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3" r:id="rId7"/>
    <p:sldId id="257" r:id="rId8"/>
    <p:sldId id="261" r:id="rId9"/>
    <p:sldId id="260" r:id="rId10"/>
    <p:sldId id="259" r:id="rId11"/>
    <p:sldId id="258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CB9-D6A0-460C-8ED8-DD7460B4FD9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15C-ED69-4E30-8163-CFF3318D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3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CB9-D6A0-460C-8ED8-DD7460B4FD9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15C-ED69-4E30-8163-CFF3318D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CB9-D6A0-460C-8ED8-DD7460B4FD9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15C-ED69-4E30-8163-CFF3318D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CB9-D6A0-460C-8ED8-DD7460B4FD9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15C-ED69-4E30-8163-CFF3318D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5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CB9-D6A0-460C-8ED8-DD7460B4FD9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15C-ED69-4E30-8163-CFF3318D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CB9-D6A0-460C-8ED8-DD7460B4FD9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15C-ED69-4E30-8163-CFF3318D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0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CB9-D6A0-460C-8ED8-DD7460B4FD9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15C-ED69-4E30-8163-CFF3318D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5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CB9-D6A0-460C-8ED8-DD7460B4FD9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15C-ED69-4E30-8163-CFF3318D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4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CB9-D6A0-460C-8ED8-DD7460B4FD9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15C-ED69-4E30-8163-CFF3318D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CB9-D6A0-460C-8ED8-DD7460B4FD9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15C-ED69-4E30-8163-CFF3318D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6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CB9-D6A0-460C-8ED8-DD7460B4FD9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15C-ED69-4E30-8163-CFF3318D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8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5CB9-D6A0-460C-8ED8-DD7460B4FD9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CD15C-ED69-4E30-8163-CFF3318D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e-Kp9E-bJg" TargetMode="External"/><Relationship Id="rId2" Type="http://schemas.openxmlformats.org/officeDocument/2006/relationships/hyperlink" Target="https://chat.openai.com/auth/log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t.openai.com/auth/log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2652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0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682"/>
            <a:ext cx="10515600" cy="60072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The Visual </a:t>
            </a:r>
            <a:r>
              <a:rPr lang="en-US" sz="2400" dirty="0" err="1" smtClean="0"/>
              <a:t>ChatGpt</a:t>
            </a:r>
            <a:r>
              <a:rPr lang="en-US" sz="2400" dirty="0" smtClean="0"/>
              <a:t> Studio  provides a set of new </a:t>
            </a:r>
            <a:r>
              <a:rPr lang="en-US" sz="2400" dirty="0" err="1" smtClean="0"/>
              <a:t>ChatGPT</a:t>
            </a:r>
            <a:r>
              <a:rPr lang="en-US" sz="2400" dirty="0" smtClean="0"/>
              <a:t> commands that can be accessed by selecting a method and right-clicking on the text editor. These commands include asking for complete, creating unit tests, finding bugs, optimizing, explaining, adding comments or Summaries for C# methods, asking anything, creating custom commands.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b="1" dirty="0" smtClean="0"/>
              <a:t>Complete-</a:t>
            </a:r>
            <a:r>
              <a:rPr lang="en-US" dirty="0" smtClean="0"/>
              <a:t> Write a method, select it, and ask for completion.</a:t>
            </a:r>
          </a:p>
          <a:p>
            <a:r>
              <a:rPr lang="en-US" b="1" dirty="0" smtClean="0"/>
              <a:t>Add Tests-</a:t>
            </a:r>
            <a:r>
              <a:rPr lang="en-US" dirty="0" smtClean="0"/>
              <a:t> Create unit tests for the selected method.</a:t>
            </a:r>
          </a:p>
          <a:p>
            <a:r>
              <a:rPr lang="en-US" b="1" dirty="0" smtClean="0"/>
              <a:t>Find Bugs-</a:t>
            </a:r>
            <a:r>
              <a:rPr lang="en-US" dirty="0" smtClean="0"/>
              <a:t> Find bugs for the selected method.</a:t>
            </a:r>
          </a:p>
          <a:p>
            <a:r>
              <a:rPr lang="en-US" b="1" dirty="0" smtClean="0"/>
              <a:t>Optimize-</a:t>
            </a:r>
            <a:r>
              <a:rPr lang="en-US" dirty="0" smtClean="0"/>
              <a:t> Optimize the selected method.</a:t>
            </a:r>
          </a:p>
          <a:p>
            <a:r>
              <a:rPr lang="en-US" b="1" dirty="0" smtClean="0"/>
              <a:t>Explain-</a:t>
            </a:r>
            <a:r>
              <a:rPr lang="en-US" dirty="0" smtClean="0"/>
              <a:t> Write an explanation of the selected method.</a:t>
            </a:r>
          </a:p>
          <a:p>
            <a:r>
              <a:rPr lang="en-US" b="1" dirty="0" smtClean="0"/>
              <a:t>Add Comments-</a:t>
            </a:r>
            <a:r>
              <a:rPr lang="en-US" dirty="0" smtClean="0"/>
              <a:t> Add comments for the selected method.</a:t>
            </a:r>
          </a:p>
          <a:p>
            <a:r>
              <a:rPr lang="en-US" b="1" dirty="0" smtClean="0"/>
              <a:t>Add Summary-</a:t>
            </a:r>
            <a:r>
              <a:rPr lang="en-US" dirty="0" smtClean="0"/>
              <a:t> Add Summary for C# methods.</a:t>
            </a:r>
          </a:p>
          <a:p>
            <a:r>
              <a:rPr lang="en-US" b="1" dirty="0" smtClean="0"/>
              <a:t>Ask Anything-</a:t>
            </a:r>
            <a:r>
              <a:rPr lang="en-US" dirty="0" smtClean="0"/>
              <a:t> Write a question on the code editor and wait for an answer.</a:t>
            </a:r>
          </a:p>
          <a:p>
            <a:r>
              <a:rPr lang="en-US" b="1" dirty="0" smtClean="0"/>
              <a:t>Custom Before-</a:t>
            </a:r>
            <a:r>
              <a:rPr lang="en-US" dirty="0" smtClean="0"/>
              <a:t> Create a custom command through the options that insert the response before the selected code.</a:t>
            </a:r>
          </a:p>
          <a:p>
            <a:r>
              <a:rPr lang="en-US" b="1" dirty="0" smtClean="0"/>
              <a:t>Custom After-</a:t>
            </a:r>
            <a:r>
              <a:rPr lang="en-US" dirty="0" smtClean="0"/>
              <a:t> Create a custom command through the options that insert the response after the selected code.</a:t>
            </a:r>
          </a:p>
          <a:p>
            <a:r>
              <a:rPr lang="en-US" b="1" dirty="0" smtClean="0"/>
              <a:t>Custom Replace-</a:t>
            </a:r>
            <a:r>
              <a:rPr lang="en-US" dirty="0" smtClean="0"/>
              <a:t> Create a custom command through the options that replace the selected text with the response.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2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Create API Key :</a:t>
            </a:r>
          </a:p>
          <a:p>
            <a:r>
              <a:rPr lang="en-US" dirty="0">
                <a:hlinkClick r:id="rId2"/>
              </a:rPr>
              <a:t>https://chat.openai.com/auth/login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https://platform.openai.com/account/api-keys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Example :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www.youtube.com/watch?v=6e-Kp9E-bJg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                        </a:t>
            </a:r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://www.youtube.com/watch?v=1XF6zp6qz7I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Step 1 -  </a:t>
            </a:r>
            <a:r>
              <a:rPr lang="en-US" sz="2000" dirty="0" smtClean="0"/>
              <a:t>Create </a:t>
            </a:r>
            <a:r>
              <a:rPr lang="en-US" sz="2000" dirty="0"/>
              <a:t>a free </a:t>
            </a:r>
            <a:r>
              <a:rPr lang="en-US" sz="2000" dirty="0" err="1"/>
              <a:t>ChatGPT</a:t>
            </a:r>
            <a:r>
              <a:rPr lang="en-US" sz="2000" dirty="0"/>
              <a:t> account at </a:t>
            </a:r>
            <a:r>
              <a:rPr lang="en-US" sz="2000" dirty="0">
                <a:hlinkClick r:id="rId2"/>
              </a:rPr>
              <a:t>https://chat.openai.com/auth/login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can register for </a:t>
            </a:r>
            <a:r>
              <a:rPr lang="en-US" sz="2000" dirty="0" err="1"/>
              <a:t>ChatGPT</a:t>
            </a:r>
            <a:r>
              <a:rPr lang="en-US" sz="2000" dirty="0"/>
              <a:t> using an email address, Google account, Microsoft account, or Apple account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You </a:t>
            </a:r>
            <a:r>
              <a:rPr lang="en-US" sz="2000" dirty="0"/>
              <a:t>will need to verify your phone number to create an account.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13" y="2748578"/>
            <a:ext cx="4667490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Step </a:t>
            </a:r>
            <a:r>
              <a:rPr lang="en-US" sz="2800" b="1" dirty="0" smtClean="0"/>
              <a:t>2-  </a:t>
            </a:r>
            <a:r>
              <a:rPr lang="en-US" sz="2200" dirty="0" smtClean="0"/>
              <a:t>You </a:t>
            </a:r>
            <a:r>
              <a:rPr lang="en-US" sz="2200" dirty="0"/>
              <a:t>will receive an email with password reset instructions. Follow the steps given in the email to reset your password.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8585"/>
            <a:ext cx="6434438" cy="43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8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Step </a:t>
            </a:r>
            <a:r>
              <a:rPr lang="en-US" sz="2500" b="1" dirty="0" smtClean="0"/>
              <a:t>3 </a:t>
            </a:r>
            <a:r>
              <a:rPr lang="en-US" sz="2500" b="1" dirty="0"/>
              <a:t>- </a:t>
            </a:r>
            <a:r>
              <a:rPr lang="en-US" sz="2000" dirty="0" smtClean="0"/>
              <a:t>Open </a:t>
            </a:r>
            <a:r>
              <a:rPr lang="en-US" sz="2000" dirty="0" smtClean="0"/>
              <a:t>Visual Studio, go to Extensions &gt; </a:t>
            </a:r>
            <a:r>
              <a:rPr lang="en-US" sz="2000" dirty="0" err="1" smtClean="0"/>
              <a:t>ManageExtensions</a:t>
            </a:r>
            <a:r>
              <a:rPr lang="en-US" sz="2000" dirty="0" smtClean="0"/>
              <a:t>, and search for “Visual </a:t>
            </a:r>
            <a:r>
              <a:rPr lang="en-US" sz="2000" dirty="0" err="1" smtClean="0"/>
              <a:t>ChatGPT</a:t>
            </a:r>
            <a:r>
              <a:rPr lang="en-US" sz="2000" dirty="0" smtClean="0"/>
              <a:t> Studio.” 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1284"/>
            <a:ext cx="7146303" cy="49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1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Download and Install the “Visual </a:t>
            </a:r>
            <a:r>
              <a:rPr lang="en-US" sz="2000" dirty="0" err="1" smtClean="0"/>
              <a:t>ChatGPT</a:t>
            </a:r>
            <a:r>
              <a:rPr lang="en-US" sz="2000" dirty="0" smtClean="0"/>
              <a:t> Studio” extension. Before install this </a:t>
            </a:r>
            <a:r>
              <a:rPr lang="en-US" sz="2000" dirty="0" err="1" smtClean="0"/>
              <a:t>extention</a:t>
            </a:r>
            <a:r>
              <a:rPr lang="en-US" sz="2000" dirty="0" smtClean="0"/>
              <a:t>, please close all visual studio extensions.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534" y="1690687"/>
            <a:ext cx="5033913" cy="385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6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Step </a:t>
            </a:r>
            <a:r>
              <a:rPr lang="en-US" sz="2500" b="1" dirty="0" smtClean="0"/>
              <a:t>4 </a:t>
            </a:r>
            <a:r>
              <a:rPr lang="en-US" sz="2500" b="1" dirty="0"/>
              <a:t>- </a:t>
            </a:r>
            <a:r>
              <a:rPr lang="en-US" sz="2000" dirty="0" smtClean="0"/>
              <a:t>Download </a:t>
            </a:r>
            <a:r>
              <a:rPr lang="en-US" sz="2000" dirty="0" smtClean="0"/>
              <a:t>the </a:t>
            </a:r>
            <a:r>
              <a:rPr lang="en-US" sz="2000" dirty="0" err="1" smtClean="0"/>
              <a:t>OpenAI</a:t>
            </a:r>
            <a:r>
              <a:rPr lang="en-US" sz="2000" dirty="0" smtClean="0"/>
              <a:t> key from </a:t>
            </a:r>
            <a:r>
              <a:rPr lang="en-US" sz="2000" dirty="0" err="1" smtClean="0"/>
              <a:t>OpenAI</a:t>
            </a:r>
            <a:r>
              <a:rPr lang="en-US" sz="2000" dirty="0" smtClean="0"/>
              <a:t> Website by using the following link.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https://platform.openai.com/account/api-keys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80" y="1604723"/>
            <a:ext cx="7515642" cy="34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Step </a:t>
            </a:r>
            <a:r>
              <a:rPr lang="en-US" sz="2500" b="1" dirty="0" smtClean="0"/>
              <a:t>5 </a:t>
            </a:r>
            <a:r>
              <a:rPr lang="en-US" sz="2500" b="1" dirty="0"/>
              <a:t>- </a:t>
            </a:r>
            <a:r>
              <a:rPr lang="en-US" sz="2000" dirty="0" smtClean="0"/>
              <a:t>Create </a:t>
            </a:r>
            <a:r>
              <a:rPr lang="en-US" sz="2000" dirty="0" smtClean="0"/>
              <a:t>a new secret key.</a:t>
            </a:r>
            <a:br>
              <a:rPr lang="en-US" sz="2000" dirty="0" smtClean="0"/>
            </a:br>
            <a:r>
              <a:rPr lang="en-US" sz="2000" dirty="0" smtClean="0"/>
              <a:t>Copy the secret key in Visual Studio 2022.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0097"/>
            <a:ext cx="7374895" cy="38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1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0088"/>
          </a:xfrm>
        </p:spPr>
        <p:txBody>
          <a:bodyPr>
            <a:normAutofit/>
          </a:bodyPr>
          <a:lstStyle/>
          <a:p>
            <a:r>
              <a:rPr lang="en-US" sz="2500" b="1" dirty="0"/>
              <a:t>Step </a:t>
            </a:r>
            <a:r>
              <a:rPr lang="en-US" sz="2500" b="1" dirty="0" smtClean="0"/>
              <a:t>6 </a:t>
            </a:r>
            <a:r>
              <a:rPr lang="en-US" sz="2500" b="1" dirty="0"/>
              <a:t>- </a:t>
            </a:r>
            <a:r>
              <a:rPr lang="en-US" sz="2000" dirty="0" smtClean="0"/>
              <a:t>Open </a:t>
            </a:r>
            <a:r>
              <a:rPr lang="en-US" sz="2000" dirty="0" smtClean="0"/>
              <a:t>Visual Studio 2022 and go to the “Tools” menu. </a:t>
            </a:r>
            <a:br>
              <a:rPr lang="en-US" sz="2000" dirty="0" smtClean="0"/>
            </a:br>
            <a:r>
              <a:rPr lang="en-US" sz="2000" dirty="0" smtClean="0"/>
              <a:t>1. Select “Options” from the drop-down menu. </a:t>
            </a:r>
            <a:br>
              <a:rPr lang="en-US" sz="2000" dirty="0" smtClean="0"/>
            </a:br>
            <a:r>
              <a:rPr lang="en-US" sz="2000" dirty="0" smtClean="0"/>
              <a:t>2. In the “Options” window, navigate to “Visual </a:t>
            </a:r>
            <a:r>
              <a:rPr lang="en-US" sz="2000" dirty="0" err="1" smtClean="0"/>
              <a:t>ChatGPT</a:t>
            </a:r>
            <a:r>
              <a:rPr lang="en-US" sz="2000" dirty="0" smtClean="0"/>
              <a:t> Studio.”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the </a:t>
            </a:r>
            <a:r>
              <a:rPr lang="en-US" sz="2000" dirty="0" err="1" smtClean="0"/>
              <a:t>OpenAI</a:t>
            </a:r>
            <a:r>
              <a:rPr lang="en-US" sz="2000" dirty="0" smtClean="0"/>
              <a:t> Key has already been copied. Now, paste it into the </a:t>
            </a:r>
            <a:r>
              <a:rPr lang="en-US" sz="2000" dirty="0" err="1" smtClean="0"/>
              <a:t>OpenAI</a:t>
            </a:r>
            <a:r>
              <a:rPr lang="en-US" sz="2000" dirty="0" smtClean="0"/>
              <a:t> API Key field.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5213"/>
            <a:ext cx="6307318" cy="42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6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Step </a:t>
            </a:r>
            <a:r>
              <a:rPr lang="en-US" sz="2500" b="1" dirty="0" smtClean="0"/>
              <a:t>7 -  </a:t>
            </a:r>
            <a:r>
              <a:rPr lang="en-US" sz="2000" dirty="0" smtClean="0"/>
              <a:t>Finally</a:t>
            </a:r>
            <a:r>
              <a:rPr lang="en-US" sz="2000" dirty="0" smtClean="0"/>
              <a:t>, select the code you want to optimize, add comments to, etc. The content below displays the available features from </a:t>
            </a:r>
            <a:r>
              <a:rPr lang="en-US" sz="2000" dirty="0" err="1" smtClean="0"/>
              <a:t>ChatGPT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" t="393" r="1819" b="-393"/>
          <a:stretch/>
        </p:blipFill>
        <p:spPr>
          <a:xfrm>
            <a:off x="810705" y="1913641"/>
            <a:ext cx="9199775" cy="48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1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B4399DC807A14C87A1270840CE612F" ma:contentTypeVersion="11" ma:contentTypeDescription="Create a new document." ma:contentTypeScope="" ma:versionID="ab5879b52bcbf21ffb9d23c704f204f9">
  <xsd:schema xmlns:xsd="http://www.w3.org/2001/XMLSchema" xmlns:xs="http://www.w3.org/2001/XMLSchema" xmlns:p="http://schemas.microsoft.com/office/2006/metadata/properties" xmlns:ns3="d4aa0ff4-148e-41b2-a575-c2f7c4c6eb51" xmlns:ns4="8bec7112-1905-461a-8059-79615fda2766" targetNamespace="http://schemas.microsoft.com/office/2006/metadata/properties" ma:root="true" ma:fieldsID="9c6af0b96155544c64ffce2c607ec026" ns3:_="" ns4:_="">
    <xsd:import namespace="d4aa0ff4-148e-41b2-a575-c2f7c4c6eb51"/>
    <xsd:import namespace="8bec7112-1905-461a-8059-79615fda276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aa0ff4-148e-41b2-a575-c2f7c4c6eb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c7112-1905-461a-8059-79615fda2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bec7112-1905-461a-8059-79615fda276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911B20-8DA5-42E4-9C1E-EB9D896D3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aa0ff4-148e-41b2-a575-c2f7c4c6eb51"/>
    <ds:schemaRef ds:uri="8bec7112-1905-461a-8059-79615fda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67550D-6CF3-4F24-A2FC-92326A04EED9}">
  <ds:schemaRefs>
    <ds:schemaRef ds:uri="http://schemas.microsoft.com/office/2006/documentManagement/types"/>
    <ds:schemaRef ds:uri="d4aa0ff4-148e-41b2-a575-c2f7c4c6eb51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8bec7112-1905-461a-8059-79615fda2766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6E49D01-A30B-4547-9979-ED995272E3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483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ChatGpt</vt:lpstr>
      <vt:lpstr> </vt:lpstr>
      <vt:lpstr>Step 2-  You will receive an email with password reset instructions. Follow the steps given in the email to reset your password. </vt:lpstr>
      <vt:lpstr>Step 3 - Open Visual Studio, go to Extensions &gt; ManageExtensions, and search for “Visual ChatGPT Studio.” </vt:lpstr>
      <vt:lpstr>Download and Install the “Visual ChatGPT Studio” extension. Before install this extention, please close all visual studio extensions.</vt:lpstr>
      <vt:lpstr>Step 4 - Download the OpenAI key from OpenAI Website by using the following link.   https://platform.openai.com/account/api-keys</vt:lpstr>
      <vt:lpstr>Step 5 - Create a new secret key. Copy the secret key in Visual Studio 2022.</vt:lpstr>
      <vt:lpstr>Step 6 - Open Visual Studio 2022 and go to the “Tools” menu.  1. Select “Options” from the drop-down menu.  2. In the “Options” window, navigate to “Visual ChatGPT Studio.”   the OpenAI Key has already been copied. Now, paste it into the OpenAI API Key field.</vt:lpstr>
      <vt:lpstr>Step 7 -  Finally, select the code you want to optimize, add comments to, etc. The content below displays the available features from ChatGPT.</vt:lpstr>
      <vt:lpstr>.</vt:lpstr>
      <vt:lpstr>Reference 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</dc:title>
  <dc:creator>Dhawle Neha Ashok</dc:creator>
  <cp:lastModifiedBy>Dhawle Neha Ashok</cp:lastModifiedBy>
  <cp:revision>42</cp:revision>
  <dcterms:created xsi:type="dcterms:W3CDTF">2023-08-16T07:07:54Z</dcterms:created>
  <dcterms:modified xsi:type="dcterms:W3CDTF">2023-08-17T09:45:19Z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090f95b3-f67f-4811-adaa-995ba499905f</vt:lpwstr>
  </property>
  <property fmtid="{D5CDD505-2E9C-101B-9397-08002B2CF9AE}" pid="3" name="HCLClassification">
    <vt:lpwstr>HCL_Cla5s_Publ1c</vt:lpwstr>
  </property>
  <property fmtid="{D5CDD505-2E9C-101B-9397-08002B2CF9AE}" pid="4" name="ContentTypeId">
    <vt:lpwstr>0x01010018B4399DC807A14C87A1270840CE612F</vt:lpwstr>
  </property>
  <property fmtid="{D5CDD505-2E9C-101B-9397-08002B2CF9AE}" pid="5" name="HCLClassD6">
    <vt:lpwstr>False</vt:lpwstr>
  </property>
</Properties>
</file>