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4"/>
  </p:notesMasterIdLst>
  <p:sldIdLst>
    <p:sldId id="256" r:id="rId3"/>
    <p:sldId id="257" r:id="rId4"/>
    <p:sldId id="265" r:id="rId5"/>
    <p:sldId id="258" r:id="rId6"/>
    <p:sldId id="266" r:id="rId7"/>
    <p:sldId id="259" r:id="rId8"/>
    <p:sldId id="260" r:id="rId9"/>
    <p:sldId id="262" r:id="rId10"/>
    <p:sldId id="261" r:id="rId11"/>
    <p:sldId id="286" r:id="rId12"/>
    <p:sldId id="306" r:id="rId13"/>
  </p:sldIdLst>
  <p:sldSz cx="9144000" cy="5143500" type="screen16x9"/>
  <p:notesSz cx="6858000" cy="9144000"/>
  <p:embeddedFontLst>
    <p:embeddedFont>
      <p:font typeface="Oswald" panose="00000500000000000000" pitchFamily="2" charset="0"/>
      <p:regular r:id="rId15"/>
      <p:bold r:id="rId16"/>
    </p:embeddedFont>
    <p:embeddedFont>
      <p:font typeface="Proxima Nova" panose="020B0604020202020204" charset="0"/>
      <p:regular r:id="rId17"/>
      <p:bold r:id="rId18"/>
      <p:italic r:id="rId19"/>
      <p:boldItalic r:id="rId20"/>
    </p:embeddedFont>
    <p:embeddedFont>
      <p:font typeface="Proxima Nova Semibold" panose="020B0604020202020204" charset="0"/>
      <p:regular r:id="rId21"/>
      <p:bold r:id="rId22"/>
      <p:boldItalic r:id="rId23"/>
    </p:embeddedFont>
    <p:embeddedFont>
      <p:font typeface="Roboto Condensed Light" panose="02000000000000000000" pitchFamily="2" charset="0"/>
      <p:regular r:id="rId24"/>
      <p:italic r:id="rId25"/>
    </p:embeddedFont>
    <p:embeddedFont>
      <p:font typeface="Squada One" panose="020B0604020202020204" charset="0"/>
      <p:regular r:id="rId26"/>
    </p:embeddedFont>
    <p:embeddedFont>
      <p:font typeface="Titillium Web"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90FC45-3DC1-46E9-A4E2-C92F92A04D79}">
  <a:tblStyle styleId="{0E90FC45-3DC1-46E9-A4E2-C92F92A04D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7" autoAdjust="0"/>
    <p:restoredTop sz="94660"/>
  </p:normalViewPr>
  <p:slideViewPr>
    <p:cSldViewPr snapToGrid="0">
      <p:cViewPr varScale="1">
        <p:scale>
          <a:sx n="106" d="100"/>
          <a:sy n="106"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 Table of contents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 Introduction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3. Our company</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4. Our team</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5. Problem</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6. Them vs. us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7. Solution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8. SWOT analysis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9. Product overview</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10. Our plans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11. Product demo</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12. Traction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13. Case study</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14. Reviews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15. Awards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16. Market size</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17. Target</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18. Competitors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19. Business model</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20. Timing</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21. Predicted growth</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22. Investment</a:t>
            </a: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ga48774def6_0_25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0" name="Google Shape;1510;ga48774def6_0_25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2"/>
        <p:cNvGrpSpPr/>
        <p:nvPr/>
      </p:nvGrpSpPr>
      <p:grpSpPr>
        <a:xfrm>
          <a:off x="0" y="0"/>
          <a:ext cx="0" cy="0"/>
          <a:chOff x="0" y="0"/>
          <a:chExt cx="0" cy="0"/>
        </a:xfrm>
      </p:grpSpPr>
      <p:sp>
        <p:nvSpPr>
          <p:cNvPr id="13773" name="Google Shape;13773;ga48774def6_0_257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4" name="Google Shape;13774;ga48774def6_0_25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a48774def6_0_1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a48774def6_0_1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a48774def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a48774def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9a4ac67cd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9a4ac67c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a48774def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a48774def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48774def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48774def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4fd31017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4fd31017d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03F6E"/>
            </a:gs>
            <a:gs pos="100000">
              <a:srgbClr val="0B0D17"/>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06275" y="1614800"/>
            <a:ext cx="4314000" cy="11541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solidFill>
                  <a:srgbClr val="FFFFFF"/>
                </a:solidFill>
                <a:latin typeface="Squada One"/>
                <a:ea typeface="Squada One"/>
                <a:cs typeface="Squada One"/>
                <a:sym typeface="Squad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259613" y="3173025"/>
            <a:ext cx="4069500" cy="256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775EF5"/>
              </a:buClr>
              <a:buSzPts val="2800"/>
              <a:buNone/>
              <a:defRPr sz="1600">
                <a:solidFill>
                  <a:srgbClr val="FFFFFF"/>
                </a:solidFill>
                <a:latin typeface="Titillium Web"/>
                <a:ea typeface="Titillium Web"/>
                <a:cs typeface="Titillium Web"/>
                <a:sym typeface="Titillium Web"/>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101981" y="1837129"/>
            <a:ext cx="3748915" cy="3156397"/>
            <a:chOff x="101981" y="1837129"/>
            <a:chExt cx="3748915" cy="3156397"/>
          </a:xfrm>
        </p:grpSpPr>
        <p:sp>
          <p:nvSpPr>
            <p:cNvPr id="12" name="Google Shape;12;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flipH="1">
            <a:off x="101981" y="93204"/>
            <a:ext cx="3748915" cy="3156397"/>
            <a:chOff x="101981" y="1837129"/>
            <a:chExt cx="3748915" cy="3156397"/>
          </a:xfrm>
        </p:grpSpPr>
        <p:sp>
          <p:nvSpPr>
            <p:cNvPr id="41" name="Google Shape;41;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19"/>
        <p:cNvGrpSpPr/>
        <p:nvPr/>
      </p:nvGrpSpPr>
      <p:grpSpPr>
        <a:xfrm>
          <a:off x="0" y="0"/>
          <a:ext cx="0" cy="0"/>
          <a:chOff x="0" y="0"/>
          <a:chExt cx="0" cy="0"/>
        </a:xfrm>
      </p:grpSpPr>
      <p:sp>
        <p:nvSpPr>
          <p:cNvPr id="320" name="Google Shape;320;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1" name="Google Shape;321;p16"/>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22" name="Google Shape;322;p16"/>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3" name="Google Shape;323;p16"/>
          <p:cNvSpPr txBox="1">
            <a:spLocks noGrp="1"/>
          </p:cNvSpPr>
          <p:nvPr>
            <p:ph type="subTitle" idx="2"/>
          </p:nvPr>
        </p:nvSpPr>
        <p:spPr>
          <a:xfrm>
            <a:off x="6187075" y="22542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24" name="Google Shape;324;p16"/>
          <p:cNvSpPr txBox="1">
            <a:spLocks noGrp="1"/>
          </p:cNvSpPr>
          <p:nvPr>
            <p:ph type="subTitle" idx="3"/>
          </p:nvPr>
        </p:nvSpPr>
        <p:spPr>
          <a:xfrm>
            <a:off x="6187075"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5" name="Google Shape;325;p16"/>
          <p:cNvSpPr txBox="1">
            <a:spLocks noGrp="1"/>
          </p:cNvSpPr>
          <p:nvPr>
            <p:ph type="subTitle" idx="4"/>
          </p:nvPr>
        </p:nvSpPr>
        <p:spPr>
          <a:xfrm>
            <a:off x="6187075" y="39052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26" name="Google Shape;326;p16"/>
          <p:cNvSpPr txBox="1">
            <a:spLocks noGrp="1"/>
          </p:cNvSpPr>
          <p:nvPr>
            <p:ph type="subTitle" idx="5"/>
          </p:nvPr>
        </p:nvSpPr>
        <p:spPr>
          <a:xfrm>
            <a:off x="2203850" y="176635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7" name="Google Shape;327;p16"/>
          <p:cNvSpPr txBox="1">
            <a:spLocks noGrp="1"/>
          </p:cNvSpPr>
          <p:nvPr>
            <p:ph type="subTitle" idx="6"/>
          </p:nvPr>
        </p:nvSpPr>
        <p:spPr>
          <a:xfrm>
            <a:off x="2203850" y="22542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328" name="Google Shape;328;p16"/>
          <p:cNvSpPr txBox="1">
            <a:spLocks noGrp="1"/>
          </p:cNvSpPr>
          <p:nvPr>
            <p:ph type="subTitle" idx="7"/>
          </p:nvPr>
        </p:nvSpPr>
        <p:spPr>
          <a:xfrm>
            <a:off x="2203850"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9" name="Google Shape;329;p16"/>
          <p:cNvSpPr txBox="1">
            <a:spLocks noGrp="1"/>
          </p:cNvSpPr>
          <p:nvPr>
            <p:ph type="subTitle" idx="8"/>
          </p:nvPr>
        </p:nvSpPr>
        <p:spPr>
          <a:xfrm>
            <a:off x="2203850" y="39052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385"/>
        <p:cNvGrpSpPr/>
        <p:nvPr/>
      </p:nvGrpSpPr>
      <p:grpSpPr>
        <a:xfrm>
          <a:off x="0" y="0"/>
          <a:ext cx="0" cy="0"/>
          <a:chOff x="0" y="0"/>
          <a:chExt cx="0" cy="0"/>
        </a:xfrm>
      </p:grpSpPr>
      <p:sp>
        <p:nvSpPr>
          <p:cNvPr id="386" name="Google Shape;386;p22"/>
          <p:cNvSpPr txBox="1">
            <a:spLocks noGrp="1"/>
          </p:cNvSpPr>
          <p:nvPr>
            <p:ph type="title"/>
          </p:nvPr>
        </p:nvSpPr>
        <p:spPr>
          <a:xfrm>
            <a:off x="2271850" y="1208325"/>
            <a:ext cx="4591500" cy="222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rgbClr val="FFFFFF"/>
                </a:solidFill>
                <a:latin typeface="Titillium Web"/>
                <a:ea typeface="Titillium Web"/>
                <a:cs typeface="Titillium Web"/>
                <a:sym typeface="Titillium Web"/>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87" name="Google Shape;387;p22"/>
          <p:cNvSpPr txBox="1">
            <a:spLocks noGrp="1"/>
          </p:cNvSpPr>
          <p:nvPr>
            <p:ph type="subTitle" idx="1"/>
          </p:nvPr>
        </p:nvSpPr>
        <p:spPr>
          <a:xfrm>
            <a:off x="2173700" y="3582975"/>
            <a:ext cx="4805400" cy="352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100">
                <a:latin typeface="Squada One"/>
                <a:ea typeface="Squada One"/>
                <a:cs typeface="Squada One"/>
                <a:sym typeface="Squada One"/>
              </a:defRPr>
            </a:lvl1pPr>
            <a:lvl2pPr lvl="1" algn="ctr">
              <a:spcBef>
                <a:spcPts val="0"/>
              </a:spcBef>
              <a:spcAft>
                <a:spcPts val="0"/>
              </a:spcAft>
              <a:buSzPts val="1600"/>
              <a:buNone/>
              <a:defRPr/>
            </a:lvl2pPr>
            <a:lvl3pPr lvl="2" algn="ctr">
              <a:spcBef>
                <a:spcPts val="1600"/>
              </a:spcBef>
              <a:spcAft>
                <a:spcPts val="0"/>
              </a:spcAft>
              <a:buSzPts val="1600"/>
              <a:buNone/>
              <a:defRPr/>
            </a:lvl3pPr>
            <a:lvl4pPr lvl="3" algn="ctr">
              <a:spcBef>
                <a:spcPts val="1600"/>
              </a:spcBef>
              <a:spcAft>
                <a:spcPts val="0"/>
              </a:spcAft>
              <a:buSzPts val="1600"/>
              <a:buNone/>
              <a:defRPr/>
            </a:lvl4pPr>
            <a:lvl5pPr lvl="4" algn="ctr">
              <a:spcBef>
                <a:spcPts val="1600"/>
              </a:spcBef>
              <a:spcAft>
                <a:spcPts val="0"/>
              </a:spcAft>
              <a:buSzPts val="1600"/>
              <a:buNone/>
              <a:defRPr/>
            </a:lvl5pPr>
            <a:lvl6pPr lvl="5" algn="ctr">
              <a:spcBef>
                <a:spcPts val="1600"/>
              </a:spcBef>
              <a:spcAft>
                <a:spcPts val="0"/>
              </a:spcAft>
              <a:buSzPts val="1600"/>
              <a:buNone/>
              <a:defRPr/>
            </a:lvl6pPr>
            <a:lvl7pPr lvl="6" algn="ctr">
              <a:spcBef>
                <a:spcPts val="1600"/>
              </a:spcBef>
              <a:spcAft>
                <a:spcPts val="0"/>
              </a:spcAft>
              <a:buSzPts val="1600"/>
              <a:buNone/>
              <a:defRPr/>
            </a:lvl7pPr>
            <a:lvl8pPr lvl="7" algn="ctr">
              <a:spcBef>
                <a:spcPts val="1600"/>
              </a:spcBef>
              <a:spcAft>
                <a:spcPts val="0"/>
              </a:spcAft>
              <a:buSzPts val="1600"/>
              <a:buNone/>
              <a:defRPr/>
            </a:lvl8pPr>
            <a:lvl9pPr lvl="8" algn="ctr">
              <a:spcBef>
                <a:spcPts val="1600"/>
              </a:spcBef>
              <a:spcAft>
                <a:spcPts val="1600"/>
              </a:spcAft>
              <a:buSzPts val="1600"/>
              <a:buNone/>
              <a:defRPr/>
            </a:lvl9pPr>
          </a:lstStyle>
          <a:p>
            <a:endParaRPr/>
          </a:p>
        </p:txBody>
      </p:sp>
      <p:sp>
        <p:nvSpPr>
          <p:cNvPr id="388" name="Google Shape;388;p22"/>
          <p:cNvSpPr/>
          <p:nvPr/>
        </p:nvSpPr>
        <p:spPr>
          <a:xfrm rot="5400000" flipH="1">
            <a:off x="66797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89" name="Google Shape;389;p22"/>
          <p:cNvSpPr/>
          <p:nvPr/>
        </p:nvSpPr>
        <p:spPr>
          <a:xfrm rot="5400000">
            <a:off x="66797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390" name="Google Shape;390;p22"/>
          <p:cNvCxnSpPr/>
          <p:nvPr/>
        </p:nvCxnSpPr>
        <p:spPr>
          <a:xfrm rot="5400000" flipH="1">
            <a:off x="7896100" y="1662731"/>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391" name="Google Shape;391;p22"/>
          <p:cNvGrpSpPr/>
          <p:nvPr/>
        </p:nvGrpSpPr>
        <p:grpSpPr>
          <a:xfrm flipH="1">
            <a:off x="82531" y="1916411"/>
            <a:ext cx="3748915" cy="3156397"/>
            <a:chOff x="5279706" y="1837129"/>
            <a:chExt cx="3748915" cy="3156397"/>
          </a:xfrm>
        </p:grpSpPr>
        <p:sp>
          <p:nvSpPr>
            <p:cNvPr id="392" name="Google Shape;392;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22"/>
          <p:cNvSpPr/>
          <p:nvPr/>
        </p:nvSpPr>
        <p:spPr>
          <a:xfrm rot="-5400000">
            <a:off x="1563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15" name="Google Shape;415;p22"/>
          <p:cNvSpPr/>
          <p:nvPr/>
        </p:nvSpPr>
        <p:spPr>
          <a:xfrm rot="-5400000" flipH="1">
            <a:off x="1563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416" name="Google Shape;416;p22"/>
          <p:cNvCxnSpPr/>
          <p:nvPr/>
        </p:nvCxnSpPr>
        <p:spPr>
          <a:xfrm rot="-5400000">
            <a:off x="1230175" y="1662731"/>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417" name="Google Shape;417;p22"/>
          <p:cNvGrpSpPr/>
          <p:nvPr/>
        </p:nvGrpSpPr>
        <p:grpSpPr>
          <a:xfrm rot="10800000" flipH="1">
            <a:off x="5317381" y="71061"/>
            <a:ext cx="3748915" cy="3156397"/>
            <a:chOff x="5279706" y="1837129"/>
            <a:chExt cx="3748915" cy="3156397"/>
          </a:xfrm>
        </p:grpSpPr>
        <p:sp>
          <p:nvSpPr>
            <p:cNvPr id="418" name="Google Shape;418;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0" name="Google Shape;440;p22"/>
          <p:cNvCxnSpPr/>
          <p:nvPr/>
        </p:nvCxnSpPr>
        <p:spPr>
          <a:xfrm rot="5400000">
            <a:off x="6210625"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441" name="Google Shape;441;p22"/>
          <p:cNvCxnSpPr/>
          <p:nvPr/>
        </p:nvCxnSpPr>
        <p:spPr>
          <a:xfrm rot="5400000">
            <a:off x="-2254850"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1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rgbClr val="403F6E"/>
            </a:gs>
            <a:gs pos="100000">
              <a:srgbClr val="0B0D17"/>
            </a:gs>
          </a:gsLst>
          <a:lin ang="2700006" scaled="0"/>
        </a:gradFill>
        <a:effectLst/>
      </p:bgPr>
    </p:bg>
    <p:spTree>
      <p:nvGrpSpPr>
        <p:cNvPr id="1" name="Shape 511"/>
        <p:cNvGrpSpPr/>
        <p:nvPr/>
      </p:nvGrpSpPr>
      <p:grpSpPr>
        <a:xfrm>
          <a:off x="0" y="0"/>
          <a:ext cx="0" cy="0"/>
          <a:chOff x="0" y="0"/>
          <a:chExt cx="0" cy="0"/>
        </a:xfrm>
      </p:grpSpPr>
      <p:grpSp>
        <p:nvGrpSpPr>
          <p:cNvPr id="512" name="Google Shape;512;p27"/>
          <p:cNvGrpSpPr/>
          <p:nvPr/>
        </p:nvGrpSpPr>
        <p:grpSpPr>
          <a:xfrm>
            <a:off x="101981" y="1837129"/>
            <a:ext cx="3748915" cy="3156397"/>
            <a:chOff x="101981" y="1837129"/>
            <a:chExt cx="3748915" cy="3156397"/>
          </a:xfrm>
        </p:grpSpPr>
        <p:sp>
          <p:nvSpPr>
            <p:cNvPr id="513" name="Google Shape;513;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7"/>
          <p:cNvGrpSpPr/>
          <p:nvPr/>
        </p:nvGrpSpPr>
        <p:grpSpPr>
          <a:xfrm rot="10800000">
            <a:off x="5296406" y="93204"/>
            <a:ext cx="3748915" cy="3156397"/>
            <a:chOff x="101981" y="1837129"/>
            <a:chExt cx="3748915" cy="3156397"/>
          </a:xfrm>
        </p:grpSpPr>
        <p:sp>
          <p:nvSpPr>
            <p:cNvPr id="542" name="Google Shape;542;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5" name="Google Shape;125;p4"/>
          <p:cNvSpPr txBox="1">
            <a:spLocks noGrp="1"/>
          </p:cNvSpPr>
          <p:nvPr>
            <p:ph type="body" idx="1"/>
          </p:nvPr>
        </p:nvSpPr>
        <p:spPr>
          <a:xfrm>
            <a:off x="720000" y="1212950"/>
            <a:ext cx="7704000" cy="33906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rgbClr val="8E8BD8"/>
              </a:buClr>
              <a:buSzPts val="1200"/>
              <a:buFont typeface="Livvic"/>
              <a:buAutoNum type="arabicPeriod"/>
              <a:defRPr sz="1200">
                <a:solidFill>
                  <a:srgbClr val="8E8BD8"/>
                </a:solidFill>
              </a:defRPr>
            </a:lvl1pPr>
            <a:lvl2pPr marL="914400" lvl="1"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2pPr>
            <a:lvl3pPr marL="1371600" lvl="2"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3pPr>
            <a:lvl4pPr marL="1828800" lvl="3" indent="-304800">
              <a:lnSpc>
                <a:spcPct val="100000"/>
              </a:lnSpc>
              <a:spcBef>
                <a:spcPts val="0"/>
              </a:spcBef>
              <a:spcAft>
                <a:spcPts val="0"/>
              </a:spcAft>
              <a:buClr>
                <a:srgbClr val="8E8BD8"/>
              </a:buClr>
              <a:buSzPts val="1200"/>
              <a:buFont typeface="Roboto Condensed Light"/>
              <a:buAutoNum type="arabicPeriod"/>
              <a:defRPr>
                <a:solidFill>
                  <a:srgbClr val="8E8BD8"/>
                </a:solidFill>
              </a:defRPr>
            </a:lvl4pPr>
            <a:lvl5pPr marL="2286000" lvl="4"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5pPr>
            <a:lvl6pPr marL="2743200" lvl="5"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6pPr>
            <a:lvl7pPr marL="3200400" lvl="6" indent="-304800">
              <a:lnSpc>
                <a:spcPct val="100000"/>
              </a:lnSpc>
              <a:spcBef>
                <a:spcPts val="0"/>
              </a:spcBef>
              <a:spcAft>
                <a:spcPts val="0"/>
              </a:spcAft>
              <a:buClr>
                <a:srgbClr val="8E8BD8"/>
              </a:buClr>
              <a:buSzPts val="1200"/>
              <a:buFont typeface="Roboto Condensed Light"/>
              <a:buAutoNum type="arabicPeriod"/>
              <a:defRPr>
                <a:solidFill>
                  <a:srgbClr val="8E8BD8"/>
                </a:solidFill>
              </a:defRPr>
            </a:lvl7pPr>
            <a:lvl8pPr marL="3657600" lvl="7"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8pPr>
            <a:lvl9pPr marL="4114800" lvl="8"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9pPr>
          </a:lstStyle>
          <a:p>
            <a:endParaRPr/>
          </a:p>
        </p:txBody>
      </p:sp>
      <p:grpSp>
        <p:nvGrpSpPr>
          <p:cNvPr id="126" name="Google Shape;126;p4"/>
          <p:cNvGrpSpPr/>
          <p:nvPr/>
        </p:nvGrpSpPr>
        <p:grpSpPr>
          <a:xfrm>
            <a:off x="5279706" y="1837129"/>
            <a:ext cx="3748915" cy="3156397"/>
            <a:chOff x="5279706" y="1837129"/>
            <a:chExt cx="3748915" cy="3156397"/>
          </a:xfrm>
        </p:grpSpPr>
        <p:sp>
          <p:nvSpPr>
            <p:cNvPr id="127" name="Google Shape;127;p4"/>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403F6E"/>
            </a:gs>
            <a:gs pos="100000">
              <a:srgbClr val="0B0D17"/>
            </a:gs>
          </a:gsLst>
          <a:lin ang="18900044" scaled="0"/>
        </a:gradFill>
        <a:effectLst/>
      </p:bgPr>
    </p:bg>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51" name="Google Shape;151;p5"/>
          <p:cNvSpPr txBox="1">
            <a:spLocks noGrp="1"/>
          </p:cNvSpPr>
          <p:nvPr>
            <p:ph type="subTitle" idx="1"/>
          </p:nvPr>
        </p:nvSpPr>
        <p:spPr>
          <a:xfrm>
            <a:off x="1407125"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2" name="Google Shape;152;p5"/>
          <p:cNvSpPr txBox="1">
            <a:spLocks noGrp="1"/>
          </p:cNvSpPr>
          <p:nvPr>
            <p:ph type="subTitle" idx="2"/>
          </p:nvPr>
        </p:nvSpPr>
        <p:spPr>
          <a:xfrm>
            <a:off x="1407125" y="37530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3" name="Google Shape;153;p5"/>
          <p:cNvSpPr txBox="1">
            <a:spLocks noGrp="1"/>
          </p:cNvSpPr>
          <p:nvPr>
            <p:ph type="subTitle" idx="3"/>
          </p:nvPr>
        </p:nvSpPr>
        <p:spPr>
          <a:xfrm>
            <a:off x="536925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4" name="Google Shape;154;p5"/>
          <p:cNvSpPr txBox="1">
            <a:spLocks noGrp="1"/>
          </p:cNvSpPr>
          <p:nvPr>
            <p:ph type="subTitle" idx="4"/>
          </p:nvPr>
        </p:nvSpPr>
        <p:spPr>
          <a:xfrm>
            <a:off x="5369250" y="37530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5" name="Google Shape;155;p5"/>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58" name="Google Shape;158;p6"/>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9"/>
        <p:cNvGrpSpPr/>
        <p:nvPr/>
      </p:nvGrpSpPr>
      <p:grpSpPr>
        <a:xfrm>
          <a:off x="0" y="0"/>
          <a:ext cx="0" cy="0"/>
          <a:chOff x="0" y="0"/>
          <a:chExt cx="0" cy="0"/>
        </a:xfrm>
      </p:grpSpPr>
      <p:sp>
        <p:nvSpPr>
          <p:cNvPr id="160" name="Google Shape;160;p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1" name="Google Shape;161;p7"/>
          <p:cNvSpPr txBox="1">
            <a:spLocks noGrp="1"/>
          </p:cNvSpPr>
          <p:nvPr>
            <p:ph type="body" idx="1"/>
          </p:nvPr>
        </p:nvSpPr>
        <p:spPr>
          <a:xfrm>
            <a:off x="720000" y="1518000"/>
            <a:ext cx="4085400" cy="30855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rgbClr val="8E8BD8"/>
              </a:buClr>
              <a:buSzPts val="1800"/>
              <a:buFont typeface="Oswald"/>
              <a:buChar char="●"/>
              <a:defRPr>
                <a:solidFill>
                  <a:srgbClr val="8E8BD8"/>
                </a:solidFill>
              </a:defRPr>
            </a:lvl1pPr>
            <a:lvl2pPr marL="914400" lvl="1" indent="-317500" rtl="0">
              <a:lnSpc>
                <a:spcPct val="100000"/>
              </a:lnSpc>
              <a:spcBef>
                <a:spcPts val="0"/>
              </a:spcBef>
              <a:spcAft>
                <a:spcPts val="0"/>
              </a:spcAft>
              <a:buClr>
                <a:srgbClr val="8E8BD8"/>
              </a:buClr>
              <a:buSzPts val="1400"/>
              <a:buFont typeface="Oswald"/>
              <a:buChar char="○"/>
              <a:defRPr>
                <a:solidFill>
                  <a:srgbClr val="8E8BD8"/>
                </a:solidFill>
              </a:defRPr>
            </a:lvl2pPr>
            <a:lvl3pPr marL="1371600" lvl="2" indent="-317500" rtl="0">
              <a:lnSpc>
                <a:spcPct val="100000"/>
              </a:lnSpc>
              <a:spcBef>
                <a:spcPts val="1600"/>
              </a:spcBef>
              <a:spcAft>
                <a:spcPts val="0"/>
              </a:spcAft>
              <a:buClr>
                <a:srgbClr val="8E8BD8"/>
              </a:buClr>
              <a:buSzPts val="1400"/>
              <a:buFont typeface="Oswald"/>
              <a:buChar char="■"/>
              <a:defRPr>
                <a:solidFill>
                  <a:srgbClr val="8E8BD8"/>
                </a:solidFill>
              </a:defRPr>
            </a:lvl3pPr>
            <a:lvl4pPr marL="1828800" lvl="3" indent="-317500" rtl="0">
              <a:lnSpc>
                <a:spcPct val="100000"/>
              </a:lnSpc>
              <a:spcBef>
                <a:spcPts val="1600"/>
              </a:spcBef>
              <a:spcAft>
                <a:spcPts val="0"/>
              </a:spcAft>
              <a:buClr>
                <a:srgbClr val="8E8BD8"/>
              </a:buClr>
              <a:buSzPts val="1400"/>
              <a:buFont typeface="Oswald"/>
              <a:buChar char="●"/>
              <a:defRPr>
                <a:solidFill>
                  <a:srgbClr val="8E8BD8"/>
                </a:solidFill>
              </a:defRPr>
            </a:lvl4pPr>
            <a:lvl5pPr marL="2286000" lvl="4" indent="-317500" rtl="0">
              <a:lnSpc>
                <a:spcPct val="100000"/>
              </a:lnSpc>
              <a:spcBef>
                <a:spcPts val="1600"/>
              </a:spcBef>
              <a:spcAft>
                <a:spcPts val="0"/>
              </a:spcAft>
              <a:buClr>
                <a:srgbClr val="8E8BD8"/>
              </a:buClr>
              <a:buSzPts val="1400"/>
              <a:buFont typeface="Oswald"/>
              <a:buChar char="○"/>
              <a:defRPr>
                <a:solidFill>
                  <a:srgbClr val="8E8BD8"/>
                </a:solidFill>
              </a:defRPr>
            </a:lvl5pPr>
            <a:lvl6pPr marL="2743200" lvl="5" indent="-317500" rtl="0">
              <a:lnSpc>
                <a:spcPct val="100000"/>
              </a:lnSpc>
              <a:spcBef>
                <a:spcPts val="1600"/>
              </a:spcBef>
              <a:spcAft>
                <a:spcPts val="0"/>
              </a:spcAft>
              <a:buClr>
                <a:srgbClr val="8E8BD8"/>
              </a:buClr>
              <a:buSzPts val="1400"/>
              <a:buFont typeface="Oswald"/>
              <a:buChar char="■"/>
              <a:defRPr>
                <a:solidFill>
                  <a:srgbClr val="8E8BD8"/>
                </a:solidFill>
              </a:defRPr>
            </a:lvl6pPr>
            <a:lvl7pPr marL="3200400" lvl="6" indent="-317500" rtl="0">
              <a:lnSpc>
                <a:spcPct val="100000"/>
              </a:lnSpc>
              <a:spcBef>
                <a:spcPts val="1600"/>
              </a:spcBef>
              <a:spcAft>
                <a:spcPts val="0"/>
              </a:spcAft>
              <a:buClr>
                <a:srgbClr val="8E8BD8"/>
              </a:buClr>
              <a:buSzPts val="1400"/>
              <a:buFont typeface="Oswald"/>
              <a:buChar char="●"/>
              <a:defRPr>
                <a:solidFill>
                  <a:srgbClr val="8E8BD8"/>
                </a:solidFill>
              </a:defRPr>
            </a:lvl7pPr>
            <a:lvl8pPr marL="3657600" lvl="7" indent="-317500" rtl="0">
              <a:lnSpc>
                <a:spcPct val="100000"/>
              </a:lnSpc>
              <a:spcBef>
                <a:spcPts val="1600"/>
              </a:spcBef>
              <a:spcAft>
                <a:spcPts val="0"/>
              </a:spcAft>
              <a:buClr>
                <a:srgbClr val="8E8BD8"/>
              </a:buClr>
              <a:buSzPts val="1400"/>
              <a:buFont typeface="Oswald"/>
              <a:buChar char="○"/>
              <a:defRPr>
                <a:solidFill>
                  <a:srgbClr val="8E8BD8"/>
                </a:solidFill>
              </a:defRPr>
            </a:lvl8pPr>
            <a:lvl9pPr marL="4114800" lvl="8" indent="-317500" rtl="0">
              <a:lnSpc>
                <a:spcPct val="100000"/>
              </a:lnSpc>
              <a:spcBef>
                <a:spcPts val="1600"/>
              </a:spcBef>
              <a:spcAft>
                <a:spcPts val="1600"/>
              </a:spcAft>
              <a:buClr>
                <a:srgbClr val="8E8BD8"/>
              </a:buClr>
              <a:buSzPts val="1400"/>
              <a:buFont typeface="Oswald"/>
              <a:buChar char="■"/>
              <a:defRPr>
                <a:solidFill>
                  <a:srgbClr val="8E8BD8"/>
                </a:solidFill>
              </a:defRPr>
            </a:lvl9pPr>
          </a:lstStyle>
          <a:p>
            <a:endParaRPr/>
          </a:p>
        </p:txBody>
      </p:sp>
      <p:sp>
        <p:nvSpPr>
          <p:cNvPr id="162" name="Google Shape;162;p7"/>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1" name="Google Shape;221;p9"/>
          <p:cNvSpPr txBox="1">
            <a:spLocks noGrp="1"/>
          </p:cNvSpPr>
          <p:nvPr>
            <p:ph type="subTitle" idx="1"/>
          </p:nvPr>
        </p:nvSpPr>
        <p:spPr>
          <a:xfrm>
            <a:off x="720000" y="2881225"/>
            <a:ext cx="37755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solidFill>
                  <a:srgbClr val="8E8BD8"/>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2" name="Google Shape;222;p9"/>
          <p:cNvSpPr/>
          <p:nvPr/>
        </p:nvSpPr>
        <p:spPr>
          <a:xfrm>
            <a:off x="4781100" y="883200"/>
            <a:ext cx="3377100" cy="33771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5" y="2592175"/>
            <a:ext cx="4773025" cy="191600"/>
          </a:xfrm>
          <a:custGeom>
            <a:avLst/>
            <a:gdLst/>
            <a:ahLst/>
            <a:cxnLst/>
            <a:rect l="l" t="t" r="r" b="b"/>
            <a:pathLst>
              <a:path w="190921" h="7664" extrusionOk="0">
                <a:moveTo>
                  <a:pt x="0" y="7664"/>
                </a:moveTo>
                <a:lnTo>
                  <a:pt x="29121" y="7664"/>
                </a:lnTo>
                <a:lnTo>
                  <a:pt x="29121" y="0"/>
                </a:lnTo>
                <a:lnTo>
                  <a:pt x="190921" y="97"/>
                </a:lnTo>
              </a:path>
            </a:pathLst>
          </a:cu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rgbClr val="403F6E"/>
            </a:gs>
            <a:gs pos="100000">
              <a:srgbClr val="0B0D17"/>
            </a:gs>
          </a:gsLst>
          <a:lin ang="13500032" scaled="0"/>
        </a:gradFill>
        <a:effectLst/>
      </p:bgPr>
    </p:bg>
    <p:spTree>
      <p:nvGrpSpPr>
        <p:cNvPr id="1" name="Shape 257"/>
        <p:cNvGrpSpPr/>
        <p:nvPr/>
      </p:nvGrpSpPr>
      <p:grpSpPr>
        <a:xfrm>
          <a:off x="0" y="0"/>
          <a:ext cx="0" cy="0"/>
          <a:chOff x="0" y="0"/>
          <a:chExt cx="0" cy="0"/>
        </a:xfrm>
      </p:grpSpPr>
      <p:sp>
        <p:nvSpPr>
          <p:cNvPr id="258" name="Google Shape;258;p13"/>
          <p:cNvSpPr txBox="1">
            <a:spLocks noGrp="1"/>
          </p:cNvSpPr>
          <p:nvPr>
            <p:ph type="title" hasCustomPrompt="1"/>
          </p:nvPr>
        </p:nvSpPr>
        <p:spPr>
          <a:xfrm>
            <a:off x="478236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59" name="Google Shape;259;p13"/>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260" name="Google Shape;260;p13"/>
          <p:cNvSpPr txBox="1">
            <a:spLocks noGrp="1"/>
          </p:cNvSpPr>
          <p:nvPr>
            <p:ph type="subTitle" idx="2"/>
          </p:nvPr>
        </p:nvSpPr>
        <p:spPr>
          <a:xfrm>
            <a:off x="6187075" y="21018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1" name="Google Shape;261;p13"/>
          <p:cNvSpPr txBox="1">
            <a:spLocks noGrp="1"/>
          </p:cNvSpPr>
          <p:nvPr>
            <p:ph type="title" idx="3" hasCustomPrompt="1"/>
          </p:nvPr>
        </p:nvSpPr>
        <p:spPr>
          <a:xfrm>
            <a:off x="478236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2" name="Google Shape;262;p13"/>
          <p:cNvSpPr txBox="1">
            <a:spLocks noGrp="1"/>
          </p:cNvSpPr>
          <p:nvPr>
            <p:ph type="subTitle" idx="4"/>
          </p:nvPr>
        </p:nvSpPr>
        <p:spPr>
          <a:xfrm>
            <a:off x="6187075"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263" name="Google Shape;263;p13"/>
          <p:cNvSpPr txBox="1">
            <a:spLocks noGrp="1"/>
          </p:cNvSpPr>
          <p:nvPr>
            <p:ph type="subTitle" idx="5"/>
          </p:nvPr>
        </p:nvSpPr>
        <p:spPr>
          <a:xfrm>
            <a:off x="6187075" y="37528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4" name="Google Shape;264;p13"/>
          <p:cNvSpPr txBox="1">
            <a:spLocks noGrp="1"/>
          </p:cNvSpPr>
          <p:nvPr>
            <p:ph type="title" idx="6" hasCustomPrompt="1"/>
          </p:nvPr>
        </p:nvSpPr>
        <p:spPr>
          <a:xfrm>
            <a:off x="306831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5" name="Google Shape;265;p13"/>
          <p:cNvSpPr txBox="1">
            <a:spLocks noGrp="1"/>
          </p:cNvSpPr>
          <p:nvPr>
            <p:ph type="title" idx="7" hasCustomPrompt="1"/>
          </p:nvPr>
        </p:nvSpPr>
        <p:spPr>
          <a:xfrm>
            <a:off x="306831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6" name="Google Shape;266;p13"/>
          <p:cNvSpPr txBox="1">
            <a:spLocks noGrp="1"/>
          </p:cNvSpPr>
          <p:nvPr>
            <p:ph type="subTitle" idx="8"/>
          </p:nvPr>
        </p:nvSpPr>
        <p:spPr>
          <a:xfrm>
            <a:off x="720000" y="176635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7" name="Google Shape;267;p13"/>
          <p:cNvSpPr txBox="1">
            <a:spLocks noGrp="1"/>
          </p:cNvSpPr>
          <p:nvPr>
            <p:ph type="subTitle" idx="9"/>
          </p:nvPr>
        </p:nvSpPr>
        <p:spPr>
          <a:xfrm>
            <a:off x="720000" y="210187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68" name="Google Shape;268;p13"/>
          <p:cNvSpPr txBox="1">
            <a:spLocks noGrp="1"/>
          </p:cNvSpPr>
          <p:nvPr>
            <p:ph type="subTitle" idx="13"/>
          </p:nvPr>
        </p:nvSpPr>
        <p:spPr>
          <a:xfrm>
            <a:off x="720000" y="341730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9" name="Google Shape;269;p13"/>
          <p:cNvSpPr txBox="1">
            <a:spLocks noGrp="1"/>
          </p:cNvSpPr>
          <p:nvPr>
            <p:ph type="subTitle" idx="14"/>
          </p:nvPr>
        </p:nvSpPr>
        <p:spPr>
          <a:xfrm>
            <a:off x="720000" y="375282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70" name="Google Shape;270;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71" name="Google Shape;271;p13"/>
          <p:cNvGrpSpPr/>
          <p:nvPr/>
        </p:nvGrpSpPr>
        <p:grpSpPr>
          <a:xfrm>
            <a:off x="5907766" y="88094"/>
            <a:ext cx="3156397" cy="3748915"/>
            <a:chOff x="5907766" y="88094"/>
            <a:chExt cx="3156397" cy="3748915"/>
          </a:xfrm>
        </p:grpSpPr>
        <p:sp>
          <p:nvSpPr>
            <p:cNvPr id="272" name="Google Shape;272;p13"/>
            <p:cNvSpPr/>
            <p:nvPr/>
          </p:nvSpPr>
          <p:spPr>
            <a:xfrm rot="-5400000">
              <a:off x="8778094" y="1370628"/>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rot="-5400000">
              <a:off x="8639490" y="119745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rot="-5400000">
              <a:off x="8994857"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rot="-5400000">
              <a:off x="8386629" y="69270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rot="-5400000">
              <a:off x="8794456" y="319462"/>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rot="-5400000">
              <a:off x="7613237" y="88153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rot="-5400000">
              <a:off x="7266137" y="488965"/>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rot="-5400000">
              <a:off x="8286427" y="88094"/>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rot="-5400000">
              <a:off x="7791894" y="41965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rot="-5400000">
              <a:off x="8994850" y="1035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5400000">
              <a:off x="8994862" y="211728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5400000">
              <a:off x="8166632"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rot="-5400000">
              <a:off x="7428994" y="1012916"/>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rot="-5400000">
              <a:off x="6896466" y="1401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5400000">
              <a:off x="7529182" y="103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5400000">
              <a:off x="8809907" y="23280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rot="-5400000">
              <a:off x="8639482" y="17053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5400000">
              <a:off x="6208569" y="50440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rot="-5400000">
              <a:off x="8811841" y="213558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rot="-5400000">
              <a:off x="8778091" y="5564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rot="-5400000">
              <a:off x="7131391" y="6763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rot="-5400000">
              <a:off x="5907766" y="2867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rot="-5400000">
              <a:off x="9013166" y="380431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3"/>
          <p:cNvSpPr/>
          <p:nvPr/>
        </p:nvSpPr>
        <p:spPr>
          <a:xfrm rot="-5400000">
            <a:off x="8001616" y="14708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3"/>
          <p:cNvGrpSpPr/>
          <p:nvPr/>
        </p:nvGrpSpPr>
        <p:grpSpPr>
          <a:xfrm rot="-5400000">
            <a:off x="5097341" y="103535"/>
            <a:ext cx="185859" cy="197069"/>
            <a:chOff x="8778091" y="3225260"/>
            <a:chExt cx="185859" cy="197069"/>
          </a:xfrm>
        </p:grpSpPr>
        <p:sp>
          <p:nvSpPr>
            <p:cNvPr id="299" name="Google Shape;29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3"/>
          <p:cNvSpPr/>
          <p:nvPr/>
        </p:nvSpPr>
        <p:spPr>
          <a:xfrm rot="10800000">
            <a:off x="4555648" y="10914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bg>
      <p:bgPr>
        <a:gradFill>
          <a:gsLst>
            <a:gs pos="0">
              <a:srgbClr val="403F6E"/>
            </a:gs>
            <a:gs pos="100000">
              <a:srgbClr val="0B0D17"/>
            </a:gs>
          </a:gsLst>
          <a:lin ang="18900044" scaled="0"/>
        </a:gradFill>
        <a:effectLst/>
      </p:bgPr>
    </p:bg>
    <p:spTree>
      <p:nvGrpSpPr>
        <p:cNvPr id="1" name="Shape 310"/>
        <p:cNvGrpSpPr/>
        <p:nvPr/>
      </p:nvGrpSpPr>
      <p:grpSpPr>
        <a:xfrm>
          <a:off x="0" y="0"/>
          <a:ext cx="0" cy="0"/>
          <a:chOff x="0" y="0"/>
          <a:chExt cx="0" cy="0"/>
        </a:xfrm>
      </p:grpSpPr>
      <p:sp>
        <p:nvSpPr>
          <p:cNvPr id="311" name="Google Shape;311;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12" name="Google Shape;312;p15"/>
          <p:cNvSpPr txBox="1">
            <a:spLocks noGrp="1"/>
          </p:cNvSpPr>
          <p:nvPr>
            <p:ph type="subTitle" idx="1"/>
          </p:nvPr>
        </p:nvSpPr>
        <p:spPr>
          <a:xfrm>
            <a:off x="72000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3" name="Google Shape;313;p15"/>
          <p:cNvSpPr txBox="1">
            <a:spLocks noGrp="1"/>
          </p:cNvSpPr>
          <p:nvPr>
            <p:ph type="subTitle" idx="2"/>
          </p:nvPr>
        </p:nvSpPr>
        <p:spPr>
          <a:xfrm>
            <a:off x="72000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4" name="Google Shape;314;p15"/>
          <p:cNvSpPr txBox="1">
            <a:spLocks noGrp="1"/>
          </p:cNvSpPr>
          <p:nvPr>
            <p:ph type="subTitle" idx="3"/>
          </p:nvPr>
        </p:nvSpPr>
        <p:spPr>
          <a:xfrm>
            <a:off x="336975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5" name="Google Shape;315;p15"/>
          <p:cNvSpPr txBox="1">
            <a:spLocks noGrp="1"/>
          </p:cNvSpPr>
          <p:nvPr>
            <p:ph type="subTitle" idx="4"/>
          </p:nvPr>
        </p:nvSpPr>
        <p:spPr>
          <a:xfrm>
            <a:off x="336975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6" name="Google Shape;316;p15"/>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17" name="Google Shape;317;p15"/>
          <p:cNvSpPr txBox="1">
            <a:spLocks noGrp="1"/>
          </p:cNvSpPr>
          <p:nvPr>
            <p:ph type="subTitle" idx="5"/>
          </p:nvPr>
        </p:nvSpPr>
        <p:spPr>
          <a:xfrm>
            <a:off x="601950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18" name="Google Shape;318;p15"/>
          <p:cNvSpPr txBox="1">
            <a:spLocks noGrp="1"/>
          </p:cNvSpPr>
          <p:nvPr>
            <p:ph type="subTitle" idx="6"/>
          </p:nvPr>
        </p:nvSpPr>
        <p:spPr>
          <a:xfrm>
            <a:off x="6019500" y="36006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03F6E"/>
            </a:gs>
            <a:gs pos="100000">
              <a:srgbClr val="0B0D17"/>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720000" y="1483350"/>
            <a:ext cx="7704000" cy="30855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marL="914400" lvl="1"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marL="1371600" lvl="2"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marL="1828800" lvl="3"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marL="2286000" lvl="4"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marL="2743200" lvl="5"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marL="3200400" lvl="6"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marL="3657600" lvl="7"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marL="4114800" lvl="8" indent="-33020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8" r:id="rId7"/>
    <p:sldLayoutId id="2147483659" r:id="rId8"/>
    <p:sldLayoutId id="2147483661" r:id="rId9"/>
    <p:sldLayoutId id="2147483662" r:id="rId10"/>
    <p:sldLayoutId id="2147483668"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70"/>
        <p:cNvGrpSpPr/>
        <p:nvPr/>
      </p:nvGrpSpPr>
      <p:grpSpPr>
        <a:xfrm>
          <a:off x="0" y="0"/>
          <a:ext cx="0" cy="0"/>
          <a:chOff x="0" y="0"/>
          <a:chExt cx="0" cy="0"/>
        </a:xfrm>
      </p:grpSpPr>
      <p:sp>
        <p:nvSpPr>
          <p:cNvPr id="571" name="Google Shape;571;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72" name="Google Shape;572;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cxnSp>
        <p:nvCxnSpPr>
          <p:cNvPr id="578" name="Google Shape;578;p30"/>
          <p:cNvCxnSpPr/>
          <p:nvPr/>
        </p:nvCxnSpPr>
        <p:spPr>
          <a:xfrm>
            <a:off x="-1375" y="3325100"/>
            <a:ext cx="9161400" cy="0"/>
          </a:xfrm>
          <a:prstGeom prst="straightConnector1">
            <a:avLst/>
          </a:prstGeom>
          <a:noFill/>
          <a:ln w="28575" cap="flat" cmpd="sng">
            <a:solidFill>
              <a:srgbClr val="5B57DE"/>
            </a:solidFill>
            <a:prstDash val="solid"/>
            <a:round/>
            <a:headEnd type="none" w="med" len="med"/>
            <a:tailEnd type="none" w="med" len="med"/>
          </a:ln>
          <a:effectLst>
            <a:outerShdw blurRad="85725" algn="bl" rotWithShape="0">
              <a:srgbClr val="DFDEFF">
                <a:alpha val="50000"/>
              </a:srgbClr>
            </a:outerShdw>
          </a:effectLst>
        </p:spPr>
      </p:cxnSp>
      <p:sp>
        <p:nvSpPr>
          <p:cNvPr id="579" name="Google Shape;579;p30"/>
          <p:cNvSpPr/>
          <p:nvPr/>
        </p:nvSpPr>
        <p:spPr>
          <a:xfrm>
            <a:off x="4197450" y="3084475"/>
            <a:ext cx="4131600" cy="472500"/>
          </a:xfrm>
          <a:prstGeom prst="rect">
            <a:avLst/>
          </a:prstGeom>
          <a:gradFill>
            <a:gsLst>
              <a:gs pos="0">
                <a:srgbClr val="6F61EC"/>
              </a:gs>
              <a:gs pos="24000">
                <a:srgbClr val="8E8BD8"/>
              </a:gs>
              <a:gs pos="52000">
                <a:srgbClr val="7F76E2"/>
              </a:gs>
              <a:gs pos="78000">
                <a:srgbClr val="8E8BD8"/>
              </a:gs>
              <a:gs pos="100000">
                <a:srgbClr val="6F61EC"/>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0" name="Google Shape;580;p30"/>
          <p:cNvPicPr preferRelativeResize="0"/>
          <p:nvPr/>
        </p:nvPicPr>
        <p:blipFill rotWithShape="1">
          <a:blip r:embed="rId3">
            <a:alphaModFix/>
          </a:blip>
          <a:srcRect l="11841" t="4328" r="6325" b="13837"/>
          <a:stretch/>
        </p:blipFill>
        <p:spPr>
          <a:xfrm>
            <a:off x="-1467350" y="-369750"/>
            <a:ext cx="5399602" cy="5399602"/>
          </a:xfrm>
          <a:prstGeom prst="rect">
            <a:avLst/>
          </a:prstGeom>
          <a:noFill/>
          <a:ln>
            <a:noFill/>
          </a:ln>
        </p:spPr>
      </p:pic>
      <p:sp>
        <p:nvSpPr>
          <p:cNvPr id="581" name="Google Shape;581;p30"/>
          <p:cNvSpPr txBox="1">
            <a:spLocks noGrp="1"/>
          </p:cNvSpPr>
          <p:nvPr>
            <p:ph type="ctrTitle"/>
          </p:nvPr>
        </p:nvSpPr>
        <p:spPr>
          <a:xfrm>
            <a:off x="4106275" y="1614800"/>
            <a:ext cx="4314000" cy="11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Solidity Royalty Smart Contract</a:t>
            </a:r>
            <a:endParaRPr dirty="0"/>
          </a:p>
        </p:txBody>
      </p:sp>
      <p:sp>
        <p:nvSpPr>
          <p:cNvPr id="582" name="Google Shape;582;p30"/>
          <p:cNvSpPr txBox="1">
            <a:spLocks noGrp="1"/>
          </p:cNvSpPr>
          <p:nvPr>
            <p:ph type="subTitle" idx="1"/>
          </p:nvPr>
        </p:nvSpPr>
        <p:spPr>
          <a:xfrm>
            <a:off x="4259613" y="3173025"/>
            <a:ext cx="4069500" cy="2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Project 3</a:t>
            </a:r>
            <a:endParaRPr dirty="0"/>
          </a:p>
        </p:txBody>
      </p:sp>
      <p:sp>
        <p:nvSpPr>
          <p:cNvPr id="2" name="TextBox 1">
            <a:extLst>
              <a:ext uri="{FF2B5EF4-FFF2-40B4-BE49-F238E27FC236}">
                <a16:creationId xmlns:a16="http://schemas.microsoft.com/office/drawing/2014/main" id="{DF102887-DED4-41C2-B902-F842435155A4}"/>
              </a:ext>
            </a:extLst>
          </p:cNvPr>
          <p:cNvSpPr txBox="1"/>
          <p:nvPr/>
        </p:nvSpPr>
        <p:spPr>
          <a:xfrm>
            <a:off x="3978876" y="3929449"/>
            <a:ext cx="4565821" cy="523220"/>
          </a:xfrm>
          <a:prstGeom prst="rect">
            <a:avLst/>
          </a:prstGeom>
          <a:noFill/>
        </p:spPr>
        <p:txBody>
          <a:bodyPr wrap="square" rtlCol="0">
            <a:spAutoFit/>
          </a:bodyPr>
          <a:lstStyle/>
          <a:p>
            <a:r>
              <a:rPr lang="en-US" dirty="0">
                <a:solidFill>
                  <a:schemeClr val="accent3"/>
                </a:solidFill>
              </a:rPr>
              <a:t>Team: Cole Ferrell, Neha </a:t>
            </a:r>
            <a:r>
              <a:rPr lang="en-US" dirty="0" err="1">
                <a:solidFill>
                  <a:schemeClr val="accent3"/>
                </a:solidFill>
              </a:rPr>
              <a:t>Jantre</a:t>
            </a:r>
            <a:r>
              <a:rPr lang="en-US" dirty="0">
                <a:solidFill>
                  <a:schemeClr val="accent3"/>
                </a:solidFill>
              </a:rPr>
              <a:t>, </a:t>
            </a:r>
            <a:r>
              <a:rPr lang="en-US" dirty="0" err="1">
                <a:solidFill>
                  <a:schemeClr val="accent3"/>
                </a:solidFill>
              </a:rPr>
              <a:t>Martique</a:t>
            </a:r>
            <a:r>
              <a:rPr lang="en-US" dirty="0">
                <a:solidFill>
                  <a:schemeClr val="accent3"/>
                </a:solidFill>
              </a:rPr>
              <a:t> </a:t>
            </a:r>
            <a:r>
              <a:rPr lang="en-US" dirty="0" err="1">
                <a:solidFill>
                  <a:schemeClr val="accent3"/>
                </a:solidFill>
              </a:rPr>
              <a:t>Henton</a:t>
            </a:r>
            <a:r>
              <a:rPr lang="en-US" dirty="0">
                <a:solidFill>
                  <a:schemeClr val="accent3"/>
                </a:solidFill>
              </a:rPr>
              <a:t>, Zach </a:t>
            </a:r>
            <a:r>
              <a:rPr lang="en-US" dirty="0" err="1">
                <a:solidFill>
                  <a:schemeClr val="accent3"/>
                </a:solidFill>
              </a:rPr>
              <a:t>Zwiener</a:t>
            </a:r>
            <a:endParaRPr lang="en-US"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6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a:t>
            </a:r>
            <a:endParaRPr dirty="0"/>
          </a:p>
        </p:txBody>
      </p:sp>
      <p:sp>
        <p:nvSpPr>
          <p:cNvPr id="1513" name="Google Shape;1513;p60"/>
          <p:cNvSpPr/>
          <p:nvPr/>
        </p:nvSpPr>
        <p:spPr>
          <a:xfrm>
            <a:off x="5750418" y="3725254"/>
            <a:ext cx="398416" cy="434759"/>
          </a:xfrm>
          <a:custGeom>
            <a:avLst/>
            <a:gdLst/>
            <a:ahLst/>
            <a:cxnLst/>
            <a:rect l="l" t="t" r="r" b="b"/>
            <a:pathLst>
              <a:path w="191316" h="208768" extrusionOk="0">
                <a:moveTo>
                  <a:pt x="104384" y="29390"/>
                </a:moveTo>
                <a:cubicBezTo>
                  <a:pt x="106537" y="29390"/>
                  <a:pt x="108462" y="30141"/>
                  <a:pt x="109832" y="31348"/>
                </a:cubicBezTo>
                <a:cubicBezTo>
                  <a:pt x="111104" y="32457"/>
                  <a:pt x="111919" y="33990"/>
                  <a:pt x="111919" y="35621"/>
                </a:cubicBezTo>
                <a:cubicBezTo>
                  <a:pt x="111919" y="37252"/>
                  <a:pt x="111104" y="38785"/>
                  <a:pt x="109832" y="39894"/>
                </a:cubicBezTo>
                <a:cubicBezTo>
                  <a:pt x="108462" y="41101"/>
                  <a:pt x="106537" y="41851"/>
                  <a:pt x="104384" y="41851"/>
                </a:cubicBezTo>
                <a:lnTo>
                  <a:pt x="86117" y="41851"/>
                </a:lnTo>
                <a:lnTo>
                  <a:pt x="86117" y="29390"/>
                </a:lnTo>
                <a:close/>
                <a:moveTo>
                  <a:pt x="104384" y="47984"/>
                </a:moveTo>
                <a:cubicBezTo>
                  <a:pt x="106537" y="47984"/>
                  <a:pt x="108462" y="48734"/>
                  <a:pt x="109832" y="49941"/>
                </a:cubicBezTo>
                <a:cubicBezTo>
                  <a:pt x="111104" y="51050"/>
                  <a:pt x="111919" y="52583"/>
                  <a:pt x="111919" y="54214"/>
                </a:cubicBezTo>
                <a:cubicBezTo>
                  <a:pt x="111919" y="55878"/>
                  <a:pt x="111104" y="57378"/>
                  <a:pt x="109832" y="58487"/>
                </a:cubicBezTo>
                <a:cubicBezTo>
                  <a:pt x="108462" y="59694"/>
                  <a:pt x="106537" y="60477"/>
                  <a:pt x="104384" y="60477"/>
                </a:cubicBezTo>
                <a:lnTo>
                  <a:pt x="86117" y="60477"/>
                </a:lnTo>
                <a:lnTo>
                  <a:pt x="86117" y="47984"/>
                </a:lnTo>
                <a:close/>
                <a:moveTo>
                  <a:pt x="90977" y="16538"/>
                </a:moveTo>
                <a:cubicBezTo>
                  <a:pt x="89281" y="16538"/>
                  <a:pt x="87911" y="17941"/>
                  <a:pt x="87911" y="19605"/>
                </a:cubicBezTo>
                <a:lnTo>
                  <a:pt x="87911" y="23258"/>
                </a:lnTo>
                <a:lnTo>
                  <a:pt x="76331" y="23258"/>
                </a:lnTo>
                <a:cubicBezTo>
                  <a:pt x="74667" y="23258"/>
                  <a:pt x="73297" y="24628"/>
                  <a:pt x="73297" y="26324"/>
                </a:cubicBezTo>
                <a:cubicBezTo>
                  <a:pt x="73297" y="28020"/>
                  <a:pt x="74667" y="29390"/>
                  <a:pt x="76331" y="29390"/>
                </a:cubicBezTo>
                <a:lnTo>
                  <a:pt x="79984" y="29390"/>
                </a:lnTo>
                <a:lnTo>
                  <a:pt x="79984" y="60477"/>
                </a:lnTo>
                <a:lnTo>
                  <a:pt x="76331" y="60477"/>
                </a:lnTo>
                <a:cubicBezTo>
                  <a:pt x="74667" y="60477"/>
                  <a:pt x="73297" y="61847"/>
                  <a:pt x="73297" y="63511"/>
                </a:cubicBezTo>
                <a:cubicBezTo>
                  <a:pt x="73297" y="65207"/>
                  <a:pt x="74667" y="66577"/>
                  <a:pt x="76331" y="66577"/>
                </a:cubicBezTo>
                <a:lnTo>
                  <a:pt x="87911" y="66577"/>
                </a:lnTo>
                <a:lnTo>
                  <a:pt x="87911" y="70231"/>
                </a:lnTo>
                <a:cubicBezTo>
                  <a:pt x="87911" y="71927"/>
                  <a:pt x="89281" y="73297"/>
                  <a:pt x="90977" y="73297"/>
                </a:cubicBezTo>
                <a:cubicBezTo>
                  <a:pt x="92674" y="73297"/>
                  <a:pt x="94044" y="71927"/>
                  <a:pt x="94044" y="70231"/>
                </a:cubicBezTo>
                <a:lnTo>
                  <a:pt x="94044" y="66577"/>
                </a:lnTo>
                <a:lnTo>
                  <a:pt x="101350" y="66577"/>
                </a:lnTo>
                <a:lnTo>
                  <a:pt x="101350" y="70231"/>
                </a:lnTo>
                <a:cubicBezTo>
                  <a:pt x="101350" y="71927"/>
                  <a:pt x="102688" y="73297"/>
                  <a:pt x="104384" y="73297"/>
                </a:cubicBezTo>
                <a:cubicBezTo>
                  <a:pt x="106080" y="73297"/>
                  <a:pt x="107450" y="71927"/>
                  <a:pt x="107450" y="70231"/>
                </a:cubicBezTo>
                <a:lnTo>
                  <a:pt x="107450" y="66251"/>
                </a:lnTo>
                <a:cubicBezTo>
                  <a:pt x="109929" y="65729"/>
                  <a:pt x="112115" y="64620"/>
                  <a:pt x="113876" y="63087"/>
                </a:cubicBezTo>
                <a:cubicBezTo>
                  <a:pt x="116421" y="60836"/>
                  <a:pt x="118019" y="57705"/>
                  <a:pt x="118019" y="54214"/>
                </a:cubicBezTo>
                <a:cubicBezTo>
                  <a:pt x="118019" y="50757"/>
                  <a:pt x="116421" y="47625"/>
                  <a:pt x="113876" y="45342"/>
                </a:cubicBezTo>
                <a:cubicBezTo>
                  <a:pt x="113713" y="45211"/>
                  <a:pt x="113518" y="45081"/>
                  <a:pt x="113354" y="44918"/>
                </a:cubicBezTo>
                <a:cubicBezTo>
                  <a:pt x="113518" y="44787"/>
                  <a:pt x="113713" y="44624"/>
                  <a:pt x="113876" y="44493"/>
                </a:cubicBezTo>
                <a:cubicBezTo>
                  <a:pt x="116421" y="42243"/>
                  <a:pt x="118019" y="39111"/>
                  <a:pt x="118019" y="35621"/>
                </a:cubicBezTo>
                <a:cubicBezTo>
                  <a:pt x="118019" y="32131"/>
                  <a:pt x="116421" y="28999"/>
                  <a:pt x="113876" y="26748"/>
                </a:cubicBezTo>
                <a:cubicBezTo>
                  <a:pt x="112115" y="25215"/>
                  <a:pt x="109929" y="24106"/>
                  <a:pt x="107450" y="23584"/>
                </a:cubicBezTo>
                <a:lnTo>
                  <a:pt x="107450" y="19605"/>
                </a:lnTo>
                <a:cubicBezTo>
                  <a:pt x="107450" y="17941"/>
                  <a:pt x="106080" y="16538"/>
                  <a:pt x="104384" y="16538"/>
                </a:cubicBezTo>
                <a:cubicBezTo>
                  <a:pt x="102688" y="16538"/>
                  <a:pt x="101350" y="17941"/>
                  <a:pt x="101350" y="19605"/>
                </a:cubicBezTo>
                <a:lnTo>
                  <a:pt x="101350" y="23258"/>
                </a:lnTo>
                <a:lnTo>
                  <a:pt x="94044" y="23258"/>
                </a:lnTo>
                <a:lnTo>
                  <a:pt x="94044" y="19605"/>
                </a:lnTo>
                <a:cubicBezTo>
                  <a:pt x="94044" y="17941"/>
                  <a:pt x="92674" y="16538"/>
                  <a:pt x="90977" y="16538"/>
                </a:cubicBezTo>
                <a:close/>
                <a:moveTo>
                  <a:pt x="44853" y="48604"/>
                </a:moveTo>
                <a:lnTo>
                  <a:pt x="44853" y="48604"/>
                </a:lnTo>
                <a:cubicBezTo>
                  <a:pt x="44820" y="49354"/>
                  <a:pt x="44788" y="50104"/>
                  <a:pt x="44788" y="50854"/>
                </a:cubicBezTo>
                <a:cubicBezTo>
                  <a:pt x="44788" y="57248"/>
                  <a:pt x="45962" y="63348"/>
                  <a:pt x="48147" y="68991"/>
                </a:cubicBezTo>
                <a:cubicBezTo>
                  <a:pt x="49583" y="72775"/>
                  <a:pt x="51475" y="76363"/>
                  <a:pt x="53758" y="79658"/>
                </a:cubicBezTo>
                <a:lnTo>
                  <a:pt x="22834" y="79658"/>
                </a:lnTo>
                <a:cubicBezTo>
                  <a:pt x="23389" y="72710"/>
                  <a:pt x="25868" y="66284"/>
                  <a:pt x="29717" y="60934"/>
                </a:cubicBezTo>
                <a:cubicBezTo>
                  <a:pt x="33534" y="55617"/>
                  <a:pt x="38753" y="51311"/>
                  <a:pt x="44853" y="48604"/>
                </a:cubicBezTo>
                <a:close/>
                <a:moveTo>
                  <a:pt x="146464" y="48604"/>
                </a:moveTo>
                <a:cubicBezTo>
                  <a:pt x="152433" y="51278"/>
                  <a:pt x="157587" y="55454"/>
                  <a:pt x="161403" y="60706"/>
                </a:cubicBezTo>
                <a:cubicBezTo>
                  <a:pt x="165383" y="66088"/>
                  <a:pt x="167895" y="72612"/>
                  <a:pt x="168482" y="79658"/>
                </a:cubicBezTo>
                <a:lnTo>
                  <a:pt x="137558" y="79658"/>
                </a:lnTo>
                <a:cubicBezTo>
                  <a:pt x="139842" y="76363"/>
                  <a:pt x="141734" y="72775"/>
                  <a:pt x="143169" y="68991"/>
                </a:cubicBezTo>
                <a:cubicBezTo>
                  <a:pt x="145322" y="63348"/>
                  <a:pt x="146496" y="57248"/>
                  <a:pt x="146496" y="50854"/>
                </a:cubicBezTo>
                <a:cubicBezTo>
                  <a:pt x="146496" y="50104"/>
                  <a:pt x="146496" y="49354"/>
                  <a:pt x="146464" y="48604"/>
                </a:cubicBezTo>
                <a:close/>
                <a:moveTo>
                  <a:pt x="180290" y="85790"/>
                </a:moveTo>
                <a:cubicBezTo>
                  <a:pt x="181628" y="85790"/>
                  <a:pt x="182867" y="86345"/>
                  <a:pt x="183748" y="87226"/>
                </a:cubicBezTo>
                <a:cubicBezTo>
                  <a:pt x="184629" y="88106"/>
                  <a:pt x="185183" y="89346"/>
                  <a:pt x="185183" y="90683"/>
                </a:cubicBezTo>
                <a:cubicBezTo>
                  <a:pt x="185183" y="92053"/>
                  <a:pt x="184629" y="93260"/>
                  <a:pt x="183748" y="94141"/>
                </a:cubicBezTo>
                <a:cubicBezTo>
                  <a:pt x="182835" y="95087"/>
                  <a:pt x="181595" y="95609"/>
                  <a:pt x="180290" y="95609"/>
                </a:cubicBezTo>
                <a:lnTo>
                  <a:pt x="151030" y="95609"/>
                </a:lnTo>
                <a:cubicBezTo>
                  <a:pt x="149334" y="95609"/>
                  <a:pt x="147964" y="96979"/>
                  <a:pt x="147964" y="98675"/>
                </a:cubicBezTo>
                <a:cubicBezTo>
                  <a:pt x="147964" y="100339"/>
                  <a:pt x="149334" y="101709"/>
                  <a:pt x="151030" y="101709"/>
                </a:cubicBezTo>
                <a:lnTo>
                  <a:pt x="177224" y="101709"/>
                </a:lnTo>
                <a:lnTo>
                  <a:pt x="177224" y="144734"/>
                </a:lnTo>
                <a:cubicBezTo>
                  <a:pt x="177224" y="151160"/>
                  <a:pt x="175332" y="157163"/>
                  <a:pt x="172038" y="162186"/>
                </a:cubicBezTo>
                <a:cubicBezTo>
                  <a:pt x="169037" y="166753"/>
                  <a:pt x="164926" y="170537"/>
                  <a:pt x="160099" y="173114"/>
                </a:cubicBezTo>
                <a:lnTo>
                  <a:pt x="160001" y="172983"/>
                </a:lnTo>
                <a:cubicBezTo>
                  <a:pt x="158533" y="171548"/>
                  <a:pt x="156902" y="170308"/>
                  <a:pt x="155075" y="169330"/>
                </a:cubicBezTo>
                <a:lnTo>
                  <a:pt x="155075" y="161273"/>
                </a:lnTo>
                <a:cubicBezTo>
                  <a:pt x="155075" y="158989"/>
                  <a:pt x="154129" y="156902"/>
                  <a:pt x="152629" y="155368"/>
                </a:cubicBezTo>
                <a:cubicBezTo>
                  <a:pt x="151128" y="153868"/>
                  <a:pt x="149041" y="152955"/>
                  <a:pt x="146725" y="152955"/>
                </a:cubicBezTo>
                <a:lnTo>
                  <a:pt x="138309" y="152955"/>
                </a:lnTo>
                <a:cubicBezTo>
                  <a:pt x="138048" y="152172"/>
                  <a:pt x="137754" y="151454"/>
                  <a:pt x="137461" y="150704"/>
                </a:cubicBezTo>
                <a:cubicBezTo>
                  <a:pt x="137134" y="149986"/>
                  <a:pt x="136808" y="149236"/>
                  <a:pt x="136482" y="148518"/>
                </a:cubicBezTo>
                <a:lnTo>
                  <a:pt x="142451" y="142581"/>
                </a:lnTo>
                <a:cubicBezTo>
                  <a:pt x="144082" y="140950"/>
                  <a:pt x="144865" y="138830"/>
                  <a:pt x="144865" y="136677"/>
                </a:cubicBezTo>
                <a:cubicBezTo>
                  <a:pt x="144865" y="134557"/>
                  <a:pt x="144082" y="132404"/>
                  <a:pt x="142451" y="130806"/>
                </a:cubicBezTo>
                <a:lnTo>
                  <a:pt x="132894" y="121248"/>
                </a:lnTo>
                <a:cubicBezTo>
                  <a:pt x="131328" y="119682"/>
                  <a:pt x="129175" y="118802"/>
                  <a:pt x="126990" y="118802"/>
                </a:cubicBezTo>
                <a:cubicBezTo>
                  <a:pt x="124771" y="118802"/>
                  <a:pt x="122651" y="119715"/>
                  <a:pt x="121053" y="121281"/>
                </a:cubicBezTo>
                <a:lnTo>
                  <a:pt x="115149" y="127185"/>
                </a:lnTo>
                <a:cubicBezTo>
                  <a:pt x="114431" y="126859"/>
                  <a:pt x="113713" y="126532"/>
                  <a:pt x="112963" y="126239"/>
                </a:cubicBezTo>
                <a:cubicBezTo>
                  <a:pt x="112245" y="125913"/>
                  <a:pt x="111495" y="125652"/>
                  <a:pt x="110745" y="125358"/>
                </a:cubicBezTo>
                <a:lnTo>
                  <a:pt x="110745" y="116942"/>
                </a:lnTo>
                <a:cubicBezTo>
                  <a:pt x="110745" y="114659"/>
                  <a:pt x="109799" y="112571"/>
                  <a:pt x="108298" y="111038"/>
                </a:cubicBezTo>
                <a:cubicBezTo>
                  <a:pt x="106798" y="109538"/>
                  <a:pt x="104710" y="108624"/>
                  <a:pt x="102427" y="108624"/>
                </a:cubicBezTo>
                <a:lnTo>
                  <a:pt x="88890" y="108624"/>
                </a:lnTo>
                <a:cubicBezTo>
                  <a:pt x="86606" y="108624"/>
                  <a:pt x="84519" y="109538"/>
                  <a:pt x="83018" y="111038"/>
                </a:cubicBezTo>
                <a:cubicBezTo>
                  <a:pt x="81518" y="112571"/>
                  <a:pt x="80572" y="114659"/>
                  <a:pt x="80572" y="116942"/>
                </a:cubicBezTo>
                <a:lnTo>
                  <a:pt x="80572" y="125358"/>
                </a:lnTo>
                <a:cubicBezTo>
                  <a:pt x="79821" y="125652"/>
                  <a:pt x="79071" y="125913"/>
                  <a:pt x="78353" y="126206"/>
                </a:cubicBezTo>
                <a:cubicBezTo>
                  <a:pt x="77603" y="126532"/>
                  <a:pt x="76886" y="126859"/>
                  <a:pt x="76168" y="127185"/>
                </a:cubicBezTo>
                <a:lnTo>
                  <a:pt x="70198" y="121248"/>
                </a:lnTo>
                <a:cubicBezTo>
                  <a:pt x="68600" y="119617"/>
                  <a:pt x="66447" y="118802"/>
                  <a:pt x="64294" y="118802"/>
                </a:cubicBezTo>
                <a:cubicBezTo>
                  <a:pt x="62109" y="118802"/>
                  <a:pt x="59988" y="119650"/>
                  <a:pt x="58423" y="121248"/>
                </a:cubicBezTo>
                <a:lnTo>
                  <a:pt x="48865" y="130806"/>
                </a:lnTo>
                <a:cubicBezTo>
                  <a:pt x="47234" y="132404"/>
                  <a:pt x="46419" y="134557"/>
                  <a:pt x="46419" y="136677"/>
                </a:cubicBezTo>
                <a:cubicBezTo>
                  <a:pt x="46419" y="138830"/>
                  <a:pt x="47234" y="140950"/>
                  <a:pt x="48865" y="142581"/>
                </a:cubicBezTo>
                <a:lnTo>
                  <a:pt x="54835" y="148551"/>
                </a:lnTo>
                <a:cubicBezTo>
                  <a:pt x="54476" y="149269"/>
                  <a:pt x="54150" y="149986"/>
                  <a:pt x="53856" y="150704"/>
                </a:cubicBezTo>
                <a:cubicBezTo>
                  <a:pt x="53562" y="151454"/>
                  <a:pt x="53269" y="152172"/>
                  <a:pt x="53008" y="152955"/>
                </a:cubicBezTo>
                <a:lnTo>
                  <a:pt x="44592" y="152955"/>
                </a:lnTo>
                <a:cubicBezTo>
                  <a:pt x="42276" y="152955"/>
                  <a:pt x="40188" y="153868"/>
                  <a:pt x="38688" y="155368"/>
                </a:cubicBezTo>
                <a:cubicBezTo>
                  <a:pt x="37187" y="156902"/>
                  <a:pt x="36241" y="158989"/>
                  <a:pt x="36241" y="161273"/>
                </a:cubicBezTo>
                <a:lnTo>
                  <a:pt x="36241" y="169330"/>
                </a:lnTo>
                <a:cubicBezTo>
                  <a:pt x="34382" y="170341"/>
                  <a:pt x="32718" y="171580"/>
                  <a:pt x="31218" y="173114"/>
                </a:cubicBezTo>
                <a:cubicBezTo>
                  <a:pt x="26390" y="170537"/>
                  <a:pt x="22247" y="166753"/>
                  <a:pt x="19279" y="162186"/>
                </a:cubicBezTo>
                <a:cubicBezTo>
                  <a:pt x="15984" y="157163"/>
                  <a:pt x="14092" y="151160"/>
                  <a:pt x="14092" y="144734"/>
                </a:cubicBezTo>
                <a:lnTo>
                  <a:pt x="14092" y="101709"/>
                </a:lnTo>
                <a:lnTo>
                  <a:pt x="137167" y="101709"/>
                </a:lnTo>
                <a:cubicBezTo>
                  <a:pt x="138863" y="101709"/>
                  <a:pt x="140233" y="100339"/>
                  <a:pt x="140233" y="98675"/>
                </a:cubicBezTo>
                <a:cubicBezTo>
                  <a:pt x="140233" y="96979"/>
                  <a:pt x="138863" y="95609"/>
                  <a:pt x="137167" y="95609"/>
                </a:cubicBezTo>
                <a:lnTo>
                  <a:pt x="11026" y="95609"/>
                </a:lnTo>
                <a:cubicBezTo>
                  <a:pt x="9656" y="95609"/>
                  <a:pt x="8449" y="95054"/>
                  <a:pt x="7568" y="94141"/>
                </a:cubicBezTo>
                <a:cubicBezTo>
                  <a:pt x="6655" y="93260"/>
                  <a:pt x="6101" y="92053"/>
                  <a:pt x="6101" y="90683"/>
                </a:cubicBezTo>
                <a:cubicBezTo>
                  <a:pt x="6101" y="89346"/>
                  <a:pt x="6655" y="88106"/>
                  <a:pt x="7568" y="87226"/>
                </a:cubicBezTo>
                <a:cubicBezTo>
                  <a:pt x="8449" y="86345"/>
                  <a:pt x="9656" y="85790"/>
                  <a:pt x="11026" y="85790"/>
                </a:cubicBezTo>
                <a:close/>
                <a:moveTo>
                  <a:pt x="102427" y="114724"/>
                </a:moveTo>
                <a:cubicBezTo>
                  <a:pt x="103014" y="114724"/>
                  <a:pt x="103569" y="114985"/>
                  <a:pt x="103960" y="115376"/>
                </a:cubicBezTo>
                <a:cubicBezTo>
                  <a:pt x="104384" y="115768"/>
                  <a:pt x="104612" y="116322"/>
                  <a:pt x="104612" y="116942"/>
                </a:cubicBezTo>
                <a:lnTo>
                  <a:pt x="104612" y="127576"/>
                </a:lnTo>
                <a:cubicBezTo>
                  <a:pt x="104612" y="128946"/>
                  <a:pt x="105526" y="130153"/>
                  <a:pt x="106831" y="130512"/>
                </a:cubicBezTo>
                <a:cubicBezTo>
                  <a:pt x="108103" y="130904"/>
                  <a:pt x="109375" y="131328"/>
                  <a:pt x="110614" y="131849"/>
                </a:cubicBezTo>
                <a:cubicBezTo>
                  <a:pt x="111821" y="132371"/>
                  <a:pt x="113028" y="132926"/>
                  <a:pt x="114235" y="133578"/>
                </a:cubicBezTo>
                <a:cubicBezTo>
                  <a:pt x="114696" y="133855"/>
                  <a:pt x="115221" y="133993"/>
                  <a:pt x="115748" y="133993"/>
                </a:cubicBezTo>
                <a:cubicBezTo>
                  <a:pt x="116525" y="133993"/>
                  <a:pt x="117305" y="133692"/>
                  <a:pt x="117889" y="133089"/>
                </a:cubicBezTo>
                <a:lnTo>
                  <a:pt x="125424" y="125554"/>
                </a:lnTo>
                <a:cubicBezTo>
                  <a:pt x="125852" y="125126"/>
                  <a:pt x="126438" y="124905"/>
                  <a:pt x="127018" y="124905"/>
                </a:cubicBezTo>
                <a:cubicBezTo>
                  <a:pt x="127587" y="124905"/>
                  <a:pt x="128151" y="125118"/>
                  <a:pt x="128555" y="125554"/>
                </a:cubicBezTo>
                <a:lnTo>
                  <a:pt x="138113" y="135111"/>
                </a:lnTo>
                <a:cubicBezTo>
                  <a:pt x="138537" y="135536"/>
                  <a:pt x="138765" y="136123"/>
                  <a:pt x="138765" y="136677"/>
                </a:cubicBezTo>
                <a:cubicBezTo>
                  <a:pt x="138765" y="137264"/>
                  <a:pt x="138537" y="137819"/>
                  <a:pt x="138113" y="138243"/>
                </a:cubicBezTo>
                <a:lnTo>
                  <a:pt x="130643" y="145746"/>
                </a:lnTo>
                <a:cubicBezTo>
                  <a:pt x="129664" y="146692"/>
                  <a:pt x="129403" y="148159"/>
                  <a:pt x="130088" y="149399"/>
                </a:cubicBezTo>
                <a:cubicBezTo>
                  <a:pt x="130708" y="150606"/>
                  <a:pt x="131295" y="151845"/>
                  <a:pt x="131817" y="153052"/>
                </a:cubicBezTo>
                <a:cubicBezTo>
                  <a:pt x="132307" y="154259"/>
                  <a:pt x="132731" y="155466"/>
                  <a:pt x="133122" y="156673"/>
                </a:cubicBezTo>
                <a:cubicBezTo>
                  <a:pt x="133416" y="158043"/>
                  <a:pt x="134623" y="159054"/>
                  <a:pt x="136090" y="159054"/>
                </a:cubicBezTo>
                <a:lnTo>
                  <a:pt x="146725" y="159054"/>
                </a:lnTo>
                <a:cubicBezTo>
                  <a:pt x="147344" y="159054"/>
                  <a:pt x="147899" y="159315"/>
                  <a:pt x="148290" y="159707"/>
                </a:cubicBezTo>
                <a:cubicBezTo>
                  <a:pt x="148714" y="160098"/>
                  <a:pt x="148943" y="160653"/>
                  <a:pt x="148943" y="161273"/>
                </a:cubicBezTo>
                <a:lnTo>
                  <a:pt x="148943" y="167209"/>
                </a:lnTo>
                <a:cubicBezTo>
                  <a:pt x="147736" y="166981"/>
                  <a:pt x="146464" y="166851"/>
                  <a:pt x="145159" y="166851"/>
                </a:cubicBezTo>
                <a:cubicBezTo>
                  <a:pt x="139385" y="166851"/>
                  <a:pt x="134133" y="169199"/>
                  <a:pt x="130349" y="172983"/>
                </a:cubicBezTo>
                <a:cubicBezTo>
                  <a:pt x="129208" y="174125"/>
                  <a:pt x="128196" y="175397"/>
                  <a:pt x="127348" y="176800"/>
                </a:cubicBezTo>
                <a:lnTo>
                  <a:pt x="116747" y="176800"/>
                </a:lnTo>
                <a:cubicBezTo>
                  <a:pt x="116975" y="176278"/>
                  <a:pt x="117171" y="175756"/>
                  <a:pt x="117334" y="175201"/>
                </a:cubicBezTo>
                <a:cubicBezTo>
                  <a:pt x="118084" y="172951"/>
                  <a:pt x="118508" y="170537"/>
                  <a:pt x="118508" y="168025"/>
                </a:cubicBezTo>
                <a:cubicBezTo>
                  <a:pt x="118508" y="163197"/>
                  <a:pt x="116975" y="158696"/>
                  <a:pt x="114398" y="154977"/>
                </a:cubicBezTo>
                <a:cubicBezTo>
                  <a:pt x="111723" y="151160"/>
                  <a:pt x="107940" y="148192"/>
                  <a:pt x="103536" y="146561"/>
                </a:cubicBezTo>
                <a:cubicBezTo>
                  <a:pt x="103190" y="146441"/>
                  <a:pt x="102838" y="146384"/>
                  <a:pt x="102492" y="146384"/>
                </a:cubicBezTo>
                <a:cubicBezTo>
                  <a:pt x="101241" y="146384"/>
                  <a:pt x="100075" y="147135"/>
                  <a:pt x="99589" y="148388"/>
                </a:cubicBezTo>
                <a:cubicBezTo>
                  <a:pt x="99034" y="149986"/>
                  <a:pt x="99850" y="151715"/>
                  <a:pt x="101416" y="152302"/>
                </a:cubicBezTo>
                <a:cubicBezTo>
                  <a:pt x="104678" y="153509"/>
                  <a:pt x="107450" y="155662"/>
                  <a:pt x="109407" y="158467"/>
                </a:cubicBezTo>
                <a:cubicBezTo>
                  <a:pt x="111267" y="161175"/>
                  <a:pt x="112376" y="164437"/>
                  <a:pt x="112376" y="168025"/>
                </a:cubicBezTo>
                <a:cubicBezTo>
                  <a:pt x="112376" y="169884"/>
                  <a:pt x="112082" y="171646"/>
                  <a:pt x="111528" y="173309"/>
                </a:cubicBezTo>
                <a:cubicBezTo>
                  <a:pt x="111136" y="174516"/>
                  <a:pt x="110582" y="175691"/>
                  <a:pt x="109929" y="176800"/>
                </a:cubicBezTo>
                <a:lnTo>
                  <a:pt x="81387" y="176800"/>
                </a:lnTo>
                <a:cubicBezTo>
                  <a:pt x="80735" y="175691"/>
                  <a:pt x="80180" y="174516"/>
                  <a:pt x="79756" y="173309"/>
                </a:cubicBezTo>
                <a:cubicBezTo>
                  <a:pt x="79202" y="171646"/>
                  <a:pt x="78941" y="169884"/>
                  <a:pt x="78941" y="168025"/>
                </a:cubicBezTo>
                <a:cubicBezTo>
                  <a:pt x="78941" y="164437"/>
                  <a:pt x="80017" y="161175"/>
                  <a:pt x="81909" y="158467"/>
                </a:cubicBezTo>
                <a:cubicBezTo>
                  <a:pt x="83866" y="155662"/>
                  <a:pt x="86639" y="153509"/>
                  <a:pt x="89901" y="152302"/>
                </a:cubicBezTo>
                <a:cubicBezTo>
                  <a:pt x="91467" y="151715"/>
                  <a:pt x="92282" y="149986"/>
                  <a:pt x="91695" y="148388"/>
                </a:cubicBezTo>
                <a:cubicBezTo>
                  <a:pt x="91235" y="147135"/>
                  <a:pt x="90074" y="146384"/>
                  <a:pt x="88824" y="146384"/>
                </a:cubicBezTo>
                <a:cubicBezTo>
                  <a:pt x="88479" y="146384"/>
                  <a:pt x="88127" y="146441"/>
                  <a:pt x="87781" y="146561"/>
                </a:cubicBezTo>
                <a:cubicBezTo>
                  <a:pt x="83344" y="148192"/>
                  <a:pt x="79560" y="151160"/>
                  <a:pt x="76918" y="154977"/>
                </a:cubicBezTo>
                <a:cubicBezTo>
                  <a:pt x="74341" y="158696"/>
                  <a:pt x="72808" y="163165"/>
                  <a:pt x="72808" y="168025"/>
                </a:cubicBezTo>
                <a:cubicBezTo>
                  <a:pt x="72808" y="170537"/>
                  <a:pt x="73232" y="172951"/>
                  <a:pt x="73950" y="175201"/>
                </a:cubicBezTo>
                <a:cubicBezTo>
                  <a:pt x="74145" y="175756"/>
                  <a:pt x="74341" y="176278"/>
                  <a:pt x="74537" y="176800"/>
                </a:cubicBezTo>
                <a:lnTo>
                  <a:pt x="63968" y="176800"/>
                </a:lnTo>
                <a:cubicBezTo>
                  <a:pt x="63120" y="175397"/>
                  <a:pt x="62109" y="174125"/>
                  <a:pt x="60967" y="172983"/>
                </a:cubicBezTo>
                <a:cubicBezTo>
                  <a:pt x="57151" y="169199"/>
                  <a:pt x="51931" y="166851"/>
                  <a:pt x="46125" y="166851"/>
                </a:cubicBezTo>
                <a:cubicBezTo>
                  <a:pt x="44853" y="166851"/>
                  <a:pt x="43581" y="166981"/>
                  <a:pt x="42341" y="167209"/>
                </a:cubicBezTo>
                <a:lnTo>
                  <a:pt x="42341" y="161273"/>
                </a:lnTo>
                <a:cubicBezTo>
                  <a:pt x="42341" y="160066"/>
                  <a:pt x="43352" y="159054"/>
                  <a:pt x="44592" y="159054"/>
                </a:cubicBezTo>
                <a:lnTo>
                  <a:pt x="55193" y="159054"/>
                </a:lnTo>
                <a:cubicBezTo>
                  <a:pt x="56563" y="159054"/>
                  <a:pt x="57738" y="158141"/>
                  <a:pt x="58129" y="156869"/>
                </a:cubicBezTo>
                <a:cubicBezTo>
                  <a:pt x="58521" y="155564"/>
                  <a:pt x="58977" y="154292"/>
                  <a:pt x="59499" y="153052"/>
                </a:cubicBezTo>
                <a:cubicBezTo>
                  <a:pt x="59988" y="151845"/>
                  <a:pt x="60543" y="150704"/>
                  <a:pt x="61130" y="149627"/>
                </a:cubicBezTo>
                <a:cubicBezTo>
                  <a:pt x="61880" y="148420"/>
                  <a:pt x="61750" y="146822"/>
                  <a:pt x="60706" y="145778"/>
                </a:cubicBezTo>
                <a:lnTo>
                  <a:pt x="53204" y="138243"/>
                </a:lnTo>
                <a:cubicBezTo>
                  <a:pt x="52747" y="137819"/>
                  <a:pt x="52551" y="137264"/>
                  <a:pt x="52551" y="136677"/>
                </a:cubicBezTo>
                <a:cubicBezTo>
                  <a:pt x="52551" y="136123"/>
                  <a:pt x="52747" y="135536"/>
                  <a:pt x="53204" y="135111"/>
                </a:cubicBezTo>
                <a:lnTo>
                  <a:pt x="62761" y="125554"/>
                </a:lnTo>
                <a:cubicBezTo>
                  <a:pt x="63185" y="125130"/>
                  <a:pt x="63748" y="124918"/>
                  <a:pt x="64315" y="124918"/>
                </a:cubicBezTo>
                <a:cubicBezTo>
                  <a:pt x="64881" y="124918"/>
                  <a:pt x="65452" y="125130"/>
                  <a:pt x="65893" y="125554"/>
                </a:cubicBezTo>
                <a:lnTo>
                  <a:pt x="73395" y="133056"/>
                </a:lnTo>
                <a:cubicBezTo>
                  <a:pt x="73962" y="133664"/>
                  <a:pt x="74755" y="133995"/>
                  <a:pt x="75563" y="133995"/>
                </a:cubicBezTo>
                <a:cubicBezTo>
                  <a:pt x="76058" y="133995"/>
                  <a:pt x="76558" y="133871"/>
                  <a:pt x="77016" y="133611"/>
                </a:cubicBezTo>
                <a:cubicBezTo>
                  <a:pt x="78223" y="132959"/>
                  <a:pt x="79462" y="132371"/>
                  <a:pt x="80669" y="131849"/>
                </a:cubicBezTo>
                <a:cubicBezTo>
                  <a:pt x="81876" y="131360"/>
                  <a:pt x="83083" y="130936"/>
                  <a:pt x="84290" y="130577"/>
                </a:cubicBezTo>
                <a:cubicBezTo>
                  <a:pt x="85660" y="130251"/>
                  <a:pt x="86671" y="129044"/>
                  <a:pt x="86671" y="127576"/>
                </a:cubicBezTo>
                <a:lnTo>
                  <a:pt x="86671" y="116942"/>
                </a:lnTo>
                <a:cubicBezTo>
                  <a:pt x="86671" y="116322"/>
                  <a:pt x="86932" y="115768"/>
                  <a:pt x="87324" y="115376"/>
                </a:cubicBezTo>
                <a:cubicBezTo>
                  <a:pt x="87748" y="114985"/>
                  <a:pt x="88302" y="114724"/>
                  <a:pt x="88890" y="114724"/>
                </a:cubicBezTo>
                <a:close/>
                <a:moveTo>
                  <a:pt x="44070" y="184759"/>
                </a:moveTo>
                <a:cubicBezTo>
                  <a:pt x="42374" y="184759"/>
                  <a:pt x="41004" y="186129"/>
                  <a:pt x="41004" y="187825"/>
                </a:cubicBezTo>
                <a:cubicBezTo>
                  <a:pt x="41004" y="189489"/>
                  <a:pt x="42374" y="190859"/>
                  <a:pt x="44070" y="190859"/>
                </a:cubicBezTo>
                <a:lnTo>
                  <a:pt x="48213" y="190859"/>
                </a:lnTo>
                <a:cubicBezTo>
                  <a:pt x="49909" y="190859"/>
                  <a:pt x="51279" y="189489"/>
                  <a:pt x="51279" y="187825"/>
                </a:cubicBezTo>
                <a:cubicBezTo>
                  <a:pt x="51279" y="186129"/>
                  <a:pt x="49909" y="184759"/>
                  <a:pt x="48213" y="184759"/>
                </a:cubicBezTo>
                <a:close/>
                <a:moveTo>
                  <a:pt x="143071" y="184759"/>
                </a:moveTo>
                <a:cubicBezTo>
                  <a:pt x="141408" y="184759"/>
                  <a:pt x="140037" y="186129"/>
                  <a:pt x="140037" y="187825"/>
                </a:cubicBezTo>
                <a:cubicBezTo>
                  <a:pt x="140037" y="189489"/>
                  <a:pt x="141408" y="190859"/>
                  <a:pt x="143071" y="190859"/>
                </a:cubicBezTo>
                <a:lnTo>
                  <a:pt x="147246" y="190859"/>
                </a:lnTo>
                <a:cubicBezTo>
                  <a:pt x="148943" y="190859"/>
                  <a:pt x="150313" y="189489"/>
                  <a:pt x="150313" y="187825"/>
                </a:cubicBezTo>
                <a:cubicBezTo>
                  <a:pt x="150313" y="186129"/>
                  <a:pt x="148943" y="184759"/>
                  <a:pt x="147246" y="184759"/>
                </a:cubicBezTo>
                <a:close/>
                <a:moveTo>
                  <a:pt x="124804" y="182900"/>
                </a:moveTo>
                <a:cubicBezTo>
                  <a:pt x="124413" y="184498"/>
                  <a:pt x="124217" y="186129"/>
                  <a:pt x="124217" y="187825"/>
                </a:cubicBezTo>
                <a:cubicBezTo>
                  <a:pt x="124217" y="189521"/>
                  <a:pt x="124413" y="191152"/>
                  <a:pt x="124804" y="192718"/>
                </a:cubicBezTo>
                <a:lnTo>
                  <a:pt x="66512" y="192718"/>
                </a:lnTo>
                <a:cubicBezTo>
                  <a:pt x="66904" y="191152"/>
                  <a:pt x="67100" y="189521"/>
                  <a:pt x="67100" y="187825"/>
                </a:cubicBezTo>
                <a:cubicBezTo>
                  <a:pt x="67100" y="186129"/>
                  <a:pt x="66904" y="184498"/>
                  <a:pt x="66512" y="182900"/>
                </a:cubicBezTo>
                <a:close/>
                <a:moveTo>
                  <a:pt x="46125" y="172983"/>
                </a:moveTo>
                <a:cubicBezTo>
                  <a:pt x="50235" y="172983"/>
                  <a:pt x="53954" y="174647"/>
                  <a:pt x="56629" y="177322"/>
                </a:cubicBezTo>
                <a:cubicBezTo>
                  <a:pt x="59434" y="180094"/>
                  <a:pt x="60967" y="183846"/>
                  <a:pt x="60967" y="187825"/>
                </a:cubicBezTo>
                <a:cubicBezTo>
                  <a:pt x="60967" y="191772"/>
                  <a:pt x="59434" y="195523"/>
                  <a:pt x="56629" y="198296"/>
                </a:cubicBezTo>
                <a:cubicBezTo>
                  <a:pt x="53954" y="201004"/>
                  <a:pt x="50235" y="202667"/>
                  <a:pt x="46125" y="202667"/>
                </a:cubicBezTo>
                <a:cubicBezTo>
                  <a:pt x="42048" y="202667"/>
                  <a:pt x="38329" y="201004"/>
                  <a:pt x="35654" y="198296"/>
                </a:cubicBezTo>
                <a:cubicBezTo>
                  <a:pt x="32947" y="195621"/>
                  <a:pt x="31283" y="191903"/>
                  <a:pt x="31283" y="187825"/>
                </a:cubicBezTo>
                <a:cubicBezTo>
                  <a:pt x="31283" y="183715"/>
                  <a:pt x="32947" y="179996"/>
                  <a:pt x="35654" y="177322"/>
                </a:cubicBezTo>
                <a:cubicBezTo>
                  <a:pt x="38329" y="174647"/>
                  <a:pt x="42048" y="172983"/>
                  <a:pt x="46125" y="172983"/>
                </a:cubicBezTo>
                <a:close/>
                <a:moveTo>
                  <a:pt x="145159" y="172983"/>
                </a:moveTo>
                <a:cubicBezTo>
                  <a:pt x="149269" y="172983"/>
                  <a:pt x="152988" y="174647"/>
                  <a:pt x="155662" y="177322"/>
                </a:cubicBezTo>
                <a:cubicBezTo>
                  <a:pt x="158337" y="179996"/>
                  <a:pt x="160001" y="183715"/>
                  <a:pt x="160001" y="187825"/>
                </a:cubicBezTo>
                <a:cubicBezTo>
                  <a:pt x="160001" y="191903"/>
                  <a:pt x="158337" y="195621"/>
                  <a:pt x="155662" y="198296"/>
                </a:cubicBezTo>
                <a:cubicBezTo>
                  <a:pt x="152988" y="201004"/>
                  <a:pt x="149269" y="202667"/>
                  <a:pt x="145159" y="202667"/>
                </a:cubicBezTo>
                <a:cubicBezTo>
                  <a:pt x="141081" y="202667"/>
                  <a:pt x="137363" y="201004"/>
                  <a:pt x="134688" y="198296"/>
                </a:cubicBezTo>
                <a:cubicBezTo>
                  <a:pt x="131883" y="195523"/>
                  <a:pt x="130317" y="191772"/>
                  <a:pt x="130317" y="187825"/>
                </a:cubicBezTo>
                <a:cubicBezTo>
                  <a:pt x="130317" y="183846"/>
                  <a:pt x="131883" y="180094"/>
                  <a:pt x="134688" y="177322"/>
                </a:cubicBezTo>
                <a:cubicBezTo>
                  <a:pt x="137363" y="174647"/>
                  <a:pt x="141081" y="172983"/>
                  <a:pt x="145159" y="172983"/>
                </a:cubicBezTo>
                <a:close/>
                <a:moveTo>
                  <a:pt x="95642" y="0"/>
                </a:moveTo>
                <a:cubicBezTo>
                  <a:pt x="81615" y="0"/>
                  <a:pt x="68894" y="5708"/>
                  <a:pt x="59695" y="14907"/>
                </a:cubicBezTo>
                <a:cubicBezTo>
                  <a:pt x="52519" y="22051"/>
                  <a:pt x="47495" y="31348"/>
                  <a:pt x="45603" y="41753"/>
                </a:cubicBezTo>
                <a:cubicBezTo>
                  <a:pt x="37155" y="44722"/>
                  <a:pt x="29913" y="50235"/>
                  <a:pt x="24759" y="57378"/>
                </a:cubicBezTo>
                <a:cubicBezTo>
                  <a:pt x="20192" y="63772"/>
                  <a:pt x="17289" y="71405"/>
                  <a:pt x="16702" y="79658"/>
                </a:cubicBezTo>
                <a:lnTo>
                  <a:pt x="11026" y="79658"/>
                </a:lnTo>
                <a:cubicBezTo>
                  <a:pt x="7992" y="79658"/>
                  <a:pt x="5220" y="80897"/>
                  <a:pt x="3230" y="82887"/>
                </a:cubicBezTo>
                <a:cubicBezTo>
                  <a:pt x="1240" y="84910"/>
                  <a:pt x="1" y="87650"/>
                  <a:pt x="1" y="90683"/>
                </a:cubicBezTo>
                <a:cubicBezTo>
                  <a:pt x="1" y="93717"/>
                  <a:pt x="1240" y="96490"/>
                  <a:pt x="3230" y="98479"/>
                </a:cubicBezTo>
                <a:cubicBezTo>
                  <a:pt x="4535" y="99784"/>
                  <a:pt x="6166" y="100763"/>
                  <a:pt x="7960" y="101285"/>
                </a:cubicBezTo>
                <a:lnTo>
                  <a:pt x="7960" y="144734"/>
                </a:lnTo>
                <a:cubicBezTo>
                  <a:pt x="7960" y="152367"/>
                  <a:pt x="10243" y="159511"/>
                  <a:pt x="14158" y="165481"/>
                </a:cubicBezTo>
                <a:cubicBezTo>
                  <a:pt x="17550" y="170667"/>
                  <a:pt x="22149" y="175006"/>
                  <a:pt x="27597" y="178039"/>
                </a:cubicBezTo>
                <a:cubicBezTo>
                  <a:pt x="26064" y="180975"/>
                  <a:pt x="25183" y="184302"/>
                  <a:pt x="25183" y="187825"/>
                </a:cubicBezTo>
                <a:cubicBezTo>
                  <a:pt x="25183" y="193599"/>
                  <a:pt x="27532" y="198851"/>
                  <a:pt x="31316" y="202635"/>
                </a:cubicBezTo>
                <a:cubicBezTo>
                  <a:pt x="35100" y="206419"/>
                  <a:pt x="40351" y="208767"/>
                  <a:pt x="46125" y="208767"/>
                </a:cubicBezTo>
                <a:cubicBezTo>
                  <a:pt x="51931" y="208767"/>
                  <a:pt x="57151" y="206419"/>
                  <a:pt x="60967" y="202635"/>
                </a:cubicBezTo>
                <a:cubicBezTo>
                  <a:pt x="62109" y="201493"/>
                  <a:pt x="63120" y="200221"/>
                  <a:pt x="63968" y="198851"/>
                </a:cubicBezTo>
                <a:lnTo>
                  <a:pt x="127348" y="198851"/>
                </a:lnTo>
                <a:cubicBezTo>
                  <a:pt x="128196" y="200221"/>
                  <a:pt x="129208" y="201493"/>
                  <a:pt x="130349" y="202635"/>
                </a:cubicBezTo>
                <a:cubicBezTo>
                  <a:pt x="134133" y="206419"/>
                  <a:pt x="139385" y="208767"/>
                  <a:pt x="145159" y="208767"/>
                </a:cubicBezTo>
                <a:cubicBezTo>
                  <a:pt x="150965" y="208767"/>
                  <a:pt x="156184" y="206419"/>
                  <a:pt x="160001" y="202635"/>
                </a:cubicBezTo>
                <a:cubicBezTo>
                  <a:pt x="163785" y="198851"/>
                  <a:pt x="166133" y="193599"/>
                  <a:pt x="166133" y="187825"/>
                </a:cubicBezTo>
                <a:cubicBezTo>
                  <a:pt x="166133" y="184302"/>
                  <a:pt x="165253" y="180975"/>
                  <a:pt x="163719" y="178039"/>
                </a:cubicBezTo>
                <a:cubicBezTo>
                  <a:pt x="169134" y="175006"/>
                  <a:pt x="173766" y="170667"/>
                  <a:pt x="177159" y="165481"/>
                </a:cubicBezTo>
                <a:cubicBezTo>
                  <a:pt x="181073" y="159511"/>
                  <a:pt x="183357" y="152367"/>
                  <a:pt x="183357" y="144734"/>
                </a:cubicBezTo>
                <a:lnTo>
                  <a:pt x="183357" y="101285"/>
                </a:lnTo>
                <a:cubicBezTo>
                  <a:pt x="185151" y="100763"/>
                  <a:pt x="186782" y="99784"/>
                  <a:pt x="188086" y="98479"/>
                </a:cubicBezTo>
                <a:cubicBezTo>
                  <a:pt x="190076" y="96490"/>
                  <a:pt x="191316" y="93717"/>
                  <a:pt x="191316" y="90683"/>
                </a:cubicBezTo>
                <a:cubicBezTo>
                  <a:pt x="191316" y="87650"/>
                  <a:pt x="190076" y="84910"/>
                  <a:pt x="188086" y="82887"/>
                </a:cubicBezTo>
                <a:cubicBezTo>
                  <a:pt x="186064" y="80897"/>
                  <a:pt x="183324" y="79658"/>
                  <a:pt x="180290" y="79658"/>
                </a:cubicBezTo>
                <a:lnTo>
                  <a:pt x="174614" y="79658"/>
                </a:lnTo>
                <a:cubicBezTo>
                  <a:pt x="174027" y="71274"/>
                  <a:pt x="171026" y="63511"/>
                  <a:pt x="166329" y="57085"/>
                </a:cubicBezTo>
                <a:cubicBezTo>
                  <a:pt x="161208" y="50071"/>
                  <a:pt x="154031" y="44689"/>
                  <a:pt x="145681" y="41753"/>
                </a:cubicBezTo>
                <a:cubicBezTo>
                  <a:pt x="145355" y="39861"/>
                  <a:pt x="144898" y="38035"/>
                  <a:pt x="144376" y="36241"/>
                </a:cubicBezTo>
                <a:cubicBezTo>
                  <a:pt x="142941" y="31478"/>
                  <a:pt x="140820" y="26977"/>
                  <a:pt x="138113" y="22867"/>
                </a:cubicBezTo>
                <a:cubicBezTo>
                  <a:pt x="137517" y="21983"/>
                  <a:pt x="136547" y="21501"/>
                  <a:pt x="135559" y="21501"/>
                </a:cubicBezTo>
                <a:cubicBezTo>
                  <a:pt x="134979" y="21501"/>
                  <a:pt x="134392" y="21668"/>
                  <a:pt x="133872" y="22018"/>
                </a:cubicBezTo>
                <a:cubicBezTo>
                  <a:pt x="132470" y="22932"/>
                  <a:pt x="132111" y="24824"/>
                  <a:pt x="133024" y="26259"/>
                </a:cubicBezTo>
                <a:cubicBezTo>
                  <a:pt x="135373" y="29847"/>
                  <a:pt x="137265" y="33762"/>
                  <a:pt x="138537" y="38002"/>
                </a:cubicBezTo>
                <a:cubicBezTo>
                  <a:pt x="139744" y="42047"/>
                  <a:pt x="140396" y="46385"/>
                  <a:pt x="140396" y="50854"/>
                </a:cubicBezTo>
                <a:cubicBezTo>
                  <a:pt x="140396" y="56498"/>
                  <a:pt x="139352" y="61880"/>
                  <a:pt x="137461" y="66805"/>
                </a:cubicBezTo>
                <a:cubicBezTo>
                  <a:pt x="135666" y="71535"/>
                  <a:pt x="133089" y="75874"/>
                  <a:pt x="129893" y="79658"/>
                </a:cubicBezTo>
                <a:lnTo>
                  <a:pt x="61391" y="79658"/>
                </a:lnTo>
                <a:cubicBezTo>
                  <a:pt x="58227" y="75874"/>
                  <a:pt x="55650" y="71535"/>
                  <a:pt x="53856" y="66805"/>
                </a:cubicBezTo>
                <a:cubicBezTo>
                  <a:pt x="51964" y="61880"/>
                  <a:pt x="50920" y="56498"/>
                  <a:pt x="50920" y="50854"/>
                </a:cubicBezTo>
                <a:cubicBezTo>
                  <a:pt x="50920" y="38491"/>
                  <a:pt x="55911" y="27303"/>
                  <a:pt x="64033" y="19213"/>
                </a:cubicBezTo>
                <a:cubicBezTo>
                  <a:pt x="72123" y="11123"/>
                  <a:pt x="83312" y="6100"/>
                  <a:pt x="95642" y="6100"/>
                </a:cubicBezTo>
                <a:cubicBezTo>
                  <a:pt x="101057" y="6100"/>
                  <a:pt x="106211" y="7046"/>
                  <a:pt x="110973" y="8807"/>
                </a:cubicBezTo>
                <a:cubicBezTo>
                  <a:pt x="115931" y="10601"/>
                  <a:pt x="120466" y="13244"/>
                  <a:pt x="124413" y="16571"/>
                </a:cubicBezTo>
                <a:cubicBezTo>
                  <a:pt x="124993" y="17049"/>
                  <a:pt x="125689" y="17283"/>
                  <a:pt x="126381" y="17283"/>
                </a:cubicBezTo>
                <a:cubicBezTo>
                  <a:pt x="127245" y="17283"/>
                  <a:pt x="128102" y="16919"/>
                  <a:pt x="128718" y="16212"/>
                </a:cubicBezTo>
                <a:cubicBezTo>
                  <a:pt x="129795" y="14907"/>
                  <a:pt x="129632" y="13015"/>
                  <a:pt x="128327" y="11906"/>
                </a:cubicBezTo>
                <a:cubicBezTo>
                  <a:pt x="123825" y="8122"/>
                  <a:pt x="118672" y="5121"/>
                  <a:pt x="113028" y="3066"/>
                </a:cubicBezTo>
                <a:cubicBezTo>
                  <a:pt x="107613" y="1076"/>
                  <a:pt x="101742" y="0"/>
                  <a:pt x="95642"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0"/>
          <p:cNvSpPr/>
          <p:nvPr/>
        </p:nvSpPr>
        <p:spPr>
          <a:xfrm>
            <a:off x="7163402" y="3726580"/>
            <a:ext cx="480703" cy="432108"/>
          </a:xfrm>
          <a:custGeom>
            <a:avLst/>
            <a:gdLst/>
            <a:ahLst/>
            <a:cxnLst/>
            <a:rect l="l" t="t" r="r" b="b"/>
            <a:pathLst>
              <a:path w="230830" h="207495" extrusionOk="0">
                <a:moveTo>
                  <a:pt x="156134" y="61423"/>
                </a:moveTo>
                <a:cubicBezTo>
                  <a:pt x="157794" y="61423"/>
                  <a:pt x="159272" y="62108"/>
                  <a:pt x="160354" y="63190"/>
                </a:cubicBezTo>
                <a:cubicBezTo>
                  <a:pt x="161436" y="64236"/>
                  <a:pt x="162086" y="65715"/>
                  <a:pt x="162086" y="67338"/>
                </a:cubicBezTo>
                <a:cubicBezTo>
                  <a:pt x="162086" y="68961"/>
                  <a:pt x="161436" y="70440"/>
                  <a:pt x="160354" y="71522"/>
                </a:cubicBezTo>
                <a:cubicBezTo>
                  <a:pt x="159272" y="72568"/>
                  <a:pt x="157794" y="73253"/>
                  <a:pt x="156134" y="73253"/>
                </a:cubicBezTo>
                <a:lnTo>
                  <a:pt x="140626" y="73253"/>
                </a:lnTo>
                <a:lnTo>
                  <a:pt x="140626" y="61423"/>
                </a:lnTo>
                <a:close/>
                <a:moveTo>
                  <a:pt x="156134" y="79997"/>
                </a:moveTo>
                <a:cubicBezTo>
                  <a:pt x="157794" y="79997"/>
                  <a:pt x="159272" y="80683"/>
                  <a:pt x="160354" y="81765"/>
                </a:cubicBezTo>
                <a:cubicBezTo>
                  <a:pt x="161436" y="82811"/>
                  <a:pt x="162086" y="84289"/>
                  <a:pt x="162086" y="85912"/>
                </a:cubicBezTo>
                <a:cubicBezTo>
                  <a:pt x="162086" y="87535"/>
                  <a:pt x="161436" y="89014"/>
                  <a:pt x="160354" y="90096"/>
                </a:cubicBezTo>
                <a:cubicBezTo>
                  <a:pt x="159272" y="91142"/>
                  <a:pt x="157794" y="91827"/>
                  <a:pt x="156134" y="91827"/>
                </a:cubicBezTo>
                <a:lnTo>
                  <a:pt x="140626" y="91827"/>
                </a:lnTo>
                <a:lnTo>
                  <a:pt x="140626" y="79997"/>
                </a:lnTo>
                <a:close/>
                <a:moveTo>
                  <a:pt x="144268" y="47970"/>
                </a:moveTo>
                <a:cubicBezTo>
                  <a:pt x="142393" y="47970"/>
                  <a:pt x="140878" y="49485"/>
                  <a:pt x="140878" y="51360"/>
                </a:cubicBezTo>
                <a:lnTo>
                  <a:pt x="140878" y="54678"/>
                </a:lnTo>
                <a:lnTo>
                  <a:pt x="131320" y="54678"/>
                </a:lnTo>
                <a:cubicBezTo>
                  <a:pt x="129445" y="54678"/>
                  <a:pt x="127930" y="56193"/>
                  <a:pt x="127930" y="58069"/>
                </a:cubicBezTo>
                <a:cubicBezTo>
                  <a:pt x="127930" y="59908"/>
                  <a:pt x="129445" y="61423"/>
                  <a:pt x="131320" y="61423"/>
                </a:cubicBezTo>
                <a:lnTo>
                  <a:pt x="133881" y="61423"/>
                </a:lnTo>
                <a:lnTo>
                  <a:pt x="133881" y="91827"/>
                </a:lnTo>
                <a:lnTo>
                  <a:pt x="131320" y="91827"/>
                </a:lnTo>
                <a:cubicBezTo>
                  <a:pt x="129445" y="91827"/>
                  <a:pt x="127930" y="93342"/>
                  <a:pt x="127930" y="95218"/>
                </a:cubicBezTo>
                <a:cubicBezTo>
                  <a:pt x="127930" y="97057"/>
                  <a:pt x="129445" y="98572"/>
                  <a:pt x="131320" y="98572"/>
                </a:cubicBezTo>
                <a:lnTo>
                  <a:pt x="140878" y="98572"/>
                </a:lnTo>
                <a:lnTo>
                  <a:pt x="140878" y="101890"/>
                </a:lnTo>
                <a:cubicBezTo>
                  <a:pt x="140878" y="103766"/>
                  <a:pt x="142393" y="105280"/>
                  <a:pt x="144268" y="105280"/>
                </a:cubicBezTo>
                <a:cubicBezTo>
                  <a:pt x="146108" y="105280"/>
                  <a:pt x="147659" y="103766"/>
                  <a:pt x="147659" y="101890"/>
                </a:cubicBezTo>
                <a:lnTo>
                  <a:pt x="147659" y="98572"/>
                </a:lnTo>
                <a:lnTo>
                  <a:pt x="152744" y="98572"/>
                </a:lnTo>
                <a:lnTo>
                  <a:pt x="152744" y="101890"/>
                </a:lnTo>
                <a:cubicBezTo>
                  <a:pt x="152744" y="103766"/>
                  <a:pt x="154259" y="105280"/>
                  <a:pt x="156134" y="105280"/>
                </a:cubicBezTo>
                <a:cubicBezTo>
                  <a:pt x="158010" y="105280"/>
                  <a:pt x="159489" y="103766"/>
                  <a:pt x="159489" y="101890"/>
                </a:cubicBezTo>
                <a:lnTo>
                  <a:pt x="159489" y="98139"/>
                </a:lnTo>
                <a:cubicBezTo>
                  <a:pt x="161653" y="97526"/>
                  <a:pt x="163564" y="96408"/>
                  <a:pt x="165115" y="94857"/>
                </a:cubicBezTo>
                <a:cubicBezTo>
                  <a:pt x="167423" y="92585"/>
                  <a:pt x="168866" y="89411"/>
                  <a:pt x="168866" y="85912"/>
                </a:cubicBezTo>
                <a:cubicBezTo>
                  <a:pt x="168866" y="82378"/>
                  <a:pt x="167351" y="79024"/>
                  <a:pt x="164754" y="76607"/>
                </a:cubicBezTo>
                <a:cubicBezTo>
                  <a:pt x="167351" y="74227"/>
                  <a:pt x="168866" y="70872"/>
                  <a:pt x="168866" y="67338"/>
                </a:cubicBezTo>
                <a:cubicBezTo>
                  <a:pt x="168866" y="63839"/>
                  <a:pt x="167423" y="60701"/>
                  <a:pt x="165115" y="58393"/>
                </a:cubicBezTo>
                <a:cubicBezTo>
                  <a:pt x="163564" y="56878"/>
                  <a:pt x="161653" y="55724"/>
                  <a:pt x="159489" y="55111"/>
                </a:cubicBezTo>
                <a:lnTo>
                  <a:pt x="159489" y="51360"/>
                </a:lnTo>
                <a:cubicBezTo>
                  <a:pt x="159489" y="49485"/>
                  <a:pt x="158010" y="47970"/>
                  <a:pt x="156134" y="47970"/>
                </a:cubicBezTo>
                <a:cubicBezTo>
                  <a:pt x="154259" y="47970"/>
                  <a:pt x="152744" y="49485"/>
                  <a:pt x="152744" y="51360"/>
                </a:cubicBezTo>
                <a:lnTo>
                  <a:pt x="152744" y="54678"/>
                </a:lnTo>
                <a:lnTo>
                  <a:pt x="147659" y="54678"/>
                </a:lnTo>
                <a:lnTo>
                  <a:pt x="147659" y="51360"/>
                </a:lnTo>
                <a:cubicBezTo>
                  <a:pt x="147659" y="49485"/>
                  <a:pt x="146108" y="47970"/>
                  <a:pt x="144268" y="47970"/>
                </a:cubicBezTo>
                <a:close/>
                <a:moveTo>
                  <a:pt x="178496" y="119960"/>
                </a:moveTo>
                <a:lnTo>
                  <a:pt x="178496" y="130672"/>
                </a:lnTo>
                <a:lnTo>
                  <a:pt x="118300" y="130672"/>
                </a:lnTo>
                <a:lnTo>
                  <a:pt x="118300" y="119960"/>
                </a:lnTo>
                <a:close/>
                <a:moveTo>
                  <a:pt x="193788" y="137416"/>
                </a:moveTo>
                <a:lnTo>
                  <a:pt x="193788" y="148164"/>
                </a:lnTo>
                <a:lnTo>
                  <a:pt x="133629" y="148164"/>
                </a:lnTo>
                <a:lnTo>
                  <a:pt x="133629" y="137416"/>
                </a:lnTo>
                <a:close/>
                <a:moveTo>
                  <a:pt x="65967" y="23047"/>
                </a:moveTo>
                <a:lnTo>
                  <a:pt x="65967" y="165621"/>
                </a:lnTo>
                <a:lnTo>
                  <a:pt x="23047" y="165621"/>
                </a:lnTo>
                <a:lnTo>
                  <a:pt x="23047" y="67698"/>
                </a:lnTo>
                <a:cubicBezTo>
                  <a:pt x="23047" y="65823"/>
                  <a:pt x="21532" y="64308"/>
                  <a:pt x="19657" y="64308"/>
                </a:cubicBezTo>
                <a:cubicBezTo>
                  <a:pt x="17817" y="64308"/>
                  <a:pt x="16266" y="65823"/>
                  <a:pt x="16266" y="67698"/>
                </a:cubicBezTo>
                <a:lnTo>
                  <a:pt x="16266" y="165621"/>
                </a:lnTo>
                <a:lnTo>
                  <a:pt x="6745" y="165621"/>
                </a:lnTo>
                <a:lnTo>
                  <a:pt x="6745" y="23047"/>
                </a:lnTo>
                <a:lnTo>
                  <a:pt x="16266" y="23047"/>
                </a:lnTo>
                <a:lnTo>
                  <a:pt x="16266" y="52370"/>
                </a:lnTo>
                <a:cubicBezTo>
                  <a:pt x="16266" y="54245"/>
                  <a:pt x="17817" y="55760"/>
                  <a:pt x="19657" y="55760"/>
                </a:cubicBezTo>
                <a:cubicBezTo>
                  <a:pt x="21532" y="55760"/>
                  <a:pt x="23047" y="54245"/>
                  <a:pt x="23047" y="52370"/>
                </a:cubicBezTo>
                <a:lnTo>
                  <a:pt x="23047" y="23047"/>
                </a:lnTo>
                <a:close/>
                <a:moveTo>
                  <a:pt x="82233" y="23047"/>
                </a:moveTo>
                <a:lnTo>
                  <a:pt x="82233" y="165621"/>
                </a:lnTo>
                <a:lnTo>
                  <a:pt x="72711" y="165621"/>
                </a:lnTo>
                <a:lnTo>
                  <a:pt x="72711" y="23047"/>
                </a:lnTo>
                <a:close/>
                <a:moveTo>
                  <a:pt x="178496" y="154909"/>
                </a:moveTo>
                <a:lnTo>
                  <a:pt x="178496" y="165621"/>
                </a:lnTo>
                <a:lnTo>
                  <a:pt x="118300" y="165621"/>
                </a:lnTo>
                <a:lnTo>
                  <a:pt x="118300" y="154909"/>
                </a:lnTo>
                <a:close/>
                <a:moveTo>
                  <a:pt x="120392" y="188668"/>
                </a:moveTo>
                <a:lnTo>
                  <a:pt x="120392" y="200389"/>
                </a:lnTo>
                <a:cubicBezTo>
                  <a:pt x="120392" y="200570"/>
                  <a:pt x="120248" y="200750"/>
                  <a:pt x="120067" y="200750"/>
                </a:cubicBezTo>
                <a:lnTo>
                  <a:pt x="87030" y="200750"/>
                </a:lnTo>
                <a:cubicBezTo>
                  <a:pt x="86850" y="200750"/>
                  <a:pt x="86669" y="200570"/>
                  <a:pt x="86669" y="200389"/>
                </a:cubicBezTo>
                <a:lnTo>
                  <a:pt x="86669" y="188668"/>
                </a:lnTo>
                <a:close/>
                <a:moveTo>
                  <a:pt x="210127" y="188668"/>
                </a:moveTo>
                <a:lnTo>
                  <a:pt x="210127" y="200389"/>
                </a:lnTo>
                <a:cubicBezTo>
                  <a:pt x="210127" y="200570"/>
                  <a:pt x="209947" y="200750"/>
                  <a:pt x="209766" y="200750"/>
                </a:cubicBezTo>
                <a:lnTo>
                  <a:pt x="176729" y="200750"/>
                </a:lnTo>
                <a:cubicBezTo>
                  <a:pt x="176548" y="200750"/>
                  <a:pt x="176404" y="200570"/>
                  <a:pt x="176404" y="200389"/>
                </a:cubicBezTo>
                <a:lnTo>
                  <a:pt x="176404" y="188668"/>
                </a:lnTo>
                <a:close/>
                <a:moveTo>
                  <a:pt x="83315" y="0"/>
                </a:moveTo>
                <a:cubicBezTo>
                  <a:pt x="78518" y="0"/>
                  <a:pt x="74190" y="1948"/>
                  <a:pt x="71052" y="5086"/>
                </a:cubicBezTo>
                <a:cubicBezTo>
                  <a:pt x="68131" y="7971"/>
                  <a:pt x="66255" y="11903"/>
                  <a:pt x="65967" y="16267"/>
                </a:cubicBezTo>
                <a:lnTo>
                  <a:pt x="3390" y="16267"/>
                </a:lnTo>
                <a:cubicBezTo>
                  <a:pt x="1515" y="16267"/>
                  <a:pt x="0" y="17782"/>
                  <a:pt x="0" y="19657"/>
                </a:cubicBezTo>
                <a:lnTo>
                  <a:pt x="0" y="169011"/>
                </a:lnTo>
                <a:cubicBezTo>
                  <a:pt x="0" y="170887"/>
                  <a:pt x="1515" y="172401"/>
                  <a:pt x="3390" y="172401"/>
                </a:cubicBezTo>
                <a:lnTo>
                  <a:pt x="65967" y="172401"/>
                </a:lnTo>
                <a:cubicBezTo>
                  <a:pt x="66255" y="176765"/>
                  <a:pt x="68131" y="180661"/>
                  <a:pt x="71052" y="183582"/>
                </a:cubicBezTo>
                <a:cubicBezTo>
                  <a:pt x="73433" y="185963"/>
                  <a:pt x="76498" y="187658"/>
                  <a:pt x="79925" y="188343"/>
                </a:cubicBezTo>
                <a:lnTo>
                  <a:pt x="79925" y="200389"/>
                </a:lnTo>
                <a:cubicBezTo>
                  <a:pt x="79925" y="202337"/>
                  <a:pt x="80718" y="204140"/>
                  <a:pt x="81981" y="205403"/>
                </a:cubicBezTo>
                <a:cubicBezTo>
                  <a:pt x="83279" y="206701"/>
                  <a:pt x="85046" y="207495"/>
                  <a:pt x="87030" y="207495"/>
                </a:cubicBezTo>
                <a:lnTo>
                  <a:pt x="120067" y="207495"/>
                </a:lnTo>
                <a:cubicBezTo>
                  <a:pt x="122015" y="207495"/>
                  <a:pt x="123782" y="206701"/>
                  <a:pt x="125081" y="205403"/>
                </a:cubicBezTo>
                <a:cubicBezTo>
                  <a:pt x="126343" y="204140"/>
                  <a:pt x="127173" y="202337"/>
                  <a:pt x="127173" y="200389"/>
                </a:cubicBezTo>
                <a:lnTo>
                  <a:pt x="127173" y="188668"/>
                </a:lnTo>
                <a:lnTo>
                  <a:pt x="140734" y="188668"/>
                </a:lnTo>
                <a:cubicBezTo>
                  <a:pt x="142609" y="188668"/>
                  <a:pt x="144124" y="187153"/>
                  <a:pt x="144124" y="185313"/>
                </a:cubicBezTo>
                <a:cubicBezTo>
                  <a:pt x="144124" y="183438"/>
                  <a:pt x="142609" y="181923"/>
                  <a:pt x="140734" y="181923"/>
                </a:cubicBezTo>
                <a:lnTo>
                  <a:pt x="83315" y="181923"/>
                </a:lnTo>
                <a:cubicBezTo>
                  <a:pt x="80394" y="181923"/>
                  <a:pt x="77761" y="180733"/>
                  <a:pt x="75813" y="178821"/>
                </a:cubicBezTo>
                <a:cubicBezTo>
                  <a:pt x="74154" y="177126"/>
                  <a:pt x="73036" y="174890"/>
                  <a:pt x="72783" y="172401"/>
                </a:cubicBezTo>
                <a:lnTo>
                  <a:pt x="211173" y="172401"/>
                </a:lnTo>
                <a:cubicBezTo>
                  <a:pt x="213048" y="172401"/>
                  <a:pt x="214563" y="170887"/>
                  <a:pt x="214563" y="169011"/>
                </a:cubicBezTo>
                <a:lnTo>
                  <a:pt x="214563" y="19657"/>
                </a:lnTo>
                <a:cubicBezTo>
                  <a:pt x="214563" y="17782"/>
                  <a:pt x="213048" y="16267"/>
                  <a:pt x="211173" y="16267"/>
                </a:cubicBezTo>
                <a:lnTo>
                  <a:pt x="156062" y="16267"/>
                </a:lnTo>
                <a:cubicBezTo>
                  <a:pt x="154187" y="16267"/>
                  <a:pt x="152672" y="17782"/>
                  <a:pt x="152672" y="19657"/>
                </a:cubicBezTo>
                <a:cubicBezTo>
                  <a:pt x="152672" y="21533"/>
                  <a:pt x="154187" y="23047"/>
                  <a:pt x="156062" y="23047"/>
                </a:cubicBezTo>
                <a:lnTo>
                  <a:pt x="207783" y="23047"/>
                </a:lnTo>
                <a:lnTo>
                  <a:pt x="207783" y="165621"/>
                </a:lnTo>
                <a:lnTo>
                  <a:pt x="185241" y="165621"/>
                </a:lnTo>
                <a:lnTo>
                  <a:pt x="185241" y="154909"/>
                </a:lnTo>
                <a:lnTo>
                  <a:pt x="197179" y="154909"/>
                </a:lnTo>
                <a:cubicBezTo>
                  <a:pt x="199054" y="154909"/>
                  <a:pt x="200569" y="153394"/>
                  <a:pt x="200569" y="151518"/>
                </a:cubicBezTo>
                <a:lnTo>
                  <a:pt x="200569" y="134026"/>
                </a:lnTo>
                <a:cubicBezTo>
                  <a:pt x="200569" y="132186"/>
                  <a:pt x="199054" y="130672"/>
                  <a:pt x="197179" y="130672"/>
                </a:cubicBezTo>
                <a:lnTo>
                  <a:pt x="185241" y="130672"/>
                </a:lnTo>
                <a:lnTo>
                  <a:pt x="185241" y="116569"/>
                </a:lnTo>
                <a:cubicBezTo>
                  <a:pt x="185241" y="114694"/>
                  <a:pt x="183726" y="113179"/>
                  <a:pt x="181886" y="113179"/>
                </a:cubicBezTo>
                <a:lnTo>
                  <a:pt x="171607" y="113179"/>
                </a:lnTo>
                <a:cubicBezTo>
                  <a:pt x="173122" y="112241"/>
                  <a:pt x="174565" y="111195"/>
                  <a:pt x="175899" y="110077"/>
                </a:cubicBezTo>
                <a:cubicBezTo>
                  <a:pt x="183545" y="103766"/>
                  <a:pt x="188956" y="94965"/>
                  <a:pt x="190903" y="84902"/>
                </a:cubicBezTo>
                <a:cubicBezTo>
                  <a:pt x="191264" y="83063"/>
                  <a:pt x="190074" y="81296"/>
                  <a:pt x="188234" y="80935"/>
                </a:cubicBezTo>
                <a:cubicBezTo>
                  <a:pt x="188017" y="80893"/>
                  <a:pt x="187801" y="80872"/>
                  <a:pt x="187588" y="80872"/>
                </a:cubicBezTo>
                <a:cubicBezTo>
                  <a:pt x="185997" y="80872"/>
                  <a:pt x="184585" y="82014"/>
                  <a:pt x="184267" y="83604"/>
                </a:cubicBezTo>
                <a:cubicBezTo>
                  <a:pt x="182644" y="92116"/>
                  <a:pt x="178063" y="99546"/>
                  <a:pt x="171643" y="104884"/>
                </a:cubicBezTo>
                <a:cubicBezTo>
                  <a:pt x="165332" y="110041"/>
                  <a:pt x="157216" y="113179"/>
                  <a:pt x="148416" y="113179"/>
                </a:cubicBezTo>
                <a:cubicBezTo>
                  <a:pt x="138317" y="113179"/>
                  <a:pt x="129156" y="109104"/>
                  <a:pt x="122556" y="102467"/>
                </a:cubicBezTo>
                <a:cubicBezTo>
                  <a:pt x="115956" y="95867"/>
                  <a:pt x="111844" y="86706"/>
                  <a:pt x="111844" y="76607"/>
                </a:cubicBezTo>
                <a:cubicBezTo>
                  <a:pt x="111844" y="66544"/>
                  <a:pt x="115956" y="57419"/>
                  <a:pt x="122556" y="50783"/>
                </a:cubicBezTo>
                <a:cubicBezTo>
                  <a:pt x="129156" y="44147"/>
                  <a:pt x="138317" y="40071"/>
                  <a:pt x="148416" y="40071"/>
                </a:cubicBezTo>
                <a:cubicBezTo>
                  <a:pt x="157216" y="40071"/>
                  <a:pt x="165332" y="43209"/>
                  <a:pt x="171643" y="48403"/>
                </a:cubicBezTo>
                <a:cubicBezTo>
                  <a:pt x="178063" y="53704"/>
                  <a:pt x="182644" y="61134"/>
                  <a:pt x="184267" y="69646"/>
                </a:cubicBezTo>
                <a:cubicBezTo>
                  <a:pt x="184584" y="71264"/>
                  <a:pt x="185989" y="72379"/>
                  <a:pt x="187575" y="72379"/>
                </a:cubicBezTo>
                <a:cubicBezTo>
                  <a:pt x="187792" y="72379"/>
                  <a:pt x="188013" y="72359"/>
                  <a:pt x="188234" y="72315"/>
                </a:cubicBezTo>
                <a:cubicBezTo>
                  <a:pt x="190074" y="71954"/>
                  <a:pt x="191264" y="70223"/>
                  <a:pt x="190903" y="68384"/>
                </a:cubicBezTo>
                <a:cubicBezTo>
                  <a:pt x="188956" y="58285"/>
                  <a:pt x="183545" y="49485"/>
                  <a:pt x="175899" y="43209"/>
                </a:cubicBezTo>
                <a:cubicBezTo>
                  <a:pt x="168433" y="37005"/>
                  <a:pt x="158839" y="33326"/>
                  <a:pt x="148416" y="33326"/>
                </a:cubicBezTo>
                <a:cubicBezTo>
                  <a:pt x="136442" y="33326"/>
                  <a:pt x="125586" y="38159"/>
                  <a:pt x="117759" y="45986"/>
                </a:cubicBezTo>
                <a:cubicBezTo>
                  <a:pt x="109933" y="53849"/>
                  <a:pt x="105063" y="64669"/>
                  <a:pt x="105063" y="76607"/>
                </a:cubicBezTo>
                <a:cubicBezTo>
                  <a:pt x="105063" y="88581"/>
                  <a:pt x="109933" y="99438"/>
                  <a:pt x="117759" y="107264"/>
                </a:cubicBezTo>
                <a:cubicBezTo>
                  <a:pt x="119995" y="109500"/>
                  <a:pt x="122484" y="111484"/>
                  <a:pt x="125153" y="113179"/>
                </a:cubicBezTo>
                <a:lnTo>
                  <a:pt x="114910" y="113179"/>
                </a:lnTo>
                <a:cubicBezTo>
                  <a:pt x="113034" y="113179"/>
                  <a:pt x="111519" y="114694"/>
                  <a:pt x="111519" y="116569"/>
                </a:cubicBezTo>
                <a:lnTo>
                  <a:pt x="111519" y="134026"/>
                </a:lnTo>
                <a:cubicBezTo>
                  <a:pt x="111519" y="135901"/>
                  <a:pt x="113034" y="137416"/>
                  <a:pt x="114910" y="137416"/>
                </a:cubicBezTo>
                <a:lnTo>
                  <a:pt x="126848" y="137416"/>
                </a:lnTo>
                <a:lnTo>
                  <a:pt x="126848" y="148164"/>
                </a:lnTo>
                <a:lnTo>
                  <a:pt x="114910" y="148164"/>
                </a:lnTo>
                <a:cubicBezTo>
                  <a:pt x="113034" y="148164"/>
                  <a:pt x="111519" y="149643"/>
                  <a:pt x="111519" y="151518"/>
                </a:cubicBezTo>
                <a:lnTo>
                  <a:pt x="111519" y="165621"/>
                </a:lnTo>
                <a:lnTo>
                  <a:pt x="89014" y="165621"/>
                </a:lnTo>
                <a:lnTo>
                  <a:pt x="89014" y="23047"/>
                </a:lnTo>
                <a:lnTo>
                  <a:pt x="140734" y="23047"/>
                </a:lnTo>
                <a:cubicBezTo>
                  <a:pt x="142609" y="23047"/>
                  <a:pt x="144124" y="21533"/>
                  <a:pt x="144124" y="19657"/>
                </a:cubicBezTo>
                <a:cubicBezTo>
                  <a:pt x="144124" y="17782"/>
                  <a:pt x="142609" y="16267"/>
                  <a:pt x="140734" y="16267"/>
                </a:cubicBezTo>
                <a:lnTo>
                  <a:pt x="72783" y="16267"/>
                </a:lnTo>
                <a:cubicBezTo>
                  <a:pt x="73036" y="13778"/>
                  <a:pt x="74154" y="11542"/>
                  <a:pt x="75813" y="9847"/>
                </a:cubicBezTo>
                <a:cubicBezTo>
                  <a:pt x="77761" y="7935"/>
                  <a:pt x="80394" y="6745"/>
                  <a:pt x="83315" y="6745"/>
                </a:cubicBezTo>
                <a:lnTo>
                  <a:pt x="213481" y="6745"/>
                </a:lnTo>
                <a:cubicBezTo>
                  <a:pt x="216403" y="6745"/>
                  <a:pt x="219035" y="7935"/>
                  <a:pt x="220947" y="9847"/>
                </a:cubicBezTo>
                <a:cubicBezTo>
                  <a:pt x="222895" y="11794"/>
                  <a:pt x="224085" y="14427"/>
                  <a:pt x="224085" y="17313"/>
                </a:cubicBezTo>
                <a:lnTo>
                  <a:pt x="224085" y="171319"/>
                </a:lnTo>
                <a:cubicBezTo>
                  <a:pt x="224085" y="174241"/>
                  <a:pt x="222895" y="176910"/>
                  <a:pt x="220947" y="178821"/>
                </a:cubicBezTo>
                <a:cubicBezTo>
                  <a:pt x="218963" y="180805"/>
                  <a:pt x="216330" y="181923"/>
                  <a:pt x="213481" y="181923"/>
                </a:cubicBezTo>
                <a:lnTo>
                  <a:pt x="156062" y="181923"/>
                </a:lnTo>
                <a:cubicBezTo>
                  <a:pt x="154187" y="181923"/>
                  <a:pt x="152672" y="183438"/>
                  <a:pt x="152672" y="185313"/>
                </a:cubicBezTo>
                <a:cubicBezTo>
                  <a:pt x="152672" y="187153"/>
                  <a:pt x="154187" y="188668"/>
                  <a:pt x="156062" y="188668"/>
                </a:cubicBezTo>
                <a:lnTo>
                  <a:pt x="169624" y="188668"/>
                </a:lnTo>
                <a:lnTo>
                  <a:pt x="169624" y="200389"/>
                </a:lnTo>
                <a:cubicBezTo>
                  <a:pt x="169624" y="202337"/>
                  <a:pt x="170417" y="204140"/>
                  <a:pt x="171715" y="205403"/>
                </a:cubicBezTo>
                <a:cubicBezTo>
                  <a:pt x="173014" y="206701"/>
                  <a:pt x="174781" y="207495"/>
                  <a:pt x="176729" y="207495"/>
                </a:cubicBezTo>
                <a:lnTo>
                  <a:pt x="209766" y="207495"/>
                </a:lnTo>
                <a:cubicBezTo>
                  <a:pt x="211714" y="207495"/>
                  <a:pt x="213517" y="206701"/>
                  <a:pt x="214780" y="205403"/>
                </a:cubicBezTo>
                <a:cubicBezTo>
                  <a:pt x="216078" y="204140"/>
                  <a:pt x="216871" y="202337"/>
                  <a:pt x="216871" y="200389"/>
                </a:cubicBezTo>
                <a:lnTo>
                  <a:pt x="216871" y="188343"/>
                </a:lnTo>
                <a:cubicBezTo>
                  <a:pt x="220298" y="187658"/>
                  <a:pt x="223364" y="185963"/>
                  <a:pt x="225744" y="183582"/>
                </a:cubicBezTo>
                <a:cubicBezTo>
                  <a:pt x="228882" y="180444"/>
                  <a:pt x="230829" y="176116"/>
                  <a:pt x="230829" y="171319"/>
                </a:cubicBezTo>
                <a:lnTo>
                  <a:pt x="230829" y="17313"/>
                </a:lnTo>
                <a:cubicBezTo>
                  <a:pt x="230829" y="12552"/>
                  <a:pt x="228882" y="8224"/>
                  <a:pt x="225744" y="5086"/>
                </a:cubicBezTo>
                <a:cubicBezTo>
                  <a:pt x="222606" y="1948"/>
                  <a:pt x="218278" y="0"/>
                  <a:pt x="213481"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0"/>
          <p:cNvSpPr/>
          <p:nvPr/>
        </p:nvSpPr>
        <p:spPr>
          <a:xfrm>
            <a:off x="4312609" y="2808339"/>
            <a:ext cx="362886" cy="434759"/>
          </a:xfrm>
          <a:custGeom>
            <a:avLst/>
            <a:gdLst/>
            <a:ahLst/>
            <a:cxnLst/>
            <a:rect l="l" t="t" r="r" b="b"/>
            <a:pathLst>
              <a:path w="174255" h="208768" extrusionOk="0">
                <a:moveTo>
                  <a:pt x="84909" y="6100"/>
                </a:moveTo>
                <a:lnTo>
                  <a:pt x="84909" y="14288"/>
                </a:lnTo>
                <a:cubicBezTo>
                  <a:pt x="84909" y="15266"/>
                  <a:pt x="84518" y="16147"/>
                  <a:pt x="83866" y="16767"/>
                </a:cubicBezTo>
                <a:cubicBezTo>
                  <a:pt x="83213" y="17419"/>
                  <a:pt x="82333" y="17810"/>
                  <a:pt x="81387" y="17810"/>
                </a:cubicBezTo>
                <a:lnTo>
                  <a:pt x="33990" y="17810"/>
                </a:lnTo>
                <a:cubicBezTo>
                  <a:pt x="33044" y="17810"/>
                  <a:pt x="32131" y="17419"/>
                  <a:pt x="31511" y="16767"/>
                </a:cubicBezTo>
                <a:cubicBezTo>
                  <a:pt x="30859" y="16147"/>
                  <a:pt x="30467" y="15266"/>
                  <a:pt x="30467" y="14288"/>
                </a:cubicBezTo>
                <a:lnTo>
                  <a:pt x="30467" y="6100"/>
                </a:lnTo>
                <a:close/>
                <a:moveTo>
                  <a:pt x="67295" y="50626"/>
                </a:moveTo>
                <a:cubicBezTo>
                  <a:pt x="69741" y="50626"/>
                  <a:pt x="71927" y="51474"/>
                  <a:pt x="73493" y="52844"/>
                </a:cubicBezTo>
                <a:cubicBezTo>
                  <a:pt x="74960" y="54149"/>
                  <a:pt x="75874" y="55910"/>
                  <a:pt x="75874" y="57802"/>
                </a:cubicBezTo>
                <a:cubicBezTo>
                  <a:pt x="75874" y="59694"/>
                  <a:pt x="74960" y="61423"/>
                  <a:pt x="73493" y="62728"/>
                </a:cubicBezTo>
                <a:cubicBezTo>
                  <a:pt x="71927" y="64098"/>
                  <a:pt x="69741" y="64979"/>
                  <a:pt x="67295" y="64979"/>
                </a:cubicBezTo>
                <a:lnTo>
                  <a:pt x="46875" y="64979"/>
                </a:lnTo>
                <a:lnTo>
                  <a:pt x="46875" y="50626"/>
                </a:lnTo>
                <a:close/>
                <a:moveTo>
                  <a:pt x="141113" y="56302"/>
                </a:moveTo>
                <a:cubicBezTo>
                  <a:pt x="144016" y="56302"/>
                  <a:pt x="146626" y="57476"/>
                  <a:pt x="148518" y="59368"/>
                </a:cubicBezTo>
                <a:cubicBezTo>
                  <a:pt x="150410" y="61260"/>
                  <a:pt x="151584" y="63870"/>
                  <a:pt x="151584" y="66773"/>
                </a:cubicBezTo>
                <a:cubicBezTo>
                  <a:pt x="151584" y="69676"/>
                  <a:pt x="150410" y="72286"/>
                  <a:pt x="148518" y="74178"/>
                </a:cubicBezTo>
                <a:cubicBezTo>
                  <a:pt x="146626" y="76070"/>
                  <a:pt x="144016" y="77244"/>
                  <a:pt x="141113" y="77244"/>
                </a:cubicBezTo>
                <a:cubicBezTo>
                  <a:pt x="138243" y="77244"/>
                  <a:pt x="135600" y="76070"/>
                  <a:pt x="133709" y="74178"/>
                </a:cubicBezTo>
                <a:cubicBezTo>
                  <a:pt x="131817" y="72286"/>
                  <a:pt x="130642" y="69676"/>
                  <a:pt x="130642" y="66773"/>
                </a:cubicBezTo>
                <a:cubicBezTo>
                  <a:pt x="130642" y="63870"/>
                  <a:pt x="131817" y="61260"/>
                  <a:pt x="133709" y="59368"/>
                </a:cubicBezTo>
                <a:cubicBezTo>
                  <a:pt x="135600" y="57476"/>
                  <a:pt x="138243" y="56302"/>
                  <a:pt x="141113" y="56302"/>
                </a:cubicBezTo>
                <a:close/>
                <a:moveTo>
                  <a:pt x="141113" y="50202"/>
                </a:moveTo>
                <a:cubicBezTo>
                  <a:pt x="136546" y="50202"/>
                  <a:pt x="132404" y="52029"/>
                  <a:pt x="129403" y="55030"/>
                </a:cubicBezTo>
                <a:cubicBezTo>
                  <a:pt x="126402" y="58063"/>
                  <a:pt x="124542" y="62173"/>
                  <a:pt x="124542" y="66773"/>
                </a:cubicBezTo>
                <a:cubicBezTo>
                  <a:pt x="124542" y="71340"/>
                  <a:pt x="126402" y="75482"/>
                  <a:pt x="129403" y="78483"/>
                </a:cubicBezTo>
                <a:cubicBezTo>
                  <a:pt x="132404" y="81484"/>
                  <a:pt x="136546" y="83344"/>
                  <a:pt x="141113" y="83344"/>
                </a:cubicBezTo>
                <a:cubicBezTo>
                  <a:pt x="145713" y="83344"/>
                  <a:pt x="149855" y="81484"/>
                  <a:pt x="152856" y="78483"/>
                </a:cubicBezTo>
                <a:cubicBezTo>
                  <a:pt x="155857" y="75482"/>
                  <a:pt x="157717" y="71340"/>
                  <a:pt x="157717" y="66773"/>
                </a:cubicBezTo>
                <a:cubicBezTo>
                  <a:pt x="157717" y="62173"/>
                  <a:pt x="155857" y="58063"/>
                  <a:pt x="152856" y="55030"/>
                </a:cubicBezTo>
                <a:cubicBezTo>
                  <a:pt x="149855" y="52029"/>
                  <a:pt x="145713" y="50202"/>
                  <a:pt x="141113" y="50202"/>
                </a:cubicBezTo>
                <a:close/>
                <a:moveTo>
                  <a:pt x="67295" y="71079"/>
                </a:moveTo>
                <a:cubicBezTo>
                  <a:pt x="69741" y="71079"/>
                  <a:pt x="71927" y="71927"/>
                  <a:pt x="73493" y="73329"/>
                </a:cubicBezTo>
                <a:cubicBezTo>
                  <a:pt x="74960" y="74602"/>
                  <a:pt x="75874" y="76363"/>
                  <a:pt x="75874" y="78255"/>
                </a:cubicBezTo>
                <a:cubicBezTo>
                  <a:pt x="75874" y="80147"/>
                  <a:pt x="74960" y="81908"/>
                  <a:pt x="73493" y="83213"/>
                </a:cubicBezTo>
                <a:cubicBezTo>
                  <a:pt x="71927" y="84583"/>
                  <a:pt x="69741" y="85431"/>
                  <a:pt x="67295" y="85431"/>
                </a:cubicBezTo>
                <a:lnTo>
                  <a:pt x="46875" y="85431"/>
                </a:lnTo>
                <a:lnTo>
                  <a:pt x="46875" y="71079"/>
                </a:lnTo>
                <a:close/>
                <a:moveTo>
                  <a:pt x="112310" y="50202"/>
                </a:moveTo>
                <a:cubicBezTo>
                  <a:pt x="110614" y="50202"/>
                  <a:pt x="109244" y="51539"/>
                  <a:pt x="109244" y="53236"/>
                </a:cubicBezTo>
                <a:lnTo>
                  <a:pt x="109244" y="93815"/>
                </a:lnTo>
                <a:cubicBezTo>
                  <a:pt x="109244" y="95511"/>
                  <a:pt x="110614" y="96881"/>
                  <a:pt x="112310" y="96881"/>
                </a:cubicBezTo>
                <a:cubicBezTo>
                  <a:pt x="114006" y="96881"/>
                  <a:pt x="115376" y="95511"/>
                  <a:pt x="115376" y="93815"/>
                </a:cubicBezTo>
                <a:lnTo>
                  <a:pt x="115376" y="53236"/>
                </a:lnTo>
                <a:cubicBezTo>
                  <a:pt x="115376" y="51539"/>
                  <a:pt x="114006" y="50202"/>
                  <a:pt x="112310" y="50202"/>
                </a:cubicBezTo>
                <a:close/>
                <a:moveTo>
                  <a:pt x="52551" y="37121"/>
                </a:moveTo>
                <a:cubicBezTo>
                  <a:pt x="50855" y="37121"/>
                  <a:pt x="49485" y="38491"/>
                  <a:pt x="49485" y="40155"/>
                </a:cubicBezTo>
                <a:lnTo>
                  <a:pt x="49485" y="44493"/>
                </a:lnTo>
                <a:lnTo>
                  <a:pt x="36437" y="44493"/>
                </a:lnTo>
                <a:cubicBezTo>
                  <a:pt x="34740" y="44493"/>
                  <a:pt x="33370" y="45864"/>
                  <a:pt x="33370" y="47560"/>
                </a:cubicBezTo>
                <a:cubicBezTo>
                  <a:pt x="33370" y="49223"/>
                  <a:pt x="34740" y="50626"/>
                  <a:pt x="36437" y="50626"/>
                </a:cubicBezTo>
                <a:lnTo>
                  <a:pt x="40775" y="50626"/>
                </a:lnTo>
                <a:lnTo>
                  <a:pt x="40775" y="85431"/>
                </a:lnTo>
                <a:lnTo>
                  <a:pt x="36437" y="85431"/>
                </a:lnTo>
                <a:cubicBezTo>
                  <a:pt x="34740" y="85431"/>
                  <a:pt x="33370" y="86801"/>
                  <a:pt x="33370" y="88498"/>
                </a:cubicBezTo>
                <a:cubicBezTo>
                  <a:pt x="33370" y="90194"/>
                  <a:pt x="34740" y="91564"/>
                  <a:pt x="36437" y="91564"/>
                </a:cubicBezTo>
                <a:lnTo>
                  <a:pt x="49485" y="91564"/>
                </a:lnTo>
                <a:lnTo>
                  <a:pt x="49485" y="95870"/>
                </a:lnTo>
                <a:cubicBezTo>
                  <a:pt x="49485" y="97566"/>
                  <a:pt x="50855" y="98936"/>
                  <a:pt x="52551" y="98936"/>
                </a:cubicBezTo>
                <a:cubicBezTo>
                  <a:pt x="54214" y="98936"/>
                  <a:pt x="55617" y="97566"/>
                  <a:pt x="55617" y="95870"/>
                </a:cubicBezTo>
                <a:lnTo>
                  <a:pt x="55617" y="91564"/>
                </a:lnTo>
                <a:lnTo>
                  <a:pt x="64261" y="91564"/>
                </a:lnTo>
                <a:lnTo>
                  <a:pt x="64261" y="95870"/>
                </a:lnTo>
                <a:cubicBezTo>
                  <a:pt x="64261" y="97566"/>
                  <a:pt x="65631" y="98936"/>
                  <a:pt x="67295" y="98936"/>
                </a:cubicBezTo>
                <a:cubicBezTo>
                  <a:pt x="68991" y="98936"/>
                  <a:pt x="70361" y="97566"/>
                  <a:pt x="70361" y="95870"/>
                </a:cubicBezTo>
                <a:lnTo>
                  <a:pt x="70361" y="91270"/>
                </a:lnTo>
                <a:cubicBezTo>
                  <a:pt x="73134" y="90748"/>
                  <a:pt x="75580" y="89509"/>
                  <a:pt x="77537" y="87780"/>
                </a:cubicBezTo>
                <a:cubicBezTo>
                  <a:pt x="80277" y="85366"/>
                  <a:pt x="82006" y="82006"/>
                  <a:pt x="82006" y="78255"/>
                </a:cubicBezTo>
                <a:cubicBezTo>
                  <a:pt x="82006" y="74145"/>
                  <a:pt x="79919" y="70459"/>
                  <a:pt x="76657" y="68012"/>
                </a:cubicBezTo>
                <a:cubicBezTo>
                  <a:pt x="79919" y="65566"/>
                  <a:pt x="82006" y="61913"/>
                  <a:pt x="82006" y="57802"/>
                </a:cubicBezTo>
                <a:cubicBezTo>
                  <a:pt x="82006" y="54051"/>
                  <a:pt x="80277" y="50691"/>
                  <a:pt x="77537" y="48277"/>
                </a:cubicBezTo>
                <a:cubicBezTo>
                  <a:pt x="75580" y="46549"/>
                  <a:pt x="73134" y="45309"/>
                  <a:pt x="70361" y="44787"/>
                </a:cubicBezTo>
                <a:lnTo>
                  <a:pt x="70361" y="40155"/>
                </a:lnTo>
                <a:cubicBezTo>
                  <a:pt x="70361" y="38491"/>
                  <a:pt x="68991" y="37121"/>
                  <a:pt x="67295" y="37121"/>
                </a:cubicBezTo>
                <a:cubicBezTo>
                  <a:pt x="65631" y="37121"/>
                  <a:pt x="64261" y="38491"/>
                  <a:pt x="64261" y="40155"/>
                </a:cubicBezTo>
                <a:lnTo>
                  <a:pt x="64261" y="44493"/>
                </a:lnTo>
                <a:lnTo>
                  <a:pt x="55617" y="44493"/>
                </a:lnTo>
                <a:lnTo>
                  <a:pt x="55617" y="40155"/>
                </a:lnTo>
                <a:cubicBezTo>
                  <a:pt x="55617" y="38491"/>
                  <a:pt x="54214" y="37121"/>
                  <a:pt x="52551" y="37121"/>
                </a:cubicBezTo>
                <a:close/>
                <a:moveTo>
                  <a:pt x="30957" y="108331"/>
                </a:moveTo>
                <a:cubicBezTo>
                  <a:pt x="29293" y="108331"/>
                  <a:pt x="27923" y="109701"/>
                  <a:pt x="27923" y="111397"/>
                </a:cubicBezTo>
                <a:cubicBezTo>
                  <a:pt x="27923" y="113060"/>
                  <a:pt x="29293" y="114430"/>
                  <a:pt x="30957" y="114430"/>
                </a:cubicBezTo>
                <a:lnTo>
                  <a:pt x="84420" y="114430"/>
                </a:lnTo>
                <a:cubicBezTo>
                  <a:pt x="86084" y="114430"/>
                  <a:pt x="87454" y="113060"/>
                  <a:pt x="87454" y="111397"/>
                </a:cubicBezTo>
                <a:cubicBezTo>
                  <a:pt x="87454" y="109701"/>
                  <a:pt x="86084" y="108331"/>
                  <a:pt x="84420" y="108331"/>
                </a:cubicBezTo>
                <a:close/>
                <a:moveTo>
                  <a:pt x="30957" y="123695"/>
                </a:moveTo>
                <a:cubicBezTo>
                  <a:pt x="29293" y="123695"/>
                  <a:pt x="27923" y="125065"/>
                  <a:pt x="27923" y="126761"/>
                </a:cubicBezTo>
                <a:cubicBezTo>
                  <a:pt x="27923" y="128424"/>
                  <a:pt x="29293" y="129794"/>
                  <a:pt x="30957" y="129794"/>
                </a:cubicBezTo>
                <a:lnTo>
                  <a:pt x="50757" y="129794"/>
                </a:lnTo>
                <a:cubicBezTo>
                  <a:pt x="52453" y="129794"/>
                  <a:pt x="53823" y="128424"/>
                  <a:pt x="53823" y="126761"/>
                </a:cubicBezTo>
                <a:cubicBezTo>
                  <a:pt x="53823" y="125065"/>
                  <a:pt x="52453" y="123695"/>
                  <a:pt x="50757" y="123695"/>
                </a:cubicBezTo>
                <a:close/>
                <a:moveTo>
                  <a:pt x="64620" y="123695"/>
                </a:moveTo>
                <a:cubicBezTo>
                  <a:pt x="62924" y="123695"/>
                  <a:pt x="61554" y="125065"/>
                  <a:pt x="61554" y="126761"/>
                </a:cubicBezTo>
                <a:cubicBezTo>
                  <a:pt x="61554" y="128424"/>
                  <a:pt x="62924" y="129794"/>
                  <a:pt x="64620" y="129794"/>
                </a:cubicBezTo>
                <a:lnTo>
                  <a:pt x="84420" y="129794"/>
                </a:lnTo>
                <a:cubicBezTo>
                  <a:pt x="86084" y="129794"/>
                  <a:pt x="87454" y="128424"/>
                  <a:pt x="87454" y="126761"/>
                </a:cubicBezTo>
                <a:cubicBezTo>
                  <a:pt x="87454" y="125065"/>
                  <a:pt x="86084" y="123695"/>
                  <a:pt x="84420" y="123695"/>
                </a:cubicBezTo>
                <a:close/>
                <a:moveTo>
                  <a:pt x="128098" y="128033"/>
                </a:moveTo>
                <a:lnTo>
                  <a:pt x="128098" y="139874"/>
                </a:lnTo>
                <a:lnTo>
                  <a:pt x="115376" y="139874"/>
                </a:lnTo>
                <a:lnTo>
                  <a:pt x="115376" y="128033"/>
                </a:lnTo>
                <a:close/>
                <a:moveTo>
                  <a:pt x="30957" y="139058"/>
                </a:moveTo>
                <a:cubicBezTo>
                  <a:pt x="29293" y="139058"/>
                  <a:pt x="27923" y="140429"/>
                  <a:pt x="27923" y="142125"/>
                </a:cubicBezTo>
                <a:cubicBezTo>
                  <a:pt x="27923" y="143788"/>
                  <a:pt x="29293" y="145158"/>
                  <a:pt x="30957" y="145158"/>
                </a:cubicBezTo>
                <a:lnTo>
                  <a:pt x="84420" y="145158"/>
                </a:lnTo>
                <a:cubicBezTo>
                  <a:pt x="86084" y="145158"/>
                  <a:pt x="87454" y="143788"/>
                  <a:pt x="87454" y="142125"/>
                </a:cubicBezTo>
                <a:cubicBezTo>
                  <a:pt x="87454" y="140429"/>
                  <a:pt x="86084" y="139058"/>
                  <a:pt x="84420" y="139058"/>
                </a:cubicBezTo>
                <a:close/>
                <a:moveTo>
                  <a:pt x="112310" y="121900"/>
                </a:moveTo>
                <a:cubicBezTo>
                  <a:pt x="110614" y="121900"/>
                  <a:pt x="109244" y="123270"/>
                  <a:pt x="109244" y="124967"/>
                </a:cubicBezTo>
                <a:lnTo>
                  <a:pt x="109244" y="142940"/>
                </a:lnTo>
                <a:cubicBezTo>
                  <a:pt x="109244" y="144636"/>
                  <a:pt x="110614" y="146007"/>
                  <a:pt x="112310" y="146007"/>
                </a:cubicBezTo>
                <a:lnTo>
                  <a:pt x="131132" y="146007"/>
                </a:lnTo>
                <a:cubicBezTo>
                  <a:pt x="132828" y="146007"/>
                  <a:pt x="134198" y="144636"/>
                  <a:pt x="134198" y="142940"/>
                </a:cubicBezTo>
                <a:lnTo>
                  <a:pt x="134198" y="124967"/>
                </a:lnTo>
                <a:cubicBezTo>
                  <a:pt x="134198" y="123270"/>
                  <a:pt x="132828" y="121900"/>
                  <a:pt x="131132" y="121900"/>
                </a:cubicBezTo>
                <a:close/>
                <a:moveTo>
                  <a:pt x="143364" y="105623"/>
                </a:moveTo>
                <a:cubicBezTo>
                  <a:pt x="141700" y="105623"/>
                  <a:pt x="140298" y="106993"/>
                  <a:pt x="140298" y="108657"/>
                </a:cubicBezTo>
                <a:lnTo>
                  <a:pt x="140298" y="142940"/>
                </a:lnTo>
                <a:cubicBezTo>
                  <a:pt x="140298" y="144636"/>
                  <a:pt x="141700" y="146007"/>
                  <a:pt x="143364" y="146007"/>
                </a:cubicBezTo>
                <a:cubicBezTo>
                  <a:pt x="145060" y="146007"/>
                  <a:pt x="146430" y="144636"/>
                  <a:pt x="146430" y="142940"/>
                </a:cubicBezTo>
                <a:lnTo>
                  <a:pt x="146430" y="108657"/>
                </a:lnTo>
                <a:cubicBezTo>
                  <a:pt x="146430" y="106993"/>
                  <a:pt x="145060" y="105623"/>
                  <a:pt x="143364" y="105623"/>
                </a:cubicBezTo>
                <a:close/>
                <a:moveTo>
                  <a:pt x="155596" y="105623"/>
                </a:moveTo>
                <a:cubicBezTo>
                  <a:pt x="153933" y="105623"/>
                  <a:pt x="152563" y="106993"/>
                  <a:pt x="152563" y="108657"/>
                </a:cubicBezTo>
                <a:lnTo>
                  <a:pt x="152563" y="142940"/>
                </a:lnTo>
                <a:cubicBezTo>
                  <a:pt x="152563" y="144636"/>
                  <a:pt x="153900" y="146007"/>
                  <a:pt x="155596" y="146007"/>
                </a:cubicBezTo>
                <a:cubicBezTo>
                  <a:pt x="157293" y="146007"/>
                  <a:pt x="158663" y="144636"/>
                  <a:pt x="158663" y="142940"/>
                </a:cubicBezTo>
                <a:lnTo>
                  <a:pt x="158663" y="108657"/>
                </a:lnTo>
                <a:cubicBezTo>
                  <a:pt x="158663" y="106993"/>
                  <a:pt x="157293" y="105623"/>
                  <a:pt x="155596" y="105623"/>
                </a:cubicBezTo>
                <a:close/>
                <a:moveTo>
                  <a:pt x="30957" y="154422"/>
                </a:moveTo>
                <a:cubicBezTo>
                  <a:pt x="29293" y="154422"/>
                  <a:pt x="27923" y="155792"/>
                  <a:pt x="27923" y="157456"/>
                </a:cubicBezTo>
                <a:cubicBezTo>
                  <a:pt x="27923" y="159152"/>
                  <a:pt x="29293" y="160522"/>
                  <a:pt x="30957" y="160522"/>
                </a:cubicBezTo>
                <a:lnTo>
                  <a:pt x="50757" y="160522"/>
                </a:lnTo>
                <a:cubicBezTo>
                  <a:pt x="52453" y="160522"/>
                  <a:pt x="53823" y="159152"/>
                  <a:pt x="53823" y="157456"/>
                </a:cubicBezTo>
                <a:cubicBezTo>
                  <a:pt x="53823" y="155792"/>
                  <a:pt x="52453" y="154422"/>
                  <a:pt x="50757" y="154422"/>
                </a:cubicBezTo>
                <a:close/>
                <a:moveTo>
                  <a:pt x="64620" y="154422"/>
                </a:moveTo>
                <a:cubicBezTo>
                  <a:pt x="62924" y="154422"/>
                  <a:pt x="61554" y="155792"/>
                  <a:pt x="61554" y="157456"/>
                </a:cubicBezTo>
                <a:cubicBezTo>
                  <a:pt x="61554" y="159152"/>
                  <a:pt x="62924" y="160522"/>
                  <a:pt x="64620" y="160522"/>
                </a:cubicBezTo>
                <a:lnTo>
                  <a:pt x="84420" y="160522"/>
                </a:lnTo>
                <a:cubicBezTo>
                  <a:pt x="86084" y="160522"/>
                  <a:pt x="87454" y="159152"/>
                  <a:pt x="87454" y="157456"/>
                </a:cubicBezTo>
                <a:cubicBezTo>
                  <a:pt x="87454" y="155792"/>
                  <a:pt x="86084" y="154422"/>
                  <a:pt x="84420" y="154422"/>
                </a:cubicBezTo>
                <a:close/>
                <a:moveTo>
                  <a:pt x="44624" y="190826"/>
                </a:moveTo>
                <a:cubicBezTo>
                  <a:pt x="42928" y="190826"/>
                  <a:pt x="41558" y="192196"/>
                  <a:pt x="41558" y="193892"/>
                </a:cubicBezTo>
                <a:cubicBezTo>
                  <a:pt x="41558" y="195556"/>
                  <a:pt x="42928" y="196959"/>
                  <a:pt x="44624" y="196959"/>
                </a:cubicBezTo>
                <a:lnTo>
                  <a:pt x="70753" y="196959"/>
                </a:lnTo>
                <a:cubicBezTo>
                  <a:pt x="72449" y="196959"/>
                  <a:pt x="73819" y="195556"/>
                  <a:pt x="73819" y="193892"/>
                </a:cubicBezTo>
                <a:cubicBezTo>
                  <a:pt x="73819" y="192196"/>
                  <a:pt x="72449" y="190826"/>
                  <a:pt x="70753" y="190826"/>
                </a:cubicBezTo>
                <a:close/>
                <a:moveTo>
                  <a:pt x="109244" y="185118"/>
                </a:moveTo>
                <a:lnTo>
                  <a:pt x="109244" y="193827"/>
                </a:lnTo>
                <a:cubicBezTo>
                  <a:pt x="109244" y="196274"/>
                  <a:pt x="108265" y="198459"/>
                  <a:pt x="106667" y="200058"/>
                </a:cubicBezTo>
                <a:cubicBezTo>
                  <a:pt x="105068" y="201656"/>
                  <a:pt x="102850" y="202667"/>
                  <a:pt x="100436" y="202667"/>
                </a:cubicBezTo>
                <a:lnTo>
                  <a:pt x="14940" y="202667"/>
                </a:lnTo>
                <a:cubicBezTo>
                  <a:pt x="12526" y="202667"/>
                  <a:pt x="10308" y="201656"/>
                  <a:pt x="8710" y="200058"/>
                </a:cubicBezTo>
                <a:cubicBezTo>
                  <a:pt x="7112" y="198459"/>
                  <a:pt x="6133" y="196274"/>
                  <a:pt x="6133" y="193827"/>
                </a:cubicBezTo>
                <a:lnTo>
                  <a:pt x="6133" y="185118"/>
                </a:lnTo>
                <a:close/>
                <a:moveTo>
                  <a:pt x="14940" y="0"/>
                </a:moveTo>
                <a:cubicBezTo>
                  <a:pt x="10830" y="0"/>
                  <a:pt x="7079" y="1664"/>
                  <a:pt x="4371" y="4371"/>
                </a:cubicBezTo>
                <a:cubicBezTo>
                  <a:pt x="1697" y="7079"/>
                  <a:pt x="0" y="10830"/>
                  <a:pt x="0" y="14940"/>
                </a:cubicBezTo>
                <a:lnTo>
                  <a:pt x="0" y="91270"/>
                </a:lnTo>
                <a:cubicBezTo>
                  <a:pt x="0" y="92967"/>
                  <a:pt x="1370" y="94337"/>
                  <a:pt x="3067" y="94337"/>
                </a:cubicBezTo>
                <a:cubicBezTo>
                  <a:pt x="4763" y="94337"/>
                  <a:pt x="6133" y="92967"/>
                  <a:pt x="6133" y="91270"/>
                </a:cubicBezTo>
                <a:lnTo>
                  <a:pt x="6133" y="14940"/>
                </a:lnTo>
                <a:cubicBezTo>
                  <a:pt x="6133" y="12526"/>
                  <a:pt x="7112" y="10308"/>
                  <a:pt x="8710" y="8710"/>
                </a:cubicBezTo>
                <a:cubicBezTo>
                  <a:pt x="10308" y="7111"/>
                  <a:pt x="12526" y="6100"/>
                  <a:pt x="14940" y="6100"/>
                </a:cubicBezTo>
                <a:lnTo>
                  <a:pt x="24335" y="6100"/>
                </a:lnTo>
                <a:lnTo>
                  <a:pt x="24335" y="14288"/>
                </a:lnTo>
                <a:cubicBezTo>
                  <a:pt x="24335" y="16930"/>
                  <a:pt x="25444" y="19344"/>
                  <a:pt x="27173" y="21105"/>
                </a:cubicBezTo>
                <a:cubicBezTo>
                  <a:pt x="28934" y="22834"/>
                  <a:pt x="31348" y="23943"/>
                  <a:pt x="33990" y="23943"/>
                </a:cubicBezTo>
                <a:lnTo>
                  <a:pt x="81387" y="23943"/>
                </a:lnTo>
                <a:cubicBezTo>
                  <a:pt x="84029" y="23943"/>
                  <a:pt x="86443" y="22834"/>
                  <a:pt x="88204" y="21105"/>
                </a:cubicBezTo>
                <a:cubicBezTo>
                  <a:pt x="89933" y="19344"/>
                  <a:pt x="91042" y="16930"/>
                  <a:pt x="91042" y="14288"/>
                </a:cubicBezTo>
                <a:lnTo>
                  <a:pt x="91042" y="6100"/>
                </a:lnTo>
                <a:lnTo>
                  <a:pt x="100436" y="6100"/>
                </a:lnTo>
                <a:cubicBezTo>
                  <a:pt x="102850" y="6100"/>
                  <a:pt x="105068" y="7111"/>
                  <a:pt x="106667" y="8710"/>
                </a:cubicBezTo>
                <a:cubicBezTo>
                  <a:pt x="108265" y="10308"/>
                  <a:pt x="109244" y="12526"/>
                  <a:pt x="109244" y="14940"/>
                </a:cubicBezTo>
                <a:lnTo>
                  <a:pt x="109244" y="35849"/>
                </a:lnTo>
                <a:lnTo>
                  <a:pt x="103568" y="35849"/>
                </a:lnTo>
                <a:cubicBezTo>
                  <a:pt x="100958" y="35849"/>
                  <a:pt x="98577" y="36926"/>
                  <a:pt x="96848" y="38655"/>
                </a:cubicBezTo>
                <a:cubicBezTo>
                  <a:pt x="95119" y="40383"/>
                  <a:pt x="94043" y="42765"/>
                  <a:pt x="94043" y="45374"/>
                </a:cubicBezTo>
                <a:lnTo>
                  <a:pt x="94043" y="91270"/>
                </a:lnTo>
                <a:cubicBezTo>
                  <a:pt x="94043" y="92967"/>
                  <a:pt x="95413" y="94337"/>
                  <a:pt x="97109" y="94337"/>
                </a:cubicBezTo>
                <a:cubicBezTo>
                  <a:pt x="98805" y="94337"/>
                  <a:pt x="100175" y="92967"/>
                  <a:pt x="100175" y="91270"/>
                </a:cubicBezTo>
                <a:lnTo>
                  <a:pt x="100175" y="45374"/>
                </a:lnTo>
                <a:cubicBezTo>
                  <a:pt x="100175" y="44461"/>
                  <a:pt x="100567" y="43613"/>
                  <a:pt x="101187" y="42993"/>
                </a:cubicBezTo>
                <a:cubicBezTo>
                  <a:pt x="101774" y="42373"/>
                  <a:pt x="102655" y="41982"/>
                  <a:pt x="103568" y="41982"/>
                </a:cubicBezTo>
                <a:lnTo>
                  <a:pt x="164730" y="41982"/>
                </a:lnTo>
                <a:cubicBezTo>
                  <a:pt x="165676" y="41982"/>
                  <a:pt x="166524" y="42373"/>
                  <a:pt x="167144" y="42993"/>
                </a:cubicBezTo>
                <a:cubicBezTo>
                  <a:pt x="167763" y="43613"/>
                  <a:pt x="168155" y="44461"/>
                  <a:pt x="168155" y="45374"/>
                </a:cubicBezTo>
                <a:lnTo>
                  <a:pt x="168155" y="150997"/>
                </a:lnTo>
                <a:cubicBezTo>
                  <a:pt x="168155" y="151943"/>
                  <a:pt x="167763" y="152791"/>
                  <a:pt x="167144" y="153411"/>
                </a:cubicBezTo>
                <a:cubicBezTo>
                  <a:pt x="166524" y="154031"/>
                  <a:pt x="165676" y="154422"/>
                  <a:pt x="164730" y="154422"/>
                </a:cubicBezTo>
                <a:lnTo>
                  <a:pt x="103568" y="154422"/>
                </a:lnTo>
                <a:cubicBezTo>
                  <a:pt x="102655" y="154422"/>
                  <a:pt x="101774" y="154031"/>
                  <a:pt x="101187" y="153411"/>
                </a:cubicBezTo>
                <a:cubicBezTo>
                  <a:pt x="100567" y="152791"/>
                  <a:pt x="100175" y="151943"/>
                  <a:pt x="100175" y="150997"/>
                </a:cubicBezTo>
                <a:lnTo>
                  <a:pt x="100175" y="105134"/>
                </a:lnTo>
                <a:cubicBezTo>
                  <a:pt x="100175" y="103438"/>
                  <a:pt x="98805" y="102068"/>
                  <a:pt x="97109" y="102068"/>
                </a:cubicBezTo>
                <a:cubicBezTo>
                  <a:pt x="95413" y="102068"/>
                  <a:pt x="94043" y="103438"/>
                  <a:pt x="94043" y="105134"/>
                </a:cubicBezTo>
                <a:lnTo>
                  <a:pt x="94043" y="150997"/>
                </a:lnTo>
                <a:cubicBezTo>
                  <a:pt x="94043" y="153640"/>
                  <a:pt x="95119" y="156021"/>
                  <a:pt x="96848" y="157750"/>
                </a:cubicBezTo>
                <a:cubicBezTo>
                  <a:pt x="98577" y="159446"/>
                  <a:pt x="100958" y="160522"/>
                  <a:pt x="103568" y="160522"/>
                </a:cubicBezTo>
                <a:lnTo>
                  <a:pt x="109244" y="160522"/>
                </a:lnTo>
                <a:lnTo>
                  <a:pt x="109244" y="178985"/>
                </a:lnTo>
                <a:lnTo>
                  <a:pt x="6133" y="178985"/>
                </a:lnTo>
                <a:lnTo>
                  <a:pt x="6133" y="105134"/>
                </a:lnTo>
                <a:cubicBezTo>
                  <a:pt x="6133" y="103438"/>
                  <a:pt x="4763" y="102068"/>
                  <a:pt x="3067" y="102068"/>
                </a:cubicBezTo>
                <a:cubicBezTo>
                  <a:pt x="1370" y="102068"/>
                  <a:pt x="0" y="103438"/>
                  <a:pt x="0" y="105134"/>
                </a:cubicBezTo>
                <a:lnTo>
                  <a:pt x="0" y="193827"/>
                </a:lnTo>
                <a:cubicBezTo>
                  <a:pt x="0" y="197937"/>
                  <a:pt x="1697" y="201689"/>
                  <a:pt x="4371" y="204396"/>
                </a:cubicBezTo>
                <a:cubicBezTo>
                  <a:pt x="7079" y="207104"/>
                  <a:pt x="10830" y="208767"/>
                  <a:pt x="14940" y="208767"/>
                </a:cubicBezTo>
                <a:lnTo>
                  <a:pt x="100436" y="208767"/>
                </a:lnTo>
                <a:cubicBezTo>
                  <a:pt x="104547" y="208767"/>
                  <a:pt x="108265" y="207104"/>
                  <a:pt x="110973" y="204396"/>
                </a:cubicBezTo>
                <a:cubicBezTo>
                  <a:pt x="113680" y="201689"/>
                  <a:pt x="115376" y="197937"/>
                  <a:pt x="115376" y="193827"/>
                </a:cubicBezTo>
                <a:lnTo>
                  <a:pt x="115376" y="160522"/>
                </a:lnTo>
                <a:lnTo>
                  <a:pt x="164730" y="160522"/>
                </a:lnTo>
                <a:cubicBezTo>
                  <a:pt x="167372" y="160522"/>
                  <a:pt x="169753" y="159446"/>
                  <a:pt x="171482" y="157750"/>
                </a:cubicBezTo>
                <a:cubicBezTo>
                  <a:pt x="173211" y="156021"/>
                  <a:pt x="174255" y="153640"/>
                  <a:pt x="174255" y="150997"/>
                </a:cubicBezTo>
                <a:lnTo>
                  <a:pt x="174255" y="45374"/>
                </a:lnTo>
                <a:cubicBezTo>
                  <a:pt x="174255" y="42765"/>
                  <a:pt x="173211" y="40383"/>
                  <a:pt x="171482" y="38655"/>
                </a:cubicBezTo>
                <a:cubicBezTo>
                  <a:pt x="169753" y="36926"/>
                  <a:pt x="167372" y="35849"/>
                  <a:pt x="164730" y="35849"/>
                </a:cubicBezTo>
                <a:lnTo>
                  <a:pt x="115376" y="35849"/>
                </a:lnTo>
                <a:lnTo>
                  <a:pt x="115376" y="14940"/>
                </a:lnTo>
                <a:cubicBezTo>
                  <a:pt x="115376" y="10830"/>
                  <a:pt x="113680" y="7079"/>
                  <a:pt x="110973" y="4371"/>
                </a:cubicBezTo>
                <a:cubicBezTo>
                  <a:pt x="108265" y="1664"/>
                  <a:pt x="104547" y="0"/>
                  <a:pt x="100436"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0"/>
          <p:cNvSpPr/>
          <p:nvPr/>
        </p:nvSpPr>
        <p:spPr>
          <a:xfrm>
            <a:off x="2802010" y="3726438"/>
            <a:ext cx="445211" cy="432392"/>
          </a:xfrm>
          <a:custGeom>
            <a:avLst/>
            <a:gdLst/>
            <a:ahLst/>
            <a:cxnLst/>
            <a:rect l="l" t="t" r="r" b="b"/>
            <a:pathLst>
              <a:path w="213787" h="207631" extrusionOk="0">
                <a:moveTo>
                  <a:pt x="112753" y="29529"/>
                </a:moveTo>
                <a:cubicBezTo>
                  <a:pt x="114242" y="29529"/>
                  <a:pt x="115567" y="30125"/>
                  <a:pt x="116560" y="31118"/>
                </a:cubicBezTo>
                <a:cubicBezTo>
                  <a:pt x="117520" y="32045"/>
                  <a:pt x="118116" y="33370"/>
                  <a:pt x="118116" y="34859"/>
                </a:cubicBezTo>
                <a:cubicBezTo>
                  <a:pt x="118116" y="36316"/>
                  <a:pt x="117520" y="37640"/>
                  <a:pt x="116560" y="38600"/>
                </a:cubicBezTo>
                <a:cubicBezTo>
                  <a:pt x="115567" y="39560"/>
                  <a:pt x="114242" y="40156"/>
                  <a:pt x="112753" y="40156"/>
                </a:cubicBezTo>
                <a:lnTo>
                  <a:pt x="98750" y="40156"/>
                </a:lnTo>
                <a:lnTo>
                  <a:pt x="98750" y="29529"/>
                </a:lnTo>
                <a:close/>
                <a:moveTo>
                  <a:pt x="112753" y="46380"/>
                </a:moveTo>
                <a:cubicBezTo>
                  <a:pt x="114242" y="46380"/>
                  <a:pt x="115567" y="46975"/>
                  <a:pt x="116560" y="47935"/>
                </a:cubicBezTo>
                <a:cubicBezTo>
                  <a:pt x="117520" y="48895"/>
                  <a:pt x="118116" y="50220"/>
                  <a:pt x="118116" y="51676"/>
                </a:cubicBezTo>
                <a:cubicBezTo>
                  <a:pt x="118116" y="53133"/>
                  <a:pt x="117520" y="54457"/>
                  <a:pt x="116560" y="55417"/>
                </a:cubicBezTo>
                <a:cubicBezTo>
                  <a:pt x="115567" y="56377"/>
                  <a:pt x="114242" y="56973"/>
                  <a:pt x="112753" y="56973"/>
                </a:cubicBezTo>
                <a:lnTo>
                  <a:pt x="98750" y="56973"/>
                </a:lnTo>
                <a:lnTo>
                  <a:pt x="98750" y="46380"/>
                </a:lnTo>
                <a:close/>
                <a:moveTo>
                  <a:pt x="101994" y="17248"/>
                </a:moveTo>
                <a:cubicBezTo>
                  <a:pt x="100306" y="17248"/>
                  <a:pt x="98882" y="18638"/>
                  <a:pt x="98882" y="20360"/>
                </a:cubicBezTo>
                <a:lnTo>
                  <a:pt x="98882" y="23339"/>
                </a:lnTo>
                <a:lnTo>
                  <a:pt x="90275" y="23339"/>
                </a:lnTo>
                <a:cubicBezTo>
                  <a:pt x="88554" y="23339"/>
                  <a:pt x="87163" y="24729"/>
                  <a:pt x="87163" y="26451"/>
                </a:cubicBezTo>
                <a:cubicBezTo>
                  <a:pt x="87163" y="28139"/>
                  <a:pt x="88554" y="29529"/>
                  <a:pt x="90275" y="29529"/>
                </a:cubicBezTo>
                <a:lnTo>
                  <a:pt x="92559" y="29529"/>
                </a:lnTo>
                <a:lnTo>
                  <a:pt x="92559" y="56973"/>
                </a:lnTo>
                <a:lnTo>
                  <a:pt x="90275" y="56973"/>
                </a:lnTo>
                <a:cubicBezTo>
                  <a:pt x="88554" y="56973"/>
                  <a:pt x="87163" y="58363"/>
                  <a:pt x="87163" y="60085"/>
                </a:cubicBezTo>
                <a:cubicBezTo>
                  <a:pt x="87163" y="61806"/>
                  <a:pt x="88554" y="63197"/>
                  <a:pt x="90275" y="63197"/>
                </a:cubicBezTo>
                <a:lnTo>
                  <a:pt x="98882" y="63197"/>
                </a:lnTo>
                <a:lnTo>
                  <a:pt x="98882" y="66143"/>
                </a:lnTo>
                <a:cubicBezTo>
                  <a:pt x="98882" y="67864"/>
                  <a:pt x="100306" y="69255"/>
                  <a:pt x="101994" y="69255"/>
                </a:cubicBezTo>
                <a:cubicBezTo>
                  <a:pt x="103715" y="69255"/>
                  <a:pt x="105106" y="67864"/>
                  <a:pt x="105106" y="66143"/>
                </a:cubicBezTo>
                <a:lnTo>
                  <a:pt x="105106" y="63197"/>
                </a:lnTo>
                <a:lnTo>
                  <a:pt x="109641" y="63197"/>
                </a:lnTo>
                <a:lnTo>
                  <a:pt x="109641" y="66143"/>
                </a:lnTo>
                <a:cubicBezTo>
                  <a:pt x="109641" y="67864"/>
                  <a:pt x="111031" y="69255"/>
                  <a:pt x="112753" y="69255"/>
                </a:cubicBezTo>
                <a:cubicBezTo>
                  <a:pt x="114474" y="69255"/>
                  <a:pt x="115865" y="67864"/>
                  <a:pt x="115865" y="66143"/>
                </a:cubicBezTo>
                <a:lnTo>
                  <a:pt x="115865" y="62766"/>
                </a:lnTo>
                <a:cubicBezTo>
                  <a:pt x="117785" y="62236"/>
                  <a:pt x="119506" y="61177"/>
                  <a:pt x="120929" y="59820"/>
                </a:cubicBezTo>
                <a:cubicBezTo>
                  <a:pt x="123015" y="57701"/>
                  <a:pt x="124306" y="54821"/>
                  <a:pt x="124306" y="51676"/>
                </a:cubicBezTo>
                <a:cubicBezTo>
                  <a:pt x="124306" y="48465"/>
                  <a:pt x="122982" y="45420"/>
                  <a:pt x="120631" y="43268"/>
                </a:cubicBezTo>
                <a:cubicBezTo>
                  <a:pt x="122982" y="41083"/>
                  <a:pt x="124306" y="38037"/>
                  <a:pt x="124306" y="34859"/>
                </a:cubicBezTo>
                <a:cubicBezTo>
                  <a:pt x="124306" y="31681"/>
                  <a:pt x="123015" y="28801"/>
                  <a:pt x="120929" y="26716"/>
                </a:cubicBezTo>
                <a:cubicBezTo>
                  <a:pt x="119506" y="25325"/>
                  <a:pt x="117785" y="24299"/>
                  <a:pt x="115865" y="23736"/>
                </a:cubicBezTo>
                <a:lnTo>
                  <a:pt x="115865" y="20360"/>
                </a:lnTo>
                <a:cubicBezTo>
                  <a:pt x="115865" y="18638"/>
                  <a:pt x="114474" y="17248"/>
                  <a:pt x="112753" y="17248"/>
                </a:cubicBezTo>
                <a:cubicBezTo>
                  <a:pt x="111031" y="17248"/>
                  <a:pt x="109641" y="18638"/>
                  <a:pt x="109641" y="20360"/>
                </a:cubicBezTo>
                <a:lnTo>
                  <a:pt x="109641" y="23339"/>
                </a:lnTo>
                <a:lnTo>
                  <a:pt x="105106" y="23339"/>
                </a:lnTo>
                <a:lnTo>
                  <a:pt x="105106" y="20360"/>
                </a:lnTo>
                <a:cubicBezTo>
                  <a:pt x="105106" y="18638"/>
                  <a:pt x="103715" y="17248"/>
                  <a:pt x="101994" y="17248"/>
                </a:cubicBezTo>
                <a:close/>
                <a:moveTo>
                  <a:pt x="96863" y="83523"/>
                </a:moveTo>
                <a:lnTo>
                  <a:pt x="96863" y="91964"/>
                </a:lnTo>
                <a:lnTo>
                  <a:pt x="61839" y="91964"/>
                </a:lnTo>
                <a:lnTo>
                  <a:pt x="61839" y="86436"/>
                </a:lnTo>
                <a:cubicBezTo>
                  <a:pt x="61839" y="85641"/>
                  <a:pt x="62170" y="84913"/>
                  <a:pt x="62699" y="84383"/>
                </a:cubicBezTo>
                <a:cubicBezTo>
                  <a:pt x="63229" y="83854"/>
                  <a:pt x="63957" y="83523"/>
                  <a:pt x="64752" y="83523"/>
                </a:cubicBezTo>
                <a:close/>
                <a:moveTo>
                  <a:pt x="113978" y="88256"/>
                </a:moveTo>
                <a:cubicBezTo>
                  <a:pt x="112256" y="88256"/>
                  <a:pt x="110866" y="89647"/>
                  <a:pt x="110866" y="91368"/>
                </a:cubicBezTo>
                <a:lnTo>
                  <a:pt x="110866" y="98784"/>
                </a:lnTo>
                <a:cubicBezTo>
                  <a:pt x="110866" y="100505"/>
                  <a:pt x="112256" y="101895"/>
                  <a:pt x="113978" y="101895"/>
                </a:cubicBezTo>
                <a:cubicBezTo>
                  <a:pt x="115699" y="101895"/>
                  <a:pt x="117089" y="100505"/>
                  <a:pt x="117089" y="98784"/>
                </a:cubicBezTo>
                <a:lnTo>
                  <a:pt x="117089" y="91368"/>
                </a:lnTo>
                <a:cubicBezTo>
                  <a:pt x="117089" y="89647"/>
                  <a:pt x="115699" y="88256"/>
                  <a:pt x="113978" y="88256"/>
                </a:cubicBezTo>
                <a:close/>
                <a:moveTo>
                  <a:pt x="126027" y="88256"/>
                </a:moveTo>
                <a:cubicBezTo>
                  <a:pt x="124306" y="88256"/>
                  <a:pt x="122916" y="89647"/>
                  <a:pt x="122916" y="91368"/>
                </a:cubicBezTo>
                <a:lnTo>
                  <a:pt x="122916" y="98784"/>
                </a:lnTo>
                <a:cubicBezTo>
                  <a:pt x="122916" y="100505"/>
                  <a:pt x="124306" y="101895"/>
                  <a:pt x="126027" y="101895"/>
                </a:cubicBezTo>
                <a:cubicBezTo>
                  <a:pt x="127749" y="101895"/>
                  <a:pt x="129139" y="100505"/>
                  <a:pt x="129139" y="98784"/>
                </a:cubicBezTo>
                <a:lnTo>
                  <a:pt x="129139" y="91368"/>
                </a:lnTo>
                <a:cubicBezTo>
                  <a:pt x="129139" y="89647"/>
                  <a:pt x="127749" y="88256"/>
                  <a:pt x="126027" y="88256"/>
                </a:cubicBezTo>
                <a:close/>
                <a:moveTo>
                  <a:pt x="138077" y="88256"/>
                </a:moveTo>
                <a:cubicBezTo>
                  <a:pt x="136356" y="88256"/>
                  <a:pt x="134966" y="89647"/>
                  <a:pt x="134966" y="91368"/>
                </a:cubicBezTo>
                <a:lnTo>
                  <a:pt x="134966" y="98784"/>
                </a:lnTo>
                <a:cubicBezTo>
                  <a:pt x="134966" y="100505"/>
                  <a:pt x="136356" y="101895"/>
                  <a:pt x="138077" y="101895"/>
                </a:cubicBezTo>
                <a:cubicBezTo>
                  <a:pt x="139799" y="101895"/>
                  <a:pt x="141189" y="100505"/>
                  <a:pt x="141189" y="98784"/>
                </a:cubicBezTo>
                <a:lnTo>
                  <a:pt x="141189" y="91368"/>
                </a:lnTo>
                <a:cubicBezTo>
                  <a:pt x="141189" y="89647"/>
                  <a:pt x="139799" y="88256"/>
                  <a:pt x="138077" y="88256"/>
                </a:cubicBezTo>
                <a:close/>
                <a:moveTo>
                  <a:pt x="147115" y="83523"/>
                </a:moveTo>
                <a:cubicBezTo>
                  <a:pt x="147909" y="83523"/>
                  <a:pt x="148638" y="83854"/>
                  <a:pt x="149167" y="84383"/>
                </a:cubicBezTo>
                <a:cubicBezTo>
                  <a:pt x="149697" y="84913"/>
                  <a:pt x="150028" y="85641"/>
                  <a:pt x="150028" y="86436"/>
                </a:cubicBezTo>
                <a:lnTo>
                  <a:pt x="150028" y="103716"/>
                </a:lnTo>
                <a:cubicBezTo>
                  <a:pt x="150028" y="104511"/>
                  <a:pt x="149697" y="105239"/>
                  <a:pt x="149167" y="105769"/>
                </a:cubicBezTo>
                <a:cubicBezTo>
                  <a:pt x="148638" y="106298"/>
                  <a:pt x="147909" y="106629"/>
                  <a:pt x="147115" y="106629"/>
                </a:cubicBezTo>
                <a:lnTo>
                  <a:pt x="64752" y="106629"/>
                </a:lnTo>
                <a:cubicBezTo>
                  <a:pt x="63957" y="106629"/>
                  <a:pt x="63229" y="106298"/>
                  <a:pt x="62699" y="105769"/>
                </a:cubicBezTo>
                <a:cubicBezTo>
                  <a:pt x="62170" y="105239"/>
                  <a:pt x="61839" y="104511"/>
                  <a:pt x="61839" y="103716"/>
                </a:cubicBezTo>
                <a:lnTo>
                  <a:pt x="61839" y="98188"/>
                </a:lnTo>
                <a:lnTo>
                  <a:pt x="99975" y="98188"/>
                </a:lnTo>
                <a:cubicBezTo>
                  <a:pt x="101663" y="98188"/>
                  <a:pt x="103086" y="96797"/>
                  <a:pt x="103086" y="95076"/>
                </a:cubicBezTo>
                <a:lnTo>
                  <a:pt x="103086" y="83523"/>
                </a:lnTo>
                <a:close/>
                <a:moveTo>
                  <a:pt x="105933" y="0"/>
                </a:moveTo>
                <a:cubicBezTo>
                  <a:pt x="99875" y="34"/>
                  <a:pt x="93983" y="1258"/>
                  <a:pt x="88620" y="3576"/>
                </a:cubicBezTo>
                <a:cubicBezTo>
                  <a:pt x="80145" y="7250"/>
                  <a:pt x="73723" y="13077"/>
                  <a:pt x="68857" y="20757"/>
                </a:cubicBezTo>
                <a:cubicBezTo>
                  <a:pt x="67930" y="22213"/>
                  <a:pt x="67069" y="23736"/>
                  <a:pt x="66407" y="25226"/>
                </a:cubicBezTo>
                <a:cubicBezTo>
                  <a:pt x="65505" y="27194"/>
                  <a:pt x="65105" y="27824"/>
                  <a:pt x="64325" y="27824"/>
                </a:cubicBezTo>
                <a:cubicBezTo>
                  <a:pt x="63701" y="27824"/>
                  <a:pt x="62835" y="27422"/>
                  <a:pt x="61276" y="26980"/>
                </a:cubicBezTo>
                <a:cubicBezTo>
                  <a:pt x="58863" y="26291"/>
                  <a:pt x="56301" y="26001"/>
                  <a:pt x="53741" y="26001"/>
                </a:cubicBezTo>
                <a:cubicBezTo>
                  <a:pt x="53350" y="26001"/>
                  <a:pt x="52959" y="26007"/>
                  <a:pt x="52569" y="26020"/>
                </a:cubicBezTo>
                <a:cubicBezTo>
                  <a:pt x="48100" y="26252"/>
                  <a:pt x="43631" y="27444"/>
                  <a:pt x="39857" y="29430"/>
                </a:cubicBezTo>
                <a:cubicBezTo>
                  <a:pt x="36216" y="31383"/>
                  <a:pt x="32906" y="34164"/>
                  <a:pt x="30323" y="37508"/>
                </a:cubicBezTo>
                <a:cubicBezTo>
                  <a:pt x="27807" y="40785"/>
                  <a:pt x="25954" y="44526"/>
                  <a:pt x="25159" y="48531"/>
                </a:cubicBezTo>
                <a:cubicBezTo>
                  <a:pt x="24795" y="50319"/>
                  <a:pt x="24034" y="50054"/>
                  <a:pt x="22478" y="50816"/>
                </a:cubicBezTo>
                <a:cubicBezTo>
                  <a:pt x="15658" y="54192"/>
                  <a:pt x="10064" y="59423"/>
                  <a:pt x="6124" y="65746"/>
                </a:cubicBezTo>
                <a:cubicBezTo>
                  <a:pt x="2218" y="72068"/>
                  <a:pt x="0" y="79418"/>
                  <a:pt x="0" y="87032"/>
                </a:cubicBezTo>
                <a:cubicBezTo>
                  <a:pt x="0" y="92229"/>
                  <a:pt x="993" y="97161"/>
                  <a:pt x="2781" y="101730"/>
                </a:cubicBezTo>
                <a:cubicBezTo>
                  <a:pt x="4635" y="106464"/>
                  <a:pt x="7382" y="110767"/>
                  <a:pt x="10792" y="114442"/>
                </a:cubicBezTo>
                <a:cubicBezTo>
                  <a:pt x="11403" y="115106"/>
                  <a:pt x="12236" y="115438"/>
                  <a:pt x="13071" y="115438"/>
                </a:cubicBezTo>
                <a:cubicBezTo>
                  <a:pt x="13819" y="115438"/>
                  <a:pt x="14568" y="115172"/>
                  <a:pt x="15162" y="114641"/>
                </a:cubicBezTo>
                <a:cubicBezTo>
                  <a:pt x="16420" y="113482"/>
                  <a:pt x="16486" y="111496"/>
                  <a:pt x="15327" y="110271"/>
                </a:cubicBezTo>
                <a:cubicBezTo>
                  <a:pt x="12447" y="107159"/>
                  <a:pt x="10130" y="103484"/>
                  <a:pt x="8541" y="99479"/>
                </a:cubicBezTo>
                <a:cubicBezTo>
                  <a:pt x="7051" y="95639"/>
                  <a:pt x="6190" y="91434"/>
                  <a:pt x="6190" y="87032"/>
                </a:cubicBezTo>
                <a:cubicBezTo>
                  <a:pt x="6190" y="80576"/>
                  <a:pt x="8077" y="74320"/>
                  <a:pt x="11388" y="68990"/>
                </a:cubicBezTo>
                <a:cubicBezTo>
                  <a:pt x="14698" y="63660"/>
                  <a:pt x="19432" y="59224"/>
                  <a:pt x="25225" y="56377"/>
                </a:cubicBezTo>
                <a:cubicBezTo>
                  <a:pt x="29264" y="54424"/>
                  <a:pt x="30158" y="54987"/>
                  <a:pt x="31217" y="49789"/>
                </a:cubicBezTo>
                <a:cubicBezTo>
                  <a:pt x="31846" y="46711"/>
                  <a:pt x="33270" y="43831"/>
                  <a:pt x="35223" y="41281"/>
                </a:cubicBezTo>
                <a:cubicBezTo>
                  <a:pt x="37242" y="38666"/>
                  <a:pt x="39857" y="36448"/>
                  <a:pt x="42771" y="34925"/>
                </a:cubicBezTo>
                <a:cubicBezTo>
                  <a:pt x="45750" y="33336"/>
                  <a:pt x="49292" y="32376"/>
                  <a:pt x="52834" y="32211"/>
                </a:cubicBezTo>
                <a:cubicBezTo>
                  <a:pt x="53162" y="32198"/>
                  <a:pt x="53490" y="32191"/>
                  <a:pt x="53818" y="32191"/>
                </a:cubicBezTo>
                <a:cubicBezTo>
                  <a:pt x="56802" y="32191"/>
                  <a:pt x="59767" y="32739"/>
                  <a:pt x="62302" y="33932"/>
                </a:cubicBezTo>
                <a:cubicBezTo>
                  <a:pt x="63856" y="34673"/>
                  <a:pt x="65095" y="35049"/>
                  <a:pt x="66180" y="35049"/>
                </a:cubicBezTo>
                <a:cubicBezTo>
                  <a:pt x="67081" y="35049"/>
                  <a:pt x="67876" y="34789"/>
                  <a:pt x="68658" y="34263"/>
                </a:cubicBezTo>
                <a:cubicBezTo>
                  <a:pt x="70280" y="33171"/>
                  <a:pt x="70777" y="31317"/>
                  <a:pt x="71339" y="29563"/>
                </a:cubicBezTo>
                <a:cubicBezTo>
                  <a:pt x="71869" y="27907"/>
                  <a:pt x="72895" y="25954"/>
                  <a:pt x="74087" y="24034"/>
                </a:cubicBezTo>
                <a:cubicBezTo>
                  <a:pt x="78258" y="17446"/>
                  <a:pt x="83787" y="12415"/>
                  <a:pt x="91069" y="9270"/>
                </a:cubicBezTo>
                <a:cubicBezTo>
                  <a:pt x="95671" y="7250"/>
                  <a:pt x="100736" y="6191"/>
                  <a:pt x="105933" y="6191"/>
                </a:cubicBezTo>
                <a:cubicBezTo>
                  <a:pt x="110733" y="6224"/>
                  <a:pt x="115699" y="7184"/>
                  <a:pt x="120168" y="9005"/>
                </a:cubicBezTo>
                <a:cubicBezTo>
                  <a:pt x="120549" y="9167"/>
                  <a:pt x="120947" y="9244"/>
                  <a:pt x="121339" y="9244"/>
                </a:cubicBezTo>
                <a:cubicBezTo>
                  <a:pt x="122545" y="9244"/>
                  <a:pt x="123699" y="8516"/>
                  <a:pt x="124174" y="7317"/>
                </a:cubicBezTo>
                <a:cubicBezTo>
                  <a:pt x="124836" y="5761"/>
                  <a:pt x="124074" y="3940"/>
                  <a:pt x="122485" y="3278"/>
                </a:cubicBezTo>
                <a:cubicBezTo>
                  <a:pt x="117156" y="1093"/>
                  <a:pt x="111726" y="67"/>
                  <a:pt x="105933" y="0"/>
                </a:cubicBezTo>
                <a:close/>
                <a:moveTo>
                  <a:pt x="96863" y="112820"/>
                </a:moveTo>
                <a:lnTo>
                  <a:pt x="96863" y="121294"/>
                </a:lnTo>
                <a:lnTo>
                  <a:pt x="61839" y="121294"/>
                </a:lnTo>
                <a:lnTo>
                  <a:pt x="61839" y="115766"/>
                </a:lnTo>
                <a:cubicBezTo>
                  <a:pt x="61839" y="114972"/>
                  <a:pt x="62170" y="114243"/>
                  <a:pt x="62699" y="113681"/>
                </a:cubicBezTo>
                <a:cubicBezTo>
                  <a:pt x="63229" y="113151"/>
                  <a:pt x="63957" y="112820"/>
                  <a:pt x="64752" y="112820"/>
                </a:cubicBezTo>
                <a:close/>
                <a:moveTo>
                  <a:pt x="113978" y="117587"/>
                </a:moveTo>
                <a:cubicBezTo>
                  <a:pt x="112256" y="117587"/>
                  <a:pt x="110866" y="118977"/>
                  <a:pt x="110866" y="120699"/>
                </a:cubicBezTo>
                <a:lnTo>
                  <a:pt x="110866" y="128114"/>
                </a:lnTo>
                <a:cubicBezTo>
                  <a:pt x="110866" y="129835"/>
                  <a:pt x="112256" y="131226"/>
                  <a:pt x="113978" y="131226"/>
                </a:cubicBezTo>
                <a:cubicBezTo>
                  <a:pt x="115699" y="131226"/>
                  <a:pt x="117089" y="129835"/>
                  <a:pt x="117089" y="128114"/>
                </a:cubicBezTo>
                <a:lnTo>
                  <a:pt x="117089" y="120699"/>
                </a:lnTo>
                <a:cubicBezTo>
                  <a:pt x="117089" y="118977"/>
                  <a:pt x="115699" y="117587"/>
                  <a:pt x="113978" y="117587"/>
                </a:cubicBezTo>
                <a:close/>
                <a:moveTo>
                  <a:pt x="126027" y="117587"/>
                </a:moveTo>
                <a:cubicBezTo>
                  <a:pt x="124306" y="117587"/>
                  <a:pt x="122916" y="118977"/>
                  <a:pt x="122916" y="120699"/>
                </a:cubicBezTo>
                <a:lnTo>
                  <a:pt x="122916" y="128114"/>
                </a:lnTo>
                <a:cubicBezTo>
                  <a:pt x="122916" y="129835"/>
                  <a:pt x="124306" y="131226"/>
                  <a:pt x="126027" y="131226"/>
                </a:cubicBezTo>
                <a:cubicBezTo>
                  <a:pt x="127749" y="131226"/>
                  <a:pt x="129139" y="129835"/>
                  <a:pt x="129139" y="128114"/>
                </a:cubicBezTo>
                <a:lnTo>
                  <a:pt x="129139" y="120699"/>
                </a:lnTo>
                <a:cubicBezTo>
                  <a:pt x="129139" y="118977"/>
                  <a:pt x="127749" y="117587"/>
                  <a:pt x="126027" y="117587"/>
                </a:cubicBezTo>
                <a:close/>
                <a:moveTo>
                  <a:pt x="138077" y="117587"/>
                </a:moveTo>
                <a:cubicBezTo>
                  <a:pt x="136356" y="117587"/>
                  <a:pt x="134966" y="118977"/>
                  <a:pt x="134966" y="120699"/>
                </a:cubicBezTo>
                <a:lnTo>
                  <a:pt x="134966" y="128114"/>
                </a:lnTo>
                <a:cubicBezTo>
                  <a:pt x="134966" y="129835"/>
                  <a:pt x="136356" y="131226"/>
                  <a:pt x="138077" y="131226"/>
                </a:cubicBezTo>
                <a:cubicBezTo>
                  <a:pt x="139799" y="131226"/>
                  <a:pt x="141189" y="129835"/>
                  <a:pt x="141189" y="128114"/>
                </a:cubicBezTo>
                <a:lnTo>
                  <a:pt x="141189" y="120699"/>
                </a:lnTo>
                <a:cubicBezTo>
                  <a:pt x="141189" y="118977"/>
                  <a:pt x="139799" y="117587"/>
                  <a:pt x="138077" y="117587"/>
                </a:cubicBezTo>
                <a:close/>
                <a:moveTo>
                  <a:pt x="147115" y="112853"/>
                </a:moveTo>
                <a:cubicBezTo>
                  <a:pt x="147909" y="112853"/>
                  <a:pt x="148638" y="113151"/>
                  <a:pt x="149167" y="113681"/>
                </a:cubicBezTo>
                <a:cubicBezTo>
                  <a:pt x="149697" y="114243"/>
                  <a:pt x="150028" y="114972"/>
                  <a:pt x="150028" y="115766"/>
                </a:cubicBezTo>
                <a:lnTo>
                  <a:pt x="150028" y="133047"/>
                </a:lnTo>
                <a:cubicBezTo>
                  <a:pt x="150028" y="133841"/>
                  <a:pt x="149697" y="134569"/>
                  <a:pt x="149167" y="135099"/>
                </a:cubicBezTo>
                <a:cubicBezTo>
                  <a:pt x="148638" y="135629"/>
                  <a:pt x="147909" y="135960"/>
                  <a:pt x="147115" y="135960"/>
                </a:cubicBezTo>
                <a:lnTo>
                  <a:pt x="64752" y="135960"/>
                </a:lnTo>
                <a:cubicBezTo>
                  <a:pt x="63957" y="135960"/>
                  <a:pt x="63229" y="135629"/>
                  <a:pt x="62699" y="135099"/>
                </a:cubicBezTo>
                <a:cubicBezTo>
                  <a:pt x="62170" y="134569"/>
                  <a:pt x="61839" y="133841"/>
                  <a:pt x="61839" y="133047"/>
                </a:cubicBezTo>
                <a:lnTo>
                  <a:pt x="61839" y="127485"/>
                </a:lnTo>
                <a:lnTo>
                  <a:pt x="99975" y="127485"/>
                </a:lnTo>
                <a:cubicBezTo>
                  <a:pt x="101663" y="127485"/>
                  <a:pt x="103086" y="126128"/>
                  <a:pt x="103086" y="124373"/>
                </a:cubicBezTo>
                <a:lnTo>
                  <a:pt x="103086" y="112853"/>
                </a:lnTo>
                <a:close/>
                <a:moveTo>
                  <a:pt x="96863" y="142150"/>
                </a:moveTo>
                <a:lnTo>
                  <a:pt x="96863" y="150625"/>
                </a:lnTo>
                <a:lnTo>
                  <a:pt x="61839" y="150625"/>
                </a:lnTo>
                <a:lnTo>
                  <a:pt x="61839" y="145096"/>
                </a:lnTo>
                <a:cubicBezTo>
                  <a:pt x="61839" y="144269"/>
                  <a:pt x="62170" y="143541"/>
                  <a:pt x="62699" y="143011"/>
                </a:cubicBezTo>
                <a:cubicBezTo>
                  <a:pt x="63229" y="142481"/>
                  <a:pt x="63957" y="142150"/>
                  <a:pt x="64752" y="142150"/>
                </a:cubicBezTo>
                <a:close/>
                <a:moveTo>
                  <a:pt x="113978" y="146884"/>
                </a:moveTo>
                <a:cubicBezTo>
                  <a:pt x="112256" y="146884"/>
                  <a:pt x="110866" y="148274"/>
                  <a:pt x="110866" y="149996"/>
                </a:cubicBezTo>
                <a:lnTo>
                  <a:pt x="110866" y="157444"/>
                </a:lnTo>
                <a:cubicBezTo>
                  <a:pt x="110866" y="159133"/>
                  <a:pt x="112256" y="160523"/>
                  <a:pt x="113978" y="160523"/>
                </a:cubicBezTo>
                <a:cubicBezTo>
                  <a:pt x="115699" y="160523"/>
                  <a:pt x="117089" y="159133"/>
                  <a:pt x="117089" y="157444"/>
                </a:cubicBezTo>
                <a:lnTo>
                  <a:pt x="117089" y="149996"/>
                </a:lnTo>
                <a:cubicBezTo>
                  <a:pt x="117089" y="148274"/>
                  <a:pt x="115699" y="146884"/>
                  <a:pt x="113978" y="146884"/>
                </a:cubicBezTo>
                <a:close/>
                <a:moveTo>
                  <a:pt x="126027" y="146884"/>
                </a:moveTo>
                <a:cubicBezTo>
                  <a:pt x="124306" y="146884"/>
                  <a:pt x="122916" y="148274"/>
                  <a:pt x="122916" y="149996"/>
                </a:cubicBezTo>
                <a:lnTo>
                  <a:pt x="122916" y="157444"/>
                </a:lnTo>
                <a:cubicBezTo>
                  <a:pt x="122916" y="159133"/>
                  <a:pt x="124306" y="160523"/>
                  <a:pt x="126027" y="160523"/>
                </a:cubicBezTo>
                <a:cubicBezTo>
                  <a:pt x="127749" y="160523"/>
                  <a:pt x="129139" y="159133"/>
                  <a:pt x="129139" y="157444"/>
                </a:cubicBezTo>
                <a:lnTo>
                  <a:pt x="129139" y="149996"/>
                </a:lnTo>
                <a:cubicBezTo>
                  <a:pt x="129139" y="148274"/>
                  <a:pt x="127749" y="146884"/>
                  <a:pt x="126027" y="146884"/>
                </a:cubicBezTo>
                <a:close/>
                <a:moveTo>
                  <a:pt x="138077" y="146884"/>
                </a:moveTo>
                <a:cubicBezTo>
                  <a:pt x="136356" y="146884"/>
                  <a:pt x="134966" y="148274"/>
                  <a:pt x="134966" y="149996"/>
                </a:cubicBezTo>
                <a:lnTo>
                  <a:pt x="134966" y="157444"/>
                </a:lnTo>
                <a:cubicBezTo>
                  <a:pt x="134966" y="159133"/>
                  <a:pt x="136356" y="160523"/>
                  <a:pt x="138077" y="160523"/>
                </a:cubicBezTo>
                <a:cubicBezTo>
                  <a:pt x="139799" y="160523"/>
                  <a:pt x="141189" y="159133"/>
                  <a:pt x="141189" y="157444"/>
                </a:cubicBezTo>
                <a:lnTo>
                  <a:pt x="141189" y="149996"/>
                </a:lnTo>
                <a:cubicBezTo>
                  <a:pt x="141189" y="148274"/>
                  <a:pt x="139799" y="146884"/>
                  <a:pt x="138077" y="146884"/>
                </a:cubicBezTo>
                <a:close/>
                <a:moveTo>
                  <a:pt x="147115" y="142150"/>
                </a:moveTo>
                <a:cubicBezTo>
                  <a:pt x="147909" y="142150"/>
                  <a:pt x="148638" y="142481"/>
                  <a:pt x="149167" y="143011"/>
                </a:cubicBezTo>
                <a:cubicBezTo>
                  <a:pt x="149697" y="143541"/>
                  <a:pt x="150028" y="144269"/>
                  <a:pt x="150028" y="145096"/>
                </a:cubicBezTo>
                <a:lnTo>
                  <a:pt x="150028" y="162344"/>
                </a:lnTo>
                <a:cubicBezTo>
                  <a:pt x="150028" y="163171"/>
                  <a:pt x="149697" y="163900"/>
                  <a:pt x="149167" y="164396"/>
                </a:cubicBezTo>
                <a:cubicBezTo>
                  <a:pt x="148638" y="164926"/>
                  <a:pt x="147909" y="165290"/>
                  <a:pt x="147115" y="165290"/>
                </a:cubicBezTo>
                <a:lnTo>
                  <a:pt x="64752" y="165290"/>
                </a:lnTo>
                <a:cubicBezTo>
                  <a:pt x="63957" y="165290"/>
                  <a:pt x="63229" y="164926"/>
                  <a:pt x="62699" y="164396"/>
                </a:cubicBezTo>
                <a:cubicBezTo>
                  <a:pt x="62170" y="163900"/>
                  <a:pt x="61839" y="163171"/>
                  <a:pt x="61839" y="162344"/>
                </a:cubicBezTo>
                <a:lnTo>
                  <a:pt x="61839" y="156815"/>
                </a:lnTo>
                <a:lnTo>
                  <a:pt x="99975" y="156815"/>
                </a:lnTo>
                <a:cubicBezTo>
                  <a:pt x="101663" y="156815"/>
                  <a:pt x="103086" y="155425"/>
                  <a:pt x="103086" y="153704"/>
                </a:cubicBezTo>
                <a:lnTo>
                  <a:pt x="103086" y="142150"/>
                </a:lnTo>
                <a:close/>
                <a:moveTo>
                  <a:pt x="16751" y="191376"/>
                </a:moveTo>
                <a:cubicBezTo>
                  <a:pt x="15062" y="191376"/>
                  <a:pt x="13639" y="192767"/>
                  <a:pt x="13639" y="194488"/>
                </a:cubicBezTo>
                <a:cubicBezTo>
                  <a:pt x="13639" y="196209"/>
                  <a:pt x="15062" y="197600"/>
                  <a:pt x="16751" y="197600"/>
                </a:cubicBezTo>
                <a:lnTo>
                  <a:pt x="49292" y="197600"/>
                </a:lnTo>
                <a:cubicBezTo>
                  <a:pt x="51013" y="197600"/>
                  <a:pt x="52404" y="196209"/>
                  <a:pt x="52404" y="194488"/>
                </a:cubicBezTo>
                <a:cubicBezTo>
                  <a:pt x="52404" y="192767"/>
                  <a:pt x="51013" y="191376"/>
                  <a:pt x="49292" y="191376"/>
                </a:cubicBezTo>
                <a:close/>
                <a:moveTo>
                  <a:pt x="162574" y="191376"/>
                </a:moveTo>
                <a:cubicBezTo>
                  <a:pt x="160853" y="191376"/>
                  <a:pt x="159463" y="192767"/>
                  <a:pt x="159463" y="194488"/>
                </a:cubicBezTo>
                <a:cubicBezTo>
                  <a:pt x="159463" y="196209"/>
                  <a:pt x="160853" y="197600"/>
                  <a:pt x="162574" y="197600"/>
                </a:cubicBezTo>
                <a:lnTo>
                  <a:pt x="195116" y="197600"/>
                </a:lnTo>
                <a:cubicBezTo>
                  <a:pt x="196837" y="197600"/>
                  <a:pt x="198228" y="196209"/>
                  <a:pt x="198228" y="194488"/>
                </a:cubicBezTo>
                <a:cubicBezTo>
                  <a:pt x="198228" y="192767"/>
                  <a:pt x="196837" y="191376"/>
                  <a:pt x="195116" y="191376"/>
                </a:cubicBezTo>
                <a:close/>
                <a:moveTo>
                  <a:pt x="105933" y="187536"/>
                </a:moveTo>
                <a:cubicBezTo>
                  <a:pt x="107853" y="187536"/>
                  <a:pt x="109575" y="188331"/>
                  <a:pt x="110833" y="189589"/>
                </a:cubicBezTo>
                <a:cubicBezTo>
                  <a:pt x="112091" y="190847"/>
                  <a:pt x="112885" y="192568"/>
                  <a:pt x="112885" y="194488"/>
                </a:cubicBezTo>
                <a:cubicBezTo>
                  <a:pt x="112885" y="196408"/>
                  <a:pt x="112091" y="198129"/>
                  <a:pt x="110833" y="199387"/>
                </a:cubicBezTo>
                <a:cubicBezTo>
                  <a:pt x="109575" y="200645"/>
                  <a:pt x="107853" y="201440"/>
                  <a:pt x="105933" y="201440"/>
                </a:cubicBezTo>
                <a:cubicBezTo>
                  <a:pt x="104013" y="201440"/>
                  <a:pt x="102292" y="200645"/>
                  <a:pt x="101034" y="199387"/>
                </a:cubicBezTo>
                <a:cubicBezTo>
                  <a:pt x="99776" y="198129"/>
                  <a:pt x="99014" y="196408"/>
                  <a:pt x="99014" y="194488"/>
                </a:cubicBezTo>
                <a:cubicBezTo>
                  <a:pt x="99014" y="192568"/>
                  <a:pt x="99776" y="190847"/>
                  <a:pt x="101034" y="189589"/>
                </a:cubicBezTo>
                <a:cubicBezTo>
                  <a:pt x="102292" y="188331"/>
                  <a:pt x="104013" y="187536"/>
                  <a:pt x="105933" y="187536"/>
                </a:cubicBezTo>
                <a:close/>
                <a:moveTo>
                  <a:pt x="133190" y="10515"/>
                </a:moveTo>
                <a:cubicBezTo>
                  <a:pt x="132341" y="10515"/>
                  <a:pt x="131495" y="10865"/>
                  <a:pt x="130894" y="11554"/>
                </a:cubicBezTo>
                <a:cubicBezTo>
                  <a:pt x="129735" y="12812"/>
                  <a:pt x="129834" y="14765"/>
                  <a:pt x="131092" y="15924"/>
                </a:cubicBezTo>
                <a:cubicBezTo>
                  <a:pt x="132880" y="17546"/>
                  <a:pt x="134535" y="19333"/>
                  <a:pt x="135959" y="21287"/>
                </a:cubicBezTo>
                <a:cubicBezTo>
                  <a:pt x="137382" y="23240"/>
                  <a:pt x="138640" y="25358"/>
                  <a:pt x="139699" y="27543"/>
                </a:cubicBezTo>
                <a:cubicBezTo>
                  <a:pt x="139898" y="28007"/>
                  <a:pt x="140163" y="28603"/>
                  <a:pt x="140395" y="29099"/>
                </a:cubicBezTo>
                <a:cubicBezTo>
                  <a:pt x="142161" y="33058"/>
                  <a:pt x="142888" y="34677"/>
                  <a:pt x="145250" y="34677"/>
                </a:cubicBezTo>
                <a:cubicBezTo>
                  <a:pt x="146561" y="34677"/>
                  <a:pt x="148376" y="34178"/>
                  <a:pt x="151154" y="33303"/>
                </a:cubicBezTo>
                <a:cubicBezTo>
                  <a:pt x="153469" y="32556"/>
                  <a:pt x="155838" y="32194"/>
                  <a:pt x="158169" y="32194"/>
                </a:cubicBezTo>
                <a:cubicBezTo>
                  <a:pt x="159037" y="32194"/>
                  <a:pt x="159900" y="32245"/>
                  <a:pt x="160754" y="32343"/>
                </a:cubicBezTo>
                <a:cubicBezTo>
                  <a:pt x="163998" y="32707"/>
                  <a:pt x="167143" y="33767"/>
                  <a:pt x="169924" y="35389"/>
                </a:cubicBezTo>
                <a:cubicBezTo>
                  <a:pt x="172439" y="36812"/>
                  <a:pt x="174624" y="38699"/>
                  <a:pt x="176445" y="40984"/>
                </a:cubicBezTo>
                <a:cubicBezTo>
                  <a:pt x="178166" y="43168"/>
                  <a:pt x="179524" y="45717"/>
                  <a:pt x="180384" y="48564"/>
                </a:cubicBezTo>
                <a:cubicBezTo>
                  <a:pt x="180881" y="50187"/>
                  <a:pt x="180881" y="52073"/>
                  <a:pt x="181907" y="53497"/>
                </a:cubicBezTo>
                <a:cubicBezTo>
                  <a:pt x="182569" y="54358"/>
                  <a:pt x="183596" y="55086"/>
                  <a:pt x="185416" y="55847"/>
                </a:cubicBezTo>
                <a:cubicBezTo>
                  <a:pt x="189190" y="57403"/>
                  <a:pt x="192633" y="59853"/>
                  <a:pt x="195612" y="62832"/>
                </a:cubicBezTo>
                <a:cubicBezTo>
                  <a:pt x="198691" y="65944"/>
                  <a:pt x="201174" y="69619"/>
                  <a:pt x="202862" y="73492"/>
                </a:cubicBezTo>
                <a:cubicBezTo>
                  <a:pt x="203822" y="75644"/>
                  <a:pt x="204517" y="77862"/>
                  <a:pt x="204981" y="80113"/>
                </a:cubicBezTo>
                <a:cubicBezTo>
                  <a:pt x="207298" y="91335"/>
                  <a:pt x="203822" y="103021"/>
                  <a:pt x="195612" y="111231"/>
                </a:cubicBezTo>
                <a:cubicBezTo>
                  <a:pt x="189389" y="117421"/>
                  <a:pt x="180848" y="121294"/>
                  <a:pt x="171413" y="121294"/>
                </a:cubicBezTo>
                <a:lnTo>
                  <a:pt x="156252" y="121294"/>
                </a:lnTo>
                <a:lnTo>
                  <a:pt x="156252" y="115766"/>
                </a:lnTo>
                <a:cubicBezTo>
                  <a:pt x="156252" y="113449"/>
                  <a:pt x="155391" y="111330"/>
                  <a:pt x="153967" y="109741"/>
                </a:cubicBezTo>
                <a:cubicBezTo>
                  <a:pt x="155391" y="108119"/>
                  <a:pt x="156252" y="106000"/>
                  <a:pt x="156252" y="103716"/>
                </a:cubicBezTo>
                <a:lnTo>
                  <a:pt x="156252" y="86436"/>
                </a:lnTo>
                <a:cubicBezTo>
                  <a:pt x="156252" y="83920"/>
                  <a:pt x="155225" y="81636"/>
                  <a:pt x="153570" y="79980"/>
                </a:cubicBezTo>
                <a:cubicBezTo>
                  <a:pt x="151915" y="78325"/>
                  <a:pt x="149631" y="77299"/>
                  <a:pt x="147115" y="77299"/>
                </a:cubicBezTo>
                <a:lnTo>
                  <a:pt x="64752" y="77299"/>
                </a:lnTo>
                <a:cubicBezTo>
                  <a:pt x="62269" y="77299"/>
                  <a:pt x="59952" y="78325"/>
                  <a:pt x="58296" y="79980"/>
                </a:cubicBezTo>
                <a:cubicBezTo>
                  <a:pt x="56641" y="81636"/>
                  <a:pt x="55648" y="83920"/>
                  <a:pt x="55648" y="86436"/>
                </a:cubicBezTo>
                <a:lnTo>
                  <a:pt x="55648" y="103716"/>
                </a:lnTo>
                <a:cubicBezTo>
                  <a:pt x="55648" y="106000"/>
                  <a:pt x="56509" y="108119"/>
                  <a:pt x="57899" y="109741"/>
                </a:cubicBezTo>
                <a:cubicBezTo>
                  <a:pt x="56509" y="111330"/>
                  <a:pt x="55648" y="113449"/>
                  <a:pt x="55648" y="115766"/>
                </a:cubicBezTo>
                <a:lnTo>
                  <a:pt x="55648" y="121294"/>
                </a:lnTo>
                <a:lnTo>
                  <a:pt x="40453" y="121294"/>
                </a:lnTo>
                <a:cubicBezTo>
                  <a:pt x="37838" y="121294"/>
                  <a:pt x="35289" y="120997"/>
                  <a:pt x="32872" y="120434"/>
                </a:cubicBezTo>
                <a:cubicBezTo>
                  <a:pt x="30357" y="119871"/>
                  <a:pt x="27940" y="119010"/>
                  <a:pt x="25656" y="117918"/>
                </a:cubicBezTo>
                <a:cubicBezTo>
                  <a:pt x="25215" y="117702"/>
                  <a:pt x="24753" y="117601"/>
                  <a:pt x="24300" y="117601"/>
                </a:cubicBezTo>
                <a:cubicBezTo>
                  <a:pt x="23153" y="117601"/>
                  <a:pt x="22063" y="118250"/>
                  <a:pt x="21518" y="119341"/>
                </a:cubicBezTo>
                <a:cubicBezTo>
                  <a:pt x="20789" y="120897"/>
                  <a:pt x="21418" y="122751"/>
                  <a:pt x="22941" y="123479"/>
                </a:cubicBezTo>
                <a:cubicBezTo>
                  <a:pt x="25656" y="124804"/>
                  <a:pt x="28503" y="125797"/>
                  <a:pt x="31482" y="126492"/>
                </a:cubicBezTo>
                <a:cubicBezTo>
                  <a:pt x="34395" y="127154"/>
                  <a:pt x="37408" y="127485"/>
                  <a:pt x="40453" y="127485"/>
                </a:cubicBezTo>
                <a:lnTo>
                  <a:pt x="55648" y="127485"/>
                </a:lnTo>
                <a:lnTo>
                  <a:pt x="55648" y="133047"/>
                </a:lnTo>
                <a:cubicBezTo>
                  <a:pt x="55648" y="135331"/>
                  <a:pt x="56509" y="137449"/>
                  <a:pt x="57899" y="139038"/>
                </a:cubicBezTo>
                <a:cubicBezTo>
                  <a:pt x="56509" y="140660"/>
                  <a:pt x="55648" y="142779"/>
                  <a:pt x="55648" y="145096"/>
                </a:cubicBezTo>
                <a:lnTo>
                  <a:pt x="55648" y="162344"/>
                </a:lnTo>
                <a:cubicBezTo>
                  <a:pt x="55648" y="164860"/>
                  <a:pt x="56641" y="167144"/>
                  <a:pt x="58296" y="168799"/>
                </a:cubicBezTo>
                <a:cubicBezTo>
                  <a:pt x="59952" y="170454"/>
                  <a:pt x="62236" y="171481"/>
                  <a:pt x="64752" y="171481"/>
                </a:cubicBezTo>
                <a:lnTo>
                  <a:pt x="102855" y="171481"/>
                </a:lnTo>
                <a:lnTo>
                  <a:pt x="102855" y="181710"/>
                </a:lnTo>
                <a:cubicBezTo>
                  <a:pt x="100438" y="182306"/>
                  <a:pt x="98319" y="183531"/>
                  <a:pt x="96631" y="185186"/>
                </a:cubicBezTo>
                <a:cubicBezTo>
                  <a:pt x="94976" y="186874"/>
                  <a:pt x="93751" y="188993"/>
                  <a:pt x="93155" y="191376"/>
                </a:cubicBezTo>
                <a:lnTo>
                  <a:pt x="63361" y="191376"/>
                </a:lnTo>
                <a:cubicBezTo>
                  <a:pt x="61640" y="191376"/>
                  <a:pt x="60250" y="192767"/>
                  <a:pt x="60250" y="194488"/>
                </a:cubicBezTo>
                <a:cubicBezTo>
                  <a:pt x="60250" y="196209"/>
                  <a:pt x="61640" y="197600"/>
                  <a:pt x="63361" y="197600"/>
                </a:cubicBezTo>
                <a:lnTo>
                  <a:pt x="93155" y="197600"/>
                </a:lnTo>
                <a:cubicBezTo>
                  <a:pt x="93751" y="199983"/>
                  <a:pt x="94976" y="202102"/>
                  <a:pt x="96631" y="203790"/>
                </a:cubicBezTo>
                <a:cubicBezTo>
                  <a:pt x="99014" y="206174"/>
                  <a:pt x="102325" y="207630"/>
                  <a:pt x="105933" y="207630"/>
                </a:cubicBezTo>
                <a:cubicBezTo>
                  <a:pt x="109575" y="207630"/>
                  <a:pt x="112852" y="206174"/>
                  <a:pt x="115236" y="203790"/>
                </a:cubicBezTo>
                <a:cubicBezTo>
                  <a:pt x="116924" y="202102"/>
                  <a:pt x="118149" y="199983"/>
                  <a:pt x="118711" y="197600"/>
                </a:cubicBezTo>
                <a:lnTo>
                  <a:pt x="148505" y="197600"/>
                </a:lnTo>
                <a:cubicBezTo>
                  <a:pt x="150227" y="197600"/>
                  <a:pt x="151617" y="196209"/>
                  <a:pt x="151617" y="194488"/>
                </a:cubicBezTo>
                <a:cubicBezTo>
                  <a:pt x="151617" y="192767"/>
                  <a:pt x="150227" y="191376"/>
                  <a:pt x="148505" y="191376"/>
                </a:cubicBezTo>
                <a:lnTo>
                  <a:pt x="118711" y="191376"/>
                </a:lnTo>
                <a:cubicBezTo>
                  <a:pt x="118149" y="188993"/>
                  <a:pt x="116924" y="186874"/>
                  <a:pt x="115236" y="185186"/>
                </a:cubicBezTo>
                <a:cubicBezTo>
                  <a:pt x="113547" y="183531"/>
                  <a:pt x="111429" y="182306"/>
                  <a:pt x="109045" y="181710"/>
                </a:cubicBezTo>
                <a:lnTo>
                  <a:pt x="109045" y="171481"/>
                </a:lnTo>
                <a:lnTo>
                  <a:pt x="147115" y="171481"/>
                </a:lnTo>
                <a:cubicBezTo>
                  <a:pt x="149631" y="171481"/>
                  <a:pt x="151915" y="170454"/>
                  <a:pt x="153570" y="168799"/>
                </a:cubicBezTo>
                <a:cubicBezTo>
                  <a:pt x="155225" y="167144"/>
                  <a:pt x="156252" y="164860"/>
                  <a:pt x="156252" y="162344"/>
                </a:cubicBezTo>
                <a:lnTo>
                  <a:pt x="156252" y="145096"/>
                </a:lnTo>
                <a:cubicBezTo>
                  <a:pt x="156252" y="142779"/>
                  <a:pt x="155391" y="140660"/>
                  <a:pt x="153967" y="139038"/>
                </a:cubicBezTo>
                <a:cubicBezTo>
                  <a:pt x="155391" y="137449"/>
                  <a:pt x="156252" y="135331"/>
                  <a:pt x="156252" y="133047"/>
                </a:cubicBezTo>
                <a:lnTo>
                  <a:pt x="156252" y="127485"/>
                </a:lnTo>
                <a:lnTo>
                  <a:pt x="171413" y="127485"/>
                </a:lnTo>
                <a:cubicBezTo>
                  <a:pt x="182536" y="127485"/>
                  <a:pt x="192666" y="122950"/>
                  <a:pt x="199982" y="115634"/>
                </a:cubicBezTo>
                <a:cubicBezTo>
                  <a:pt x="209715" y="105901"/>
                  <a:pt x="213787" y="92163"/>
                  <a:pt x="211039" y="78855"/>
                </a:cubicBezTo>
                <a:cubicBezTo>
                  <a:pt x="210476" y="76206"/>
                  <a:pt x="209649" y="73591"/>
                  <a:pt x="208556" y="71009"/>
                </a:cubicBezTo>
                <a:cubicBezTo>
                  <a:pt x="206570" y="66441"/>
                  <a:pt x="203590" y="62137"/>
                  <a:pt x="199982" y="58496"/>
                </a:cubicBezTo>
                <a:cubicBezTo>
                  <a:pt x="196473" y="54920"/>
                  <a:pt x="192302" y="52007"/>
                  <a:pt x="187800" y="50153"/>
                </a:cubicBezTo>
                <a:cubicBezTo>
                  <a:pt x="187005" y="49789"/>
                  <a:pt x="186906" y="49458"/>
                  <a:pt x="186807" y="48862"/>
                </a:cubicBezTo>
                <a:cubicBezTo>
                  <a:pt x="186707" y="48300"/>
                  <a:pt x="186575" y="47637"/>
                  <a:pt x="186310" y="46810"/>
                </a:cubicBezTo>
                <a:cubicBezTo>
                  <a:pt x="185218" y="43202"/>
                  <a:pt x="183496" y="39957"/>
                  <a:pt x="181278" y="37143"/>
                </a:cubicBezTo>
                <a:cubicBezTo>
                  <a:pt x="178994" y="34263"/>
                  <a:pt x="176180" y="31847"/>
                  <a:pt x="173035" y="30026"/>
                </a:cubicBezTo>
                <a:cubicBezTo>
                  <a:pt x="169493" y="27974"/>
                  <a:pt x="165554" y="26649"/>
                  <a:pt x="161416" y="26186"/>
                </a:cubicBezTo>
                <a:cubicBezTo>
                  <a:pt x="160358" y="26071"/>
                  <a:pt x="159288" y="26013"/>
                  <a:pt x="158211" y="26013"/>
                </a:cubicBezTo>
                <a:cubicBezTo>
                  <a:pt x="155248" y="26013"/>
                  <a:pt x="152238" y="26455"/>
                  <a:pt x="149300" y="27378"/>
                </a:cubicBezTo>
                <a:cubicBezTo>
                  <a:pt x="148293" y="27692"/>
                  <a:pt x="147673" y="27861"/>
                  <a:pt x="147253" y="27861"/>
                </a:cubicBezTo>
                <a:cubicBezTo>
                  <a:pt x="146610" y="27861"/>
                  <a:pt x="146436" y="27464"/>
                  <a:pt x="146055" y="26583"/>
                </a:cubicBezTo>
                <a:cubicBezTo>
                  <a:pt x="145857" y="26153"/>
                  <a:pt x="145625" y="25656"/>
                  <a:pt x="145294" y="24928"/>
                </a:cubicBezTo>
                <a:cubicBezTo>
                  <a:pt x="144069" y="22313"/>
                  <a:pt x="142613" y="19863"/>
                  <a:pt x="140957" y="17645"/>
                </a:cubicBezTo>
                <a:cubicBezTo>
                  <a:pt x="139236" y="15328"/>
                  <a:pt x="137349" y="13242"/>
                  <a:pt x="135264" y="11322"/>
                </a:cubicBezTo>
                <a:cubicBezTo>
                  <a:pt x="134677" y="10782"/>
                  <a:pt x="133932" y="10515"/>
                  <a:pt x="133190" y="10515"/>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0"/>
          <p:cNvSpPr/>
          <p:nvPr/>
        </p:nvSpPr>
        <p:spPr>
          <a:xfrm>
            <a:off x="3539820" y="3725254"/>
            <a:ext cx="372805" cy="434759"/>
          </a:xfrm>
          <a:custGeom>
            <a:avLst/>
            <a:gdLst/>
            <a:ahLst/>
            <a:cxnLst/>
            <a:rect l="l" t="t" r="r" b="b"/>
            <a:pathLst>
              <a:path w="179018" h="208768" extrusionOk="0">
                <a:moveTo>
                  <a:pt x="98153" y="78614"/>
                </a:moveTo>
                <a:cubicBezTo>
                  <a:pt x="100176" y="78614"/>
                  <a:pt x="102035" y="79429"/>
                  <a:pt x="103340" y="80734"/>
                </a:cubicBezTo>
                <a:cubicBezTo>
                  <a:pt x="104677" y="82072"/>
                  <a:pt x="105525" y="83898"/>
                  <a:pt x="105525" y="85888"/>
                </a:cubicBezTo>
                <a:cubicBezTo>
                  <a:pt x="105525" y="87911"/>
                  <a:pt x="104677" y="89737"/>
                  <a:pt x="103340" y="91042"/>
                </a:cubicBezTo>
                <a:cubicBezTo>
                  <a:pt x="102035" y="92379"/>
                  <a:pt x="100176" y="93195"/>
                  <a:pt x="98153" y="93195"/>
                </a:cubicBezTo>
                <a:lnTo>
                  <a:pt x="80115" y="93195"/>
                </a:lnTo>
                <a:lnTo>
                  <a:pt x="80115" y="78614"/>
                </a:lnTo>
                <a:close/>
                <a:moveTo>
                  <a:pt x="86443" y="22703"/>
                </a:moveTo>
                <a:lnTo>
                  <a:pt x="86443" y="51115"/>
                </a:lnTo>
                <a:cubicBezTo>
                  <a:pt x="75189" y="51866"/>
                  <a:pt x="65044" y="56759"/>
                  <a:pt x="57509" y="64261"/>
                </a:cubicBezTo>
                <a:cubicBezTo>
                  <a:pt x="49322" y="72449"/>
                  <a:pt x="44266" y="83768"/>
                  <a:pt x="44266" y="96261"/>
                </a:cubicBezTo>
                <a:cubicBezTo>
                  <a:pt x="44266" y="97762"/>
                  <a:pt x="44331" y="99262"/>
                  <a:pt x="44494" y="100730"/>
                </a:cubicBezTo>
                <a:lnTo>
                  <a:pt x="22606" y="100730"/>
                </a:lnTo>
                <a:cubicBezTo>
                  <a:pt x="22182" y="97631"/>
                  <a:pt x="21954" y="94565"/>
                  <a:pt x="21954" y="91499"/>
                </a:cubicBezTo>
                <a:lnTo>
                  <a:pt x="21954" y="44722"/>
                </a:lnTo>
                <a:cubicBezTo>
                  <a:pt x="21954" y="43711"/>
                  <a:pt x="22117" y="42960"/>
                  <a:pt x="22508" y="42471"/>
                </a:cubicBezTo>
                <a:cubicBezTo>
                  <a:pt x="22867" y="41949"/>
                  <a:pt x="23552" y="41558"/>
                  <a:pt x="24498" y="41264"/>
                </a:cubicBezTo>
                <a:lnTo>
                  <a:pt x="86443" y="22703"/>
                </a:lnTo>
                <a:close/>
                <a:moveTo>
                  <a:pt x="98153" y="99327"/>
                </a:moveTo>
                <a:cubicBezTo>
                  <a:pt x="100176" y="99327"/>
                  <a:pt x="102035" y="100143"/>
                  <a:pt x="103340" y="101480"/>
                </a:cubicBezTo>
                <a:cubicBezTo>
                  <a:pt x="104677" y="102785"/>
                  <a:pt x="105525" y="104612"/>
                  <a:pt x="105525" y="106634"/>
                </a:cubicBezTo>
                <a:cubicBezTo>
                  <a:pt x="105525" y="108624"/>
                  <a:pt x="104677" y="110451"/>
                  <a:pt x="103340" y="111788"/>
                </a:cubicBezTo>
                <a:cubicBezTo>
                  <a:pt x="102035" y="113126"/>
                  <a:pt x="100176" y="113941"/>
                  <a:pt x="98153" y="113941"/>
                </a:cubicBezTo>
                <a:lnTo>
                  <a:pt x="80115" y="113941"/>
                </a:lnTo>
                <a:lnTo>
                  <a:pt x="80115" y="99327"/>
                </a:lnTo>
                <a:close/>
                <a:moveTo>
                  <a:pt x="84877" y="65011"/>
                </a:moveTo>
                <a:cubicBezTo>
                  <a:pt x="83214" y="65011"/>
                  <a:pt x="81844" y="66381"/>
                  <a:pt x="81844" y="68045"/>
                </a:cubicBezTo>
                <a:lnTo>
                  <a:pt x="81844" y="72481"/>
                </a:lnTo>
                <a:lnTo>
                  <a:pt x="70459" y="72481"/>
                </a:lnTo>
                <a:cubicBezTo>
                  <a:pt x="68763" y="72481"/>
                  <a:pt x="67393" y="73851"/>
                  <a:pt x="67393" y="75548"/>
                </a:cubicBezTo>
                <a:cubicBezTo>
                  <a:pt x="67393" y="77211"/>
                  <a:pt x="68763" y="78614"/>
                  <a:pt x="70459" y="78614"/>
                </a:cubicBezTo>
                <a:lnTo>
                  <a:pt x="74015" y="78614"/>
                </a:lnTo>
                <a:lnTo>
                  <a:pt x="74015" y="113941"/>
                </a:lnTo>
                <a:lnTo>
                  <a:pt x="70459" y="113941"/>
                </a:lnTo>
                <a:cubicBezTo>
                  <a:pt x="68763" y="113941"/>
                  <a:pt x="67393" y="115311"/>
                  <a:pt x="67393" y="117007"/>
                </a:cubicBezTo>
                <a:cubicBezTo>
                  <a:pt x="67393" y="118671"/>
                  <a:pt x="68763" y="120041"/>
                  <a:pt x="70459" y="120041"/>
                </a:cubicBezTo>
                <a:lnTo>
                  <a:pt x="81844" y="120041"/>
                </a:lnTo>
                <a:lnTo>
                  <a:pt x="81844" y="124477"/>
                </a:lnTo>
                <a:cubicBezTo>
                  <a:pt x="81844" y="126141"/>
                  <a:pt x="83214" y="127511"/>
                  <a:pt x="84877" y="127511"/>
                </a:cubicBezTo>
                <a:cubicBezTo>
                  <a:pt x="86606" y="127511"/>
                  <a:pt x="87943" y="126141"/>
                  <a:pt x="87943" y="124477"/>
                </a:cubicBezTo>
                <a:lnTo>
                  <a:pt x="87943" y="120041"/>
                </a:lnTo>
                <a:lnTo>
                  <a:pt x="95087" y="120041"/>
                </a:lnTo>
                <a:lnTo>
                  <a:pt x="95087" y="124477"/>
                </a:lnTo>
                <a:cubicBezTo>
                  <a:pt x="95087" y="126141"/>
                  <a:pt x="96457" y="127511"/>
                  <a:pt x="98153" y="127511"/>
                </a:cubicBezTo>
                <a:cubicBezTo>
                  <a:pt x="99817" y="127511"/>
                  <a:pt x="101187" y="126141"/>
                  <a:pt x="101187" y="124477"/>
                </a:cubicBezTo>
                <a:lnTo>
                  <a:pt x="101187" y="119715"/>
                </a:lnTo>
                <a:cubicBezTo>
                  <a:pt x="103666" y="119128"/>
                  <a:pt x="105917" y="117856"/>
                  <a:pt x="107646" y="116094"/>
                </a:cubicBezTo>
                <a:cubicBezTo>
                  <a:pt x="110092" y="113680"/>
                  <a:pt x="111625" y="110320"/>
                  <a:pt x="111625" y="106634"/>
                </a:cubicBezTo>
                <a:cubicBezTo>
                  <a:pt x="111625" y="102589"/>
                  <a:pt x="109799" y="98806"/>
                  <a:pt x="106667" y="96261"/>
                </a:cubicBezTo>
                <a:cubicBezTo>
                  <a:pt x="109799" y="93717"/>
                  <a:pt x="111625" y="89933"/>
                  <a:pt x="111625" y="85888"/>
                </a:cubicBezTo>
                <a:cubicBezTo>
                  <a:pt x="111625" y="82202"/>
                  <a:pt x="110092" y="78842"/>
                  <a:pt x="107646" y="76428"/>
                </a:cubicBezTo>
                <a:cubicBezTo>
                  <a:pt x="105917" y="74667"/>
                  <a:pt x="103666" y="73395"/>
                  <a:pt x="101187" y="72840"/>
                </a:cubicBezTo>
                <a:lnTo>
                  <a:pt x="101187" y="68045"/>
                </a:lnTo>
                <a:cubicBezTo>
                  <a:pt x="101187" y="66381"/>
                  <a:pt x="99817" y="65011"/>
                  <a:pt x="98153" y="65011"/>
                </a:cubicBezTo>
                <a:cubicBezTo>
                  <a:pt x="96457" y="65011"/>
                  <a:pt x="95087" y="66381"/>
                  <a:pt x="95087" y="68045"/>
                </a:cubicBezTo>
                <a:lnTo>
                  <a:pt x="95087" y="72481"/>
                </a:lnTo>
                <a:lnTo>
                  <a:pt x="87943" y="72481"/>
                </a:lnTo>
                <a:lnTo>
                  <a:pt x="87943" y="68045"/>
                </a:lnTo>
                <a:cubicBezTo>
                  <a:pt x="87943" y="66381"/>
                  <a:pt x="86606" y="65011"/>
                  <a:pt x="84877" y="65011"/>
                </a:cubicBezTo>
                <a:close/>
                <a:moveTo>
                  <a:pt x="89509" y="57150"/>
                </a:moveTo>
                <a:cubicBezTo>
                  <a:pt x="100306" y="57150"/>
                  <a:pt x="110092" y="61521"/>
                  <a:pt x="117171" y="68600"/>
                </a:cubicBezTo>
                <a:cubicBezTo>
                  <a:pt x="124249" y="75678"/>
                  <a:pt x="128653" y="85464"/>
                  <a:pt x="128653" y="96261"/>
                </a:cubicBezTo>
                <a:cubicBezTo>
                  <a:pt x="128653" y="107058"/>
                  <a:pt x="124249" y="116844"/>
                  <a:pt x="117171" y="123923"/>
                </a:cubicBezTo>
                <a:cubicBezTo>
                  <a:pt x="110092" y="131001"/>
                  <a:pt x="100306" y="135372"/>
                  <a:pt x="89509" y="135372"/>
                </a:cubicBezTo>
                <a:cubicBezTo>
                  <a:pt x="78712" y="135372"/>
                  <a:pt x="68926" y="131001"/>
                  <a:pt x="61848" y="123923"/>
                </a:cubicBezTo>
                <a:cubicBezTo>
                  <a:pt x="54769" y="116844"/>
                  <a:pt x="50398" y="107058"/>
                  <a:pt x="50398" y="96261"/>
                </a:cubicBezTo>
                <a:cubicBezTo>
                  <a:pt x="50398" y="85464"/>
                  <a:pt x="54769" y="75678"/>
                  <a:pt x="61848" y="68600"/>
                </a:cubicBezTo>
                <a:cubicBezTo>
                  <a:pt x="68926" y="61521"/>
                  <a:pt x="78712" y="57150"/>
                  <a:pt x="89509" y="57150"/>
                </a:cubicBezTo>
                <a:close/>
                <a:moveTo>
                  <a:pt x="155303" y="106830"/>
                </a:moveTo>
                <a:cubicBezTo>
                  <a:pt x="153248" y="116225"/>
                  <a:pt x="149399" y="125456"/>
                  <a:pt x="144375" y="134166"/>
                </a:cubicBezTo>
                <a:cubicBezTo>
                  <a:pt x="135405" y="149790"/>
                  <a:pt x="122749" y="163654"/>
                  <a:pt x="109733" y="173570"/>
                </a:cubicBezTo>
                <a:cubicBezTo>
                  <a:pt x="107091" y="175560"/>
                  <a:pt x="104416" y="177452"/>
                  <a:pt x="101644" y="179246"/>
                </a:cubicBezTo>
                <a:cubicBezTo>
                  <a:pt x="98708" y="181105"/>
                  <a:pt x="95642" y="182932"/>
                  <a:pt x="92575" y="184531"/>
                </a:cubicBezTo>
                <a:lnTo>
                  <a:pt x="92575" y="141407"/>
                </a:lnTo>
                <a:cubicBezTo>
                  <a:pt x="103862" y="140657"/>
                  <a:pt x="113974" y="135764"/>
                  <a:pt x="121509" y="128261"/>
                </a:cubicBezTo>
                <a:cubicBezTo>
                  <a:pt x="127283" y="122455"/>
                  <a:pt x="131523" y="115083"/>
                  <a:pt x="133513" y="106830"/>
                </a:cubicBezTo>
                <a:close/>
                <a:moveTo>
                  <a:pt x="89509" y="15821"/>
                </a:moveTo>
                <a:cubicBezTo>
                  <a:pt x="88563" y="15821"/>
                  <a:pt x="87617" y="15984"/>
                  <a:pt x="86671" y="16277"/>
                </a:cubicBezTo>
                <a:lnTo>
                  <a:pt x="22769" y="35425"/>
                </a:lnTo>
                <a:cubicBezTo>
                  <a:pt x="20486" y="36110"/>
                  <a:pt x="18790" y="37219"/>
                  <a:pt x="17615" y="38818"/>
                </a:cubicBezTo>
                <a:cubicBezTo>
                  <a:pt x="16408" y="40449"/>
                  <a:pt x="15854" y="42373"/>
                  <a:pt x="15854" y="44722"/>
                </a:cubicBezTo>
                <a:lnTo>
                  <a:pt x="15854" y="91499"/>
                </a:lnTo>
                <a:cubicBezTo>
                  <a:pt x="15854" y="104938"/>
                  <a:pt x="19736" y="118182"/>
                  <a:pt x="25607" y="130186"/>
                </a:cubicBezTo>
                <a:cubicBezTo>
                  <a:pt x="32392" y="144049"/>
                  <a:pt x="42113" y="156869"/>
                  <a:pt x="52812" y="167340"/>
                </a:cubicBezTo>
                <a:cubicBezTo>
                  <a:pt x="53407" y="167935"/>
                  <a:pt x="54177" y="168229"/>
                  <a:pt x="54946" y="168229"/>
                </a:cubicBezTo>
                <a:cubicBezTo>
                  <a:pt x="55735" y="168229"/>
                  <a:pt x="56523" y="167919"/>
                  <a:pt x="57118" y="167307"/>
                </a:cubicBezTo>
                <a:cubicBezTo>
                  <a:pt x="58292" y="166133"/>
                  <a:pt x="58292" y="164176"/>
                  <a:pt x="57085" y="163001"/>
                </a:cubicBezTo>
                <a:cubicBezTo>
                  <a:pt x="46843" y="152955"/>
                  <a:pt x="37546" y="140689"/>
                  <a:pt x="31087" y="127511"/>
                </a:cubicBezTo>
                <a:cubicBezTo>
                  <a:pt x="27793" y="120824"/>
                  <a:pt x="25248" y="113876"/>
                  <a:pt x="23715" y="106830"/>
                </a:cubicBezTo>
                <a:lnTo>
                  <a:pt x="45505" y="106830"/>
                </a:lnTo>
                <a:cubicBezTo>
                  <a:pt x="47495" y="115083"/>
                  <a:pt x="51736" y="122455"/>
                  <a:pt x="57509" y="128261"/>
                </a:cubicBezTo>
                <a:cubicBezTo>
                  <a:pt x="65044" y="135764"/>
                  <a:pt x="75189" y="140657"/>
                  <a:pt x="86443" y="141407"/>
                </a:cubicBezTo>
                <a:lnTo>
                  <a:pt x="86443" y="184531"/>
                </a:lnTo>
                <a:cubicBezTo>
                  <a:pt x="82985" y="182769"/>
                  <a:pt x="79528" y="180681"/>
                  <a:pt x="76298" y="178561"/>
                </a:cubicBezTo>
                <a:cubicBezTo>
                  <a:pt x="73199" y="176506"/>
                  <a:pt x="70166" y="174321"/>
                  <a:pt x="67230" y="171972"/>
                </a:cubicBezTo>
                <a:cubicBezTo>
                  <a:pt x="66657" y="171525"/>
                  <a:pt x="65977" y="171305"/>
                  <a:pt x="65304" y="171305"/>
                </a:cubicBezTo>
                <a:cubicBezTo>
                  <a:pt x="64405" y="171305"/>
                  <a:pt x="63521" y="171697"/>
                  <a:pt x="62924" y="172461"/>
                </a:cubicBezTo>
                <a:cubicBezTo>
                  <a:pt x="61880" y="173766"/>
                  <a:pt x="62109" y="175691"/>
                  <a:pt x="63413" y="176734"/>
                </a:cubicBezTo>
                <a:cubicBezTo>
                  <a:pt x="66447" y="179148"/>
                  <a:pt x="69611" y="181464"/>
                  <a:pt x="72938" y="183650"/>
                </a:cubicBezTo>
                <a:cubicBezTo>
                  <a:pt x="76168" y="185770"/>
                  <a:pt x="79495" y="187760"/>
                  <a:pt x="82920" y="189554"/>
                </a:cubicBezTo>
                <a:cubicBezTo>
                  <a:pt x="85627" y="191022"/>
                  <a:pt x="87487" y="191707"/>
                  <a:pt x="89574" y="191707"/>
                </a:cubicBezTo>
                <a:cubicBezTo>
                  <a:pt x="91662" y="191707"/>
                  <a:pt x="93489" y="190957"/>
                  <a:pt x="96164" y="189521"/>
                </a:cubicBezTo>
                <a:cubicBezTo>
                  <a:pt x="99197" y="187890"/>
                  <a:pt x="102133" y="186194"/>
                  <a:pt x="104938" y="184367"/>
                </a:cubicBezTo>
                <a:cubicBezTo>
                  <a:pt x="107841" y="182508"/>
                  <a:pt x="110679" y="180518"/>
                  <a:pt x="113419" y="178431"/>
                </a:cubicBezTo>
                <a:cubicBezTo>
                  <a:pt x="127022" y="168058"/>
                  <a:pt x="140265" y="153574"/>
                  <a:pt x="149660" y="137232"/>
                </a:cubicBezTo>
                <a:cubicBezTo>
                  <a:pt x="157880" y="122879"/>
                  <a:pt x="163164" y="107124"/>
                  <a:pt x="163164" y="91499"/>
                </a:cubicBezTo>
                <a:lnTo>
                  <a:pt x="163164" y="44722"/>
                </a:lnTo>
                <a:cubicBezTo>
                  <a:pt x="163164" y="42471"/>
                  <a:pt x="162545" y="40481"/>
                  <a:pt x="161338" y="38883"/>
                </a:cubicBezTo>
                <a:cubicBezTo>
                  <a:pt x="160131" y="37252"/>
                  <a:pt x="158402" y="36078"/>
                  <a:pt x="156249" y="35425"/>
                </a:cubicBezTo>
                <a:lnTo>
                  <a:pt x="121444" y="24987"/>
                </a:lnTo>
                <a:cubicBezTo>
                  <a:pt x="121146" y="24897"/>
                  <a:pt x="120846" y="24855"/>
                  <a:pt x="120552" y="24855"/>
                </a:cubicBezTo>
                <a:cubicBezTo>
                  <a:pt x="119234" y="24855"/>
                  <a:pt x="118027" y="25709"/>
                  <a:pt x="117627" y="27042"/>
                </a:cubicBezTo>
                <a:cubicBezTo>
                  <a:pt x="117138" y="28640"/>
                  <a:pt x="118084" y="30336"/>
                  <a:pt x="119682" y="30826"/>
                </a:cubicBezTo>
                <a:lnTo>
                  <a:pt x="154520" y="41264"/>
                </a:lnTo>
                <a:cubicBezTo>
                  <a:pt x="155401" y="41525"/>
                  <a:pt x="156021" y="41949"/>
                  <a:pt x="156445" y="42504"/>
                </a:cubicBezTo>
                <a:cubicBezTo>
                  <a:pt x="156836" y="43058"/>
                  <a:pt x="157065" y="43808"/>
                  <a:pt x="157065" y="44722"/>
                </a:cubicBezTo>
                <a:lnTo>
                  <a:pt x="157065" y="91499"/>
                </a:lnTo>
                <a:cubicBezTo>
                  <a:pt x="157065" y="94565"/>
                  <a:pt x="156836" y="97631"/>
                  <a:pt x="156412" y="100730"/>
                </a:cubicBezTo>
                <a:lnTo>
                  <a:pt x="134524" y="100730"/>
                </a:lnTo>
                <a:cubicBezTo>
                  <a:pt x="134687" y="99262"/>
                  <a:pt x="134753" y="97762"/>
                  <a:pt x="134753" y="96261"/>
                </a:cubicBezTo>
                <a:cubicBezTo>
                  <a:pt x="134753" y="83768"/>
                  <a:pt x="129697" y="72449"/>
                  <a:pt x="121509" y="64261"/>
                </a:cubicBezTo>
                <a:cubicBezTo>
                  <a:pt x="113974" y="56759"/>
                  <a:pt x="103862" y="51866"/>
                  <a:pt x="92575" y="51115"/>
                </a:cubicBezTo>
                <a:lnTo>
                  <a:pt x="92575" y="22703"/>
                </a:lnTo>
                <a:lnTo>
                  <a:pt x="106406" y="26879"/>
                </a:lnTo>
                <a:cubicBezTo>
                  <a:pt x="106690" y="26958"/>
                  <a:pt x="106975" y="26996"/>
                  <a:pt x="107256" y="26996"/>
                </a:cubicBezTo>
                <a:cubicBezTo>
                  <a:pt x="108590" y="26996"/>
                  <a:pt x="109818" y="26139"/>
                  <a:pt x="110223" y="24791"/>
                </a:cubicBezTo>
                <a:cubicBezTo>
                  <a:pt x="110679" y="23193"/>
                  <a:pt x="109766" y="21496"/>
                  <a:pt x="108168" y="21007"/>
                </a:cubicBezTo>
                <a:lnTo>
                  <a:pt x="92347" y="16277"/>
                </a:lnTo>
                <a:cubicBezTo>
                  <a:pt x="91401" y="15984"/>
                  <a:pt x="90455" y="15821"/>
                  <a:pt x="89509" y="15821"/>
                </a:cubicBezTo>
                <a:close/>
                <a:moveTo>
                  <a:pt x="89509" y="6100"/>
                </a:moveTo>
                <a:cubicBezTo>
                  <a:pt x="91401" y="6100"/>
                  <a:pt x="93293" y="6393"/>
                  <a:pt x="95152" y="6948"/>
                </a:cubicBezTo>
                <a:lnTo>
                  <a:pt x="170341" y="29488"/>
                </a:lnTo>
                <a:cubicBezTo>
                  <a:pt x="171189" y="29749"/>
                  <a:pt x="171809" y="30206"/>
                  <a:pt x="172200" y="30728"/>
                </a:cubicBezTo>
                <a:cubicBezTo>
                  <a:pt x="172689" y="31348"/>
                  <a:pt x="172885" y="32163"/>
                  <a:pt x="172885" y="32946"/>
                </a:cubicBezTo>
                <a:lnTo>
                  <a:pt x="172885" y="91499"/>
                </a:lnTo>
                <a:cubicBezTo>
                  <a:pt x="172885" y="112375"/>
                  <a:pt x="164273" y="134851"/>
                  <a:pt x="149986" y="154683"/>
                </a:cubicBezTo>
                <a:cubicBezTo>
                  <a:pt x="135699" y="174484"/>
                  <a:pt x="115801" y="191609"/>
                  <a:pt x="93163" y="201852"/>
                </a:cubicBezTo>
                <a:cubicBezTo>
                  <a:pt x="91988" y="202374"/>
                  <a:pt x="90749" y="202667"/>
                  <a:pt x="89509" y="202667"/>
                </a:cubicBezTo>
                <a:cubicBezTo>
                  <a:pt x="88270" y="202667"/>
                  <a:pt x="87030" y="202374"/>
                  <a:pt x="85856" y="201852"/>
                </a:cubicBezTo>
                <a:cubicBezTo>
                  <a:pt x="63218" y="191642"/>
                  <a:pt x="43320" y="174516"/>
                  <a:pt x="29032" y="154716"/>
                </a:cubicBezTo>
                <a:cubicBezTo>
                  <a:pt x="14745" y="134851"/>
                  <a:pt x="6133" y="112375"/>
                  <a:pt x="6133" y="91499"/>
                </a:cubicBezTo>
                <a:lnTo>
                  <a:pt x="6133" y="32946"/>
                </a:lnTo>
                <a:cubicBezTo>
                  <a:pt x="6133" y="31935"/>
                  <a:pt x="6329" y="31217"/>
                  <a:pt x="6720" y="30695"/>
                </a:cubicBezTo>
                <a:cubicBezTo>
                  <a:pt x="7112" y="30141"/>
                  <a:pt x="7797" y="29749"/>
                  <a:pt x="8678" y="29488"/>
                </a:cubicBezTo>
                <a:lnTo>
                  <a:pt x="83866" y="6948"/>
                </a:lnTo>
                <a:cubicBezTo>
                  <a:pt x="85725" y="6393"/>
                  <a:pt x="87617" y="6100"/>
                  <a:pt x="89509" y="6100"/>
                </a:cubicBezTo>
                <a:close/>
                <a:moveTo>
                  <a:pt x="89509" y="0"/>
                </a:moveTo>
                <a:cubicBezTo>
                  <a:pt x="87030" y="0"/>
                  <a:pt x="84584" y="359"/>
                  <a:pt x="82137" y="1109"/>
                </a:cubicBezTo>
                <a:lnTo>
                  <a:pt x="6916" y="23649"/>
                </a:lnTo>
                <a:cubicBezTo>
                  <a:pt x="4796" y="24269"/>
                  <a:pt x="3034" y="25411"/>
                  <a:pt x="1827" y="27074"/>
                </a:cubicBezTo>
                <a:cubicBezTo>
                  <a:pt x="653" y="28640"/>
                  <a:pt x="1" y="30597"/>
                  <a:pt x="1" y="32946"/>
                </a:cubicBezTo>
                <a:lnTo>
                  <a:pt x="1" y="91499"/>
                </a:lnTo>
                <a:cubicBezTo>
                  <a:pt x="1" y="113648"/>
                  <a:pt x="9069" y="137427"/>
                  <a:pt x="24107" y="158272"/>
                </a:cubicBezTo>
                <a:cubicBezTo>
                  <a:pt x="38981" y="178920"/>
                  <a:pt x="59727" y="196763"/>
                  <a:pt x="83344" y="207430"/>
                </a:cubicBezTo>
                <a:cubicBezTo>
                  <a:pt x="85334" y="208310"/>
                  <a:pt x="87421" y="208767"/>
                  <a:pt x="89509" y="208767"/>
                </a:cubicBezTo>
                <a:cubicBezTo>
                  <a:pt x="91597" y="208767"/>
                  <a:pt x="93684" y="208310"/>
                  <a:pt x="95674" y="207430"/>
                </a:cubicBezTo>
                <a:cubicBezTo>
                  <a:pt x="119291" y="196730"/>
                  <a:pt x="140070" y="178887"/>
                  <a:pt x="154944" y="158239"/>
                </a:cubicBezTo>
                <a:cubicBezTo>
                  <a:pt x="169949" y="137395"/>
                  <a:pt x="179018" y="113648"/>
                  <a:pt x="179018" y="91499"/>
                </a:cubicBezTo>
                <a:lnTo>
                  <a:pt x="179018" y="32946"/>
                </a:lnTo>
                <a:cubicBezTo>
                  <a:pt x="179018" y="30956"/>
                  <a:pt x="178430" y="28869"/>
                  <a:pt x="177093" y="27074"/>
                </a:cubicBezTo>
                <a:cubicBezTo>
                  <a:pt x="175951" y="25541"/>
                  <a:pt x="174320" y="24302"/>
                  <a:pt x="172102" y="23649"/>
                </a:cubicBezTo>
                <a:lnTo>
                  <a:pt x="96914" y="1109"/>
                </a:lnTo>
                <a:cubicBezTo>
                  <a:pt x="94435" y="359"/>
                  <a:pt x="91988" y="0"/>
                  <a:pt x="89509"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0"/>
          <p:cNvSpPr/>
          <p:nvPr/>
        </p:nvSpPr>
        <p:spPr>
          <a:xfrm>
            <a:off x="4226840" y="3725882"/>
            <a:ext cx="543939" cy="433504"/>
          </a:xfrm>
          <a:custGeom>
            <a:avLst/>
            <a:gdLst/>
            <a:ahLst/>
            <a:cxnLst/>
            <a:rect l="l" t="t" r="r" b="b"/>
            <a:pathLst>
              <a:path w="261195" h="208165" extrusionOk="0">
                <a:moveTo>
                  <a:pt x="141667" y="81271"/>
                </a:moveTo>
                <a:cubicBezTo>
                  <a:pt x="144313" y="81271"/>
                  <a:pt x="146754" y="82329"/>
                  <a:pt x="148464" y="84038"/>
                </a:cubicBezTo>
                <a:cubicBezTo>
                  <a:pt x="150214" y="85788"/>
                  <a:pt x="151272" y="88148"/>
                  <a:pt x="151272" y="90753"/>
                </a:cubicBezTo>
                <a:cubicBezTo>
                  <a:pt x="151272" y="93398"/>
                  <a:pt x="150214" y="95759"/>
                  <a:pt x="148464" y="97468"/>
                </a:cubicBezTo>
                <a:cubicBezTo>
                  <a:pt x="146754" y="99218"/>
                  <a:pt x="144313" y="100276"/>
                  <a:pt x="141667" y="100276"/>
                </a:cubicBezTo>
                <a:lnTo>
                  <a:pt x="118429" y="100276"/>
                </a:lnTo>
                <a:lnTo>
                  <a:pt x="118429" y="81271"/>
                </a:lnTo>
                <a:close/>
                <a:moveTo>
                  <a:pt x="141667" y="107887"/>
                </a:moveTo>
                <a:cubicBezTo>
                  <a:pt x="144313" y="107887"/>
                  <a:pt x="146754" y="108985"/>
                  <a:pt x="148464" y="110695"/>
                </a:cubicBezTo>
                <a:cubicBezTo>
                  <a:pt x="150214" y="112404"/>
                  <a:pt x="151272" y="114805"/>
                  <a:pt x="151272" y="117410"/>
                </a:cubicBezTo>
                <a:cubicBezTo>
                  <a:pt x="151272" y="120014"/>
                  <a:pt x="150214" y="122375"/>
                  <a:pt x="148464" y="124125"/>
                </a:cubicBezTo>
                <a:cubicBezTo>
                  <a:pt x="146754" y="125834"/>
                  <a:pt x="144313" y="126892"/>
                  <a:pt x="141667" y="126892"/>
                </a:cubicBezTo>
                <a:lnTo>
                  <a:pt x="118429" y="126892"/>
                </a:lnTo>
                <a:lnTo>
                  <a:pt x="118429" y="107887"/>
                </a:lnTo>
                <a:close/>
                <a:moveTo>
                  <a:pt x="124656" y="64015"/>
                </a:moveTo>
                <a:cubicBezTo>
                  <a:pt x="122540" y="64015"/>
                  <a:pt x="120871" y="65724"/>
                  <a:pt x="120871" y="67841"/>
                </a:cubicBezTo>
                <a:lnTo>
                  <a:pt x="120871" y="73620"/>
                </a:lnTo>
                <a:lnTo>
                  <a:pt x="106098" y="73620"/>
                </a:lnTo>
                <a:cubicBezTo>
                  <a:pt x="103982" y="73620"/>
                  <a:pt x="102272" y="75329"/>
                  <a:pt x="102272" y="77445"/>
                </a:cubicBezTo>
                <a:cubicBezTo>
                  <a:pt x="102272" y="79561"/>
                  <a:pt x="103982" y="81271"/>
                  <a:pt x="106098" y="81271"/>
                </a:cubicBezTo>
                <a:lnTo>
                  <a:pt x="110819" y="81271"/>
                </a:lnTo>
                <a:lnTo>
                  <a:pt x="110819" y="126892"/>
                </a:lnTo>
                <a:lnTo>
                  <a:pt x="106098" y="126892"/>
                </a:lnTo>
                <a:cubicBezTo>
                  <a:pt x="103982" y="126892"/>
                  <a:pt x="102272" y="128642"/>
                  <a:pt x="102272" y="130718"/>
                </a:cubicBezTo>
                <a:cubicBezTo>
                  <a:pt x="102272" y="132834"/>
                  <a:pt x="103982" y="134543"/>
                  <a:pt x="106098" y="134543"/>
                </a:cubicBezTo>
                <a:lnTo>
                  <a:pt x="120871" y="134543"/>
                </a:lnTo>
                <a:lnTo>
                  <a:pt x="120871" y="140322"/>
                </a:lnTo>
                <a:cubicBezTo>
                  <a:pt x="120871" y="142439"/>
                  <a:pt x="122540" y="144148"/>
                  <a:pt x="124656" y="144148"/>
                </a:cubicBezTo>
                <a:cubicBezTo>
                  <a:pt x="126772" y="144148"/>
                  <a:pt x="128481" y="142439"/>
                  <a:pt x="128481" y="140322"/>
                </a:cubicBezTo>
                <a:lnTo>
                  <a:pt x="128481" y="134543"/>
                </a:lnTo>
                <a:lnTo>
                  <a:pt x="137882" y="134543"/>
                </a:lnTo>
                <a:lnTo>
                  <a:pt x="137882" y="140322"/>
                </a:lnTo>
                <a:cubicBezTo>
                  <a:pt x="137882" y="142439"/>
                  <a:pt x="139592" y="144148"/>
                  <a:pt x="141667" y="144148"/>
                </a:cubicBezTo>
                <a:cubicBezTo>
                  <a:pt x="143783" y="144148"/>
                  <a:pt x="145493" y="142439"/>
                  <a:pt x="145493" y="140322"/>
                </a:cubicBezTo>
                <a:lnTo>
                  <a:pt x="145493" y="134136"/>
                </a:lnTo>
                <a:cubicBezTo>
                  <a:pt x="148708" y="133363"/>
                  <a:pt x="151597" y="131735"/>
                  <a:pt x="153836" y="129497"/>
                </a:cubicBezTo>
                <a:cubicBezTo>
                  <a:pt x="156969" y="126404"/>
                  <a:pt x="158923" y="122131"/>
                  <a:pt x="158923" y="117410"/>
                </a:cubicBezTo>
                <a:cubicBezTo>
                  <a:pt x="158923" y="112201"/>
                  <a:pt x="156522" y="107317"/>
                  <a:pt x="152493" y="104061"/>
                </a:cubicBezTo>
                <a:cubicBezTo>
                  <a:pt x="156522" y="100846"/>
                  <a:pt x="158923" y="95962"/>
                  <a:pt x="158923" y="90753"/>
                </a:cubicBezTo>
                <a:cubicBezTo>
                  <a:pt x="158923" y="86073"/>
                  <a:pt x="156969" y="81759"/>
                  <a:pt x="153836" y="78666"/>
                </a:cubicBezTo>
                <a:cubicBezTo>
                  <a:pt x="151597" y="76428"/>
                  <a:pt x="148708" y="74800"/>
                  <a:pt x="145493" y="74067"/>
                </a:cubicBezTo>
                <a:lnTo>
                  <a:pt x="145493" y="67841"/>
                </a:lnTo>
                <a:cubicBezTo>
                  <a:pt x="145493" y="65724"/>
                  <a:pt x="143783" y="64015"/>
                  <a:pt x="141667" y="64015"/>
                </a:cubicBezTo>
                <a:cubicBezTo>
                  <a:pt x="139592" y="64015"/>
                  <a:pt x="137882" y="65724"/>
                  <a:pt x="137882" y="67841"/>
                </a:cubicBezTo>
                <a:lnTo>
                  <a:pt x="137882" y="73620"/>
                </a:lnTo>
                <a:lnTo>
                  <a:pt x="128481" y="73620"/>
                </a:lnTo>
                <a:lnTo>
                  <a:pt x="128481" y="67841"/>
                </a:lnTo>
                <a:cubicBezTo>
                  <a:pt x="128481" y="65724"/>
                  <a:pt x="126772" y="64015"/>
                  <a:pt x="124656" y="64015"/>
                </a:cubicBezTo>
                <a:close/>
                <a:moveTo>
                  <a:pt x="130598" y="53556"/>
                </a:moveTo>
                <a:cubicBezTo>
                  <a:pt x="144557" y="53556"/>
                  <a:pt x="157173" y="59213"/>
                  <a:pt x="166330" y="68370"/>
                </a:cubicBezTo>
                <a:cubicBezTo>
                  <a:pt x="175446" y="77486"/>
                  <a:pt x="181103" y="90143"/>
                  <a:pt x="181103" y="104061"/>
                </a:cubicBezTo>
                <a:cubicBezTo>
                  <a:pt x="181103" y="118020"/>
                  <a:pt x="175446" y="130636"/>
                  <a:pt x="166330" y="139793"/>
                </a:cubicBezTo>
                <a:cubicBezTo>
                  <a:pt x="156888" y="149235"/>
                  <a:pt x="144109" y="154607"/>
                  <a:pt x="130598" y="154607"/>
                </a:cubicBezTo>
                <a:cubicBezTo>
                  <a:pt x="116639" y="154607"/>
                  <a:pt x="104022" y="148950"/>
                  <a:pt x="94866" y="139793"/>
                </a:cubicBezTo>
                <a:cubicBezTo>
                  <a:pt x="85749" y="130636"/>
                  <a:pt x="80093" y="118020"/>
                  <a:pt x="80093" y="104061"/>
                </a:cubicBezTo>
                <a:cubicBezTo>
                  <a:pt x="80093" y="90143"/>
                  <a:pt x="85749" y="77486"/>
                  <a:pt x="94866" y="68370"/>
                </a:cubicBezTo>
                <a:cubicBezTo>
                  <a:pt x="104022" y="59213"/>
                  <a:pt x="116639" y="53556"/>
                  <a:pt x="130598" y="53556"/>
                </a:cubicBezTo>
                <a:close/>
                <a:moveTo>
                  <a:pt x="230659" y="1"/>
                </a:moveTo>
                <a:cubicBezTo>
                  <a:pt x="229733" y="1"/>
                  <a:pt x="228803" y="338"/>
                  <a:pt x="228067" y="1016"/>
                </a:cubicBezTo>
                <a:cubicBezTo>
                  <a:pt x="227253" y="1748"/>
                  <a:pt x="226846" y="2766"/>
                  <a:pt x="226846" y="3783"/>
                </a:cubicBezTo>
                <a:lnTo>
                  <a:pt x="226846" y="10417"/>
                </a:lnTo>
                <a:lnTo>
                  <a:pt x="130598" y="10417"/>
                </a:lnTo>
                <a:cubicBezTo>
                  <a:pt x="107238" y="10417"/>
                  <a:pt x="84936" y="19045"/>
                  <a:pt x="67639" y="34713"/>
                </a:cubicBezTo>
                <a:cubicBezTo>
                  <a:pt x="50872" y="49974"/>
                  <a:pt x="39640" y="71218"/>
                  <a:pt x="37361" y="95108"/>
                </a:cubicBezTo>
                <a:cubicBezTo>
                  <a:pt x="37198" y="97183"/>
                  <a:pt x="38704" y="99055"/>
                  <a:pt x="40820" y="99218"/>
                </a:cubicBezTo>
                <a:cubicBezTo>
                  <a:pt x="40946" y="99230"/>
                  <a:pt x="41071" y="99237"/>
                  <a:pt x="41195" y="99237"/>
                </a:cubicBezTo>
                <a:cubicBezTo>
                  <a:pt x="43116" y="99237"/>
                  <a:pt x="44777" y="97787"/>
                  <a:pt x="44930" y="95800"/>
                </a:cubicBezTo>
                <a:cubicBezTo>
                  <a:pt x="47047" y="73904"/>
                  <a:pt x="57343" y="54370"/>
                  <a:pt x="72808" y="40370"/>
                </a:cubicBezTo>
                <a:cubicBezTo>
                  <a:pt x="88029" y="26492"/>
                  <a:pt x="108336" y="18027"/>
                  <a:pt x="130598" y="18027"/>
                </a:cubicBezTo>
                <a:lnTo>
                  <a:pt x="230672" y="18027"/>
                </a:lnTo>
                <a:cubicBezTo>
                  <a:pt x="232178" y="18027"/>
                  <a:pt x="233154" y="17457"/>
                  <a:pt x="233724" y="16521"/>
                </a:cubicBezTo>
                <a:cubicBezTo>
                  <a:pt x="234253" y="15667"/>
                  <a:pt x="234497" y="14609"/>
                  <a:pt x="234497" y="13469"/>
                </a:cubicBezTo>
                <a:lnTo>
                  <a:pt x="251834" y="31986"/>
                </a:lnTo>
                <a:lnTo>
                  <a:pt x="234497" y="50544"/>
                </a:lnTo>
                <a:cubicBezTo>
                  <a:pt x="234497" y="49242"/>
                  <a:pt x="234497" y="48306"/>
                  <a:pt x="233561" y="47248"/>
                </a:cubicBezTo>
                <a:cubicBezTo>
                  <a:pt x="232869" y="46475"/>
                  <a:pt x="231811" y="45945"/>
                  <a:pt x="230672" y="45945"/>
                </a:cubicBezTo>
                <a:lnTo>
                  <a:pt x="130598" y="45945"/>
                </a:lnTo>
                <a:cubicBezTo>
                  <a:pt x="114522" y="45945"/>
                  <a:pt x="99993" y="52457"/>
                  <a:pt x="89494" y="62957"/>
                </a:cubicBezTo>
                <a:cubicBezTo>
                  <a:pt x="78953" y="73497"/>
                  <a:pt x="72442" y="88026"/>
                  <a:pt x="72442" y="104061"/>
                </a:cubicBezTo>
                <a:cubicBezTo>
                  <a:pt x="72442" y="120136"/>
                  <a:pt x="78953" y="134665"/>
                  <a:pt x="89494" y="145206"/>
                </a:cubicBezTo>
                <a:cubicBezTo>
                  <a:pt x="93156" y="148869"/>
                  <a:pt x="97267" y="152002"/>
                  <a:pt x="101784" y="154607"/>
                </a:cubicBezTo>
                <a:lnTo>
                  <a:pt x="60924" y="154607"/>
                </a:lnTo>
                <a:cubicBezTo>
                  <a:pt x="56651" y="148747"/>
                  <a:pt x="53151" y="142276"/>
                  <a:pt x="50424" y="135398"/>
                </a:cubicBezTo>
                <a:cubicBezTo>
                  <a:pt x="47576" y="128154"/>
                  <a:pt x="45704" y="120421"/>
                  <a:pt x="44930" y="112363"/>
                </a:cubicBezTo>
                <a:cubicBezTo>
                  <a:pt x="44737" y="110352"/>
                  <a:pt x="43073" y="108892"/>
                  <a:pt x="41127" y="108892"/>
                </a:cubicBezTo>
                <a:cubicBezTo>
                  <a:pt x="41025" y="108892"/>
                  <a:pt x="40923" y="108896"/>
                  <a:pt x="40820" y="108904"/>
                </a:cubicBezTo>
                <a:cubicBezTo>
                  <a:pt x="38704" y="109108"/>
                  <a:pt x="37157" y="110980"/>
                  <a:pt x="37361" y="113096"/>
                </a:cubicBezTo>
                <a:cubicBezTo>
                  <a:pt x="38215" y="121886"/>
                  <a:pt x="40250" y="130311"/>
                  <a:pt x="43343" y="138165"/>
                </a:cubicBezTo>
                <a:cubicBezTo>
                  <a:pt x="45581" y="143944"/>
                  <a:pt x="48430" y="149438"/>
                  <a:pt x="51727" y="154607"/>
                </a:cubicBezTo>
                <a:lnTo>
                  <a:pt x="34349" y="154607"/>
                </a:lnTo>
                <a:lnTo>
                  <a:pt x="34349" y="147973"/>
                </a:lnTo>
                <a:cubicBezTo>
                  <a:pt x="34349" y="146915"/>
                  <a:pt x="33901" y="145898"/>
                  <a:pt x="33128" y="145206"/>
                </a:cubicBezTo>
                <a:cubicBezTo>
                  <a:pt x="32387" y="144523"/>
                  <a:pt x="31450" y="144187"/>
                  <a:pt x="30518" y="144187"/>
                </a:cubicBezTo>
                <a:cubicBezTo>
                  <a:pt x="29505" y="144187"/>
                  <a:pt x="28498" y="144585"/>
                  <a:pt x="27756" y="145369"/>
                </a:cubicBezTo>
                <a:lnTo>
                  <a:pt x="1384" y="173572"/>
                </a:lnTo>
                <a:cubicBezTo>
                  <a:pt x="41" y="175037"/>
                  <a:pt x="1" y="177275"/>
                  <a:pt x="1384" y="178740"/>
                </a:cubicBezTo>
                <a:lnTo>
                  <a:pt x="27553" y="206781"/>
                </a:lnTo>
                <a:cubicBezTo>
                  <a:pt x="28285" y="207636"/>
                  <a:pt x="29343" y="208165"/>
                  <a:pt x="30524" y="208165"/>
                </a:cubicBezTo>
                <a:cubicBezTo>
                  <a:pt x="32640" y="208165"/>
                  <a:pt x="34349" y="206455"/>
                  <a:pt x="34349" y="204380"/>
                </a:cubicBezTo>
                <a:lnTo>
                  <a:pt x="34349" y="197746"/>
                </a:lnTo>
                <a:lnTo>
                  <a:pt x="130598" y="197746"/>
                </a:lnTo>
                <a:cubicBezTo>
                  <a:pt x="154812" y="197746"/>
                  <a:pt x="176911" y="188549"/>
                  <a:pt x="193556" y="173450"/>
                </a:cubicBezTo>
                <a:cubicBezTo>
                  <a:pt x="210323" y="158188"/>
                  <a:pt x="221556" y="136944"/>
                  <a:pt x="223835" y="113096"/>
                </a:cubicBezTo>
                <a:cubicBezTo>
                  <a:pt x="224038" y="110980"/>
                  <a:pt x="222492" y="109108"/>
                  <a:pt x="220375" y="108904"/>
                </a:cubicBezTo>
                <a:cubicBezTo>
                  <a:pt x="220273" y="108896"/>
                  <a:pt x="220170" y="108892"/>
                  <a:pt x="220069" y="108892"/>
                </a:cubicBezTo>
                <a:cubicBezTo>
                  <a:pt x="218122" y="108892"/>
                  <a:pt x="216458" y="110352"/>
                  <a:pt x="216265" y="112363"/>
                </a:cubicBezTo>
                <a:cubicBezTo>
                  <a:pt x="214149" y="134258"/>
                  <a:pt x="203852" y="153793"/>
                  <a:pt x="188428" y="167793"/>
                </a:cubicBezTo>
                <a:cubicBezTo>
                  <a:pt x="173126" y="181671"/>
                  <a:pt x="152859" y="190095"/>
                  <a:pt x="130598" y="190095"/>
                </a:cubicBezTo>
                <a:lnTo>
                  <a:pt x="30524" y="190095"/>
                </a:lnTo>
                <a:cubicBezTo>
                  <a:pt x="29384" y="190095"/>
                  <a:pt x="28326" y="190624"/>
                  <a:pt x="27634" y="191438"/>
                </a:cubicBezTo>
                <a:cubicBezTo>
                  <a:pt x="26698" y="192537"/>
                  <a:pt x="26698" y="193432"/>
                  <a:pt x="26698" y="194694"/>
                </a:cubicBezTo>
                <a:lnTo>
                  <a:pt x="9361" y="176177"/>
                </a:lnTo>
                <a:lnTo>
                  <a:pt x="26698" y="157619"/>
                </a:lnTo>
                <a:cubicBezTo>
                  <a:pt x="26698" y="158962"/>
                  <a:pt x="26739" y="159938"/>
                  <a:pt x="27715" y="160996"/>
                </a:cubicBezTo>
                <a:cubicBezTo>
                  <a:pt x="28407" y="161770"/>
                  <a:pt x="29425" y="162217"/>
                  <a:pt x="30524" y="162217"/>
                </a:cubicBezTo>
                <a:lnTo>
                  <a:pt x="130598" y="162217"/>
                </a:lnTo>
                <a:cubicBezTo>
                  <a:pt x="146144" y="162217"/>
                  <a:pt x="160836" y="156072"/>
                  <a:pt x="171702" y="145206"/>
                </a:cubicBezTo>
                <a:cubicBezTo>
                  <a:pt x="182242" y="134665"/>
                  <a:pt x="188754" y="120136"/>
                  <a:pt x="188754" y="104061"/>
                </a:cubicBezTo>
                <a:cubicBezTo>
                  <a:pt x="188754" y="89939"/>
                  <a:pt x="183748" y="76875"/>
                  <a:pt x="175120" y="66660"/>
                </a:cubicBezTo>
                <a:cubicBezTo>
                  <a:pt x="170766" y="61492"/>
                  <a:pt x="165434" y="57056"/>
                  <a:pt x="159411" y="53556"/>
                </a:cubicBezTo>
                <a:lnTo>
                  <a:pt x="200271" y="53556"/>
                </a:lnTo>
                <a:cubicBezTo>
                  <a:pt x="204544" y="59416"/>
                  <a:pt x="208085" y="65887"/>
                  <a:pt x="210771" y="72765"/>
                </a:cubicBezTo>
                <a:cubicBezTo>
                  <a:pt x="213620" y="80009"/>
                  <a:pt x="215492" y="87782"/>
                  <a:pt x="216265" y="95800"/>
                </a:cubicBezTo>
                <a:cubicBezTo>
                  <a:pt x="216456" y="97787"/>
                  <a:pt x="218083" y="99237"/>
                  <a:pt x="220034" y="99237"/>
                </a:cubicBezTo>
                <a:cubicBezTo>
                  <a:pt x="220160" y="99237"/>
                  <a:pt x="220288" y="99230"/>
                  <a:pt x="220416" y="99218"/>
                </a:cubicBezTo>
                <a:cubicBezTo>
                  <a:pt x="222492" y="99055"/>
                  <a:pt x="224038" y="97183"/>
                  <a:pt x="223835" y="95108"/>
                </a:cubicBezTo>
                <a:cubicBezTo>
                  <a:pt x="222980" y="86317"/>
                  <a:pt x="220945" y="77893"/>
                  <a:pt x="217852" y="69998"/>
                </a:cubicBezTo>
                <a:cubicBezTo>
                  <a:pt x="215614" y="64218"/>
                  <a:pt x="212806" y="58724"/>
                  <a:pt x="209469" y="53556"/>
                </a:cubicBezTo>
                <a:lnTo>
                  <a:pt x="226846" y="53556"/>
                </a:lnTo>
                <a:lnTo>
                  <a:pt x="226846" y="60189"/>
                </a:lnTo>
                <a:cubicBezTo>
                  <a:pt x="226846" y="62306"/>
                  <a:pt x="228555" y="64015"/>
                  <a:pt x="230672" y="64015"/>
                </a:cubicBezTo>
                <a:cubicBezTo>
                  <a:pt x="231852" y="64015"/>
                  <a:pt x="232910" y="63445"/>
                  <a:pt x="233643" y="62591"/>
                </a:cubicBezTo>
                <a:lnTo>
                  <a:pt x="259811" y="34591"/>
                </a:lnTo>
                <a:cubicBezTo>
                  <a:pt x="261195" y="33126"/>
                  <a:pt x="261154" y="30847"/>
                  <a:pt x="259811" y="29382"/>
                </a:cubicBezTo>
                <a:lnTo>
                  <a:pt x="233439" y="1219"/>
                </a:lnTo>
                <a:cubicBezTo>
                  <a:pt x="232693" y="409"/>
                  <a:pt x="231678" y="1"/>
                  <a:pt x="230659" y="1"/>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0"/>
          <p:cNvSpPr/>
          <p:nvPr/>
        </p:nvSpPr>
        <p:spPr>
          <a:xfrm>
            <a:off x="4994249" y="3724946"/>
            <a:ext cx="447937" cy="435376"/>
          </a:xfrm>
          <a:custGeom>
            <a:avLst/>
            <a:gdLst/>
            <a:ahLst/>
            <a:cxnLst/>
            <a:rect l="l" t="t" r="r" b="b"/>
            <a:pathLst>
              <a:path w="215096" h="209064" extrusionOk="0">
                <a:moveTo>
                  <a:pt x="107548" y="7378"/>
                </a:moveTo>
                <a:lnTo>
                  <a:pt x="122067" y="20485"/>
                </a:lnTo>
                <a:cubicBezTo>
                  <a:pt x="120319" y="20485"/>
                  <a:pt x="118907" y="21896"/>
                  <a:pt x="118907" y="23611"/>
                </a:cubicBezTo>
                <a:lnTo>
                  <a:pt x="118907" y="37121"/>
                </a:lnTo>
                <a:cubicBezTo>
                  <a:pt x="115311" y="35979"/>
                  <a:pt x="111514" y="35374"/>
                  <a:pt x="107548" y="35374"/>
                </a:cubicBezTo>
                <a:cubicBezTo>
                  <a:pt x="103582" y="35374"/>
                  <a:pt x="99784" y="35979"/>
                  <a:pt x="96188" y="37121"/>
                </a:cubicBezTo>
                <a:lnTo>
                  <a:pt x="96188" y="23611"/>
                </a:lnTo>
                <a:cubicBezTo>
                  <a:pt x="96188" y="21896"/>
                  <a:pt x="94776" y="20485"/>
                  <a:pt x="93029" y="20485"/>
                </a:cubicBezTo>
                <a:lnTo>
                  <a:pt x="107548" y="7378"/>
                </a:lnTo>
                <a:close/>
                <a:moveTo>
                  <a:pt x="114303" y="59942"/>
                </a:moveTo>
                <a:cubicBezTo>
                  <a:pt x="115681" y="59942"/>
                  <a:pt x="116925" y="60479"/>
                  <a:pt x="117832" y="61387"/>
                </a:cubicBezTo>
                <a:cubicBezTo>
                  <a:pt x="118706" y="62294"/>
                  <a:pt x="119277" y="63504"/>
                  <a:pt x="119277" y="64882"/>
                </a:cubicBezTo>
                <a:cubicBezTo>
                  <a:pt x="119277" y="66260"/>
                  <a:pt x="118706" y="67470"/>
                  <a:pt x="117832" y="68377"/>
                </a:cubicBezTo>
                <a:cubicBezTo>
                  <a:pt x="116925" y="69285"/>
                  <a:pt x="115681" y="69822"/>
                  <a:pt x="114303" y="69822"/>
                </a:cubicBezTo>
                <a:lnTo>
                  <a:pt x="100994" y="69822"/>
                </a:lnTo>
                <a:lnTo>
                  <a:pt x="100994" y="59942"/>
                </a:lnTo>
                <a:close/>
                <a:moveTo>
                  <a:pt x="114303" y="76107"/>
                </a:moveTo>
                <a:cubicBezTo>
                  <a:pt x="115681" y="76107"/>
                  <a:pt x="116925" y="76679"/>
                  <a:pt x="117832" y="77552"/>
                </a:cubicBezTo>
                <a:cubicBezTo>
                  <a:pt x="118706" y="78460"/>
                  <a:pt x="119277" y="79703"/>
                  <a:pt x="119277" y="81048"/>
                </a:cubicBezTo>
                <a:cubicBezTo>
                  <a:pt x="119277" y="82426"/>
                  <a:pt x="118706" y="83669"/>
                  <a:pt x="117832" y="84543"/>
                </a:cubicBezTo>
                <a:cubicBezTo>
                  <a:pt x="116925" y="85450"/>
                  <a:pt x="115681" y="85988"/>
                  <a:pt x="114303" y="85988"/>
                </a:cubicBezTo>
                <a:lnTo>
                  <a:pt x="100994" y="85988"/>
                </a:lnTo>
                <a:lnTo>
                  <a:pt x="100994" y="76107"/>
                </a:lnTo>
                <a:close/>
                <a:moveTo>
                  <a:pt x="103145" y="47809"/>
                </a:moveTo>
                <a:cubicBezTo>
                  <a:pt x="101397" y="47809"/>
                  <a:pt x="99986" y="49220"/>
                  <a:pt x="99986" y="50968"/>
                </a:cubicBezTo>
                <a:lnTo>
                  <a:pt x="99986" y="53623"/>
                </a:lnTo>
                <a:lnTo>
                  <a:pt x="92659" y="53623"/>
                </a:lnTo>
                <a:cubicBezTo>
                  <a:pt x="90945" y="53623"/>
                  <a:pt x="89533" y="55035"/>
                  <a:pt x="89533" y="56782"/>
                </a:cubicBezTo>
                <a:cubicBezTo>
                  <a:pt x="89533" y="58530"/>
                  <a:pt x="90945" y="59942"/>
                  <a:pt x="92659" y="59942"/>
                </a:cubicBezTo>
                <a:lnTo>
                  <a:pt x="94676" y="59942"/>
                </a:lnTo>
                <a:lnTo>
                  <a:pt x="94676" y="85988"/>
                </a:lnTo>
                <a:lnTo>
                  <a:pt x="92659" y="85988"/>
                </a:lnTo>
                <a:cubicBezTo>
                  <a:pt x="90945" y="85988"/>
                  <a:pt x="89533" y="87433"/>
                  <a:pt x="89533" y="89147"/>
                </a:cubicBezTo>
                <a:cubicBezTo>
                  <a:pt x="89533" y="90895"/>
                  <a:pt x="90945" y="92307"/>
                  <a:pt x="92659" y="92307"/>
                </a:cubicBezTo>
                <a:lnTo>
                  <a:pt x="99986" y="92307"/>
                </a:lnTo>
                <a:lnTo>
                  <a:pt x="99986" y="94995"/>
                </a:lnTo>
                <a:cubicBezTo>
                  <a:pt x="99986" y="96743"/>
                  <a:pt x="101397" y="98121"/>
                  <a:pt x="103145" y="98121"/>
                </a:cubicBezTo>
                <a:cubicBezTo>
                  <a:pt x="104859" y="98121"/>
                  <a:pt x="106271" y="96743"/>
                  <a:pt x="106271" y="94995"/>
                </a:cubicBezTo>
                <a:lnTo>
                  <a:pt x="106271" y="92307"/>
                </a:lnTo>
                <a:lnTo>
                  <a:pt x="111144" y="92307"/>
                </a:lnTo>
                <a:lnTo>
                  <a:pt x="111144" y="94995"/>
                </a:lnTo>
                <a:cubicBezTo>
                  <a:pt x="111144" y="96743"/>
                  <a:pt x="112555" y="98121"/>
                  <a:pt x="114303" y="98121"/>
                </a:cubicBezTo>
                <a:cubicBezTo>
                  <a:pt x="116017" y="98121"/>
                  <a:pt x="117429" y="96743"/>
                  <a:pt x="117429" y="94995"/>
                </a:cubicBezTo>
                <a:lnTo>
                  <a:pt x="117429" y="91836"/>
                </a:lnTo>
                <a:cubicBezTo>
                  <a:pt x="119277" y="91298"/>
                  <a:pt x="120924" y="90324"/>
                  <a:pt x="122268" y="89013"/>
                </a:cubicBezTo>
                <a:cubicBezTo>
                  <a:pt x="124318" y="86963"/>
                  <a:pt x="125562" y="84140"/>
                  <a:pt x="125562" y="81048"/>
                </a:cubicBezTo>
                <a:cubicBezTo>
                  <a:pt x="125562" y="77989"/>
                  <a:pt x="124318" y="75099"/>
                  <a:pt x="122100" y="72982"/>
                </a:cubicBezTo>
                <a:cubicBezTo>
                  <a:pt x="124318" y="70864"/>
                  <a:pt x="125562" y="67940"/>
                  <a:pt x="125562" y="64882"/>
                </a:cubicBezTo>
                <a:cubicBezTo>
                  <a:pt x="125562" y="61790"/>
                  <a:pt x="124318" y="58967"/>
                  <a:pt x="122268" y="56950"/>
                </a:cubicBezTo>
                <a:cubicBezTo>
                  <a:pt x="120924" y="55606"/>
                  <a:pt x="119277" y="54631"/>
                  <a:pt x="117429" y="54094"/>
                </a:cubicBezTo>
                <a:lnTo>
                  <a:pt x="117429" y="50968"/>
                </a:lnTo>
                <a:cubicBezTo>
                  <a:pt x="117429" y="49220"/>
                  <a:pt x="116017" y="47809"/>
                  <a:pt x="114303" y="47809"/>
                </a:cubicBezTo>
                <a:cubicBezTo>
                  <a:pt x="112555" y="47809"/>
                  <a:pt x="111144" y="49220"/>
                  <a:pt x="111144" y="50968"/>
                </a:cubicBezTo>
                <a:lnTo>
                  <a:pt x="111144" y="53623"/>
                </a:lnTo>
                <a:lnTo>
                  <a:pt x="106271" y="53623"/>
                </a:lnTo>
                <a:lnTo>
                  <a:pt x="106271" y="50968"/>
                </a:lnTo>
                <a:cubicBezTo>
                  <a:pt x="106271" y="49220"/>
                  <a:pt x="104859" y="47809"/>
                  <a:pt x="103145" y="47809"/>
                </a:cubicBezTo>
                <a:close/>
                <a:moveTo>
                  <a:pt x="177487" y="66495"/>
                </a:moveTo>
                <a:lnTo>
                  <a:pt x="192006" y="79603"/>
                </a:lnTo>
                <a:cubicBezTo>
                  <a:pt x="190259" y="79603"/>
                  <a:pt x="188847" y="81014"/>
                  <a:pt x="188847" y="82762"/>
                </a:cubicBezTo>
                <a:lnTo>
                  <a:pt x="188847" y="98289"/>
                </a:lnTo>
                <a:cubicBezTo>
                  <a:pt x="185251" y="97146"/>
                  <a:pt x="181453" y="96541"/>
                  <a:pt x="177487" y="96541"/>
                </a:cubicBezTo>
                <a:cubicBezTo>
                  <a:pt x="173521" y="96541"/>
                  <a:pt x="169724" y="97146"/>
                  <a:pt x="166128" y="98289"/>
                </a:cubicBezTo>
                <a:lnTo>
                  <a:pt x="166128" y="82762"/>
                </a:lnTo>
                <a:cubicBezTo>
                  <a:pt x="166128" y="81014"/>
                  <a:pt x="164716" y="79603"/>
                  <a:pt x="162968" y="79603"/>
                </a:cubicBezTo>
                <a:lnTo>
                  <a:pt x="177487" y="66495"/>
                </a:lnTo>
                <a:close/>
                <a:moveTo>
                  <a:pt x="37608" y="88912"/>
                </a:moveTo>
                <a:lnTo>
                  <a:pt x="52127" y="102053"/>
                </a:lnTo>
                <a:cubicBezTo>
                  <a:pt x="50379" y="102053"/>
                  <a:pt x="48968" y="103431"/>
                  <a:pt x="48968" y="105179"/>
                </a:cubicBezTo>
                <a:lnTo>
                  <a:pt x="48968" y="118689"/>
                </a:lnTo>
                <a:cubicBezTo>
                  <a:pt x="45372" y="117547"/>
                  <a:pt x="41574" y="116908"/>
                  <a:pt x="37608" y="116908"/>
                </a:cubicBezTo>
                <a:cubicBezTo>
                  <a:pt x="33642" y="116908"/>
                  <a:pt x="29844" y="117547"/>
                  <a:pt x="26248" y="118656"/>
                </a:cubicBezTo>
                <a:lnTo>
                  <a:pt x="26248" y="105179"/>
                </a:lnTo>
                <a:cubicBezTo>
                  <a:pt x="26248" y="103431"/>
                  <a:pt x="24837" y="102053"/>
                  <a:pt x="23089" y="102053"/>
                </a:cubicBezTo>
                <a:lnTo>
                  <a:pt x="37608" y="88912"/>
                </a:lnTo>
                <a:close/>
                <a:moveTo>
                  <a:pt x="184243" y="121109"/>
                </a:moveTo>
                <a:cubicBezTo>
                  <a:pt x="185621" y="121109"/>
                  <a:pt x="186864" y="121681"/>
                  <a:pt x="187772" y="122554"/>
                </a:cubicBezTo>
                <a:cubicBezTo>
                  <a:pt x="188645" y="123462"/>
                  <a:pt x="189217" y="124705"/>
                  <a:pt x="189217" y="126050"/>
                </a:cubicBezTo>
                <a:cubicBezTo>
                  <a:pt x="189217" y="127394"/>
                  <a:pt x="188645" y="128638"/>
                  <a:pt x="187772" y="129545"/>
                </a:cubicBezTo>
                <a:cubicBezTo>
                  <a:pt x="186864" y="130419"/>
                  <a:pt x="185621" y="130990"/>
                  <a:pt x="184243" y="130990"/>
                </a:cubicBezTo>
                <a:lnTo>
                  <a:pt x="170934" y="130990"/>
                </a:lnTo>
                <a:lnTo>
                  <a:pt x="170934" y="121109"/>
                </a:lnTo>
                <a:close/>
                <a:moveTo>
                  <a:pt x="184243" y="137275"/>
                </a:moveTo>
                <a:cubicBezTo>
                  <a:pt x="185621" y="137275"/>
                  <a:pt x="186864" y="137846"/>
                  <a:pt x="187772" y="138754"/>
                </a:cubicBezTo>
                <a:cubicBezTo>
                  <a:pt x="188645" y="139628"/>
                  <a:pt x="189217" y="140871"/>
                  <a:pt x="189217" y="142216"/>
                </a:cubicBezTo>
                <a:cubicBezTo>
                  <a:pt x="189217" y="143593"/>
                  <a:pt x="188645" y="144837"/>
                  <a:pt x="187772" y="145711"/>
                </a:cubicBezTo>
                <a:cubicBezTo>
                  <a:pt x="186864" y="146618"/>
                  <a:pt x="185621" y="147190"/>
                  <a:pt x="184243" y="147190"/>
                </a:cubicBezTo>
                <a:lnTo>
                  <a:pt x="170934" y="147190"/>
                </a:lnTo>
                <a:lnTo>
                  <a:pt x="170934" y="137275"/>
                </a:lnTo>
                <a:close/>
                <a:moveTo>
                  <a:pt x="44363" y="141510"/>
                </a:moveTo>
                <a:cubicBezTo>
                  <a:pt x="45741" y="141510"/>
                  <a:pt x="46985" y="142047"/>
                  <a:pt x="47892" y="142955"/>
                </a:cubicBezTo>
                <a:cubicBezTo>
                  <a:pt x="48766" y="143862"/>
                  <a:pt x="49338" y="145072"/>
                  <a:pt x="49338" y="146450"/>
                </a:cubicBezTo>
                <a:cubicBezTo>
                  <a:pt x="49338" y="147795"/>
                  <a:pt x="48766" y="149038"/>
                  <a:pt x="47892" y="149912"/>
                </a:cubicBezTo>
                <a:cubicBezTo>
                  <a:pt x="46985" y="150819"/>
                  <a:pt x="45741" y="151391"/>
                  <a:pt x="44363" y="151391"/>
                </a:cubicBezTo>
                <a:lnTo>
                  <a:pt x="31054" y="151391"/>
                </a:lnTo>
                <a:lnTo>
                  <a:pt x="31054" y="141510"/>
                </a:lnTo>
                <a:close/>
                <a:moveTo>
                  <a:pt x="173085" y="108977"/>
                </a:moveTo>
                <a:cubicBezTo>
                  <a:pt x="171337" y="108977"/>
                  <a:pt x="169925" y="110388"/>
                  <a:pt x="169925" y="112136"/>
                </a:cubicBezTo>
                <a:lnTo>
                  <a:pt x="169925" y="114791"/>
                </a:lnTo>
                <a:lnTo>
                  <a:pt x="162599" y="114791"/>
                </a:lnTo>
                <a:cubicBezTo>
                  <a:pt x="160885" y="114791"/>
                  <a:pt x="159473" y="116236"/>
                  <a:pt x="159473" y="117950"/>
                </a:cubicBezTo>
                <a:cubicBezTo>
                  <a:pt x="159473" y="119698"/>
                  <a:pt x="160885" y="121109"/>
                  <a:pt x="162599" y="121109"/>
                </a:cubicBezTo>
                <a:lnTo>
                  <a:pt x="164615" y="121109"/>
                </a:lnTo>
                <a:lnTo>
                  <a:pt x="164615" y="147190"/>
                </a:lnTo>
                <a:lnTo>
                  <a:pt x="162599" y="147190"/>
                </a:lnTo>
                <a:cubicBezTo>
                  <a:pt x="160885" y="147190"/>
                  <a:pt x="159473" y="148568"/>
                  <a:pt x="159473" y="150315"/>
                </a:cubicBezTo>
                <a:cubicBezTo>
                  <a:pt x="159473" y="152063"/>
                  <a:pt x="160885" y="153474"/>
                  <a:pt x="162599" y="153474"/>
                </a:cubicBezTo>
                <a:lnTo>
                  <a:pt x="169925" y="153474"/>
                </a:lnTo>
                <a:lnTo>
                  <a:pt x="169925" y="156163"/>
                </a:lnTo>
                <a:cubicBezTo>
                  <a:pt x="169925" y="157911"/>
                  <a:pt x="171337" y="159322"/>
                  <a:pt x="173085" y="159322"/>
                </a:cubicBezTo>
                <a:cubicBezTo>
                  <a:pt x="174799" y="159322"/>
                  <a:pt x="176210" y="157911"/>
                  <a:pt x="176210" y="156163"/>
                </a:cubicBezTo>
                <a:lnTo>
                  <a:pt x="176210" y="153474"/>
                </a:lnTo>
                <a:lnTo>
                  <a:pt x="181083" y="153474"/>
                </a:lnTo>
                <a:lnTo>
                  <a:pt x="181083" y="156163"/>
                </a:lnTo>
                <a:cubicBezTo>
                  <a:pt x="181083" y="157911"/>
                  <a:pt x="182461" y="159322"/>
                  <a:pt x="184243" y="159322"/>
                </a:cubicBezTo>
                <a:cubicBezTo>
                  <a:pt x="185957" y="159322"/>
                  <a:pt x="187368" y="157911"/>
                  <a:pt x="187368" y="156163"/>
                </a:cubicBezTo>
                <a:lnTo>
                  <a:pt x="187368" y="153038"/>
                </a:lnTo>
                <a:cubicBezTo>
                  <a:pt x="189217" y="152500"/>
                  <a:pt x="190864" y="151492"/>
                  <a:pt x="192208" y="150181"/>
                </a:cubicBezTo>
                <a:cubicBezTo>
                  <a:pt x="194258" y="148131"/>
                  <a:pt x="195502" y="145308"/>
                  <a:pt x="195502" y="142216"/>
                </a:cubicBezTo>
                <a:cubicBezTo>
                  <a:pt x="195502" y="139157"/>
                  <a:pt x="194258" y="136267"/>
                  <a:pt x="192040" y="134149"/>
                </a:cubicBezTo>
                <a:cubicBezTo>
                  <a:pt x="194258" y="132032"/>
                  <a:pt x="195502" y="129108"/>
                  <a:pt x="195502" y="126050"/>
                </a:cubicBezTo>
                <a:cubicBezTo>
                  <a:pt x="195502" y="122958"/>
                  <a:pt x="194258" y="120135"/>
                  <a:pt x="192208" y="118118"/>
                </a:cubicBezTo>
                <a:cubicBezTo>
                  <a:pt x="190864" y="116807"/>
                  <a:pt x="189217" y="115799"/>
                  <a:pt x="187368" y="115261"/>
                </a:cubicBezTo>
                <a:lnTo>
                  <a:pt x="187368" y="112136"/>
                </a:lnTo>
                <a:cubicBezTo>
                  <a:pt x="187368" y="110388"/>
                  <a:pt x="185957" y="108977"/>
                  <a:pt x="184243" y="108977"/>
                </a:cubicBezTo>
                <a:cubicBezTo>
                  <a:pt x="182461" y="108977"/>
                  <a:pt x="181083" y="110388"/>
                  <a:pt x="181083" y="112136"/>
                </a:cubicBezTo>
                <a:lnTo>
                  <a:pt x="181083" y="114791"/>
                </a:lnTo>
                <a:lnTo>
                  <a:pt x="176210" y="114791"/>
                </a:lnTo>
                <a:lnTo>
                  <a:pt x="176210" y="112136"/>
                </a:lnTo>
                <a:cubicBezTo>
                  <a:pt x="176210" y="110388"/>
                  <a:pt x="174799" y="108977"/>
                  <a:pt x="173085" y="108977"/>
                </a:cubicBezTo>
                <a:close/>
                <a:moveTo>
                  <a:pt x="44363" y="157675"/>
                </a:moveTo>
                <a:cubicBezTo>
                  <a:pt x="45741" y="157675"/>
                  <a:pt x="46985" y="158247"/>
                  <a:pt x="47892" y="159121"/>
                </a:cubicBezTo>
                <a:cubicBezTo>
                  <a:pt x="48766" y="160028"/>
                  <a:pt x="49338" y="161272"/>
                  <a:pt x="49338" y="162616"/>
                </a:cubicBezTo>
                <a:cubicBezTo>
                  <a:pt x="49338" y="163960"/>
                  <a:pt x="48766" y="165204"/>
                  <a:pt x="47892" y="166111"/>
                </a:cubicBezTo>
                <a:cubicBezTo>
                  <a:pt x="46985" y="167019"/>
                  <a:pt x="45741" y="167556"/>
                  <a:pt x="44363" y="167556"/>
                </a:cubicBezTo>
                <a:lnTo>
                  <a:pt x="31054" y="167556"/>
                </a:lnTo>
                <a:lnTo>
                  <a:pt x="31054" y="157675"/>
                </a:lnTo>
                <a:close/>
                <a:moveTo>
                  <a:pt x="33172" y="129343"/>
                </a:moveTo>
                <a:cubicBezTo>
                  <a:pt x="31458" y="129343"/>
                  <a:pt x="30046" y="130789"/>
                  <a:pt x="30046" y="132503"/>
                </a:cubicBezTo>
                <a:lnTo>
                  <a:pt x="30046" y="135191"/>
                </a:lnTo>
                <a:lnTo>
                  <a:pt x="22719" y="135191"/>
                </a:lnTo>
                <a:cubicBezTo>
                  <a:pt x="21005" y="135191"/>
                  <a:pt x="19594" y="136603"/>
                  <a:pt x="19594" y="138351"/>
                </a:cubicBezTo>
                <a:cubicBezTo>
                  <a:pt x="19594" y="140098"/>
                  <a:pt x="21005" y="141510"/>
                  <a:pt x="22719" y="141510"/>
                </a:cubicBezTo>
                <a:lnTo>
                  <a:pt x="24736" y="141510"/>
                </a:lnTo>
                <a:lnTo>
                  <a:pt x="24736" y="167556"/>
                </a:lnTo>
                <a:lnTo>
                  <a:pt x="22719" y="167556"/>
                </a:lnTo>
                <a:cubicBezTo>
                  <a:pt x="21005" y="167556"/>
                  <a:pt x="19594" y="168968"/>
                  <a:pt x="19594" y="170716"/>
                </a:cubicBezTo>
                <a:cubicBezTo>
                  <a:pt x="19594" y="172463"/>
                  <a:pt x="21005" y="173875"/>
                  <a:pt x="22719" y="173875"/>
                </a:cubicBezTo>
                <a:lnTo>
                  <a:pt x="30046" y="173875"/>
                </a:lnTo>
                <a:lnTo>
                  <a:pt x="30046" y="176564"/>
                </a:lnTo>
                <a:cubicBezTo>
                  <a:pt x="30046" y="178278"/>
                  <a:pt x="31458" y="179689"/>
                  <a:pt x="33205" y="179689"/>
                </a:cubicBezTo>
                <a:cubicBezTo>
                  <a:pt x="34919" y="179689"/>
                  <a:pt x="36331" y="178278"/>
                  <a:pt x="36331" y="176564"/>
                </a:cubicBezTo>
                <a:lnTo>
                  <a:pt x="36331" y="173875"/>
                </a:lnTo>
                <a:lnTo>
                  <a:pt x="41204" y="173875"/>
                </a:lnTo>
                <a:lnTo>
                  <a:pt x="41204" y="176564"/>
                </a:lnTo>
                <a:cubicBezTo>
                  <a:pt x="41204" y="178278"/>
                  <a:pt x="42616" y="179689"/>
                  <a:pt x="44363" y="179689"/>
                </a:cubicBezTo>
                <a:cubicBezTo>
                  <a:pt x="46077" y="179689"/>
                  <a:pt x="47489" y="178278"/>
                  <a:pt x="47489" y="176564"/>
                </a:cubicBezTo>
                <a:lnTo>
                  <a:pt x="47489" y="173404"/>
                </a:lnTo>
                <a:cubicBezTo>
                  <a:pt x="49338" y="172867"/>
                  <a:pt x="50984" y="171892"/>
                  <a:pt x="52329" y="170548"/>
                </a:cubicBezTo>
                <a:cubicBezTo>
                  <a:pt x="54379" y="168531"/>
                  <a:pt x="55622" y="165708"/>
                  <a:pt x="55622" y="162616"/>
                </a:cubicBezTo>
                <a:cubicBezTo>
                  <a:pt x="55622" y="159558"/>
                  <a:pt x="54379" y="156667"/>
                  <a:pt x="52161" y="154516"/>
                </a:cubicBezTo>
                <a:cubicBezTo>
                  <a:pt x="54379" y="152399"/>
                  <a:pt x="55622" y="149509"/>
                  <a:pt x="55622" y="146450"/>
                </a:cubicBezTo>
                <a:cubicBezTo>
                  <a:pt x="55622" y="143358"/>
                  <a:pt x="54379" y="140535"/>
                  <a:pt x="52329" y="138485"/>
                </a:cubicBezTo>
                <a:cubicBezTo>
                  <a:pt x="50984" y="137174"/>
                  <a:pt x="49338" y="136166"/>
                  <a:pt x="47489" y="135662"/>
                </a:cubicBezTo>
                <a:lnTo>
                  <a:pt x="47489" y="132503"/>
                </a:lnTo>
                <a:cubicBezTo>
                  <a:pt x="47489" y="130789"/>
                  <a:pt x="46077" y="129343"/>
                  <a:pt x="44363" y="129343"/>
                </a:cubicBezTo>
                <a:cubicBezTo>
                  <a:pt x="42616" y="129343"/>
                  <a:pt x="41204" y="130789"/>
                  <a:pt x="41204" y="132503"/>
                </a:cubicBezTo>
                <a:lnTo>
                  <a:pt x="41204" y="135191"/>
                </a:lnTo>
                <a:lnTo>
                  <a:pt x="36331" y="135191"/>
                </a:lnTo>
                <a:lnTo>
                  <a:pt x="36331" y="132503"/>
                </a:lnTo>
                <a:cubicBezTo>
                  <a:pt x="36331" y="130789"/>
                  <a:pt x="34919" y="129343"/>
                  <a:pt x="33172" y="129343"/>
                </a:cubicBezTo>
                <a:close/>
                <a:moveTo>
                  <a:pt x="48968" y="190377"/>
                </a:moveTo>
                <a:lnTo>
                  <a:pt x="48968" y="202778"/>
                </a:lnTo>
                <a:lnTo>
                  <a:pt x="26248" y="202778"/>
                </a:lnTo>
                <a:lnTo>
                  <a:pt x="26248" y="190377"/>
                </a:lnTo>
                <a:cubicBezTo>
                  <a:pt x="29844" y="191519"/>
                  <a:pt x="33642" y="192158"/>
                  <a:pt x="37608" y="192158"/>
                </a:cubicBezTo>
                <a:cubicBezTo>
                  <a:pt x="41574" y="192158"/>
                  <a:pt x="45405" y="191519"/>
                  <a:pt x="48968" y="190377"/>
                </a:cubicBezTo>
                <a:close/>
                <a:moveTo>
                  <a:pt x="118907" y="108842"/>
                </a:moveTo>
                <a:lnTo>
                  <a:pt x="118907" y="202778"/>
                </a:lnTo>
                <a:lnTo>
                  <a:pt x="96188" y="202778"/>
                </a:lnTo>
                <a:lnTo>
                  <a:pt x="96188" y="108842"/>
                </a:lnTo>
                <a:cubicBezTo>
                  <a:pt x="99784" y="109985"/>
                  <a:pt x="103582" y="110590"/>
                  <a:pt x="107548" y="110590"/>
                </a:cubicBezTo>
                <a:cubicBezTo>
                  <a:pt x="111514" y="110590"/>
                  <a:pt x="115345" y="109985"/>
                  <a:pt x="118907" y="108842"/>
                </a:cubicBezTo>
                <a:close/>
                <a:moveTo>
                  <a:pt x="188847" y="170010"/>
                </a:moveTo>
                <a:lnTo>
                  <a:pt x="188847" y="202778"/>
                </a:lnTo>
                <a:lnTo>
                  <a:pt x="166128" y="202778"/>
                </a:lnTo>
                <a:lnTo>
                  <a:pt x="166128" y="170010"/>
                </a:lnTo>
                <a:cubicBezTo>
                  <a:pt x="169724" y="171119"/>
                  <a:pt x="173521" y="171758"/>
                  <a:pt x="177487" y="171758"/>
                </a:cubicBezTo>
                <a:cubicBezTo>
                  <a:pt x="181453" y="171758"/>
                  <a:pt x="185251" y="171119"/>
                  <a:pt x="188847" y="170010"/>
                </a:cubicBezTo>
                <a:close/>
                <a:moveTo>
                  <a:pt x="37607" y="81556"/>
                </a:moveTo>
                <a:cubicBezTo>
                  <a:pt x="36857" y="81556"/>
                  <a:pt x="36108" y="81825"/>
                  <a:pt x="35524" y="82358"/>
                </a:cubicBezTo>
                <a:lnTo>
                  <a:pt x="13040" y="102658"/>
                </a:lnTo>
                <a:cubicBezTo>
                  <a:pt x="12301" y="103229"/>
                  <a:pt x="11797" y="104137"/>
                  <a:pt x="11797" y="105179"/>
                </a:cubicBezTo>
                <a:cubicBezTo>
                  <a:pt x="11797" y="106926"/>
                  <a:pt x="13208" y="108338"/>
                  <a:pt x="14922" y="108338"/>
                </a:cubicBezTo>
                <a:lnTo>
                  <a:pt x="19964" y="108338"/>
                </a:lnTo>
                <a:lnTo>
                  <a:pt x="19964" y="121311"/>
                </a:lnTo>
                <a:cubicBezTo>
                  <a:pt x="16636" y="123092"/>
                  <a:pt x="13645" y="125310"/>
                  <a:pt x="11024" y="127932"/>
                </a:cubicBezTo>
                <a:cubicBezTo>
                  <a:pt x="4201" y="134754"/>
                  <a:pt x="0" y="144165"/>
                  <a:pt x="0" y="154516"/>
                </a:cubicBezTo>
                <a:cubicBezTo>
                  <a:pt x="0" y="164901"/>
                  <a:pt x="4201" y="174312"/>
                  <a:pt x="11024" y="181134"/>
                </a:cubicBezTo>
                <a:cubicBezTo>
                  <a:pt x="13645" y="183756"/>
                  <a:pt x="16636" y="185974"/>
                  <a:pt x="19964" y="187722"/>
                </a:cubicBezTo>
                <a:lnTo>
                  <a:pt x="19964" y="205904"/>
                </a:lnTo>
                <a:cubicBezTo>
                  <a:pt x="19964" y="207652"/>
                  <a:pt x="21341" y="209063"/>
                  <a:pt x="23089" y="209063"/>
                </a:cubicBezTo>
                <a:lnTo>
                  <a:pt x="52127" y="209063"/>
                </a:lnTo>
                <a:cubicBezTo>
                  <a:pt x="53875" y="209063"/>
                  <a:pt x="55286" y="207652"/>
                  <a:pt x="55286" y="205904"/>
                </a:cubicBezTo>
                <a:lnTo>
                  <a:pt x="55286" y="187722"/>
                </a:lnTo>
                <a:cubicBezTo>
                  <a:pt x="58580" y="185974"/>
                  <a:pt x="61571" y="183756"/>
                  <a:pt x="64226" y="181134"/>
                </a:cubicBezTo>
                <a:cubicBezTo>
                  <a:pt x="71015" y="174312"/>
                  <a:pt x="75216" y="164901"/>
                  <a:pt x="75216" y="154516"/>
                </a:cubicBezTo>
                <a:cubicBezTo>
                  <a:pt x="75216" y="152433"/>
                  <a:pt x="75048" y="150349"/>
                  <a:pt x="74712" y="148299"/>
                </a:cubicBezTo>
                <a:cubicBezTo>
                  <a:pt x="74342" y="146249"/>
                  <a:pt x="73838" y="144232"/>
                  <a:pt x="73166" y="142249"/>
                </a:cubicBezTo>
                <a:cubicBezTo>
                  <a:pt x="72713" y="140944"/>
                  <a:pt x="71501" y="140125"/>
                  <a:pt x="70198" y="140125"/>
                </a:cubicBezTo>
                <a:cubicBezTo>
                  <a:pt x="69857" y="140125"/>
                  <a:pt x="69509" y="140181"/>
                  <a:pt x="69167" y="140300"/>
                </a:cubicBezTo>
                <a:cubicBezTo>
                  <a:pt x="67520" y="140871"/>
                  <a:pt x="66646" y="142652"/>
                  <a:pt x="67217" y="144299"/>
                </a:cubicBezTo>
                <a:cubicBezTo>
                  <a:pt x="67789" y="145879"/>
                  <a:pt x="68192" y="147559"/>
                  <a:pt x="68494" y="149341"/>
                </a:cubicBezTo>
                <a:cubicBezTo>
                  <a:pt x="68763" y="150987"/>
                  <a:pt x="68931" y="152735"/>
                  <a:pt x="68931" y="154516"/>
                </a:cubicBezTo>
                <a:cubicBezTo>
                  <a:pt x="68931" y="163187"/>
                  <a:pt x="65402" y="171018"/>
                  <a:pt x="59756" y="176664"/>
                </a:cubicBezTo>
                <a:cubicBezTo>
                  <a:pt x="54076" y="182344"/>
                  <a:pt x="46246" y="185840"/>
                  <a:pt x="37608" y="185840"/>
                </a:cubicBezTo>
                <a:cubicBezTo>
                  <a:pt x="28971" y="185840"/>
                  <a:pt x="21140" y="182344"/>
                  <a:pt x="15460" y="176664"/>
                </a:cubicBezTo>
                <a:cubicBezTo>
                  <a:pt x="9814" y="171018"/>
                  <a:pt x="6285" y="163187"/>
                  <a:pt x="6285" y="154516"/>
                </a:cubicBezTo>
                <a:cubicBezTo>
                  <a:pt x="6285" y="145879"/>
                  <a:pt x="9814" y="138048"/>
                  <a:pt x="15460" y="132402"/>
                </a:cubicBezTo>
                <a:cubicBezTo>
                  <a:pt x="21140" y="126722"/>
                  <a:pt x="28971" y="123227"/>
                  <a:pt x="37608" y="123227"/>
                </a:cubicBezTo>
                <a:cubicBezTo>
                  <a:pt x="42078" y="123227"/>
                  <a:pt x="46313" y="124134"/>
                  <a:pt x="50111" y="125814"/>
                </a:cubicBezTo>
                <a:cubicBezTo>
                  <a:pt x="54110" y="127562"/>
                  <a:pt x="57672" y="130083"/>
                  <a:pt x="60596" y="133242"/>
                </a:cubicBezTo>
                <a:cubicBezTo>
                  <a:pt x="61213" y="133911"/>
                  <a:pt x="62051" y="134248"/>
                  <a:pt x="62892" y="134248"/>
                </a:cubicBezTo>
                <a:cubicBezTo>
                  <a:pt x="63657" y="134248"/>
                  <a:pt x="64425" y="133970"/>
                  <a:pt x="65033" y="133410"/>
                </a:cubicBezTo>
                <a:cubicBezTo>
                  <a:pt x="66310" y="132234"/>
                  <a:pt x="66377" y="130217"/>
                  <a:pt x="65167" y="128940"/>
                </a:cubicBezTo>
                <a:cubicBezTo>
                  <a:pt x="62344" y="125915"/>
                  <a:pt x="58983" y="123327"/>
                  <a:pt x="55286" y="121345"/>
                </a:cubicBezTo>
                <a:lnTo>
                  <a:pt x="55286" y="108338"/>
                </a:lnTo>
                <a:lnTo>
                  <a:pt x="60294" y="108338"/>
                </a:lnTo>
                <a:cubicBezTo>
                  <a:pt x="61168" y="108338"/>
                  <a:pt x="62008" y="107935"/>
                  <a:pt x="62613" y="107296"/>
                </a:cubicBezTo>
                <a:cubicBezTo>
                  <a:pt x="63756" y="106019"/>
                  <a:pt x="63688" y="104002"/>
                  <a:pt x="62378" y="102860"/>
                </a:cubicBezTo>
                <a:lnTo>
                  <a:pt x="39725" y="82392"/>
                </a:lnTo>
                <a:cubicBezTo>
                  <a:pt x="39133" y="81833"/>
                  <a:pt x="38369" y="81556"/>
                  <a:pt x="37607" y="81556"/>
                </a:cubicBezTo>
                <a:close/>
                <a:moveTo>
                  <a:pt x="107525" y="0"/>
                </a:moveTo>
                <a:cubicBezTo>
                  <a:pt x="106776" y="0"/>
                  <a:pt x="106026" y="261"/>
                  <a:pt x="105430" y="790"/>
                </a:cubicBezTo>
                <a:lnTo>
                  <a:pt x="82980" y="21090"/>
                </a:lnTo>
                <a:cubicBezTo>
                  <a:pt x="82207" y="21661"/>
                  <a:pt x="81736" y="22602"/>
                  <a:pt x="81736" y="23611"/>
                </a:cubicBezTo>
                <a:cubicBezTo>
                  <a:pt x="81736" y="25358"/>
                  <a:pt x="83148" y="26770"/>
                  <a:pt x="84862" y="26770"/>
                </a:cubicBezTo>
                <a:lnTo>
                  <a:pt x="89870" y="26770"/>
                </a:lnTo>
                <a:lnTo>
                  <a:pt x="89870" y="39743"/>
                </a:lnTo>
                <a:cubicBezTo>
                  <a:pt x="86576" y="41524"/>
                  <a:pt x="83585" y="43776"/>
                  <a:pt x="80963" y="46397"/>
                </a:cubicBezTo>
                <a:cubicBezTo>
                  <a:pt x="74141" y="53186"/>
                  <a:pt x="69940" y="62597"/>
                  <a:pt x="69940" y="72982"/>
                </a:cubicBezTo>
                <a:cubicBezTo>
                  <a:pt x="69940" y="83367"/>
                  <a:pt x="74141" y="92777"/>
                  <a:pt x="80963" y="99566"/>
                </a:cubicBezTo>
                <a:cubicBezTo>
                  <a:pt x="83585" y="102188"/>
                  <a:pt x="86576" y="104406"/>
                  <a:pt x="89870" y="106187"/>
                </a:cubicBezTo>
                <a:lnTo>
                  <a:pt x="89870" y="205904"/>
                </a:lnTo>
                <a:cubicBezTo>
                  <a:pt x="89870" y="207652"/>
                  <a:pt x="91281" y="209063"/>
                  <a:pt x="93029" y="209063"/>
                </a:cubicBezTo>
                <a:lnTo>
                  <a:pt x="122067" y="209063"/>
                </a:lnTo>
                <a:cubicBezTo>
                  <a:pt x="123814" y="209063"/>
                  <a:pt x="125226" y="207652"/>
                  <a:pt x="125226" y="205904"/>
                </a:cubicBezTo>
                <a:lnTo>
                  <a:pt x="125226" y="106187"/>
                </a:lnTo>
                <a:cubicBezTo>
                  <a:pt x="128520" y="104406"/>
                  <a:pt x="131511" y="102188"/>
                  <a:pt x="134132" y="99566"/>
                </a:cubicBezTo>
                <a:cubicBezTo>
                  <a:pt x="140955" y="92777"/>
                  <a:pt x="145156" y="83367"/>
                  <a:pt x="145156" y="72982"/>
                </a:cubicBezTo>
                <a:cubicBezTo>
                  <a:pt x="145156" y="70427"/>
                  <a:pt x="144887" y="67907"/>
                  <a:pt x="144383" y="65420"/>
                </a:cubicBezTo>
                <a:cubicBezTo>
                  <a:pt x="143879" y="62933"/>
                  <a:pt x="143139" y="60513"/>
                  <a:pt x="142165" y="58227"/>
                </a:cubicBezTo>
                <a:cubicBezTo>
                  <a:pt x="141638" y="57048"/>
                  <a:pt x="140492" y="56318"/>
                  <a:pt x="139274" y="56318"/>
                </a:cubicBezTo>
                <a:cubicBezTo>
                  <a:pt x="138861" y="56318"/>
                  <a:pt x="138439" y="56402"/>
                  <a:pt x="138031" y="56581"/>
                </a:cubicBezTo>
                <a:cubicBezTo>
                  <a:pt x="136418" y="57253"/>
                  <a:pt x="135678" y="59101"/>
                  <a:pt x="136350" y="60681"/>
                </a:cubicBezTo>
                <a:cubicBezTo>
                  <a:pt x="137191" y="62597"/>
                  <a:pt x="137829" y="64613"/>
                  <a:pt x="138232" y="66697"/>
                </a:cubicBezTo>
                <a:cubicBezTo>
                  <a:pt x="138636" y="68680"/>
                  <a:pt x="138871" y="70797"/>
                  <a:pt x="138871" y="72982"/>
                </a:cubicBezTo>
                <a:cubicBezTo>
                  <a:pt x="138871" y="81619"/>
                  <a:pt x="135342" y="89450"/>
                  <a:pt x="129696" y="95096"/>
                </a:cubicBezTo>
                <a:cubicBezTo>
                  <a:pt x="124016" y="100776"/>
                  <a:pt x="116185" y="104271"/>
                  <a:pt x="107548" y="104271"/>
                </a:cubicBezTo>
                <a:cubicBezTo>
                  <a:pt x="98910" y="104271"/>
                  <a:pt x="91079" y="100776"/>
                  <a:pt x="85400" y="95096"/>
                </a:cubicBezTo>
                <a:cubicBezTo>
                  <a:pt x="79753" y="89450"/>
                  <a:pt x="76224" y="81619"/>
                  <a:pt x="76224" y="72982"/>
                </a:cubicBezTo>
                <a:cubicBezTo>
                  <a:pt x="76224" y="64311"/>
                  <a:pt x="79753" y="56513"/>
                  <a:pt x="85400" y="50834"/>
                </a:cubicBezTo>
                <a:cubicBezTo>
                  <a:pt x="91079" y="45154"/>
                  <a:pt x="98910" y="41658"/>
                  <a:pt x="107548" y="41658"/>
                </a:cubicBezTo>
                <a:cubicBezTo>
                  <a:pt x="111614" y="41658"/>
                  <a:pt x="115513" y="42431"/>
                  <a:pt x="119042" y="43843"/>
                </a:cubicBezTo>
                <a:cubicBezTo>
                  <a:pt x="122772" y="45322"/>
                  <a:pt x="126100" y="47439"/>
                  <a:pt x="128956" y="50128"/>
                </a:cubicBezTo>
                <a:cubicBezTo>
                  <a:pt x="129568" y="50691"/>
                  <a:pt x="130342" y="50970"/>
                  <a:pt x="131112" y="50970"/>
                </a:cubicBezTo>
                <a:cubicBezTo>
                  <a:pt x="131949" y="50970"/>
                  <a:pt x="132780" y="50641"/>
                  <a:pt x="133393" y="49993"/>
                </a:cubicBezTo>
                <a:cubicBezTo>
                  <a:pt x="134603" y="48716"/>
                  <a:pt x="134535" y="46733"/>
                  <a:pt x="133258" y="45557"/>
                </a:cubicBezTo>
                <a:cubicBezTo>
                  <a:pt x="130839" y="43272"/>
                  <a:pt x="128150" y="41322"/>
                  <a:pt x="125226" y="39776"/>
                </a:cubicBezTo>
                <a:lnTo>
                  <a:pt x="125226" y="26770"/>
                </a:lnTo>
                <a:lnTo>
                  <a:pt x="130234" y="26770"/>
                </a:lnTo>
                <a:cubicBezTo>
                  <a:pt x="131107" y="26770"/>
                  <a:pt x="131948" y="26400"/>
                  <a:pt x="132553" y="25728"/>
                </a:cubicBezTo>
                <a:cubicBezTo>
                  <a:pt x="133729" y="24451"/>
                  <a:pt x="133628" y="22468"/>
                  <a:pt x="132317" y="21292"/>
                </a:cubicBezTo>
                <a:lnTo>
                  <a:pt x="109665" y="824"/>
                </a:lnTo>
                <a:cubicBezTo>
                  <a:pt x="109068" y="278"/>
                  <a:pt x="108297" y="0"/>
                  <a:pt x="107525" y="0"/>
                </a:cubicBezTo>
                <a:close/>
                <a:moveTo>
                  <a:pt x="177482" y="59122"/>
                </a:moveTo>
                <a:cubicBezTo>
                  <a:pt x="176728" y="59122"/>
                  <a:pt x="175970" y="59391"/>
                  <a:pt x="175370" y="59942"/>
                </a:cubicBezTo>
                <a:lnTo>
                  <a:pt x="152919" y="80241"/>
                </a:lnTo>
                <a:cubicBezTo>
                  <a:pt x="150533" y="82022"/>
                  <a:pt x="151777" y="85921"/>
                  <a:pt x="154801" y="85921"/>
                </a:cubicBezTo>
                <a:lnTo>
                  <a:pt x="159809" y="85921"/>
                </a:lnTo>
                <a:lnTo>
                  <a:pt x="159809" y="100944"/>
                </a:lnTo>
                <a:cubicBezTo>
                  <a:pt x="156516" y="102692"/>
                  <a:pt x="153524" y="104910"/>
                  <a:pt x="150903" y="107531"/>
                </a:cubicBezTo>
                <a:cubicBezTo>
                  <a:pt x="144080" y="114354"/>
                  <a:pt x="139879" y="123764"/>
                  <a:pt x="139879" y="134149"/>
                </a:cubicBezTo>
                <a:cubicBezTo>
                  <a:pt x="139879" y="144535"/>
                  <a:pt x="144080" y="153911"/>
                  <a:pt x="150903" y="160734"/>
                </a:cubicBezTo>
                <a:cubicBezTo>
                  <a:pt x="153524" y="163355"/>
                  <a:pt x="156516" y="165574"/>
                  <a:pt x="159809" y="167355"/>
                </a:cubicBezTo>
                <a:lnTo>
                  <a:pt x="159809" y="205904"/>
                </a:lnTo>
                <a:cubicBezTo>
                  <a:pt x="159809" y="207652"/>
                  <a:pt x="161221" y="209063"/>
                  <a:pt x="162968" y="209063"/>
                </a:cubicBezTo>
                <a:lnTo>
                  <a:pt x="192006" y="209063"/>
                </a:lnTo>
                <a:cubicBezTo>
                  <a:pt x="193754" y="209063"/>
                  <a:pt x="195165" y="207652"/>
                  <a:pt x="195165" y="205904"/>
                </a:cubicBezTo>
                <a:lnTo>
                  <a:pt x="195165" y="167355"/>
                </a:lnTo>
                <a:cubicBezTo>
                  <a:pt x="198459" y="165574"/>
                  <a:pt x="201450" y="163355"/>
                  <a:pt x="204072" y="160734"/>
                </a:cubicBezTo>
                <a:cubicBezTo>
                  <a:pt x="210894" y="153911"/>
                  <a:pt x="215095" y="144535"/>
                  <a:pt x="215095" y="134149"/>
                </a:cubicBezTo>
                <a:cubicBezTo>
                  <a:pt x="215095" y="131931"/>
                  <a:pt x="214894" y="129747"/>
                  <a:pt x="214524" y="127596"/>
                </a:cubicBezTo>
                <a:cubicBezTo>
                  <a:pt x="214154" y="125478"/>
                  <a:pt x="213583" y="123361"/>
                  <a:pt x="212844" y="121311"/>
                </a:cubicBezTo>
                <a:cubicBezTo>
                  <a:pt x="212372" y="120026"/>
                  <a:pt x="211164" y="119233"/>
                  <a:pt x="209890" y="119233"/>
                </a:cubicBezTo>
                <a:cubicBezTo>
                  <a:pt x="209530" y="119233"/>
                  <a:pt x="209165" y="119296"/>
                  <a:pt x="208811" y="119429"/>
                </a:cubicBezTo>
                <a:cubicBezTo>
                  <a:pt x="207197" y="120000"/>
                  <a:pt x="206357" y="121815"/>
                  <a:pt x="206928" y="123428"/>
                </a:cubicBezTo>
                <a:cubicBezTo>
                  <a:pt x="207533" y="125109"/>
                  <a:pt x="208004" y="126856"/>
                  <a:pt x="208340" y="128705"/>
                </a:cubicBezTo>
                <a:cubicBezTo>
                  <a:pt x="208643" y="130452"/>
                  <a:pt x="208811" y="132267"/>
                  <a:pt x="208811" y="134149"/>
                </a:cubicBezTo>
                <a:cubicBezTo>
                  <a:pt x="208811" y="142787"/>
                  <a:pt x="205282" y="150618"/>
                  <a:pt x="199635" y="156298"/>
                </a:cubicBezTo>
                <a:cubicBezTo>
                  <a:pt x="193956" y="161944"/>
                  <a:pt x="186125" y="165439"/>
                  <a:pt x="177487" y="165439"/>
                </a:cubicBezTo>
                <a:cubicBezTo>
                  <a:pt x="168850" y="165439"/>
                  <a:pt x="161019" y="161944"/>
                  <a:pt x="155339" y="156298"/>
                </a:cubicBezTo>
                <a:cubicBezTo>
                  <a:pt x="149693" y="150618"/>
                  <a:pt x="146164" y="142787"/>
                  <a:pt x="146164" y="134149"/>
                </a:cubicBezTo>
                <a:cubicBezTo>
                  <a:pt x="146164" y="125478"/>
                  <a:pt x="149693" y="117681"/>
                  <a:pt x="155339" y="112001"/>
                </a:cubicBezTo>
                <a:cubicBezTo>
                  <a:pt x="161019" y="106355"/>
                  <a:pt x="168850" y="102826"/>
                  <a:pt x="177487" y="102826"/>
                </a:cubicBezTo>
                <a:cubicBezTo>
                  <a:pt x="181856" y="102826"/>
                  <a:pt x="186024" y="103734"/>
                  <a:pt x="189788" y="105313"/>
                </a:cubicBezTo>
                <a:cubicBezTo>
                  <a:pt x="193687" y="106994"/>
                  <a:pt x="197216" y="109447"/>
                  <a:pt x="200106" y="112505"/>
                </a:cubicBezTo>
                <a:cubicBezTo>
                  <a:pt x="200723" y="113140"/>
                  <a:pt x="201542" y="113459"/>
                  <a:pt x="202361" y="113459"/>
                </a:cubicBezTo>
                <a:cubicBezTo>
                  <a:pt x="203147" y="113459"/>
                  <a:pt x="203933" y="113165"/>
                  <a:pt x="204542" y="112573"/>
                </a:cubicBezTo>
                <a:cubicBezTo>
                  <a:pt x="205819" y="111363"/>
                  <a:pt x="205853" y="109380"/>
                  <a:pt x="204643" y="108136"/>
                </a:cubicBezTo>
                <a:cubicBezTo>
                  <a:pt x="201887" y="105280"/>
                  <a:pt x="198694" y="102826"/>
                  <a:pt x="195165" y="100944"/>
                </a:cubicBezTo>
                <a:lnTo>
                  <a:pt x="195165" y="85921"/>
                </a:lnTo>
                <a:lnTo>
                  <a:pt x="200173" y="85921"/>
                </a:lnTo>
                <a:cubicBezTo>
                  <a:pt x="201047" y="85921"/>
                  <a:pt x="201887" y="85518"/>
                  <a:pt x="202492" y="84846"/>
                </a:cubicBezTo>
                <a:cubicBezTo>
                  <a:pt x="203635" y="83568"/>
                  <a:pt x="203568" y="81585"/>
                  <a:pt x="202257" y="80443"/>
                </a:cubicBezTo>
                <a:lnTo>
                  <a:pt x="179605" y="59942"/>
                </a:lnTo>
                <a:cubicBezTo>
                  <a:pt x="179012" y="59400"/>
                  <a:pt x="178249" y="59122"/>
                  <a:pt x="177482" y="59122"/>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0"/>
          <p:cNvSpPr/>
          <p:nvPr/>
        </p:nvSpPr>
        <p:spPr>
          <a:xfrm>
            <a:off x="6513795" y="3725254"/>
            <a:ext cx="284630" cy="434759"/>
          </a:xfrm>
          <a:custGeom>
            <a:avLst/>
            <a:gdLst/>
            <a:ahLst/>
            <a:cxnLst/>
            <a:rect l="l" t="t" r="r" b="b"/>
            <a:pathLst>
              <a:path w="136677" h="208768" extrusionOk="0">
                <a:moveTo>
                  <a:pt x="75547" y="88367"/>
                </a:moveTo>
                <a:cubicBezTo>
                  <a:pt x="77146" y="88367"/>
                  <a:pt x="78613" y="88922"/>
                  <a:pt x="79657" y="89835"/>
                </a:cubicBezTo>
                <a:cubicBezTo>
                  <a:pt x="80603" y="90651"/>
                  <a:pt x="81158" y="91760"/>
                  <a:pt x="81158" y="92967"/>
                </a:cubicBezTo>
                <a:cubicBezTo>
                  <a:pt x="81158" y="94141"/>
                  <a:pt x="80603" y="95250"/>
                  <a:pt x="79657" y="96066"/>
                </a:cubicBezTo>
                <a:cubicBezTo>
                  <a:pt x="78613" y="96979"/>
                  <a:pt x="77146" y="97533"/>
                  <a:pt x="75547" y="97533"/>
                </a:cubicBezTo>
                <a:lnTo>
                  <a:pt x="61031" y="97533"/>
                </a:lnTo>
                <a:lnTo>
                  <a:pt x="61031" y="88367"/>
                </a:lnTo>
                <a:close/>
                <a:moveTo>
                  <a:pt x="75547" y="103666"/>
                </a:moveTo>
                <a:cubicBezTo>
                  <a:pt x="77146" y="103666"/>
                  <a:pt x="78613" y="104220"/>
                  <a:pt x="79657" y="105134"/>
                </a:cubicBezTo>
                <a:cubicBezTo>
                  <a:pt x="80603" y="105982"/>
                  <a:pt x="81158" y="107058"/>
                  <a:pt x="81158" y="108265"/>
                </a:cubicBezTo>
                <a:cubicBezTo>
                  <a:pt x="81158" y="109440"/>
                  <a:pt x="80603" y="110549"/>
                  <a:pt x="79657" y="111364"/>
                </a:cubicBezTo>
                <a:cubicBezTo>
                  <a:pt x="78613" y="112278"/>
                  <a:pt x="77146" y="112832"/>
                  <a:pt x="75547" y="112832"/>
                </a:cubicBezTo>
                <a:lnTo>
                  <a:pt x="61031" y="112832"/>
                </a:lnTo>
                <a:lnTo>
                  <a:pt x="61031" y="103666"/>
                </a:lnTo>
                <a:close/>
                <a:moveTo>
                  <a:pt x="64489" y="76722"/>
                </a:moveTo>
                <a:cubicBezTo>
                  <a:pt x="62793" y="76722"/>
                  <a:pt x="61423" y="78092"/>
                  <a:pt x="61423" y="79788"/>
                </a:cubicBezTo>
                <a:lnTo>
                  <a:pt x="61423" y="82235"/>
                </a:lnTo>
                <a:lnTo>
                  <a:pt x="52452" y="82235"/>
                </a:lnTo>
                <a:cubicBezTo>
                  <a:pt x="50756" y="82235"/>
                  <a:pt x="49386" y="83605"/>
                  <a:pt x="49386" y="85301"/>
                </a:cubicBezTo>
                <a:cubicBezTo>
                  <a:pt x="49386" y="86997"/>
                  <a:pt x="50756" y="88367"/>
                  <a:pt x="52452" y="88367"/>
                </a:cubicBezTo>
                <a:lnTo>
                  <a:pt x="54899" y="88367"/>
                </a:lnTo>
                <a:lnTo>
                  <a:pt x="54899" y="112832"/>
                </a:lnTo>
                <a:lnTo>
                  <a:pt x="52452" y="112832"/>
                </a:lnTo>
                <a:cubicBezTo>
                  <a:pt x="50756" y="112832"/>
                  <a:pt x="49386" y="114235"/>
                  <a:pt x="49386" y="115898"/>
                </a:cubicBezTo>
                <a:cubicBezTo>
                  <a:pt x="49386" y="117595"/>
                  <a:pt x="50756" y="118965"/>
                  <a:pt x="52452" y="118965"/>
                </a:cubicBezTo>
                <a:lnTo>
                  <a:pt x="61423" y="118965"/>
                </a:lnTo>
                <a:lnTo>
                  <a:pt x="61423" y="121444"/>
                </a:lnTo>
                <a:cubicBezTo>
                  <a:pt x="61423" y="123107"/>
                  <a:pt x="62793" y="124477"/>
                  <a:pt x="64489" y="124477"/>
                </a:cubicBezTo>
                <a:cubicBezTo>
                  <a:pt x="66185" y="124477"/>
                  <a:pt x="67555" y="123107"/>
                  <a:pt x="67555" y="121444"/>
                </a:cubicBezTo>
                <a:lnTo>
                  <a:pt x="67555" y="118965"/>
                </a:lnTo>
                <a:lnTo>
                  <a:pt x="72481" y="118965"/>
                </a:lnTo>
                <a:lnTo>
                  <a:pt x="72481" y="121444"/>
                </a:lnTo>
                <a:cubicBezTo>
                  <a:pt x="72481" y="123107"/>
                  <a:pt x="73851" y="124477"/>
                  <a:pt x="75547" y="124477"/>
                </a:cubicBezTo>
                <a:cubicBezTo>
                  <a:pt x="77211" y="124477"/>
                  <a:pt x="78581" y="123107"/>
                  <a:pt x="78581" y="121444"/>
                </a:cubicBezTo>
                <a:lnTo>
                  <a:pt x="78581" y="118606"/>
                </a:lnTo>
                <a:cubicBezTo>
                  <a:pt x="80538" y="118117"/>
                  <a:pt x="82267" y="117203"/>
                  <a:pt x="83702" y="115964"/>
                </a:cubicBezTo>
                <a:cubicBezTo>
                  <a:pt x="85920" y="114006"/>
                  <a:pt x="87290" y="111266"/>
                  <a:pt x="87290" y="108265"/>
                </a:cubicBezTo>
                <a:cubicBezTo>
                  <a:pt x="87290" y="105264"/>
                  <a:pt x="85920" y="102557"/>
                  <a:pt x="83735" y="100600"/>
                </a:cubicBezTo>
                <a:cubicBezTo>
                  <a:pt x="85920" y="98642"/>
                  <a:pt x="87290" y="95935"/>
                  <a:pt x="87290" y="92967"/>
                </a:cubicBezTo>
                <a:cubicBezTo>
                  <a:pt x="87290" y="89933"/>
                  <a:pt x="85920" y="87193"/>
                  <a:pt x="83702" y="85268"/>
                </a:cubicBezTo>
                <a:cubicBezTo>
                  <a:pt x="82267" y="84029"/>
                  <a:pt x="80538" y="83083"/>
                  <a:pt x="78581" y="82593"/>
                </a:cubicBezTo>
                <a:lnTo>
                  <a:pt x="78581" y="79788"/>
                </a:lnTo>
                <a:cubicBezTo>
                  <a:pt x="78581" y="78092"/>
                  <a:pt x="77211" y="76722"/>
                  <a:pt x="75547" y="76722"/>
                </a:cubicBezTo>
                <a:cubicBezTo>
                  <a:pt x="73851" y="76722"/>
                  <a:pt x="72481" y="78092"/>
                  <a:pt x="72481" y="79788"/>
                </a:cubicBezTo>
                <a:lnTo>
                  <a:pt x="72481" y="82235"/>
                </a:lnTo>
                <a:lnTo>
                  <a:pt x="67555" y="82235"/>
                </a:lnTo>
                <a:lnTo>
                  <a:pt x="67555" y="79788"/>
                </a:lnTo>
                <a:cubicBezTo>
                  <a:pt x="67555" y="78092"/>
                  <a:pt x="66185" y="76722"/>
                  <a:pt x="64489" y="76722"/>
                </a:cubicBezTo>
                <a:close/>
                <a:moveTo>
                  <a:pt x="68338" y="68208"/>
                </a:moveTo>
                <a:cubicBezTo>
                  <a:pt x="77276" y="68208"/>
                  <a:pt x="85366" y="71862"/>
                  <a:pt x="91237" y="77701"/>
                </a:cubicBezTo>
                <a:cubicBezTo>
                  <a:pt x="97109" y="83572"/>
                  <a:pt x="100730" y="91662"/>
                  <a:pt x="100730" y="100600"/>
                </a:cubicBezTo>
                <a:cubicBezTo>
                  <a:pt x="100730" y="109538"/>
                  <a:pt x="97109" y="117627"/>
                  <a:pt x="91237" y="123499"/>
                </a:cubicBezTo>
                <a:cubicBezTo>
                  <a:pt x="85366" y="129370"/>
                  <a:pt x="77276" y="132991"/>
                  <a:pt x="68338" y="132991"/>
                </a:cubicBezTo>
                <a:cubicBezTo>
                  <a:pt x="59400" y="132991"/>
                  <a:pt x="51311" y="129370"/>
                  <a:pt x="45439" y="123499"/>
                </a:cubicBezTo>
                <a:cubicBezTo>
                  <a:pt x="39600" y="117627"/>
                  <a:pt x="35947" y="109538"/>
                  <a:pt x="35947" y="100600"/>
                </a:cubicBezTo>
                <a:cubicBezTo>
                  <a:pt x="35947" y="91662"/>
                  <a:pt x="39600" y="83572"/>
                  <a:pt x="45439" y="77701"/>
                </a:cubicBezTo>
                <a:cubicBezTo>
                  <a:pt x="51311" y="71862"/>
                  <a:pt x="59400" y="68208"/>
                  <a:pt x="68338" y="68208"/>
                </a:cubicBezTo>
                <a:close/>
                <a:moveTo>
                  <a:pt x="68338" y="62108"/>
                </a:moveTo>
                <a:cubicBezTo>
                  <a:pt x="57704" y="62108"/>
                  <a:pt x="48081" y="66414"/>
                  <a:pt x="41133" y="73395"/>
                </a:cubicBezTo>
                <a:cubicBezTo>
                  <a:pt x="34153" y="80343"/>
                  <a:pt x="29847" y="89966"/>
                  <a:pt x="29847" y="100600"/>
                </a:cubicBezTo>
                <a:cubicBezTo>
                  <a:pt x="29847" y="111234"/>
                  <a:pt x="34153" y="120857"/>
                  <a:pt x="41133" y="127837"/>
                </a:cubicBezTo>
                <a:cubicBezTo>
                  <a:pt x="48081" y="134785"/>
                  <a:pt x="57704" y="139091"/>
                  <a:pt x="68338" y="139091"/>
                </a:cubicBezTo>
                <a:cubicBezTo>
                  <a:pt x="78972" y="139091"/>
                  <a:pt x="88595" y="134785"/>
                  <a:pt x="95576" y="127837"/>
                </a:cubicBezTo>
                <a:cubicBezTo>
                  <a:pt x="102524" y="120857"/>
                  <a:pt x="106829" y="111234"/>
                  <a:pt x="106829" y="100600"/>
                </a:cubicBezTo>
                <a:cubicBezTo>
                  <a:pt x="106829" y="89966"/>
                  <a:pt x="102524" y="80343"/>
                  <a:pt x="95576" y="73395"/>
                </a:cubicBezTo>
                <a:cubicBezTo>
                  <a:pt x="88595" y="66414"/>
                  <a:pt x="78972" y="62108"/>
                  <a:pt x="68338" y="62108"/>
                </a:cubicBezTo>
                <a:close/>
                <a:moveTo>
                  <a:pt x="68338" y="152074"/>
                </a:moveTo>
                <a:lnTo>
                  <a:pt x="88106" y="167862"/>
                </a:lnTo>
                <a:lnTo>
                  <a:pt x="88106" y="168090"/>
                </a:lnTo>
                <a:lnTo>
                  <a:pt x="82528" y="168090"/>
                </a:lnTo>
                <a:cubicBezTo>
                  <a:pt x="80864" y="168090"/>
                  <a:pt x="79494" y="169493"/>
                  <a:pt x="79494" y="171156"/>
                </a:cubicBezTo>
                <a:lnTo>
                  <a:pt x="79494" y="190533"/>
                </a:lnTo>
                <a:lnTo>
                  <a:pt x="57215" y="190533"/>
                </a:lnTo>
                <a:lnTo>
                  <a:pt x="57215" y="171156"/>
                </a:lnTo>
                <a:cubicBezTo>
                  <a:pt x="57215" y="169493"/>
                  <a:pt x="55812" y="168090"/>
                  <a:pt x="54149" y="168090"/>
                </a:cubicBezTo>
                <a:lnTo>
                  <a:pt x="48571" y="168090"/>
                </a:lnTo>
                <a:lnTo>
                  <a:pt x="48571" y="167862"/>
                </a:lnTo>
                <a:lnTo>
                  <a:pt x="68338" y="152074"/>
                </a:lnTo>
                <a:close/>
                <a:moveTo>
                  <a:pt x="64783" y="0"/>
                </a:moveTo>
                <a:cubicBezTo>
                  <a:pt x="59531" y="0"/>
                  <a:pt x="54736" y="2153"/>
                  <a:pt x="51278" y="5611"/>
                </a:cubicBezTo>
                <a:cubicBezTo>
                  <a:pt x="48440" y="8449"/>
                  <a:pt x="46516" y="12135"/>
                  <a:pt x="45896" y="16277"/>
                </a:cubicBezTo>
                <a:cubicBezTo>
                  <a:pt x="41753" y="16897"/>
                  <a:pt x="38035" y="18854"/>
                  <a:pt x="35229" y="21660"/>
                </a:cubicBezTo>
                <a:cubicBezTo>
                  <a:pt x="33925" y="22964"/>
                  <a:pt x="32815" y="24432"/>
                  <a:pt x="31935" y="26063"/>
                </a:cubicBezTo>
                <a:lnTo>
                  <a:pt x="10634" y="26063"/>
                </a:lnTo>
                <a:cubicBezTo>
                  <a:pt x="7698" y="26063"/>
                  <a:pt x="5024" y="27238"/>
                  <a:pt x="3099" y="29162"/>
                </a:cubicBezTo>
                <a:cubicBezTo>
                  <a:pt x="1207" y="31119"/>
                  <a:pt x="0" y="33762"/>
                  <a:pt x="0" y="36697"/>
                </a:cubicBezTo>
                <a:lnTo>
                  <a:pt x="0" y="154064"/>
                </a:lnTo>
                <a:cubicBezTo>
                  <a:pt x="0" y="155760"/>
                  <a:pt x="1370" y="157097"/>
                  <a:pt x="3066" y="157097"/>
                </a:cubicBezTo>
                <a:cubicBezTo>
                  <a:pt x="4730" y="157097"/>
                  <a:pt x="6100" y="155760"/>
                  <a:pt x="6100" y="154064"/>
                </a:cubicBezTo>
                <a:lnTo>
                  <a:pt x="6100" y="36697"/>
                </a:lnTo>
                <a:cubicBezTo>
                  <a:pt x="6100" y="35458"/>
                  <a:pt x="6622" y="34316"/>
                  <a:pt x="7437" y="33501"/>
                </a:cubicBezTo>
                <a:cubicBezTo>
                  <a:pt x="8253" y="32685"/>
                  <a:pt x="9395" y="32163"/>
                  <a:pt x="10634" y="32163"/>
                </a:cubicBezTo>
                <a:lnTo>
                  <a:pt x="29847" y="32163"/>
                </a:lnTo>
                <a:cubicBezTo>
                  <a:pt x="29684" y="33142"/>
                  <a:pt x="29619" y="34153"/>
                  <a:pt x="29619" y="35164"/>
                </a:cubicBezTo>
                <a:cubicBezTo>
                  <a:pt x="29619" y="36175"/>
                  <a:pt x="29684" y="37187"/>
                  <a:pt x="29847" y="38165"/>
                </a:cubicBezTo>
                <a:lnTo>
                  <a:pt x="15168" y="38165"/>
                </a:lnTo>
                <a:cubicBezTo>
                  <a:pt x="13472" y="38165"/>
                  <a:pt x="12102" y="39535"/>
                  <a:pt x="12102" y="41232"/>
                </a:cubicBezTo>
                <a:lnTo>
                  <a:pt x="12102" y="193599"/>
                </a:lnTo>
                <a:cubicBezTo>
                  <a:pt x="12102" y="195295"/>
                  <a:pt x="13472" y="196665"/>
                  <a:pt x="15168" y="196665"/>
                </a:cubicBezTo>
                <a:lnTo>
                  <a:pt x="121508" y="196665"/>
                </a:lnTo>
                <a:cubicBezTo>
                  <a:pt x="123205" y="196665"/>
                  <a:pt x="124575" y="195295"/>
                  <a:pt x="124575" y="193599"/>
                </a:cubicBezTo>
                <a:lnTo>
                  <a:pt x="124575" y="77668"/>
                </a:lnTo>
                <a:cubicBezTo>
                  <a:pt x="124575" y="75972"/>
                  <a:pt x="123205" y="74602"/>
                  <a:pt x="121508" y="74602"/>
                </a:cubicBezTo>
                <a:cubicBezTo>
                  <a:pt x="119812" y="74602"/>
                  <a:pt x="118475" y="75972"/>
                  <a:pt x="118475" y="77668"/>
                </a:cubicBezTo>
                <a:lnTo>
                  <a:pt x="118475" y="190533"/>
                </a:lnTo>
                <a:lnTo>
                  <a:pt x="85594" y="190533"/>
                </a:lnTo>
                <a:lnTo>
                  <a:pt x="85594" y="174223"/>
                </a:lnTo>
                <a:lnTo>
                  <a:pt x="91172" y="174223"/>
                </a:lnTo>
                <a:cubicBezTo>
                  <a:pt x="92868" y="174223"/>
                  <a:pt x="94238" y="172853"/>
                  <a:pt x="94238" y="171156"/>
                </a:cubicBezTo>
                <a:lnTo>
                  <a:pt x="94238" y="166394"/>
                </a:lnTo>
                <a:cubicBezTo>
                  <a:pt x="94238" y="165350"/>
                  <a:pt x="93716" y="164437"/>
                  <a:pt x="92933" y="163882"/>
                </a:cubicBezTo>
                <a:lnTo>
                  <a:pt x="70230" y="145778"/>
                </a:lnTo>
                <a:cubicBezTo>
                  <a:pt x="69670" y="145330"/>
                  <a:pt x="68999" y="145109"/>
                  <a:pt x="68330" y="145109"/>
                </a:cubicBezTo>
                <a:cubicBezTo>
                  <a:pt x="67637" y="145109"/>
                  <a:pt x="66946" y="145346"/>
                  <a:pt x="66381" y="145811"/>
                </a:cubicBezTo>
                <a:lnTo>
                  <a:pt x="43613" y="164013"/>
                </a:lnTo>
                <a:cubicBezTo>
                  <a:pt x="42862" y="164600"/>
                  <a:pt x="42438" y="165481"/>
                  <a:pt x="42438" y="166394"/>
                </a:cubicBezTo>
                <a:lnTo>
                  <a:pt x="42438" y="171156"/>
                </a:lnTo>
                <a:cubicBezTo>
                  <a:pt x="42438" y="172853"/>
                  <a:pt x="43808" y="174223"/>
                  <a:pt x="45505" y="174223"/>
                </a:cubicBezTo>
                <a:lnTo>
                  <a:pt x="51082" y="174223"/>
                </a:lnTo>
                <a:lnTo>
                  <a:pt x="51082" y="190533"/>
                </a:lnTo>
                <a:lnTo>
                  <a:pt x="18234" y="190533"/>
                </a:lnTo>
                <a:lnTo>
                  <a:pt x="18234" y="44265"/>
                </a:lnTo>
                <a:lnTo>
                  <a:pt x="31935" y="44265"/>
                </a:lnTo>
                <a:cubicBezTo>
                  <a:pt x="32815" y="45896"/>
                  <a:pt x="33925" y="47364"/>
                  <a:pt x="35229" y="48669"/>
                </a:cubicBezTo>
                <a:cubicBezTo>
                  <a:pt x="38687" y="52127"/>
                  <a:pt x="43482" y="54279"/>
                  <a:pt x="48734" y="54279"/>
                </a:cubicBezTo>
                <a:lnTo>
                  <a:pt x="61423" y="54279"/>
                </a:lnTo>
                <a:cubicBezTo>
                  <a:pt x="63119" y="54279"/>
                  <a:pt x="64457" y="52909"/>
                  <a:pt x="64457" y="51213"/>
                </a:cubicBezTo>
                <a:cubicBezTo>
                  <a:pt x="64457" y="49550"/>
                  <a:pt x="63119" y="48180"/>
                  <a:pt x="61423" y="48180"/>
                </a:cubicBezTo>
                <a:lnTo>
                  <a:pt x="48734" y="48180"/>
                </a:lnTo>
                <a:cubicBezTo>
                  <a:pt x="45146" y="48180"/>
                  <a:pt x="41916" y="46712"/>
                  <a:pt x="39568" y="44363"/>
                </a:cubicBezTo>
                <a:cubicBezTo>
                  <a:pt x="38459" y="43254"/>
                  <a:pt x="37545" y="41949"/>
                  <a:pt x="36893" y="40514"/>
                </a:cubicBezTo>
                <a:cubicBezTo>
                  <a:pt x="36828" y="40188"/>
                  <a:pt x="36697" y="39894"/>
                  <a:pt x="36534" y="39633"/>
                </a:cubicBezTo>
                <a:cubicBezTo>
                  <a:pt x="36012" y="38230"/>
                  <a:pt x="35719" y="36730"/>
                  <a:pt x="35719" y="35164"/>
                </a:cubicBezTo>
                <a:cubicBezTo>
                  <a:pt x="35719" y="31609"/>
                  <a:pt x="37187" y="28347"/>
                  <a:pt x="39568" y="25998"/>
                </a:cubicBezTo>
                <a:cubicBezTo>
                  <a:pt x="41916" y="23649"/>
                  <a:pt x="45146" y="22182"/>
                  <a:pt x="48734" y="22182"/>
                </a:cubicBezTo>
                <a:cubicBezTo>
                  <a:pt x="50430" y="22182"/>
                  <a:pt x="51767" y="20811"/>
                  <a:pt x="51767" y="19115"/>
                </a:cubicBezTo>
                <a:cubicBezTo>
                  <a:pt x="51767" y="15560"/>
                  <a:pt x="53235" y="12298"/>
                  <a:pt x="55617" y="9949"/>
                </a:cubicBezTo>
                <a:cubicBezTo>
                  <a:pt x="57965" y="7568"/>
                  <a:pt x="61227" y="6100"/>
                  <a:pt x="64783" y="6100"/>
                </a:cubicBezTo>
                <a:lnTo>
                  <a:pt x="71894" y="6100"/>
                </a:lnTo>
                <a:cubicBezTo>
                  <a:pt x="75449" y="6100"/>
                  <a:pt x="78711" y="7568"/>
                  <a:pt x="81060" y="9949"/>
                </a:cubicBezTo>
                <a:cubicBezTo>
                  <a:pt x="83441" y="12298"/>
                  <a:pt x="84909" y="15560"/>
                  <a:pt x="84909" y="19115"/>
                </a:cubicBezTo>
                <a:cubicBezTo>
                  <a:pt x="84909" y="20811"/>
                  <a:pt x="86246" y="22182"/>
                  <a:pt x="87943" y="22182"/>
                </a:cubicBezTo>
                <a:cubicBezTo>
                  <a:pt x="91531" y="22182"/>
                  <a:pt x="94760" y="23649"/>
                  <a:pt x="97109" y="25998"/>
                </a:cubicBezTo>
                <a:cubicBezTo>
                  <a:pt x="99490" y="28347"/>
                  <a:pt x="100958" y="31609"/>
                  <a:pt x="100958" y="35164"/>
                </a:cubicBezTo>
                <a:cubicBezTo>
                  <a:pt x="100958" y="38752"/>
                  <a:pt x="99490" y="41982"/>
                  <a:pt x="97109" y="44363"/>
                </a:cubicBezTo>
                <a:cubicBezTo>
                  <a:pt x="94760" y="46712"/>
                  <a:pt x="91531" y="48180"/>
                  <a:pt x="87943" y="48180"/>
                </a:cubicBezTo>
                <a:lnTo>
                  <a:pt x="75254" y="48180"/>
                </a:lnTo>
                <a:cubicBezTo>
                  <a:pt x="73590" y="48180"/>
                  <a:pt x="72220" y="49550"/>
                  <a:pt x="72220" y="51213"/>
                </a:cubicBezTo>
                <a:cubicBezTo>
                  <a:pt x="72220" y="52909"/>
                  <a:pt x="73590" y="54279"/>
                  <a:pt x="75254" y="54279"/>
                </a:cubicBezTo>
                <a:lnTo>
                  <a:pt x="87943" y="54279"/>
                </a:lnTo>
                <a:cubicBezTo>
                  <a:pt x="93194" y="54279"/>
                  <a:pt x="97990" y="52127"/>
                  <a:pt x="101447" y="48669"/>
                </a:cubicBezTo>
                <a:cubicBezTo>
                  <a:pt x="102752" y="47364"/>
                  <a:pt x="103861" y="45896"/>
                  <a:pt x="104742" y="44265"/>
                </a:cubicBezTo>
                <a:lnTo>
                  <a:pt x="118475" y="44265"/>
                </a:lnTo>
                <a:lnTo>
                  <a:pt x="118475" y="63804"/>
                </a:lnTo>
                <a:cubicBezTo>
                  <a:pt x="118475" y="65501"/>
                  <a:pt x="119812" y="66871"/>
                  <a:pt x="121508" y="66871"/>
                </a:cubicBezTo>
                <a:cubicBezTo>
                  <a:pt x="123205" y="66871"/>
                  <a:pt x="124575" y="65501"/>
                  <a:pt x="124575" y="63804"/>
                </a:cubicBezTo>
                <a:lnTo>
                  <a:pt x="124575" y="41232"/>
                </a:lnTo>
                <a:cubicBezTo>
                  <a:pt x="124575" y="39535"/>
                  <a:pt x="123205" y="38165"/>
                  <a:pt x="121508" y="38165"/>
                </a:cubicBezTo>
                <a:lnTo>
                  <a:pt x="106829" y="38165"/>
                </a:lnTo>
                <a:cubicBezTo>
                  <a:pt x="106993" y="37187"/>
                  <a:pt x="107058" y="36175"/>
                  <a:pt x="107058" y="35164"/>
                </a:cubicBezTo>
                <a:cubicBezTo>
                  <a:pt x="107058" y="34153"/>
                  <a:pt x="106993" y="33142"/>
                  <a:pt x="106829" y="32163"/>
                </a:cubicBezTo>
                <a:lnTo>
                  <a:pt x="126042" y="32163"/>
                </a:lnTo>
                <a:cubicBezTo>
                  <a:pt x="127315" y="32163"/>
                  <a:pt x="128424" y="32685"/>
                  <a:pt x="129239" y="33501"/>
                </a:cubicBezTo>
                <a:cubicBezTo>
                  <a:pt x="130055" y="34316"/>
                  <a:pt x="130577" y="35458"/>
                  <a:pt x="130577" y="36697"/>
                </a:cubicBezTo>
                <a:lnTo>
                  <a:pt x="130577" y="198133"/>
                </a:lnTo>
                <a:cubicBezTo>
                  <a:pt x="130577" y="199373"/>
                  <a:pt x="130055" y="200514"/>
                  <a:pt x="129239" y="201330"/>
                </a:cubicBezTo>
                <a:cubicBezTo>
                  <a:pt x="128424" y="202145"/>
                  <a:pt x="127315" y="202667"/>
                  <a:pt x="126042" y="202667"/>
                </a:cubicBezTo>
                <a:lnTo>
                  <a:pt x="10634" y="202667"/>
                </a:lnTo>
                <a:cubicBezTo>
                  <a:pt x="9395" y="202667"/>
                  <a:pt x="8253" y="202145"/>
                  <a:pt x="7437" y="201330"/>
                </a:cubicBezTo>
                <a:cubicBezTo>
                  <a:pt x="6622" y="200514"/>
                  <a:pt x="6100" y="199373"/>
                  <a:pt x="6100" y="198133"/>
                </a:cubicBezTo>
                <a:lnTo>
                  <a:pt x="6100" y="167894"/>
                </a:lnTo>
                <a:cubicBezTo>
                  <a:pt x="6100" y="166231"/>
                  <a:pt x="4730" y="164861"/>
                  <a:pt x="3066" y="164861"/>
                </a:cubicBezTo>
                <a:cubicBezTo>
                  <a:pt x="1370" y="164861"/>
                  <a:pt x="0" y="166231"/>
                  <a:pt x="0" y="167894"/>
                </a:cubicBezTo>
                <a:lnTo>
                  <a:pt x="0" y="198133"/>
                </a:lnTo>
                <a:cubicBezTo>
                  <a:pt x="0" y="201069"/>
                  <a:pt x="1207" y="203744"/>
                  <a:pt x="3099" y="205636"/>
                </a:cubicBezTo>
                <a:cubicBezTo>
                  <a:pt x="5024" y="207593"/>
                  <a:pt x="7698" y="208767"/>
                  <a:pt x="10634" y="208767"/>
                </a:cubicBezTo>
                <a:lnTo>
                  <a:pt x="126042" y="208767"/>
                </a:lnTo>
                <a:cubicBezTo>
                  <a:pt x="128978" y="208767"/>
                  <a:pt x="131653" y="207593"/>
                  <a:pt x="133578" y="205636"/>
                </a:cubicBezTo>
                <a:cubicBezTo>
                  <a:pt x="135502" y="203744"/>
                  <a:pt x="136676" y="201069"/>
                  <a:pt x="136676" y="198133"/>
                </a:cubicBezTo>
                <a:lnTo>
                  <a:pt x="136676" y="36697"/>
                </a:lnTo>
                <a:cubicBezTo>
                  <a:pt x="136676" y="33762"/>
                  <a:pt x="135502" y="31119"/>
                  <a:pt x="133578" y="29162"/>
                </a:cubicBezTo>
                <a:cubicBezTo>
                  <a:pt x="131653" y="27238"/>
                  <a:pt x="128978" y="26063"/>
                  <a:pt x="126042" y="26063"/>
                </a:cubicBezTo>
                <a:lnTo>
                  <a:pt x="104742" y="26063"/>
                </a:lnTo>
                <a:cubicBezTo>
                  <a:pt x="103861" y="24432"/>
                  <a:pt x="102752" y="22964"/>
                  <a:pt x="101447" y="21660"/>
                </a:cubicBezTo>
                <a:cubicBezTo>
                  <a:pt x="98642" y="18854"/>
                  <a:pt x="94923" y="16897"/>
                  <a:pt x="90813" y="16277"/>
                </a:cubicBezTo>
                <a:cubicBezTo>
                  <a:pt x="90193" y="12135"/>
                  <a:pt x="88236" y="8449"/>
                  <a:pt x="85398" y="5611"/>
                </a:cubicBezTo>
                <a:cubicBezTo>
                  <a:pt x="81941" y="2153"/>
                  <a:pt x="77146" y="0"/>
                  <a:pt x="71894"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0"/>
          <p:cNvSpPr/>
          <p:nvPr/>
        </p:nvSpPr>
        <p:spPr>
          <a:xfrm>
            <a:off x="2123198" y="3726205"/>
            <a:ext cx="480703" cy="432858"/>
          </a:xfrm>
          <a:custGeom>
            <a:avLst/>
            <a:gdLst/>
            <a:ahLst/>
            <a:cxnLst/>
            <a:rect l="l" t="t" r="r" b="b"/>
            <a:pathLst>
              <a:path w="230830" h="207855" extrusionOk="0">
                <a:moveTo>
                  <a:pt x="162154" y="33479"/>
                </a:moveTo>
                <a:cubicBezTo>
                  <a:pt x="161220" y="33479"/>
                  <a:pt x="160295" y="33856"/>
                  <a:pt x="159633" y="34589"/>
                </a:cubicBezTo>
                <a:lnTo>
                  <a:pt x="121402" y="76643"/>
                </a:lnTo>
                <a:cubicBezTo>
                  <a:pt x="120139" y="78013"/>
                  <a:pt x="120248" y="80141"/>
                  <a:pt x="121618" y="81404"/>
                </a:cubicBezTo>
                <a:cubicBezTo>
                  <a:pt x="122261" y="81996"/>
                  <a:pt x="123079" y="82287"/>
                  <a:pt x="123893" y="82287"/>
                </a:cubicBezTo>
                <a:cubicBezTo>
                  <a:pt x="124813" y="82287"/>
                  <a:pt x="125728" y="81915"/>
                  <a:pt x="126379" y="81187"/>
                </a:cubicBezTo>
                <a:lnTo>
                  <a:pt x="162951" y="40972"/>
                </a:lnTo>
                <a:lnTo>
                  <a:pt x="195484" y="56517"/>
                </a:lnTo>
                <a:lnTo>
                  <a:pt x="190182" y="58681"/>
                </a:lnTo>
                <a:cubicBezTo>
                  <a:pt x="188451" y="59367"/>
                  <a:pt x="187621" y="61350"/>
                  <a:pt x="188306" y="63082"/>
                </a:cubicBezTo>
                <a:cubicBezTo>
                  <a:pt x="188851" y="64388"/>
                  <a:pt x="190115" y="65181"/>
                  <a:pt x="191431" y="65181"/>
                </a:cubicBezTo>
                <a:cubicBezTo>
                  <a:pt x="191858" y="65181"/>
                  <a:pt x="192291" y="65098"/>
                  <a:pt x="192706" y="64921"/>
                </a:cubicBezTo>
                <a:lnTo>
                  <a:pt x="205005" y="59944"/>
                </a:lnTo>
                <a:cubicBezTo>
                  <a:pt x="205799" y="59619"/>
                  <a:pt x="206484" y="59042"/>
                  <a:pt x="206881" y="58212"/>
                </a:cubicBezTo>
                <a:cubicBezTo>
                  <a:pt x="207278" y="57383"/>
                  <a:pt x="207314" y="56481"/>
                  <a:pt x="207025" y="55688"/>
                </a:cubicBezTo>
                <a:lnTo>
                  <a:pt x="203995" y="43930"/>
                </a:lnTo>
                <a:cubicBezTo>
                  <a:pt x="203598" y="42401"/>
                  <a:pt x="202215" y="41416"/>
                  <a:pt x="200704" y="41416"/>
                </a:cubicBezTo>
                <a:cubicBezTo>
                  <a:pt x="200433" y="41416"/>
                  <a:pt x="200158" y="41448"/>
                  <a:pt x="199884" y="41513"/>
                </a:cubicBezTo>
                <a:cubicBezTo>
                  <a:pt x="198117" y="41982"/>
                  <a:pt x="196998" y="43822"/>
                  <a:pt x="197467" y="45625"/>
                </a:cubicBezTo>
                <a:lnTo>
                  <a:pt x="198766" y="50602"/>
                </a:lnTo>
                <a:lnTo>
                  <a:pt x="163600" y="33795"/>
                </a:lnTo>
                <a:cubicBezTo>
                  <a:pt x="163140" y="33584"/>
                  <a:pt x="162646" y="33479"/>
                  <a:pt x="162154" y="33479"/>
                </a:cubicBezTo>
                <a:close/>
                <a:moveTo>
                  <a:pt x="76895" y="70980"/>
                </a:moveTo>
                <a:cubicBezTo>
                  <a:pt x="78771" y="70980"/>
                  <a:pt x="80538" y="71774"/>
                  <a:pt x="81764" y="73000"/>
                </a:cubicBezTo>
                <a:cubicBezTo>
                  <a:pt x="83026" y="74226"/>
                  <a:pt x="83784" y="75958"/>
                  <a:pt x="83784" y="77833"/>
                </a:cubicBezTo>
                <a:cubicBezTo>
                  <a:pt x="83784" y="79708"/>
                  <a:pt x="83026" y="81440"/>
                  <a:pt x="81764" y="82666"/>
                </a:cubicBezTo>
                <a:cubicBezTo>
                  <a:pt x="80538" y="83892"/>
                  <a:pt x="78771" y="84686"/>
                  <a:pt x="76895" y="84686"/>
                </a:cubicBezTo>
                <a:lnTo>
                  <a:pt x="59475" y="84686"/>
                </a:lnTo>
                <a:lnTo>
                  <a:pt x="59475" y="70980"/>
                </a:lnTo>
                <a:close/>
                <a:moveTo>
                  <a:pt x="76895" y="91430"/>
                </a:moveTo>
                <a:cubicBezTo>
                  <a:pt x="78771" y="91430"/>
                  <a:pt x="80538" y="92224"/>
                  <a:pt x="81764" y="93450"/>
                </a:cubicBezTo>
                <a:cubicBezTo>
                  <a:pt x="83026" y="94676"/>
                  <a:pt x="83784" y="96408"/>
                  <a:pt x="83784" y="98283"/>
                </a:cubicBezTo>
                <a:cubicBezTo>
                  <a:pt x="83784" y="100159"/>
                  <a:pt x="83026" y="101854"/>
                  <a:pt x="81764" y="103116"/>
                </a:cubicBezTo>
                <a:cubicBezTo>
                  <a:pt x="80538" y="104342"/>
                  <a:pt x="78771" y="105100"/>
                  <a:pt x="76895" y="105100"/>
                </a:cubicBezTo>
                <a:lnTo>
                  <a:pt x="59475" y="105100"/>
                </a:lnTo>
                <a:lnTo>
                  <a:pt x="59475" y="91430"/>
                </a:lnTo>
                <a:close/>
                <a:moveTo>
                  <a:pt x="63839" y="56878"/>
                </a:moveTo>
                <a:cubicBezTo>
                  <a:pt x="61963" y="56878"/>
                  <a:pt x="60448" y="58357"/>
                  <a:pt x="60448" y="60232"/>
                </a:cubicBezTo>
                <a:lnTo>
                  <a:pt x="60448" y="64236"/>
                </a:lnTo>
                <a:lnTo>
                  <a:pt x="49556" y="64236"/>
                </a:lnTo>
                <a:cubicBezTo>
                  <a:pt x="47717" y="64236"/>
                  <a:pt x="46202" y="65751"/>
                  <a:pt x="46202" y="67626"/>
                </a:cubicBezTo>
                <a:cubicBezTo>
                  <a:pt x="46202" y="69465"/>
                  <a:pt x="47717" y="70980"/>
                  <a:pt x="49556" y="70980"/>
                </a:cubicBezTo>
                <a:lnTo>
                  <a:pt x="52730" y="70980"/>
                </a:lnTo>
                <a:lnTo>
                  <a:pt x="52730" y="105100"/>
                </a:lnTo>
                <a:lnTo>
                  <a:pt x="49556" y="105100"/>
                </a:lnTo>
                <a:cubicBezTo>
                  <a:pt x="47717" y="105100"/>
                  <a:pt x="46202" y="106651"/>
                  <a:pt x="46202" y="108490"/>
                </a:cubicBezTo>
                <a:cubicBezTo>
                  <a:pt x="46202" y="110366"/>
                  <a:pt x="47717" y="111880"/>
                  <a:pt x="49556" y="111880"/>
                </a:cubicBezTo>
                <a:lnTo>
                  <a:pt x="60448" y="111880"/>
                </a:lnTo>
                <a:lnTo>
                  <a:pt x="60448" y="115884"/>
                </a:lnTo>
                <a:cubicBezTo>
                  <a:pt x="60448" y="117759"/>
                  <a:pt x="61963" y="119238"/>
                  <a:pt x="63839" y="119238"/>
                </a:cubicBezTo>
                <a:cubicBezTo>
                  <a:pt x="65678" y="119238"/>
                  <a:pt x="67193" y="117759"/>
                  <a:pt x="67193" y="115884"/>
                </a:cubicBezTo>
                <a:lnTo>
                  <a:pt x="67193" y="111880"/>
                </a:lnTo>
                <a:lnTo>
                  <a:pt x="73505" y="111880"/>
                </a:lnTo>
                <a:lnTo>
                  <a:pt x="73505" y="115884"/>
                </a:lnTo>
                <a:cubicBezTo>
                  <a:pt x="73505" y="117759"/>
                  <a:pt x="75020" y="119238"/>
                  <a:pt x="76895" y="119238"/>
                </a:cubicBezTo>
                <a:cubicBezTo>
                  <a:pt x="78734" y="119238"/>
                  <a:pt x="80249" y="117759"/>
                  <a:pt x="80249" y="115884"/>
                </a:cubicBezTo>
                <a:lnTo>
                  <a:pt x="80249" y="111448"/>
                </a:lnTo>
                <a:cubicBezTo>
                  <a:pt x="82666" y="110834"/>
                  <a:pt x="84830" y="109608"/>
                  <a:pt x="86525" y="107877"/>
                </a:cubicBezTo>
                <a:cubicBezTo>
                  <a:pt x="89014" y="105424"/>
                  <a:pt x="90528" y="102034"/>
                  <a:pt x="90528" y="98283"/>
                </a:cubicBezTo>
                <a:cubicBezTo>
                  <a:pt x="90528" y="94352"/>
                  <a:pt x="88833" y="90637"/>
                  <a:pt x="85876" y="88040"/>
                </a:cubicBezTo>
                <a:cubicBezTo>
                  <a:pt x="88833" y="85479"/>
                  <a:pt x="90528" y="81764"/>
                  <a:pt x="90528" y="77833"/>
                </a:cubicBezTo>
                <a:cubicBezTo>
                  <a:pt x="90528" y="74082"/>
                  <a:pt x="89014" y="70692"/>
                  <a:pt x="86525" y="68203"/>
                </a:cubicBezTo>
                <a:cubicBezTo>
                  <a:pt x="84830" y="66508"/>
                  <a:pt x="82666" y="65282"/>
                  <a:pt x="80249" y="64668"/>
                </a:cubicBezTo>
                <a:lnTo>
                  <a:pt x="80249" y="60232"/>
                </a:lnTo>
                <a:cubicBezTo>
                  <a:pt x="80249" y="58357"/>
                  <a:pt x="78734" y="56878"/>
                  <a:pt x="76895" y="56878"/>
                </a:cubicBezTo>
                <a:cubicBezTo>
                  <a:pt x="75020" y="56878"/>
                  <a:pt x="73505" y="58357"/>
                  <a:pt x="73505" y="60232"/>
                </a:cubicBezTo>
                <a:lnTo>
                  <a:pt x="73505" y="64236"/>
                </a:lnTo>
                <a:lnTo>
                  <a:pt x="67193" y="64236"/>
                </a:lnTo>
                <a:lnTo>
                  <a:pt x="67193" y="60232"/>
                </a:lnTo>
                <a:cubicBezTo>
                  <a:pt x="67193" y="58357"/>
                  <a:pt x="65678" y="56878"/>
                  <a:pt x="63839" y="56878"/>
                </a:cubicBezTo>
                <a:close/>
                <a:moveTo>
                  <a:pt x="11902" y="0"/>
                </a:moveTo>
                <a:cubicBezTo>
                  <a:pt x="8656" y="0"/>
                  <a:pt x="5663" y="1335"/>
                  <a:pt x="3499" y="3499"/>
                </a:cubicBezTo>
                <a:cubicBezTo>
                  <a:pt x="1334" y="5663"/>
                  <a:pt x="0" y="8620"/>
                  <a:pt x="0" y="11902"/>
                </a:cubicBezTo>
                <a:cubicBezTo>
                  <a:pt x="0" y="15184"/>
                  <a:pt x="1334" y="18178"/>
                  <a:pt x="3499" y="20306"/>
                </a:cubicBezTo>
                <a:cubicBezTo>
                  <a:pt x="4869" y="21713"/>
                  <a:pt x="6600" y="22758"/>
                  <a:pt x="8548" y="23336"/>
                </a:cubicBezTo>
                <a:lnTo>
                  <a:pt x="8548" y="124720"/>
                </a:lnTo>
                <a:cubicBezTo>
                  <a:pt x="8548" y="126560"/>
                  <a:pt x="10063" y="128111"/>
                  <a:pt x="11902" y="128111"/>
                </a:cubicBezTo>
                <a:cubicBezTo>
                  <a:pt x="13778" y="128111"/>
                  <a:pt x="15292" y="126560"/>
                  <a:pt x="15292" y="124720"/>
                </a:cubicBezTo>
                <a:lnTo>
                  <a:pt x="15292" y="23841"/>
                </a:lnTo>
                <a:lnTo>
                  <a:pt x="107768" y="23841"/>
                </a:lnTo>
                <a:cubicBezTo>
                  <a:pt x="109644" y="23841"/>
                  <a:pt x="111159" y="22290"/>
                  <a:pt x="111159" y="20450"/>
                </a:cubicBezTo>
                <a:cubicBezTo>
                  <a:pt x="111159" y="18575"/>
                  <a:pt x="109644" y="17060"/>
                  <a:pt x="107768" y="17060"/>
                </a:cubicBezTo>
                <a:lnTo>
                  <a:pt x="11902" y="17060"/>
                </a:lnTo>
                <a:cubicBezTo>
                  <a:pt x="10496" y="17060"/>
                  <a:pt x="9197" y="16483"/>
                  <a:pt x="8295" y="15545"/>
                </a:cubicBezTo>
                <a:cubicBezTo>
                  <a:pt x="7358" y="14607"/>
                  <a:pt x="6745" y="13309"/>
                  <a:pt x="6745" y="11902"/>
                </a:cubicBezTo>
                <a:cubicBezTo>
                  <a:pt x="6745" y="10496"/>
                  <a:pt x="7358" y="9197"/>
                  <a:pt x="8295" y="8260"/>
                </a:cubicBezTo>
                <a:cubicBezTo>
                  <a:pt x="9197" y="7322"/>
                  <a:pt x="10496" y="6745"/>
                  <a:pt x="11902" y="6745"/>
                </a:cubicBezTo>
                <a:lnTo>
                  <a:pt x="218927" y="6745"/>
                </a:lnTo>
                <a:cubicBezTo>
                  <a:pt x="220334" y="6745"/>
                  <a:pt x="221632" y="7322"/>
                  <a:pt x="222570" y="8260"/>
                </a:cubicBezTo>
                <a:cubicBezTo>
                  <a:pt x="223508" y="9197"/>
                  <a:pt x="224085" y="10496"/>
                  <a:pt x="224085" y="11902"/>
                </a:cubicBezTo>
                <a:cubicBezTo>
                  <a:pt x="224085" y="13309"/>
                  <a:pt x="223508" y="14607"/>
                  <a:pt x="222570" y="15545"/>
                </a:cubicBezTo>
                <a:cubicBezTo>
                  <a:pt x="221632" y="16483"/>
                  <a:pt x="220334" y="17060"/>
                  <a:pt x="218927" y="17060"/>
                </a:cubicBezTo>
                <a:lnTo>
                  <a:pt x="123061" y="17060"/>
                </a:lnTo>
                <a:cubicBezTo>
                  <a:pt x="121185" y="17060"/>
                  <a:pt x="119707" y="18575"/>
                  <a:pt x="119707" y="20450"/>
                </a:cubicBezTo>
                <a:cubicBezTo>
                  <a:pt x="119707" y="22290"/>
                  <a:pt x="121185" y="23841"/>
                  <a:pt x="123061" y="23841"/>
                </a:cubicBezTo>
                <a:lnTo>
                  <a:pt x="215537" y="23841"/>
                </a:lnTo>
                <a:lnTo>
                  <a:pt x="215537" y="40684"/>
                </a:lnTo>
                <a:cubicBezTo>
                  <a:pt x="215537" y="42559"/>
                  <a:pt x="217052" y="44074"/>
                  <a:pt x="218927" y="44074"/>
                </a:cubicBezTo>
                <a:cubicBezTo>
                  <a:pt x="220767" y="44074"/>
                  <a:pt x="222318" y="42559"/>
                  <a:pt x="222318" y="40684"/>
                </a:cubicBezTo>
                <a:lnTo>
                  <a:pt x="222318" y="23336"/>
                </a:lnTo>
                <a:cubicBezTo>
                  <a:pt x="224229" y="22758"/>
                  <a:pt x="225960" y="21713"/>
                  <a:pt x="227331" y="20342"/>
                </a:cubicBezTo>
                <a:cubicBezTo>
                  <a:pt x="229495" y="18178"/>
                  <a:pt x="230829" y="15184"/>
                  <a:pt x="230829" y="11902"/>
                </a:cubicBezTo>
                <a:cubicBezTo>
                  <a:pt x="230829" y="8620"/>
                  <a:pt x="229495" y="5663"/>
                  <a:pt x="227331" y="3499"/>
                </a:cubicBezTo>
                <a:cubicBezTo>
                  <a:pt x="225167" y="1335"/>
                  <a:pt x="222209" y="0"/>
                  <a:pt x="218927" y="0"/>
                </a:cubicBezTo>
                <a:close/>
                <a:moveTo>
                  <a:pt x="135396" y="118228"/>
                </a:moveTo>
                <a:lnTo>
                  <a:pt x="135396" y="130202"/>
                </a:lnTo>
                <a:lnTo>
                  <a:pt x="123854" y="130202"/>
                </a:lnTo>
                <a:lnTo>
                  <a:pt x="123854" y="118228"/>
                </a:lnTo>
                <a:close/>
                <a:moveTo>
                  <a:pt x="167928" y="82450"/>
                </a:moveTo>
                <a:lnTo>
                  <a:pt x="167928" y="130202"/>
                </a:lnTo>
                <a:lnTo>
                  <a:pt x="156387" y="130202"/>
                </a:lnTo>
                <a:lnTo>
                  <a:pt x="156387" y="82450"/>
                </a:lnTo>
                <a:close/>
                <a:moveTo>
                  <a:pt x="200461" y="97995"/>
                </a:moveTo>
                <a:lnTo>
                  <a:pt x="200461" y="130202"/>
                </a:lnTo>
                <a:lnTo>
                  <a:pt x="188919" y="130202"/>
                </a:lnTo>
                <a:lnTo>
                  <a:pt x="188919" y="97995"/>
                </a:lnTo>
                <a:close/>
                <a:moveTo>
                  <a:pt x="68383" y="42451"/>
                </a:moveTo>
                <a:cubicBezTo>
                  <a:pt x="55760" y="42451"/>
                  <a:pt x="44363" y="47537"/>
                  <a:pt x="36103" y="55796"/>
                </a:cubicBezTo>
                <a:cubicBezTo>
                  <a:pt x="27844" y="64055"/>
                  <a:pt x="22758" y="75453"/>
                  <a:pt x="22758" y="88040"/>
                </a:cubicBezTo>
                <a:cubicBezTo>
                  <a:pt x="22758" y="100663"/>
                  <a:pt x="27844" y="112061"/>
                  <a:pt x="36103" y="120320"/>
                </a:cubicBezTo>
                <a:cubicBezTo>
                  <a:pt x="44363" y="128579"/>
                  <a:pt x="55760" y="133665"/>
                  <a:pt x="68383" y="133665"/>
                </a:cubicBezTo>
                <a:cubicBezTo>
                  <a:pt x="79456" y="133665"/>
                  <a:pt x="89627" y="129698"/>
                  <a:pt x="97525" y="123097"/>
                </a:cubicBezTo>
                <a:cubicBezTo>
                  <a:pt x="105568" y="116425"/>
                  <a:pt x="111267" y="107011"/>
                  <a:pt x="113215" y="96263"/>
                </a:cubicBezTo>
                <a:cubicBezTo>
                  <a:pt x="113575" y="94460"/>
                  <a:pt x="112349" y="92693"/>
                  <a:pt x="110510" y="92368"/>
                </a:cubicBezTo>
                <a:cubicBezTo>
                  <a:pt x="110310" y="92333"/>
                  <a:pt x="110112" y="92316"/>
                  <a:pt x="109917" y="92316"/>
                </a:cubicBezTo>
                <a:cubicBezTo>
                  <a:pt x="108311" y="92316"/>
                  <a:pt x="106900" y="93465"/>
                  <a:pt x="106578" y="95073"/>
                </a:cubicBezTo>
                <a:cubicBezTo>
                  <a:pt x="104919" y="104198"/>
                  <a:pt x="100086" y="112205"/>
                  <a:pt x="93233" y="117940"/>
                </a:cubicBezTo>
                <a:cubicBezTo>
                  <a:pt x="86489" y="123530"/>
                  <a:pt x="77833" y="126920"/>
                  <a:pt x="68383" y="126920"/>
                </a:cubicBezTo>
                <a:cubicBezTo>
                  <a:pt x="57635" y="126920"/>
                  <a:pt x="47933" y="122556"/>
                  <a:pt x="40900" y="115523"/>
                </a:cubicBezTo>
                <a:cubicBezTo>
                  <a:pt x="33867" y="108490"/>
                  <a:pt x="29503" y="98788"/>
                  <a:pt x="29503" y="88040"/>
                </a:cubicBezTo>
                <a:cubicBezTo>
                  <a:pt x="29503" y="77328"/>
                  <a:pt x="33867" y="67626"/>
                  <a:pt x="40900" y="60593"/>
                </a:cubicBezTo>
                <a:cubicBezTo>
                  <a:pt x="47933" y="53560"/>
                  <a:pt x="57635" y="49196"/>
                  <a:pt x="68383" y="49196"/>
                </a:cubicBezTo>
                <a:cubicBezTo>
                  <a:pt x="77833" y="49196"/>
                  <a:pt x="86489" y="52586"/>
                  <a:pt x="93233" y="58176"/>
                </a:cubicBezTo>
                <a:cubicBezTo>
                  <a:pt x="100086" y="63875"/>
                  <a:pt x="104919" y="71918"/>
                  <a:pt x="106578" y="81043"/>
                </a:cubicBezTo>
                <a:cubicBezTo>
                  <a:pt x="106900" y="82651"/>
                  <a:pt x="108311" y="83800"/>
                  <a:pt x="109917" y="83800"/>
                </a:cubicBezTo>
                <a:cubicBezTo>
                  <a:pt x="110112" y="83800"/>
                  <a:pt x="110310" y="83783"/>
                  <a:pt x="110510" y="83748"/>
                </a:cubicBezTo>
                <a:cubicBezTo>
                  <a:pt x="112349" y="83423"/>
                  <a:pt x="113575" y="81656"/>
                  <a:pt x="113215" y="79853"/>
                </a:cubicBezTo>
                <a:cubicBezTo>
                  <a:pt x="111267" y="69105"/>
                  <a:pt x="105568" y="59691"/>
                  <a:pt x="97525" y="52983"/>
                </a:cubicBezTo>
                <a:cubicBezTo>
                  <a:pt x="89627" y="46419"/>
                  <a:pt x="79456" y="42451"/>
                  <a:pt x="68383" y="42451"/>
                </a:cubicBezTo>
                <a:close/>
                <a:moveTo>
                  <a:pt x="120464" y="111484"/>
                </a:moveTo>
                <a:cubicBezTo>
                  <a:pt x="118589" y="111484"/>
                  <a:pt x="117074" y="112998"/>
                  <a:pt x="117074" y="114838"/>
                </a:cubicBezTo>
                <a:lnTo>
                  <a:pt x="117074" y="133557"/>
                </a:lnTo>
                <a:cubicBezTo>
                  <a:pt x="117074" y="135432"/>
                  <a:pt x="118589" y="136947"/>
                  <a:pt x="120464" y="136947"/>
                </a:cubicBezTo>
                <a:lnTo>
                  <a:pt x="138750" y="136947"/>
                </a:lnTo>
                <a:cubicBezTo>
                  <a:pt x="140626" y="136947"/>
                  <a:pt x="142140" y="135432"/>
                  <a:pt x="142140" y="133557"/>
                </a:cubicBezTo>
                <a:lnTo>
                  <a:pt x="142140" y="114838"/>
                </a:lnTo>
                <a:cubicBezTo>
                  <a:pt x="142140" y="112998"/>
                  <a:pt x="140626" y="111484"/>
                  <a:pt x="138750" y="111484"/>
                </a:cubicBezTo>
                <a:close/>
                <a:moveTo>
                  <a:pt x="152997" y="75705"/>
                </a:moveTo>
                <a:cubicBezTo>
                  <a:pt x="151121" y="75705"/>
                  <a:pt x="149606" y="77220"/>
                  <a:pt x="149606" y="79095"/>
                </a:cubicBezTo>
                <a:lnTo>
                  <a:pt x="149606" y="133557"/>
                </a:lnTo>
                <a:cubicBezTo>
                  <a:pt x="149606" y="135432"/>
                  <a:pt x="151121" y="136947"/>
                  <a:pt x="152997" y="136947"/>
                </a:cubicBezTo>
                <a:lnTo>
                  <a:pt x="171283" y="136947"/>
                </a:lnTo>
                <a:cubicBezTo>
                  <a:pt x="173158" y="136947"/>
                  <a:pt x="174673" y="135432"/>
                  <a:pt x="174673" y="133557"/>
                </a:cubicBezTo>
                <a:lnTo>
                  <a:pt x="174673" y="79095"/>
                </a:lnTo>
                <a:cubicBezTo>
                  <a:pt x="174673" y="77220"/>
                  <a:pt x="173158" y="75705"/>
                  <a:pt x="171283" y="75705"/>
                </a:cubicBezTo>
                <a:close/>
                <a:moveTo>
                  <a:pt x="185529" y="91250"/>
                </a:moveTo>
                <a:cubicBezTo>
                  <a:pt x="183654" y="91250"/>
                  <a:pt x="182139" y="92765"/>
                  <a:pt x="182139" y="94640"/>
                </a:cubicBezTo>
                <a:lnTo>
                  <a:pt x="182139" y="133557"/>
                </a:lnTo>
                <a:cubicBezTo>
                  <a:pt x="182139" y="135432"/>
                  <a:pt x="183654" y="136947"/>
                  <a:pt x="185529" y="136947"/>
                </a:cubicBezTo>
                <a:lnTo>
                  <a:pt x="203851" y="136947"/>
                </a:lnTo>
                <a:cubicBezTo>
                  <a:pt x="205691" y="136947"/>
                  <a:pt x="207205" y="135432"/>
                  <a:pt x="207205" y="133557"/>
                </a:cubicBezTo>
                <a:lnTo>
                  <a:pt x="207205" y="94640"/>
                </a:lnTo>
                <a:cubicBezTo>
                  <a:pt x="207205" y="92765"/>
                  <a:pt x="205691" y="91250"/>
                  <a:pt x="203851" y="91250"/>
                </a:cubicBezTo>
                <a:close/>
                <a:moveTo>
                  <a:pt x="26149" y="143331"/>
                </a:moveTo>
                <a:cubicBezTo>
                  <a:pt x="24273" y="143331"/>
                  <a:pt x="22758" y="144846"/>
                  <a:pt x="22758" y="146685"/>
                </a:cubicBezTo>
                <a:cubicBezTo>
                  <a:pt x="22758" y="148561"/>
                  <a:pt x="24273" y="150075"/>
                  <a:pt x="26149" y="150075"/>
                </a:cubicBezTo>
                <a:lnTo>
                  <a:pt x="203851" y="150075"/>
                </a:lnTo>
                <a:cubicBezTo>
                  <a:pt x="205691" y="150075"/>
                  <a:pt x="207205" y="148561"/>
                  <a:pt x="207205" y="146685"/>
                </a:cubicBezTo>
                <a:cubicBezTo>
                  <a:pt x="207205" y="144846"/>
                  <a:pt x="205691" y="143331"/>
                  <a:pt x="203851" y="143331"/>
                </a:cubicBezTo>
                <a:close/>
                <a:moveTo>
                  <a:pt x="115415" y="184880"/>
                </a:moveTo>
                <a:cubicBezTo>
                  <a:pt x="117651" y="184880"/>
                  <a:pt x="119671" y="185782"/>
                  <a:pt x="121149" y="187225"/>
                </a:cubicBezTo>
                <a:cubicBezTo>
                  <a:pt x="122628" y="188703"/>
                  <a:pt x="123530" y="190723"/>
                  <a:pt x="123530" y="192959"/>
                </a:cubicBezTo>
                <a:cubicBezTo>
                  <a:pt x="123530" y="195195"/>
                  <a:pt x="122628" y="197251"/>
                  <a:pt x="121149" y="198730"/>
                </a:cubicBezTo>
                <a:cubicBezTo>
                  <a:pt x="119671" y="200173"/>
                  <a:pt x="117651" y="201074"/>
                  <a:pt x="115415" y="201074"/>
                </a:cubicBezTo>
                <a:cubicBezTo>
                  <a:pt x="113179" y="201074"/>
                  <a:pt x="111159" y="200173"/>
                  <a:pt x="109680" y="198730"/>
                </a:cubicBezTo>
                <a:cubicBezTo>
                  <a:pt x="108237" y="197251"/>
                  <a:pt x="107300" y="195231"/>
                  <a:pt x="107300" y="192959"/>
                </a:cubicBezTo>
                <a:cubicBezTo>
                  <a:pt x="107300" y="190759"/>
                  <a:pt x="108237" y="188703"/>
                  <a:pt x="109680" y="187225"/>
                </a:cubicBezTo>
                <a:cubicBezTo>
                  <a:pt x="111159" y="185782"/>
                  <a:pt x="113179" y="184880"/>
                  <a:pt x="115415" y="184880"/>
                </a:cubicBezTo>
                <a:close/>
                <a:moveTo>
                  <a:pt x="218927" y="52622"/>
                </a:moveTo>
                <a:cubicBezTo>
                  <a:pt x="217052" y="52622"/>
                  <a:pt x="215537" y="54137"/>
                  <a:pt x="215537" y="56012"/>
                </a:cubicBezTo>
                <a:lnTo>
                  <a:pt x="215537" y="156676"/>
                </a:lnTo>
                <a:lnTo>
                  <a:pt x="15292" y="156676"/>
                </a:lnTo>
                <a:lnTo>
                  <a:pt x="15292" y="140013"/>
                </a:lnTo>
                <a:cubicBezTo>
                  <a:pt x="15292" y="138173"/>
                  <a:pt x="13778" y="136658"/>
                  <a:pt x="11902" y="136658"/>
                </a:cubicBezTo>
                <a:cubicBezTo>
                  <a:pt x="10063" y="136658"/>
                  <a:pt x="8548" y="138173"/>
                  <a:pt x="8548" y="140013"/>
                </a:cubicBezTo>
                <a:lnTo>
                  <a:pt x="8548" y="160030"/>
                </a:lnTo>
                <a:cubicBezTo>
                  <a:pt x="8548" y="161905"/>
                  <a:pt x="10063" y="163420"/>
                  <a:pt x="11902" y="163420"/>
                </a:cubicBezTo>
                <a:lnTo>
                  <a:pt x="112024" y="163420"/>
                </a:lnTo>
                <a:lnTo>
                  <a:pt x="112024" y="178496"/>
                </a:lnTo>
                <a:cubicBezTo>
                  <a:pt x="109283" y="179146"/>
                  <a:pt x="106831" y="180516"/>
                  <a:pt x="104883" y="182464"/>
                </a:cubicBezTo>
                <a:cubicBezTo>
                  <a:pt x="102214" y="185169"/>
                  <a:pt x="100555" y="188884"/>
                  <a:pt x="100555" y="192959"/>
                </a:cubicBezTo>
                <a:cubicBezTo>
                  <a:pt x="100555" y="197071"/>
                  <a:pt x="102214" y="200786"/>
                  <a:pt x="104883" y="203491"/>
                </a:cubicBezTo>
                <a:cubicBezTo>
                  <a:pt x="107588" y="206160"/>
                  <a:pt x="111303" y="207855"/>
                  <a:pt x="115415" y="207855"/>
                </a:cubicBezTo>
                <a:cubicBezTo>
                  <a:pt x="119526" y="207855"/>
                  <a:pt x="123241" y="206160"/>
                  <a:pt x="125946" y="203491"/>
                </a:cubicBezTo>
                <a:cubicBezTo>
                  <a:pt x="128615" y="200786"/>
                  <a:pt x="130274" y="197071"/>
                  <a:pt x="130274" y="192959"/>
                </a:cubicBezTo>
                <a:cubicBezTo>
                  <a:pt x="130274" y="188884"/>
                  <a:pt x="128615" y="185169"/>
                  <a:pt x="125946" y="182464"/>
                </a:cubicBezTo>
                <a:cubicBezTo>
                  <a:pt x="123999" y="180516"/>
                  <a:pt x="121546" y="179146"/>
                  <a:pt x="118805" y="178496"/>
                </a:cubicBezTo>
                <a:lnTo>
                  <a:pt x="118805" y="163420"/>
                </a:lnTo>
                <a:lnTo>
                  <a:pt x="218927" y="163420"/>
                </a:lnTo>
                <a:cubicBezTo>
                  <a:pt x="220767" y="163420"/>
                  <a:pt x="222318" y="161905"/>
                  <a:pt x="222318" y="160030"/>
                </a:cubicBezTo>
                <a:lnTo>
                  <a:pt x="222318" y="56012"/>
                </a:lnTo>
                <a:cubicBezTo>
                  <a:pt x="222318" y="54137"/>
                  <a:pt x="220767" y="52622"/>
                  <a:pt x="218927" y="52622"/>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0"/>
          <p:cNvSpPr/>
          <p:nvPr/>
        </p:nvSpPr>
        <p:spPr>
          <a:xfrm>
            <a:off x="1407126" y="3725249"/>
            <a:ext cx="415261" cy="434770"/>
          </a:xfrm>
          <a:custGeom>
            <a:avLst/>
            <a:gdLst/>
            <a:ahLst/>
            <a:cxnLst/>
            <a:rect l="l" t="t" r="r" b="b"/>
            <a:pathLst>
              <a:path w="199405" h="208773" extrusionOk="0">
                <a:moveTo>
                  <a:pt x="33435" y="6566"/>
                </a:moveTo>
                <a:cubicBezTo>
                  <a:pt x="41525" y="11230"/>
                  <a:pt x="49615" y="15927"/>
                  <a:pt x="57705" y="20592"/>
                </a:cubicBezTo>
                <a:lnTo>
                  <a:pt x="33435" y="34586"/>
                </a:lnTo>
                <a:lnTo>
                  <a:pt x="9166" y="20592"/>
                </a:lnTo>
                <a:cubicBezTo>
                  <a:pt x="17256" y="15927"/>
                  <a:pt x="25346" y="11230"/>
                  <a:pt x="33435" y="6566"/>
                </a:cubicBezTo>
                <a:close/>
                <a:moveTo>
                  <a:pt x="6100" y="25877"/>
                </a:moveTo>
                <a:lnTo>
                  <a:pt x="30369" y="39870"/>
                </a:lnTo>
                <a:lnTo>
                  <a:pt x="30369" y="67924"/>
                </a:lnTo>
                <a:cubicBezTo>
                  <a:pt x="22280" y="63259"/>
                  <a:pt x="14222" y="58562"/>
                  <a:pt x="6100" y="53897"/>
                </a:cubicBezTo>
                <a:lnTo>
                  <a:pt x="6100" y="25877"/>
                </a:lnTo>
                <a:close/>
                <a:moveTo>
                  <a:pt x="60738" y="25877"/>
                </a:moveTo>
                <a:lnTo>
                  <a:pt x="60738" y="53897"/>
                </a:lnTo>
                <a:cubicBezTo>
                  <a:pt x="52649" y="58562"/>
                  <a:pt x="44591" y="63259"/>
                  <a:pt x="36469" y="67924"/>
                </a:cubicBezTo>
                <a:lnTo>
                  <a:pt x="36469" y="39870"/>
                </a:lnTo>
                <a:lnTo>
                  <a:pt x="60738" y="25877"/>
                </a:lnTo>
                <a:close/>
                <a:moveTo>
                  <a:pt x="138667" y="25877"/>
                </a:moveTo>
                <a:lnTo>
                  <a:pt x="162903" y="39870"/>
                </a:lnTo>
                <a:lnTo>
                  <a:pt x="162903" y="67924"/>
                </a:lnTo>
                <a:cubicBezTo>
                  <a:pt x="154846" y="63259"/>
                  <a:pt x="146757" y="58562"/>
                  <a:pt x="138667" y="53897"/>
                </a:cubicBezTo>
                <a:lnTo>
                  <a:pt x="138667" y="25877"/>
                </a:lnTo>
                <a:close/>
                <a:moveTo>
                  <a:pt x="193272" y="25877"/>
                </a:moveTo>
                <a:lnTo>
                  <a:pt x="193272" y="53897"/>
                </a:lnTo>
                <a:cubicBezTo>
                  <a:pt x="185215" y="58562"/>
                  <a:pt x="177126" y="63259"/>
                  <a:pt x="169036" y="67924"/>
                </a:cubicBezTo>
                <a:lnTo>
                  <a:pt x="169036" y="39870"/>
                </a:lnTo>
                <a:lnTo>
                  <a:pt x="193272" y="25877"/>
                </a:lnTo>
                <a:close/>
                <a:moveTo>
                  <a:pt x="106634" y="85734"/>
                </a:moveTo>
                <a:cubicBezTo>
                  <a:pt x="108820" y="85734"/>
                  <a:pt x="110810" y="86615"/>
                  <a:pt x="112212" y="88017"/>
                </a:cubicBezTo>
                <a:cubicBezTo>
                  <a:pt x="113647" y="89453"/>
                  <a:pt x="114528" y="91410"/>
                  <a:pt x="114528" y="93530"/>
                </a:cubicBezTo>
                <a:cubicBezTo>
                  <a:pt x="114528" y="95683"/>
                  <a:pt x="113647" y="97640"/>
                  <a:pt x="112212" y="99043"/>
                </a:cubicBezTo>
                <a:cubicBezTo>
                  <a:pt x="110810" y="100446"/>
                  <a:pt x="108820" y="101359"/>
                  <a:pt x="106634" y="101359"/>
                </a:cubicBezTo>
                <a:lnTo>
                  <a:pt x="87617" y="101359"/>
                </a:lnTo>
                <a:lnTo>
                  <a:pt x="87617" y="85734"/>
                </a:lnTo>
                <a:close/>
                <a:moveTo>
                  <a:pt x="106634" y="107459"/>
                </a:moveTo>
                <a:cubicBezTo>
                  <a:pt x="108820" y="107459"/>
                  <a:pt x="110810" y="108340"/>
                  <a:pt x="112212" y="109742"/>
                </a:cubicBezTo>
                <a:cubicBezTo>
                  <a:pt x="113647" y="111145"/>
                  <a:pt x="114528" y="113102"/>
                  <a:pt x="114528" y="115255"/>
                </a:cubicBezTo>
                <a:cubicBezTo>
                  <a:pt x="114528" y="117408"/>
                  <a:pt x="113647" y="119365"/>
                  <a:pt x="112212" y="120768"/>
                </a:cubicBezTo>
                <a:cubicBezTo>
                  <a:pt x="110810" y="122203"/>
                  <a:pt x="108820" y="123084"/>
                  <a:pt x="106634" y="123084"/>
                </a:cubicBezTo>
                <a:lnTo>
                  <a:pt x="87617" y="123084"/>
                </a:lnTo>
                <a:lnTo>
                  <a:pt x="87617" y="107459"/>
                </a:lnTo>
                <a:close/>
                <a:moveTo>
                  <a:pt x="92771" y="71773"/>
                </a:moveTo>
                <a:cubicBezTo>
                  <a:pt x="91075" y="71773"/>
                  <a:pt x="89705" y="73143"/>
                  <a:pt x="89705" y="74839"/>
                </a:cubicBezTo>
                <a:lnTo>
                  <a:pt x="89705" y="79601"/>
                </a:lnTo>
                <a:lnTo>
                  <a:pt x="77635" y="79601"/>
                </a:lnTo>
                <a:cubicBezTo>
                  <a:pt x="75939" y="79601"/>
                  <a:pt x="74569" y="81004"/>
                  <a:pt x="74569" y="82668"/>
                </a:cubicBezTo>
                <a:cubicBezTo>
                  <a:pt x="74569" y="84364"/>
                  <a:pt x="75939" y="85734"/>
                  <a:pt x="77635" y="85734"/>
                </a:cubicBezTo>
                <a:lnTo>
                  <a:pt x="81517" y="85734"/>
                </a:lnTo>
                <a:lnTo>
                  <a:pt x="81517" y="123084"/>
                </a:lnTo>
                <a:lnTo>
                  <a:pt x="77635" y="123084"/>
                </a:lnTo>
                <a:cubicBezTo>
                  <a:pt x="75939" y="123084"/>
                  <a:pt x="74569" y="124421"/>
                  <a:pt x="74569" y="126117"/>
                </a:cubicBezTo>
                <a:cubicBezTo>
                  <a:pt x="74569" y="127814"/>
                  <a:pt x="75939" y="129184"/>
                  <a:pt x="77635" y="129184"/>
                </a:cubicBezTo>
                <a:lnTo>
                  <a:pt x="89705" y="129184"/>
                </a:lnTo>
                <a:lnTo>
                  <a:pt x="89705" y="133946"/>
                </a:lnTo>
                <a:cubicBezTo>
                  <a:pt x="89705" y="135642"/>
                  <a:pt x="91075" y="137012"/>
                  <a:pt x="92771" y="137012"/>
                </a:cubicBezTo>
                <a:cubicBezTo>
                  <a:pt x="94467" y="137012"/>
                  <a:pt x="95837" y="135642"/>
                  <a:pt x="95837" y="133946"/>
                </a:cubicBezTo>
                <a:lnTo>
                  <a:pt x="95837" y="129184"/>
                </a:lnTo>
                <a:lnTo>
                  <a:pt x="103568" y="129184"/>
                </a:lnTo>
                <a:lnTo>
                  <a:pt x="103568" y="133946"/>
                </a:lnTo>
                <a:cubicBezTo>
                  <a:pt x="103568" y="135642"/>
                  <a:pt x="104971" y="137012"/>
                  <a:pt x="106634" y="137012"/>
                </a:cubicBezTo>
                <a:cubicBezTo>
                  <a:pt x="108330" y="137012"/>
                  <a:pt x="109700" y="135642"/>
                  <a:pt x="109700" y="133946"/>
                </a:cubicBezTo>
                <a:lnTo>
                  <a:pt x="109700" y="128857"/>
                </a:lnTo>
                <a:cubicBezTo>
                  <a:pt x="112310" y="128270"/>
                  <a:pt x="114659" y="126933"/>
                  <a:pt x="116518" y="125106"/>
                </a:cubicBezTo>
                <a:cubicBezTo>
                  <a:pt x="119062" y="122562"/>
                  <a:pt x="120628" y="119104"/>
                  <a:pt x="120628" y="115255"/>
                </a:cubicBezTo>
                <a:cubicBezTo>
                  <a:pt x="120628" y="111014"/>
                  <a:pt x="118671" y="107035"/>
                  <a:pt x="115344" y="104393"/>
                </a:cubicBezTo>
                <a:cubicBezTo>
                  <a:pt x="118671" y="101750"/>
                  <a:pt x="120628" y="97771"/>
                  <a:pt x="120628" y="93530"/>
                </a:cubicBezTo>
                <a:cubicBezTo>
                  <a:pt x="120628" y="89714"/>
                  <a:pt x="119062" y="86223"/>
                  <a:pt x="116518" y="83712"/>
                </a:cubicBezTo>
                <a:cubicBezTo>
                  <a:pt x="114659" y="81885"/>
                  <a:pt x="112310" y="80547"/>
                  <a:pt x="109700" y="79960"/>
                </a:cubicBezTo>
                <a:lnTo>
                  <a:pt x="109700" y="74839"/>
                </a:lnTo>
                <a:cubicBezTo>
                  <a:pt x="109700" y="73143"/>
                  <a:pt x="108330" y="71773"/>
                  <a:pt x="106634" y="71773"/>
                </a:cubicBezTo>
                <a:cubicBezTo>
                  <a:pt x="104971" y="71773"/>
                  <a:pt x="103568" y="73143"/>
                  <a:pt x="103568" y="74839"/>
                </a:cubicBezTo>
                <a:lnTo>
                  <a:pt x="103568" y="79601"/>
                </a:lnTo>
                <a:lnTo>
                  <a:pt x="95837" y="79601"/>
                </a:lnTo>
                <a:lnTo>
                  <a:pt x="95837" y="74839"/>
                </a:lnTo>
                <a:cubicBezTo>
                  <a:pt x="95837" y="73143"/>
                  <a:pt x="94467" y="71773"/>
                  <a:pt x="92771" y="71773"/>
                </a:cubicBezTo>
                <a:close/>
                <a:moveTo>
                  <a:pt x="99719" y="56865"/>
                </a:moveTo>
                <a:cubicBezTo>
                  <a:pt x="86573" y="56865"/>
                  <a:pt x="74699" y="62182"/>
                  <a:pt x="66088" y="70794"/>
                </a:cubicBezTo>
                <a:cubicBezTo>
                  <a:pt x="57509" y="79406"/>
                  <a:pt x="52159" y="91279"/>
                  <a:pt x="52159" y="104393"/>
                </a:cubicBezTo>
                <a:cubicBezTo>
                  <a:pt x="52159" y="117506"/>
                  <a:pt x="57509" y="129412"/>
                  <a:pt x="66088" y="137991"/>
                </a:cubicBezTo>
                <a:cubicBezTo>
                  <a:pt x="74699" y="146603"/>
                  <a:pt x="86573" y="151920"/>
                  <a:pt x="99719" y="151920"/>
                </a:cubicBezTo>
                <a:cubicBezTo>
                  <a:pt x="111462" y="151920"/>
                  <a:pt x="122259" y="147647"/>
                  <a:pt x="130577" y="140535"/>
                </a:cubicBezTo>
                <a:cubicBezTo>
                  <a:pt x="138993" y="133326"/>
                  <a:pt x="144865" y="123247"/>
                  <a:pt x="146659" y="111765"/>
                </a:cubicBezTo>
                <a:cubicBezTo>
                  <a:pt x="146920" y="110101"/>
                  <a:pt x="145778" y="108535"/>
                  <a:pt x="144114" y="108307"/>
                </a:cubicBezTo>
                <a:cubicBezTo>
                  <a:pt x="143955" y="108282"/>
                  <a:pt x="143796" y="108270"/>
                  <a:pt x="143639" y="108270"/>
                </a:cubicBezTo>
                <a:cubicBezTo>
                  <a:pt x="142162" y="108270"/>
                  <a:pt x="140860" y="109347"/>
                  <a:pt x="140624" y="110851"/>
                </a:cubicBezTo>
                <a:cubicBezTo>
                  <a:pt x="139058" y="120800"/>
                  <a:pt x="133937" y="129608"/>
                  <a:pt x="126598" y="135903"/>
                </a:cubicBezTo>
                <a:cubicBezTo>
                  <a:pt x="119356" y="142069"/>
                  <a:pt x="109994" y="145820"/>
                  <a:pt x="99719" y="145820"/>
                </a:cubicBezTo>
                <a:cubicBezTo>
                  <a:pt x="88269" y="145820"/>
                  <a:pt x="77929" y="141188"/>
                  <a:pt x="70426" y="133685"/>
                </a:cubicBezTo>
                <a:cubicBezTo>
                  <a:pt x="62924" y="126183"/>
                  <a:pt x="58292" y="115842"/>
                  <a:pt x="58292" y="104393"/>
                </a:cubicBezTo>
                <a:cubicBezTo>
                  <a:pt x="58292" y="92976"/>
                  <a:pt x="62924" y="82602"/>
                  <a:pt x="70426" y="75133"/>
                </a:cubicBezTo>
                <a:cubicBezTo>
                  <a:pt x="77929" y="67630"/>
                  <a:pt x="88269" y="62998"/>
                  <a:pt x="99719" y="62998"/>
                </a:cubicBezTo>
                <a:cubicBezTo>
                  <a:pt x="109994" y="62998"/>
                  <a:pt x="119356" y="66717"/>
                  <a:pt x="126598" y="72914"/>
                </a:cubicBezTo>
                <a:cubicBezTo>
                  <a:pt x="133937" y="79177"/>
                  <a:pt x="139058" y="87985"/>
                  <a:pt x="140624" y="97966"/>
                </a:cubicBezTo>
                <a:cubicBezTo>
                  <a:pt x="140860" y="99471"/>
                  <a:pt x="142162" y="100548"/>
                  <a:pt x="143639" y="100548"/>
                </a:cubicBezTo>
                <a:cubicBezTo>
                  <a:pt x="143796" y="100548"/>
                  <a:pt x="143955" y="100536"/>
                  <a:pt x="144114" y="100511"/>
                </a:cubicBezTo>
                <a:cubicBezTo>
                  <a:pt x="145778" y="100250"/>
                  <a:pt x="146920" y="98684"/>
                  <a:pt x="146659" y="97020"/>
                </a:cubicBezTo>
                <a:cubicBezTo>
                  <a:pt x="144865" y="85571"/>
                  <a:pt x="138993" y="75459"/>
                  <a:pt x="130577" y="68250"/>
                </a:cubicBezTo>
                <a:cubicBezTo>
                  <a:pt x="122259" y="61171"/>
                  <a:pt x="111462" y="56865"/>
                  <a:pt x="99719" y="56865"/>
                </a:cubicBezTo>
                <a:close/>
                <a:moveTo>
                  <a:pt x="165970" y="139133"/>
                </a:moveTo>
                <a:cubicBezTo>
                  <a:pt x="174059" y="143797"/>
                  <a:pt x="182149" y="148462"/>
                  <a:pt x="190271" y="153159"/>
                </a:cubicBezTo>
                <a:lnTo>
                  <a:pt x="165970" y="167153"/>
                </a:lnTo>
                <a:lnTo>
                  <a:pt x="141700" y="153159"/>
                </a:lnTo>
                <a:cubicBezTo>
                  <a:pt x="149790" y="148462"/>
                  <a:pt x="157880" y="143797"/>
                  <a:pt x="165970" y="139133"/>
                </a:cubicBezTo>
                <a:close/>
                <a:moveTo>
                  <a:pt x="99588" y="21636"/>
                </a:moveTo>
                <a:cubicBezTo>
                  <a:pt x="110810" y="21636"/>
                  <a:pt x="122063" y="23887"/>
                  <a:pt x="132534" y="28421"/>
                </a:cubicBezTo>
                <a:lnTo>
                  <a:pt x="132534" y="55658"/>
                </a:lnTo>
                <a:cubicBezTo>
                  <a:pt x="132534" y="56735"/>
                  <a:pt x="133154" y="57746"/>
                  <a:pt x="134067" y="58301"/>
                </a:cubicBezTo>
                <a:cubicBezTo>
                  <a:pt x="144114" y="64107"/>
                  <a:pt x="154161" y="69881"/>
                  <a:pt x="164208" y="75687"/>
                </a:cubicBezTo>
                <a:cubicBezTo>
                  <a:pt x="164779" y="76013"/>
                  <a:pt x="165382" y="76176"/>
                  <a:pt x="165986" y="76176"/>
                </a:cubicBezTo>
                <a:cubicBezTo>
                  <a:pt x="166589" y="76176"/>
                  <a:pt x="167193" y="76013"/>
                  <a:pt x="167764" y="75687"/>
                </a:cubicBezTo>
                <a:lnTo>
                  <a:pt x="175527" y="71186"/>
                </a:lnTo>
                <a:cubicBezTo>
                  <a:pt x="180159" y="81754"/>
                  <a:pt x="182443" y="93073"/>
                  <a:pt x="182443" y="104360"/>
                </a:cubicBezTo>
                <a:cubicBezTo>
                  <a:pt x="182475" y="115679"/>
                  <a:pt x="180159" y="127031"/>
                  <a:pt x="175527" y="137600"/>
                </a:cubicBezTo>
                <a:lnTo>
                  <a:pt x="167535" y="133000"/>
                </a:lnTo>
                <a:cubicBezTo>
                  <a:pt x="167065" y="132715"/>
                  <a:pt x="166526" y="132568"/>
                  <a:pt x="165980" y="132568"/>
                </a:cubicBezTo>
                <a:cubicBezTo>
                  <a:pt x="165465" y="132568"/>
                  <a:pt x="164944" y="132698"/>
                  <a:pt x="164469" y="132968"/>
                </a:cubicBezTo>
                <a:cubicBezTo>
                  <a:pt x="154390" y="138774"/>
                  <a:pt x="144343" y="144580"/>
                  <a:pt x="134263" y="150387"/>
                </a:cubicBezTo>
                <a:cubicBezTo>
                  <a:pt x="133252" y="150876"/>
                  <a:pt x="132534" y="151920"/>
                  <a:pt x="132534" y="153127"/>
                </a:cubicBezTo>
                <a:lnTo>
                  <a:pt x="132534" y="180364"/>
                </a:lnTo>
                <a:cubicBezTo>
                  <a:pt x="122096" y="184898"/>
                  <a:pt x="110907" y="187149"/>
                  <a:pt x="99719" y="187149"/>
                </a:cubicBezTo>
                <a:cubicBezTo>
                  <a:pt x="88530" y="187149"/>
                  <a:pt x="77342" y="184898"/>
                  <a:pt x="66838" y="180364"/>
                </a:cubicBezTo>
                <a:lnTo>
                  <a:pt x="66838" y="153127"/>
                </a:lnTo>
                <a:cubicBezTo>
                  <a:pt x="66838" y="152050"/>
                  <a:pt x="66284" y="151039"/>
                  <a:pt x="65338" y="150517"/>
                </a:cubicBezTo>
                <a:lnTo>
                  <a:pt x="54932" y="144482"/>
                </a:lnTo>
                <a:cubicBezTo>
                  <a:pt x="54451" y="144205"/>
                  <a:pt x="53929" y="144074"/>
                  <a:pt x="53414" y="144074"/>
                </a:cubicBezTo>
                <a:cubicBezTo>
                  <a:pt x="52355" y="144074"/>
                  <a:pt x="51327" y="144626"/>
                  <a:pt x="50757" y="145591"/>
                </a:cubicBezTo>
                <a:cubicBezTo>
                  <a:pt x="49908" y="147059"/>
                  <a:pt x="50398" y="148919"/>
                  <a:pt x="51866" y="149767"/>
                </a:cubicBezTo>
                <a:lnTo>
                  <a:pt x="57705" y="153159"/>
                </a:lnTo>
                <a:lnTo>
                  <a:pt x="33435" y="167153"/>
                </a:lnTo>
                <a:lnTo>
                  <a:pt x="9166" y="153159"/>
                </a:lnTo>
                <a:cubicBezTo>
                  <a:pt x="17256" y="148462"/>
                  <a:pt x="25346" y="143797"/>
                  <a:pt x="33435" y="139133"/>
                </a:cubicBezTo>
                <a:lnTo>
                  <a:pt x="39862" y="142851"/>
                </a:lnTo>
                <a:cubicBezTo>
                  <a:pt x="40340" y="143117"/>
                  <a:pt x="40859" y="143244"/>
                  <a:pt x="41372" y="143244"/>
                </a:cubicBezTo>
                <a:cubicBezTo>
                  <a:pt x="42434" y="143244"/>
                  <a:pt x="43465" y="142699"/>
                  <a:pt x="44037" y="141710"/>
                </a:cubicBezTo>
                <a:cubicBezTo>
                  <a:pt x="44852" y="140274"/>
                  <a:pt x="44363" y="138415"/>
                  <a:pt x="42928" y="137567"/>
                </a:cubicBezTo>
                <a:lnTo>
                  <a:pt x="35001" y="133000"/>
                </a:lnTo>
                <a:cubicBezTo>
                  <a:pt x="34531" y="132715"/>
                  <a:pt x="33992" y="132568"/>
                  <a:pt x="33441" y="132568"/>
                </a:cubicBezTo>
                <a:cubicBezTo>
                  <a:pt x="32922" y="132568"/>
                  <a:pt x="32393" y="132698"/>
                  <a:pt x="31902" y="132968"/>
                </a:cubicBezTo>
                <a:lnTo>
                  <a:pt x="23878" y="137600"/>
                </a:lnTo>
                <a:cubicBezTo>
                  <a:pt x="19278" y="127063"/>
                  <a:pt x="16962" y="115744"/>
                  <a:pt x="16962" y="104425"/>
                </a:cubicBezTo>
                <a:cubicBezTo>
                  <a:pt x="16962" y="93106"/>
                  <a:pt x="19246" y="81754"/>
                  <a:pt x="23878" y="71186"/>
                </a:cubicBezTo>
                <a:lnTo>
                  <a:pt x="31674" y="75687"/>
                </a:lnTo>
                <a:cubicBezTo>
                  <a:pt x="32248" y="76025"/>
                  <a:pt x="32883" y="76214"/>
                  <a:pt x="33511" y="76214"/>
                </a:cubicBezTo>
                <a:cubicBezTo>
                  <a:pt x="34097" y="76214"/>
                  <a:pt x="34677" y="76049"/>
                  <a:pt x="35197" y="75687"/>
                </a:cubicBezTo>
                <a:cubicBezTo>
                  <a:pt x="45179" y="69913"/>
                  <a:pt x="55160" y="64172"/>
                  <a:pt x="65142" y="58399"/>
                </a:cubicBezTo>
                <a:cubicBezTo>
                  <a:pt x="66153" y="57909"/>
                  <a:pt x="66838" y="56865"/>
                  <a:pt x="66838" y="55658"/>
                </a:cubicBezTo>
                <a:lnTo>
                  <a:pt x="66838" y="28421"/>
                </a:lnTo>
                <a:cubicBezTo>
                  <a:pt x="77276" y="23919"/>
                  <a:pt x="88432" y="21669"/>
                  <a:pt x="99588" y="21636"/>
                </a:cubicBezTo>
                <a:close/>
                <a:moveTo>
                  <a:pt x="6100" y="158411"/>
                </a:moveTo>
                <a:lnTo>
                  <a:pt x="30369" y="172438"/>
                </a:lnTo>
                <a:lnTo>
                  <a:pt x="30369" y="200458"/>
                </a:lnTo>
                <a:cubicBezTo>
                  <a:pt x="22280" y="195793"/>
                  <a:pt x="14222" y="191129"/>
                  <a:pt x="6100" y="186464"/>
                </a:cubicBezTo>
                <a:lnTo>
                  <a:pt x="6100" y="158411"/>
                </a:lnTo>
                <a:close/>
                <a:moveTo>
                  <a:pt x="60738" y="158411"/>
                </a:moveTo>
                <a:lnTo>
                  <a:pt x="60738" y="186464"/>
                </a:lnTo>
                <a:cubicBezTo>
                  <a:pt x="52649" y="191129"/>
                  <a:pt x="44591" y="195793"/>
                  <a:pt x="36469" y="200458"/>
                </a:cubicBezTo>
                <a:lnTo>
                  <a:pt x="36469" y="172438"/>
                </a:lnTo>
                <a:lnTo>
                  <a:pt x="60738" y="158411"/>
                </a:lnTo>
                <a:close/>
                <a:moveTo>
                  <a:pt x="138667" y="158411"/>
                </a:moveTo>
                <a:lnTo>
                  <a:pt x="162903" y="172438"/>
                </a:lnTo>
                <a:lnTo>
                  <a:pt x="162903" y="200458"/>
                </a:lnTo>
                <a:cubicBezTo>
                  <a:pt x="154846" y="195793"/>
                  <a:pt x="146757" y="191129"/>
                  <a:pt x="138667" y="186464"/>
                </a:cubicBezTo>
                <a:lnTo>
                  <a:pt x="138667" y="158411"/>
                </a:lnTo>
                <a:close/>
                <a:moveTo>
                  <a:pt x="193272" y="158411"/>
                </a:moveTo>
                <a:lnTo>
                  <a:pt x="193272" y="186464"/>
                </a:lnTo>
                <a:cubicBezTo>
                  <a:pt x="185215" y="191129"/>
                  <a:pt x="177126" y="195793"/>
                  <a:pt x="169036" y="200458"/>
                </a:cubicBezTo>
                <a:lnTo>
                  <a:pt x="169036" y="172438"/>
                </a:lnTo>
                <a:lnTo>
                  <a:pt x="193272" y="158411"/>
                </a:lnTo>
                <a:close/>
                <a:moveTo>
                  <a:pt x="33441" y="0"/>
                </a:moveTo>
                <a:cubicBezTo>
                  <a:pt x="32922" y="0"/>
                  <a:pt x="32393" y="131"/>
                  <a:pt x="31902" y="400"/>
                </a:cubicBezTo>
                <a:cubicBezTo>
                  <a:pt x="21855" y="6239"/>
                  <a:pt x="11776" y="12046"/>
                  <a:pt x="1729" y="17819"/>
                </a:cubicBezTo>
                <a:cubicBezTo>
                  <a:pt x="718" y="18341"/>
                  <a:pt x="0" y="19385"/>
                  <a:pt x="0" y="20592"/>
                </a:cubicBezTo>
                <a:lnTo>
                  <a:pt x="0" y="55658"/>
                </a:lnTo>
                <a:cubicBezTo>
                  <a:pt x="0" y="56735"/>
                  <a:pt x="587" y="57746"/>
                  <a:pt x="1533" y="58301"/>
                </a:cubicBezTo>
                <a:cubicBezTo>
                  <a:pt x="7209" y="61595"/>
                  <a:pt x="12918" y="64857"/>
                  <a:pt x="18593" y="68119"/>
                </a:cubicBezTo>
                <a:cubicBezTo>
                  <a:pt x="13407" y="79634"/>
                  <a:pt x="10863" y="92030"/>
                  <a:pt x="10863" y="104425"/>
                </a:cubicBezTo>
                <a:cubicBezTo>
                  <a:pt x="10863" y="116788"/>
                  <a:pt x="13440" y="129184"/>
                  <a:pt x="18593" y="140666"/>
                </a:cubicBezTo>
                <a:cubicBezTo>
                  <a:pt x="12950" y="143928"/>
                  <a:pt x="7340" y="147157"/>
                  <a:pt x="1729" y="150387"/>
                </a:cubicBezTo>
                <a:cubicBezTo>
                  <a:pt x="718" y="150876"/>
                  <a:pt x="0" y="151920"/>
                  <a:pt x="0" y="153127"/>
                </a:cubicBezTo>
                <a:lnTo>
                  <a:pt x="0" y="188226"/>
                </a:lnTo>
                <a:cubicBezTo>
                  <a:pt x="0" y="189302"/>
                  <a:pt x="587" y="190313"/>
                  <a:pt x="1533" y="190835"/>
                </a:cubicBezTo>
                <a:cubicBezTo>
                  <a:pt x="11580" y="196642"/>
                  <a:pt x="21562" y="202513"/>
                  <a:pt x="31674" y="208222"/>
                </a:cubicBezTo>
                <a:cubicBezTo>
                  <a:pt x="32305" y="208600"/>
                  <a:pt x="32874" y="208773"/>
                  <a:pt x="33427" y="208773"/>
                </a:cubicBezTo>
                <a:cubicBezTo>
                  <a:pt x="34018" y="208773"/>
                  <a:pt x="34590" y="208575"/>
                  <a:pt x="35197" y="208222"/>
                </a:cubicBezTo>
                <a:cubicBezTo>
                  <a:pt x="45179" y="202480"/>
                  <a:pt x="55160" y="196707"/>
                  <a:pt x="65142" y="190966"/>
                </a:cubicBezTo>
                <a:cubicBezTo>
                  <a:pt x="66153" y="190476"/>
                  <a:pt x="66838" y="189433"/>
                  <a:pt x="66838" y="188226"/>
                </a:cubicBezTo>
                <a:lnTo>
                  <a:pt x="66838" y="186986"/>
                </a:lnTo>
                <a:cubicBezTo>
                  <a:pt x="77374" y="191161"/>
                  <a:pt x="88530" y="193249"/>
                  <a:pt x="99719" y="193249"/>
                </a:cubicBezTo>
                <a:cubicBezTo>
                  <a:pt x="110875" y="193249"/>
                  <a:pt x="122031" y="191161"/>
                  <a:pt x="132534" y="186986"/>
                </a:cubicBezTo>
                <a:lnTo>
                  <a:pt x="132534" y="188226"/>
                </a:lnTo>
                <a:cubicBezTo>
                  <a:pt x="132534" y="189302"/>
                  <a:pt x="133154" y="190313"/>
                  <a:pt x="134067" y="190835"/>
                </a:cubicBezTo>
                <a:cubicBezTo>
                  <a:pt x="144114" y="196642"/>
                  <a:pt x="154194" y="202383"/>
                  <a:pt x="164208" y="208222"/>
                </a:cubicBezTo>
                <a:cubicBezTo>
                  <a:pt x="164788" y="208576"/>
                  <a:pt x="165369" y="208748"/>
                  <a:pt x="165953" y="208748"/>
                </a:cubicBezTo>
                <a:cubicBezTo>
                  <a:pt x="166551" y="208748"/>
                  <a:pt x="167153" y="208568"/>
                  <a:pt x="167764" y="208222"/>
                </a:cubicBezTo>
                <a:cubicBezTo>
                  <a:pt x="177713" y="202480"/>
                  <a:pt x="187694" y="196707"/>
                  <a:pt x="197676" y="190966"/>
                </a:cubicBezTo>
                <a:cubicBezTo>
                  <a:pt x="198720" y="190476"/>
                  <a:pt x="199405" y="189433"/>
                  <a:pt x="199405" y="188226"/>
                </a:cubicBezTo>
                <a:lnTo>
                  <a:pt x="199405" y="153127"/>
                </a:lnTo>
                <a:cubicBezTo>
                  <a:pt x="199405" y="152050"/>
                  <a:pt x="198818" y="151039"/>
                  <a:pt x="197872" y="150517"/>
                </a:cubicBezTo>
                <a:cubicBezTo>
                  <a:pt x="192196" y="147222"/>
                  <a:pt x="186520" y="143960"/>
                  <a:pt x="180844" y="140666"/>
                </a:cubicBezTo>
                <a:cubicBezTo>
                  <a:pt x="185998" y="129151"/>
                  <a:pt x="188575" y="116755"/>
                  <a:pt x="188542" y="104360"/>
                </a:cubicBezTo>
                <a:cubicBezTo>
                  <a:pt x="188542" y="91997"/>
                  <a:pt x="185966" y="79634"/>
                  <a:pt x="180844" y="68119"/>
                </a:cubicBezTo>
                <a:cubicBezTo>
                  <a:pt x="186455" y="64890"/>
                  <a:pt x="192065" y="61661"/>
                  <a:pt x="197676" y="58399"/>
                </a:cubicBezTo>
                <a:cubicBezTo>
                  <a:pt x="198720" y="57909"/>
                  <a:pt x="199405" y="56865"/>
                  <a:pt x="199405" y="55658"/>
                </a:cubicBezTo>
                <a:lnTo>
                  <a:pt x="199405" y="20592"/>
                </a:lnTo>
                <a:cubicBezTo>
                  <a:pt x="199405" y="19483"/>
                  <a:pt x="198818" y="18472"/>
                  <a:pt x="197839" y="17950"/>
                </a:cubicBezTo>
                <a:lnTo>
                  <a:pt x="187955" y="12241"/>
                </a:lnTo>
                <a:cubicBezTo>
                  <a:pt x="187468" y="11960"/>
                  <a:pt x="186938" y="11826"/>
                  <a:pt x="186417" y="11826"/>
                </a:cubicBezTo>
                <a:cubicBezTo>
                  <a:pt x="185368" y="11826"/>
                  <a:pt x="184357" y="12370"/>
                  <a:pt x="183813" y="13351"/>
                </a:cubicBezTo>
                <a:cubicBezTo>
                  <a:pt x="182964" y="14818"/>
                  <a:pt x="183454" y="16678"/>
                  <a:pt x="184922" y="17526"/>
                </a:cubicBezTo>
                <a:lnTo>
                  <a:pt x="190271" y="20592"/>
                </a:lnTo>
                <a:lnTo>
                  <a:pt x="165970" y="34619"/>
                </a:lnTo>
                <a:lnTo>
                  <a:pt x="141733" y="20592"/>
                </a:lnTo>
                <a:cubicBezTo>
                  <a:pt x="149790" y="15927"/>
                  <a:pt x="157880" y="11230"/>
                  <a:pt x="165970" y="6566"/>
                </a:cubicBezTo>
                <a:lnTo>
                  <a:pt x="172918" y="10578"/>
                </a:lnTo>
                <a:cubicBezTo>
                  <a:pt x="173405" y="10859"/>
                  <a:pt x="173935" y="10993"/>
                  <a:pt x="174457" y="10993"/>
                </a:cubicBezTo>
                <a:cubicBezTo>
                  <a:pt x="175508" y="10993"/>
                  <a:pt x="176526" y="10450"/>
                  <a:pt x="177093" y="9469"/>
                </a:cubicBezTo>
                <a:cubicBezTo>
                  <a:pt x="177941" y="8001"/>
                  <a:pt x="177419" y="6142"/>
                  <a:pt x="175951" y="5293"/>
                </a:cubicBezTo>
                <a:lnTo>
                  <a:pt x="167535" y="433"/>
                </a:lnTo>
                <a:cubicBezTo>
                  <a:pt x="167065" y="148"/>
                  <a:pt x="166526" y="0"/>
                  <a:pt x="165980" y="0"/>
                </a:cubicBezTo>
                <a:cubicBezTo>
                  <a:pt x="165465" y="0"/>
                  <a:pt x="164944" y="131"/>
                  <a:pt x="164469" y="400"/>
                </a:cubicBezTo>
                <a:cubicBezTo>
                  <a:pt x="154390" y="6239"/>
                  <a:pt x="144343" y="12046"/>
                  <a:pt x="134263" y="17819"/>
                </a:cubicBezTo>
                <a:cubicBezTo>
                  <a:pt x="133252" y="18341"/>
                  <a:pt x="132534" y="19385"/>
                  <a:pt x="132534" y="20592"/>
                </a:cubicBezTo>
                <a:lnTo>
                  <a:pt x="132534" y="21832"/>
                </a:lnTo>
                <a:cubicBezTo>
                  <a:pt x="122079" y="17656"/>
                  <a:pt x="110950" y="15568"/>
                  <a:pt x="99847" y="15568"/>
                </a:cubicBezTo>
                <a:cubicBezTo>
                  <a:pt x="99760" y="15568"/>
                  <a:pt x="99674" y="15568"/>
                  <a:pt x="99588" y="15569"/>
                </a:cubicBezTo>
                <a:cubicBezTo>
                  <a:pt x="88432" y="15569"/>
                  <a:pt x="77342" y="17656"/>
                  <a:pt x="66838" y="21832"/>
                </a:cubicBezTo>
                <a:cubicBezTo>
                  <a:pt x="66838" y="20168"/>
                  <a:pt x="66838" y="18798"/>
                  <a:pt x="65305" y="17917"/>
                </a:cubicBezTo>
                <a:cubicBezTo>
                  <a:pt x="55193" y="12111"/>
                  <a:pt x="45113" y="6272"/>
                  <a:pt x="35001" y="433"/>
                </a:cubicBezTo>
                <a:cubicBezTo>
                  <a:pt x="34531" y="148"/>
                  <a:pt x="33992" y="0"/>
                  <a:pt x="33441"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0"/>
          <p:cNvSpPr/>
          <p:nvPr/>
        </p:nvSpPr>
        <p:spPr>
          <a:xfrm>
            <a:off x="1430414" y="2808344"/>
            <a:ext cx="368663" cy="434751"/>
          </a:xfrm>
          <a:custGeom>
            <a:avLst/>
            <a:gdLst/>
            <a:ahLst/>
            <a:cxnLst/>
            <a:rect l="l" t="t" r="r" b="b"/>
            <a:pathLst>
              <a:path w="177029" h="208764" extrusionOk="0">
                <a:moveTo>
                  <a:pt x="50203" y="43380"/>
                </a:moveTo>
                <a:cubicBezTo>
                  <a:pt x="52290" y="43380"/>
                  <a:pt x="54182" y="44229"/>
                  <a:pt x="55520" y="45566"/>
                </a:cubicBezTo>
                <a:cubicBezTo>
                  <a:pt x="56890" y="46936"/>
                  <a:pt x="57738" y="48795"/>
                  <a:pt x="57738" y="50850"/>
                </a:cubicBezTo>
                <a:cubicBezTo>
                  <a:pt x="57738" y="52905"/>
                  <a:pt x="56890" y="54765"/>
                  <a:pt x="55520" y="56135"/>
                </a:cubicBezTo>
                <a:cubicBezTo>
                  <a:pt x="54182" y="57472"/>
                  <a:pt x="52290" y="58320"/>
                  <a:pt x="50203" y="58320"/>
                </a:cubicBezTo>
                <a:lnTo>
                  <a:pt x="31838" y="58320"/>
                </a:lnTo>
                <a:lnTo>
                  <a:pt x="31838" y="43380"/>
                </a:lnTo>
                <a:close/>
                <a:moveTo>
                  <a:pt x="148062" y="55352"/>
                </a:moveTo>
                <a:lnTo>
                  <a:pt x="148062" y="61191"/>
                </a:lnTo>
                <a:cubicBezTo>
                  <a:pt x="148062" y="62039"/>
                  <a:pt x="147703" y="62789"/>
                  <a:pt x="147149" y="63344"/>
                </a:cubicBezTo>
                <a:cubicBezTo>
                  <a:pt x="146594" y="63898"/>
                  <a:pt x="145811" y="64257"/>
                  <a:pt x="144996" y="64257"/>
                </a:cubicBezTo>
                <a:lnTo>
                  <a:pt x="109179" y="64257"/>
                </a:lnTo>
                <a:cubicBezTo>
                  <a:pt x="108331" y="64257"/>
                  <a:pt x="107548" y="63898"/>
                  <a:pt x="106994" y="63344"/>
                </a:cubicBezTo>
                <a:cubicBezTo>
                  <a:pt x="106439" y="62789"/>
                  <a:pt x="106113" y="62039"/>
                  <a:pt x="106113" y="61191"/>
                </a:cubicBezTo>
                <a:lnTo>
                  <a:pt x="106113" y="55352"/>
                </a:lnTo>
                <a:close/>
                <a:moveTo>
                  <a:pt x="50203" y="64453"/>
                </a:moveTo>
                <a:cubicBezTo>
                  <a:pt x="52290" y="64453"/>
                  <a:pt x="54182" y="65301"/>
                  <a:pt x="55520" y="66638"/>
                </a:cubicBezTo>
                <a:cubicBezTo>
                  <a:pt x="56890" y="68008"/>
                  <a:pt x="57738" y="69868"/>
                  <a:pt x="57738" y="71923"/>
                </a:cubicBezTo>
                <a:cubicBezTo>
                  <a:pt x="57738" y="73978"/>
                  <a:pt x="56890" y="75837"/>
                  <a:pt x="55520" y="77175"/>
                </a:cubicBezTo>
                <a:cubicBezTo>
                  <a:pt x="54182" y="78545"/>
                  <a:pt x="52290" y="79393"/>
                  <a:pt x="50203" y="79393"/>
                </a:cubicBezTo>
                <a:lnTo>
                  <a:pt x="31838" y="79393"/>
                </a:lnTo>
                <a:lnTo>
                  <a:pt x="31838" y="64453"/>
                </a:lnTo>
                <a:close/>
                <a:moveTo>
                  <a:pt x="36731" y="29647"/>
                </a:moveTo>
                <a:cubicBezTo>
                  <a:pt x="35035" y="29647"/>
                  <a:pt x="33665" y="31017"/>
                  <a:pt x="33665" y="32714"/>
                </a:cubicBezTo>
                <a:lnTo>
                  <a:pt x="33665" y="37248"/>
                </a:lnTo>
                <a:lnTo>
                  <a:pt x="22052" y="37248"/>
                </a:lnTo>
                <a:cubicBezTo>
                  <a:pt x="20356" y="37248"/>
                  <a:pt x="18986" y="38618"/>
                  <a:pt x="18986" y="40314"/>
                </a:cubicBezTo>
                <a:cubicBezTo>
                  <a:pt x="18986" y="42010"/>
                  <a:pt x="20356" y="43380"/>
                  <a:pt x="22052" y="43380"/>
                </a:cubicBezTo>
                <a:lnTo>
                  <a:pt x="25705" y="43380"/>
                </a:lnTo>
                <a:lnTo>
                  <a:pt x="25705" y="79393"/>
                </a:lnTo>
                <a:lnTo>
                  <a:pt x="22052" y="79393"/>
                </a:lnTo>
                <a:cubicBezTo>
                  <a:pt x="20356" y="79393"/>
                  <a:pt x="18986" y="80763"/>
                  <a:pt x="18986" y="82459"/>
                </a:cubicBezTo>
                <a:cubicBezTo>
                  <a:pt x="18986" y="84155"/>
                  <a:pt x="20356" y="85525"/>
                  <a:pt x="22052" y="85525"/>
                </a:cubicBezTo>
                <a:lnTo>
                  <a:pt x="33665" y="85525"/>
                </a:lnTo>
                <a:lnTo>
                  <a:pt x="33665" y="90059"/>
                </a:lnTo>
                <a:cubicBezTo>
                  <a:pt x="33665" y="91756"/>
                  <a:pt x="35035" y="93126"/>
                  <a:pt x="36731" y="93126"/>
                </a:cubicBezTo>
                <a:cubicBezTo>
                  <a:pt x="38427" y="93126"/>
                  <a:pt x="39797" y="91756"/>
                  <a:pt x="39797" y="90059"/>
                </a:cubicBezTo>
                <a:lnTo>
                  <a:pt x="39797" y="85525"/>
                </a:lnTo>
                <a:lnTo>
                  <a:pt x="47137" y="85525"/>
                </a:lnTo>
                <a:lnTo>
                  <a:pt x="47137" y="90059"/>
                </a:lnTo>
                <a:cubicBezTo>
                  <a:pt x="47137" y="91756"/>
                  <a:pt x="48507" y="93126"/>
                  <a:pt x="50203" y="93126"/>
                </a:cubicBezTo>
                <a:cubicBezTo>
                  <a:pt x="51899" y="93126"/>
                  <a:pt x="53269" y="91756"/>
                  <a:pt x="53269" y="90059"/>
                </a:cubicBezTo>
                <a:lnTo>
                  <a:pt x="53269" y="85166"/>
                </a:lnTo>
                <a:cubicBezTo>
                  <a:pt x="55781" y="84579"/>
                  <a:pt x="58064" y="83307"/>
                  <a:pt x="59826" y="81513"/>
                </a:cubicBezTo>
                <a:cubicBezTo>
                  <a:pt x="62337" y="79067"/>
                  <a:pt x="63870" y="75674"/>
                  <a:pt x="63870" y="71923"/>
                </a:cubicBezTo>
                <a:cubicBezTo>
                  <a:pt x="63870" y="67813"/>
                  <a:pt x="61979" y="63964"/>
                  <a:pt x="58814" y="61387"/>
                </a:cubicBezTo>
                <a:cubicBezTo>
                  <a:pt x="61979" y="58810"/>
                  <a:pt x="63870" y="54960"/>
                  <a:pt x="63870" y="50850"/>
                </a:cubicBezTo>
                <a:cubicBezTo>
                  <a:pt x="63870" y="47099"/>
                  <a:pt x="62337" y="43707"/>
                  <a:pt x="59826" y="41260"/>
                </a:cubicBezTo>
                <a:cubicBezTo>
                  <a:pt x="58064" y="39466"/>
                  <a:pt x="55781" y="38194"/>
                  <a:pt x="53269" y="37607"/>
                </a:cubicBezTo>
                <a:lnTo>
                  <a:pt x="53269" y="32714"/>
                </a:lnTo>
                <a:cubicBezTo>
                  <a:pt x="53269" y="31017"/>
                  <a:pt x="51899" y="29647"/>
                  <a:pt x="50203" y="29647"/>
                </a:cubicBezTo>
                <a:cubicBezTo>
                  <a:pt x="48507" y="29647"/>
                  <a:pt x="47137" y="31017"/>
                  <a:pt x="47137" y="32714"/>
                </a:cubicBezTo>
                <a:lnTo>
                  <a:pt x="47137" y="37248"/>
                </a:lnTo>
                <a:lnTo>
                  <a:pt x="39797" y="37248"/>
                </a:lnTo>
                <a:lnTo>
                  <a:pt x="39797" y="32714"/>
                </a:lnTo>
                <a:cubicBezTo>
                  <a:pt x="39797" y="31017"/>
                  <a:pt x="38427" y="29647"/>
                  <a:pt x="36731" y="29647"/>
                </a:cubicBezTo>
                <a:close/>
                <a:moveTo>
                  <a:pt x="22052" y="101379"/>
                </a:moveTo>
                <a:cubicBezTo>
                  <a:pt x="20356" y="101379"/>
                  <a:pt x="18986" y="102716"/>
                  <a:pt x="18986" y="104412"/>
                </a:cubicBezTo>
                <a:cubicBezTo>
                  <a:pt x="18986" y="106108"/>
                  <a:pt x="20356" y="107478"/>
                  <a:pt x="22052" y="107478"/>
                </a:cubicBezTo>
                <a:lnTo>
                  <a:pt x="61196" y="107478"/>
                </a:lnTo>
                <a:cubicBezTo>
                  <a:pt x="62892" y="107478"/>
                  <a:pt x="64262" y="106108"/>
                  <a:pt x="64262" y="104412"/>
                </a:cubicBezTo>
                <a:cubicBezTo>
                  <a:pt x="64262" y="102716"/>
                  <a:pt x="62892" y="101379"/>
                  <a:pt x="61196" y="101379"/>
                </a:cubicBezTo>
                <a:close/>
                <a:moveTo>
                  <a:pt x="133840" y="96355"/>
                </a:moveTo>
                <a:cubicBezTo>
                  <a:pt x="136613" y="96355"/>
                  <a:pt x="139124" y="97464"/>
                  <a:pt x="140951" y="99291"/>
                </a:cubicBezTo>
                <a:cubicBezTo>
                  <a:pt x="142778" y="101085"/>
                  <a:pt x="143887" y="103629"/>
                  <a:pt x="143887" y="106402"/>
                </a:cubicBezTo>
                <a:cubicBezTo>
                  <a:pt x="143887" y="109175"/>
                  <a:pt x="142778" y="111686"/>
                  <a:pt x="140951" y="113513"/>
                </a:cubicBezTo>
                <a:cubicBezTo>
                  <a:pt x="139124" y="115340"/>
                  <a:pt x="136613" y="116449"/>
                  <a:pt x="133840" y="116449"/>
                </a:cubicBezTo>
                <a:cubicBezTo>
                  <a:pt x="131067" y="116449"/>
                  <a:pt x="128556" y="115340"/>
                  <a:pt x="126729" y="113513"/>
                </a:cubicBezTo>
                <a:cubicBezTo>
                  <a:pt x="124902" y="111686"/>
                  <a:pt x="123760" y="109175"/>
                  <a:pt x="123760" y="106402"/>
                </a:cubicBezTo>
                <a:cubicBezTo>
                  <a:pt x="123760" y="103629"/>
                  <a:pt x="124902" y="101085"/>
                  <a:pt x="126729" y="99291"/>
                </a:cubicBezTo>
                <a:cubicBezTo>
                  <a:pt x="128556" y="97464"/>
                  <a:pt x="131067" y="96355"/>
                  <a:pt x="133840" y="96355"/>
                </a:cubicBezTo>
                <a:close/>
                <a:moveTo>
                  <a:pt x="22052" y="113578"/>
                </a:moveTo>
                <a:cubicBezTo>
                  <a:pt x="20356" y="113578"/>
                  <a:pt x="18986" y="114948"/>
                  <a:pt x="18986" y="116645"/>
                </a:cubicBezTo>
                <a:cubicBezTo>
                  <a:pt x="18986" y="118341"/>
                  <a:pt x="20356" y="119678"/>
                  <a:pt x="22052" y="119678"/>
                </a:cubicBezTo>
                <a:lnTo>
                  <a:pt x="61196" y="119678"/>
                </a:lnTo>
                <a:cubicBezTo>
                  <a:pt x="62892" y="119678"/>
                  <a:pt x="64262" y="118341"/>
                  <a:pt x="64262" y="116645"/>
                </a:cubicBezTo>
                <a:cubicBezTo>
                  <a:pt x="64262" y="114948"/>
                  <a:pt x="62892" y="113578"/>
                  <a:pt x="61196" y="113578"/>
                </a:cubicBezTo>
                <a:close/>
                <a:moveTo>
                  <a:pt x="133840" y="90190"/>
                </a:moveTo>
                <a:cubicBezTo>
                  <a:pt x="129371" y="90190"/>
                  <a:pt x="125326" y="92017"/>
                  <a:pt x="122390" y="94952"/>
                </a:cubicBezTo>
                <a:cubicBezTo>
                  <a:pt x="119455" y="97888"/>
                  <a:pt x="117661" y="101933"/>
                  <a:pt x="117661" y="106402"/>
                </a:cubicBezTo>
                <a:cubicBezTo>
                  <a:pt x="117661" y="110871"/>
                  <a:pt x="119455" y="114916"/>
                  <a:pt x="122390" y="117852"/>
                </a:cubicBezTo>
                <a:cubicBezTo>
                  <a:pt x="125326" y="120787"/>
                  <a:pt x="129371" y="122581"/>
                  <a:pt x="133840" y="122581"/>
                </a:cubicBezTo>
                <a:cubicBezTo>
                  <a:pt x="138309" y="122581"/>
                  <a:pt x="142354" y="120787"/>
                  <a:pt x="145290" y="117852"/>
                </a:cubicBezTo>
                <a:cubicBezTo>
                  <a:pt x="148225" y="114916"/>
                  <a:pt x="150019" y="110871"/>
                  <a:pt x="150019" y="106402"/>
                </a:cubicBezTo>
                <a:cubicBezTo>
                  <a:pt x="150019" y="101933"/>
                  <a:pt x="148225" y="97888"/>
                  <a:pt x="145290" y="94952"/>
                </a:cubicBezTo>
                <a:cubicBezTo>
                  <a:pt x="142354" y="92017"/>
                  <a:pt x="138309" y="90190"/>
                  <a:pt x="133840" y="90190"/>
                </a:cubicBezTo>
                <a:close/>
                <a:moveTo>
                  <a:pt x="22052" y="125778"/>
                </a:moveTo>
                <a:cubicBezTo>
                  <a:pt x="20356" y="125778"/>
                  <a:pt x="18986" y="127148"/>
                  <a:pt x="18986" y="128844"/>
                </a:cubicBezTo>
                <a:cubicBezTo>
                  <a:pt x="18986" y="130541"/>
                  <a:pt x="20356" y="131911"/>
                  <a:pt x="22052" y="131911"/>
                </a:cubicBezTo>
                <a:lnTo>
                  <a:pt x="61196" y="131911"/>
                </a:lnTo>
                <a:cubicBezTo>
                  <a:pt x="62892" y="131911"/>
                  <a:pt x="64262" y="130541"/>
                  <a:pt x="64262" y="128844"/>
                </a:cubicBezTo>
                <a:cubicBezTo>
                  <a:pt x="64262" y="127148"/>
                  <a:pt x="62892" y="125778"/>
                  <a:pt x="61196" y="125778"/>
                </a:cubicBezTo>
                <a:close/>
                <a:moveTo>
                  <a:pt x="105885" y="90190"/>
                </a:moveTo>
                <a:cubicBezTo>
                  <a:pt x="104189" y="90190"/>
                  <a:pt x="102819" y="91593"/>
                  <a:pt x="102819" y="93256"/>
                </a:cubicBezTo>
                <a:lnTo>
                  <a:pt x="102819" y="132661"/>
                </a:lnTo>
                <a:cubicBezTo>
                  <a:pt x="102819" y="134357"/>
                  <a:pt x="104189" y="135727"/>
                  <a:pt x="105885" y="135727"/>
                </a:cubicBezTo>
                <a:cubicBezTo>
                  <a:pt x="107548" y="135727"/>
                  <a:pt x="108918" y="134357"/>
                  <a:pt x="108918" y="132661"/>
                </a:cubicBezTo>
                <a:lnTo>
                  <a:pt x="108918" y="93256"/>
                </a:lnTo>
                <a:cubicBezTo>
                  <a:pt x="108918" y="91593"/>
                  <a:pt x="107548" y="90190"/>
                  <a:pt x="105885" y="90190"/>
                </a:cubicBezTo>
                <a:close/>
                <a:moveTo>
                  <a:pt x="16632" y="0"/>
                </a:moveTo>
                <a:cubicBezTo>
                  <a:pt x="15900" y="0"/>
                  <a:pt x="15165" y="261"/>
                  <a:pt x="14582" y="779"/>
                </a:cubicBezTo>
                <a:lnTo>
                  <a:pt x="1143" y="12848"/>
                </a:lnTo>
                <a:cubicBezTo>
                  <a:pt x="458" y="13403"/>
                  <a:pt x="1" y="14284"/>
                  <a:pt x="1" y="15229"/>
                </a:cubicBezTo>
                <a:lnTo>
                  <a:pt x="1" y="141044"/>
                </a:lnTo>
                <a:cubicBezTo>
                  <a:pt x="1" y="142741"/>
                  <a:pt x="1371" y="144111"/>
                  <a:pt x="3067" y="144111"/>
                </a:cubicBezTo>
                <a:cubicBezTo>
                  <a:pt x="4763" y="144111"/>
                  <a:pt x="6133" y="142741"/>
                  <a:pt x="6133" y="141044"/>
                </a:cubicBezTo>
                <a:lnTo>
                  <a:pt x="6133" y="16600"/>
                </a:lnTo>
                <a:lnTo>
                  <a:pt x="16604" y="7172"/>
                </a:lnTo>
                <a:lnTo>
                  <a:pt x="28119" y="17513"/>
                </a:lnTo>
                <a:cubicBezTo>
                  <a:pt x="28702" y="18031"/>
                  <a:pt x="29437" y="18292"/>
                  <a:pt x="30169" y="18292"/>
                </a:cubicBezTo>
                <a:cubicBezTo>
                  <a:pt x="30913" y="18292"/>
                  <a:pt x="31654" y="18023"/>
                  <a:pt x="32229" y="17480"/>
                </a:cubicBezTo>
                <a:lnTo>
                  <a:pt x="43711" y="7172"/>
                </a:lnTo>
                <a:lnTo>
                  <a:pt x="55226" y="17513"/>
                </a:lnTo>
                <a:cubicBezTo>
                  <a:pt x="55809" y="18031"/>
                  <a:pt x="56536" y="18292"/>
                  <a:pt x="57264" y="18292"/>
                </a:cubicBezTo>
                <a:cubicBezTo>
                  <a:pt x="58004" y="18292"/>
                  <a:pt x="58745" y="18023"/>
                  <a:pt x="59336" y="17480"/>
                </a:cubicBezTo>
                <a:lnTo>
                  <a:pt x="70818" y="7172"/>
                </a:lnTo>
                <a:lnTo>
                  <a:pt x="82301" y="17513"/>
                </a:lnTo>
                <a:cubicBezTo>
                  <a:pt x="82883" y="18031"/>
                  <a:pt x="83619" y="18292"/>
                  <a:pt x="84351" y="18292"/>
                </a:cubicBezTo>
                <a:cubicBezTo>
                  <a:pt x="85095" y="18292"/>
                  <a:pt x="85836" y="18023"/>
                  <a:pt x="86411" y="17480"/>
                </a:cubicBezTo>
                <a:lnTo>
                  <a:pt x="97893" y="7172"/>
                </a:lnTo>
                <a:lnTo>
                  <a:pt x="108397" y="16600"/>
                </a:lnTo>
                <a:lnTo>
                  <a:pt x="108397" y="27103"/>
                </a:lnTo>
                <a:cubicBezTo>
                  <a:pt x="108397" y="28799"/>
                  <a:pt x="109767" y="30169"/>
                  <a:pt x="111463" y="30169"/>
                </a:cubicBezTo>
                <a:cubicBezTo>
                  <a:pt x="113159" y="30169"/>
                  <a:pt x="114496" y="28799"/>
                  <a:pt x="114496" y="27103"/>
                </a:cubicBezTo>
                <a:lnTo>
                  <a:pt x="114496" y="15229"/>
                </a:lnTo>
                <a:cubicBezTo>
                  <a:pt x="114496" y="14381"/>
                  <a:pt x="114138" y="13533"/>
                  <a:pt x="113485" y="12979"/>
                </a:cubicBezTo>
                <a:lnTo>
                  <a:pt x="99981" y="811"/>
                </a:lnTo>
                <a:cubicBezTo>
                  <a:pt x="99389" y="269"/>
                  <a:pt x="98648" y="0"/>
                  <a:pt x="97909" y="0"/>
                </a:cubicBezTo>
                <a:cubicBezTo>
                  <a:pt x="97180" y="0"/>
                  <a:pt x="96453" y="261"/>
                  <a:pt x="95871" y="779"/>
                </a:cubicBezTo>
                <a:lnTo>
                  <a:pt x="84356" y="11119"/>
                </a:lnTo>
                <a:lnTo>
                  <a:pt x="72874" y="811"/>
                </a:lnTo>
                <a:cubicBezTo>
                  <a:pt x="72282" y="269"/>
                  <a:pt x="71541" y="0"/>
                  <a:pt x="70802" y="0"/>
                </a:cubicBezTo>
                <a:cubicBezTo>
                  <a:pt x="70073" y="0"/>
                  <a:pt x="69346" y="261"/>
                  <a:pt x="68763" y="779"/>
                </a:cubicBezTo>
                <a:lnTo>
                  <a:pt x="57249" y="11119"/>
                </a:lnTo>
                <a:lnTo>
                  <a:pt x="45766" y="811"/>
                </a:lnTo>
                <a:cubicBezTo>
                  <a:pt x="45191" y="269"/>
                  <a:pt x="44450" y="0"/>
                  <a:pt x="43707" y="0"/>
                </a:cubicBezTo>
                <a:cubicBezTo>
                  <a:pt x="42974" y="0"/>
                  <a:pt x="42239" y="261"/>
                  <a:pt x="41656" y="779"/>
                </a:cubicBezTo>
                <a:lnTo>
                  <a:pt x="30174" y="11119"/>
                </a:lnTo>
                <a:lnTo>
                  <a:pt x="18692" y="811"/>
                </a:lnTo>
                <a:cubicBezTo>
                  <a:pt x="18117" y="269"/>
                  <a:pt x="17376" y="0"/>
                  <a:pt x="16632" y="0"/>
                </a:cubicBezTo>
                <a:close/>
                <a:moveTo>
                  <a:pt x="22052" y="137978"/>
                </a:moveTo>
                <a:cubicBezTo>
                  <a:pt x="20356" y="137978"/>
                  <a:pt x="18986" y="139381"/>
                  <a:pt x="18986" y="141044"/>
                </a:cubicBezTo>
                <a:cubicBezTo>
                  <a:pt x="18986" y="142741"/>
                  <a:pt x="20356" y="144111"/>
                  <a:pt x="22052" y="144111"/>
                </a:cubicBezTo>
                <a:lnTo>
                  <a:pt x="52290" y="144111"/>
                </a:lnTo>
                <a:cubicBezTo>
                  <a:pt x="53987" y="144111"/>
                  <a:pt x="55324" y="142741"/>
                  <a:pt x="55324" y="141044"/>
                </a:cubicBezTo>
                <a:cubicBezTo>
                  <a:pt x="55324" y="139381"/>
                  <a:pt x="53987" y="137978"/>
                  <a:pt x="52290" y="137978"/>
                </a:cubicBezTo>
                <a:close/>
                <a:moveTo>
                  <a:pt x="111463" y="37900"/>
                </a:moveTo>
                <a:cubicBezTo>
                  <a:pt x="109767" y="37900"/>
                  <a:pt x="108397" y="39270"/>
                  <a:pt x="108397" y="40967"/>
                </a:cubicBezTo>
                <a:lnTo>
                  <a:pt x="108397" y="49219"/>
                </a:lnTo>
                <a:lnTo>
                  <a:pt x="91532" y="49219"/>
                </a:lnTo>
                <a:cubicBezTo>
                  <a:pt x="87585" y="49219"/>
                  <a:pt x="83964" y="50850"/>
                  <a:pt x="81355" y="53460"/>
                </a:cubicBezTo>
                <a:cubicBezTo>
                  <a:pt x="78745" y="56070"/>
                  <a:pt x="77114" y="59690"/>
                  <a:pt x="77114" y="63637"/>
                </a:cubicBezTo>
                <a:lnTo>
                  <a:pt x="77114" y="81872"/>
                </a:lnTo>
                <a:cubicBezTo>
                  <a:pt x="77114" y="83568"/>
                  <a:pt x="78484" y="84938"/>
                  <a:pt x="80180" y="84938"/>
                </a:cubicBezTo>
                <a:cubicBezTo>
                  <a:pt x="81877" y="84938"/>
                  <a:pt x="83247" y="83568"/>
                  <a:pt x="83247" y="81872"/>
                </a:cubicBezTo>
                <a:lnTo>
                  <a:pt x="83247" y="63637"/>
                </a:lnTo>
                <a:cubicBezTo>
                  <a:pt x="83247" y="61354"/>
                  <a:pt x="84193" y="59299"/>
                  <a:pt x="85693" y="57798"/>
                </a:cubicBezTo>
                <a:cubicBezTo>
                  <a:pt x="87194" y="56265"/>
                  <a:pt x="89281" y="55352"/>
                  <a:pt x="91532" y="55352"/>
                </a:cubicBezTo>
                <a:lnTo>
                  <a:pt x="99981" y="55352"/>
                </a:lnTo>
                <a:lnTo>
                  <a:pt x="99981" y="61191"/>
                </a:lnTo>
                <a:cubicBezTo>
                  <a:pt x="99981" y="63735"/>
                  <a:pt x="100992" y="66019"/>
                  <a:pt x="102688" y="67682"/>
                </a:cubicBezTo>
                <a:cubicBezTo>
                  <a:pt x="104352" y="69346"/>
                  <a:pt x="106635" y="70390"/>
                  <a:pt x="109179" y="70390"/>
                </a:cubicBezTo>
                <a:lnTo>
                  <a:pt x="144996" y="70390"/>
                </a:lnTo>
                <a:cubicBezTo>
                  <a:pt x="147508" y="70390"/>
                  <a:pt x="149824" y="69346"/>
                  <a:pt x="151487" y="67682"/>
                </a:cubicBezTo>
                <a:cubicBezTo>
                  <a:pt x="153151" y="66019"/>
                  <a:pt x="154195" y="63735"/>
                  <a:pt x="154195" y="61191"/>
                </a:cubicBezTo>
                <a:lnTo>
                  <a:pt x="154195" y="55352"/>
                </a:lnTo>
                <a:lnTo>
                  <a:pt x="162611" y="55352"/>
                </a:lnTo>
                <a:cubicBezTo>
                  <a:pt x="164894" y="55352"/>
                  <a:pt x="166949" y="56265"/>
                  <a:pt x="168482" y="57766"/>
                </a:cubicBezTo>
                <a:cubicBezTo>
                  <a:pt x="169983" y="59299"/>
                  <a:pt x="170929" y="61354"/>
                  <a:pt x="170929" y="63637"/>
                </a:cubicBezTo>
                <a:lnTo>
                  <a:pt x="170929" y="162671"/>
                </a:lnTo>
                <a:cubicBezTo>
                  <a:pt x="170929" y="164367"/>
                  <a:pt x="172299" y="165738"/>
                  <a:pt x="173995" y="165738"/>
                </a:cubicBezTo>
                <a:cubicBezTo>
                  <a:pt x="175659" y="165738"/>
                  <a:pt x="177029" y="164367"/>
                  <a:pt x="177029" y="162671"/>
                </a:cubicBezTo>
                <a:lnTo>
                  <a:pt x="177029" y="63637"/>
                </a:lnTo>
                <a:cubicBezTo>
                  <a:pt x="177029" y="59658"/>
                  <a:pt x="175430" y="56070"/>
                  <a:pt x="172821" y="53460"/>
                </a:cubicBezTo>
                <a:cubicBezTo>
                  <a:pt x="170178" y="50850"/>
                  <a:pt x="166590" y="49219"/>
                  <a:pt x="162611" y="49219"/>
                </a:cubicBezTo>
                <a:lnTo>
                  <a:pt x="114496" y="49219"/>
                </a:lnTo>
                <a:lnTo>
                  <a:pt x="114496" y="40967"/>
                </a:lnTo>
                <a:cubicBezTo>
                  <a:pt x="114496" y="39270"/>
                  <a:pt x="113159" y="37900"/>
                  <a:pt x="111463" y="37900"/>
                </a:cubicBezTo>
                <a:close/>
                <a:moveTo>
                  <a:pt x="121086" y="163976"/>
                </a:moveTo>
                <a:lnTo>
                  <a:pt x="121086" y="175295"/>
                </a:lnTo>
                <a:lnTo>
                  <a:pt x="108918" y="175295"/>
                </a:lnTo>
                <a:lnTo>
                  <a:pt x="108918" y="163976"/>
                </a:lnTo>
                <a:close/>
                <a:moveTo>
                  <a:pt x="105885" y="157844"/>
                </a:moveTo>
                <a:cubicBezTo>
                  <a:pt x="104189" y="157844"/>
                  <a:pt x="102819" y="159214"/>
                  <a:pt x="102819" y="160910"/>
                </a:cubicBezTo>
                <a:lnTo>
                  <a:pt x="102819" y="178361"/>
                </a:lnTo>
                <a:cubicBezTo>
                  <a:pt x="102819" y="180058"/>
                  <a:pt x="104189" y="181428"/>
                  <a:pt x="105885" y="181428"/>
                </a:cubicBezTo>
                <a:lnTo>
                  <a:pt x="124152" y="181428"/>
                </a:lnTo>
                <a:cubicBezTo>
                  <a:pt x="125848" y="181428"/>
                  <a:pt x="127218" y="180058"/>
                  <a:pt x="127218" y="178361"/>
                </a:cubicBezTo>
                <a:lnTo>
                  <a:pt x="127218" y="160910"/>
                </a:lnTo>
                <a:cubicBezTo>
                  <a:pt x="127218" y="159214"/>
                  <a:pt x="125848" y="157844"/>
                  <a:pt x="124152" y="157844"/>
                </a:cubicBezTo>
                <a:close/>
                <a:moveTo>
                  <a:pt x="136026" y="142023"/>
                </a:moveTo>
                <a:cubicBezTo>
                  <a:pt x="134329" y="142023"/>
                  <a:pt x="132959" y="143393"/>
                  <a:pt x="132959" y="145089"/>
                </a:cubicBezTo>
                <a:lnTo>
                  <a:pt x="132959" y="178361"/>
                </a:lnTo>
                <a:cubicBezTo>
                  <a:pt x="132959" y="180058"/>
                  <a:pt x="134329" y="181428"/>
                  <a:pt x="136026" y="181428"/>
                </a:cubicBezTo>
                <a:cubicBezTo>
                  <a:pt x="137722" y="181428"/>
                  <a:pt x="139092" y="180058"/>
                  <a:pt x="139092" y="178361"/>
                </a:cubicBezTo>
                <a:lnTo>
                  <a:pt x="139092" y="145089"/>
                </a:lnTo>
                <a:cubicBezTo>
                  <a:pt x="139092" y="143393"/>
                  <a:pt x="137722" y="142023"/>
                  <a:pt x="136026" y="142023"/>
                </a:cubicBezTo>
                <a:close/>
                <a:moveTo>
                  <a:pt x="147899" y="142023"/>
                </a:moveTo>
                <a:cubicBezTo>
                  <a:pt x="146203" y="142023"/>
                  <a:pt x="144833" y="143393"/>
                  <a:pt x="144833" y="145089"/>
                </a:cubicBezTo>
                <a:lnTo>
                  <a:pt x="144833" y="178361"/>
                </a:lnTo>
                <a:cubicBezTo>
                  <a:pt x="144833" y="180058"/>
                  <a:pt x="146203" y="181428"/>
                  <a:pt x="147899" y="181428"/>
                </a:cubicBezTo>
                <a:cubicBezTo>
                  <a:pt x="149595" y="181428"/>
                  <a:pt x="150965" y="180058"/>
                  <a:pt x="150965" y="178361"/>
                </a:cubicBezTo>
                <a:lnTo>
                  <a:pt x="150965" y="145089"/>
                </a:lnTo>
                <a:cubicBezTo>
                  <a:pt x="150965" y="143393"/>
                  <a:pt x="149595" y="142023"/>
                  <a:pt x="147899" y="142023"/>
                </a:cubicBezTo>
                <a:close/>
                <a:moveTo>
                  <a:pt x="154782" y="84416"/>
                </a:moveTo>
                <a:cubicBezTo>
                  <a:pt x="155663" y="84416"/>
                  <a:pt x="156478" y="84775"/>
                  <a:pt x="157065" y="85362"/>
                </a:cubicBezTo>
                <a:cubicBezTo>
                  <a:pt x="157620" y="85949"/>
                  <a:pt x="157979" y="86732"/>
                  <a:pt x="157979" y="87613"/>
                </a:cubicBezTo>
                <a:lnTo>
                  <a:pt x="157979" y="186190"/>
                </a:lnTo>
                <a:cubicBezTo>
                  <a:pt x="157979" y="187071"/>
                  <a:pt x="157620" y="187854"/>
                  <a:pt x="157065" y="188441"/>
                </a:cubicBezTo>
                <a:cubicBezTo>
                  <a:pt x="156478" y="189028"/>
                  <a:pt x="155663" y="189387"/>
                  <a:pt x="154782" y="189387"/>
                </a:cubicBezTo>
                <a:lnTo>
                  <a:pt x="99361" y="189387"/>
                </a:lnTo>
                <a:cubicBezTo>
                  <a:pt x="98480" y="189387"/>
                  <a:pt x="97697" y="189028"/>
                  <a:pt x="97110" y="188441"/>
                </a:cubicBezTo>
                <a:cubicBezTo>
                  <a:pt x="96523" y="187854"/>
                  <a:pt x="96164" y="187071"/>
                  <a:pt x="96164" y="186190"/>
                </a:cubicBezTo>
                <a:lnTo>
                  <a:pt x="96164" y="87613"/>
                </a:lnTo>
                <a:cubicBezTo>
                  <a:pt x="96164" y="86732"/>
                  <a:pt x="96523" y="85949"/>
                  <a:pt x="97110" y="85362"/>
                </a:cubicBezTo>
                <a:cubicBezTo>
                  <a:pt x="97697" y="84775"/>
                  <a:pt x="98480" y="84416"/>
                  <a:pt x="99361" y="84416"/>
                </a:cubicBezTo>
                <a:close/>
                <a:moveTo>
                  <a:pt x="99361" y="78284"/>
                </a:moveTo>
                <a:cubicBezTo>
                  <a:pt x="96816" y="78284"/>
                  <a:pt x="94468" y="79328"/>
                  <a:pt x="92772" y="81024"/>
                </a:cubicBezTo>
                <a:cubicBezTo>
                  <a:pt x="91075" y="82720"/>
                  <a:pt x="90032" y="85036"/>
                  <a:pt x="90032" y="87613"/>
                </a:cubicBezTo>
                <a:lnTo>
                  <a:pt x="90032" y="186190"/>
                </a:lnTo>
                <a:cubicBezTo>
                  <a:pt x="90032" y="188767"/>
                  <a:pt x="91075" y="191083"/>
                  <a:pt x="92772" y="192779"/>
                </a:cubicBezTo>
                <a:cubicBezTo>
                  <a:pt x="94468" y="194476"/>
                  <a:pt x="96816" y="195519"/>
                  <a:pt x="99361" y="195519"/>
                </a:cubicBezTo>
                <a:lnTo>
                  <a:pt x="154782" y="195519"/>
                </a:lnTo>
                <a:cubicBezTo>
                  <a:pt x="157359" y="195519"/>
                  <a:pt x="159708" y="194476"/>
                  <a:pt x="161371" y="192779"/>
                </a:cubicBezTo>
                <a:cubicBezTo>
                  <a:pt x="163067" y="191083"/>
                  <a:pt x="164111" y="188767"/>
                  <a:pt x="164111" y="186190"/>
                </a:cubicBezTo>
                <a:lnTo>
                  <a:pt x="164111" y="87613"/>
                </a:lnTo>
                <a:cubicBezTo>
                  <a:pt x="164111" y="85036"/>
                  <a:pt x="163067" y="82720"/>
                  <a:pt x="161371" y="81024"/>
                </a:cubicBezTo>
                <a:cubicBezTo>
                  <a:pt x="159708" y="79328"/>
                  <a:pt x="157359" y="78284"/>
                  <a:pt x="154782" y="78284"/>
                </a:cubicBezTo>
                <a:close/>
                <a:moveTo>
                  <a:pt x="80180" y="92669"/>
                </a:moveTo>
                <a:cubicBezTo>
                  <a:pt x="78484" y="92669"/>
                  <a:pt x="77114" y="94039"/>
                  <a:pt x="77114" y="95735"/>
                </a:cubicBezTo>
                <a:lnTo>
                  <a:pt x="77114" y="163715"/>
                </a:lnTo>
                <a:lnTo>
                  <a:pt x="6133" y="163715"/>
                </a:lnTo>
                <a:lnTo>
                  <a:pt x="6133" y="154908"/>
                </a:lnTo>
                <a:cubicBezTo>
                  <a:pt x="6133" y="153212"/>
                  <a:pt x="4763" y="151841"/>
                  <a:pt x="3067" y="151841"/>
                </a:cubicBezTo>
                <a:cubicBezTo>
                  <a:pt x="1371" y="151841"/>
                  <a:pt x="1" y="153212"/>
                  <a:pt x="1" y="154908"/>
                </a:cubicBezTo>
                <a:lnTo>
                  <a:pt x="1" y="166781"/>
                </a:lnTo>
                <a:cubicBezTo>
                  <a:pt x="1" y="168478"/>
                  <a:pt x="1371" y="169848"/>
                  <a:pt x="3067" y="169848"/>
                </a:cubicBezTo>
                <a:lnTo>
                  <a:pt x="77114" y="169848"/>
                </a:lnTo>
                <a:lnTo>
                  <a:pt x="77114" y="194345"/>
                </a:lnTo>
                <a:cubicBezTo>
                  <a:pt x="77114" y="198292"/>
                  <a:pt x="78745" y="201913"/>
                  <a:pt x="81355" y="204523"/>
                </a:cubicBezTo>
                <a:cubicBezTo>
                  <a:pt x="83964" y="207132"/>
                  <a:pt x="87585" y="208763"/>
                  <a:pt x="91532" y="208763"/>
                </a:cubicBezTo>
                <a:lnTo>
                  <a:pt x="162611" y="208763"/>
                </a:lnTo>
                <a:cubicBezTo>
                  <a:pt x="166590" y="208763"/>
                  <a:pt x="170178" y="207132"/>
                  <a:pt x="172821" y="204523"/>
                </a:cubicBezTo>
                <a:cubicBezTo>
                  <a:pt x="175430" y="201913"/>
                  <a:pt x="177029" y="198292"/>
                  <a:pt x="177029" y="194345"/>
                </a:cubicBezTo>
                <a:lnTo>
                  <a:pt x="177029" y="176535"/>
                </a:lnTo>
                <a:cubicBezTo>
                  <a:pt x="177029" y="174838"/>
                  <a:pt x="175659" y="173468"/>
                  <a:pt x="173995" y="173468"/>
                </a:cubicBezTo>
                <a:cubicBezTo>
                  <a:pt x="172299" y="173468"/>
                  <a:pt x="170929" y="174838"/>
                  <a:pt x="170929" y="176535"/>
                </a:cubicBezTo>
                <a:lnTo>
                  <a:pt x="170929" y="194345"/>
                </a:lnTo>
                <a:cubicBezTo>
                  <a:pt x="170929" y="196629"/>
                  <a:pt x="169983" y="198684"/>
                  <a:pt x="168482" y="200184"/>
                </a:cubicBezTo>
                <a:cubicBezTo>
                  <a:pt x="166949" y="201685"/>
                  <a:pt x="164894" y="202631"/>
                  <a:pt x="162611" y="202631"/>
                </a:cubicBezTo>
                <a:lnTo>
                  <a:pt x="91532" y="202631"/>
                </a:lnTo>
                <a:cubicBezTo>
                  <a:pt x="89281" y="202631"/>
                  <a:pt x="87194" y="201685"/>
                  <a:pt x="85693" y="200184"/>
                </a:cubicBezTo>
                <a:cubicBezTo>
                  <a:pt x="84160" y="198684"/>
                  <a:pt x="83247" y="196629"/>
                  <a:pt x="83247" y="194345"/>
                </a:cubicBezTo>
                <a:lnTo>
                  <a:pt x="83247" y="95735"/>
                </a:lnTo>
                <a:cubicBezTo>
                  <a:pt x="83247" y="94039"/>
                  <a:pt x="81877" y="92669"/>
                  <a:pt x="80180" y="92669"/>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0"/>
          <p:cNvSpPr/>
          <p:nvPr/>
        </p:nvSpPr>
        <p:spPr>
          <a:xfrm>
            <a:off x="2145193" y="2808339"/>
            <a:ext cx="436729" cy="434759"/>
          </a:xfrm>
          <a:custGeom>
            <a:avLst/>
            <a:gdLst/>
            <a:ahLst/>
            <a:cxnLst/>
            <a:rect l="l" t="t" r="r" b="b"/>
            <a:pathLst>
              <a:path w="209714" h="208768" extrusionOk="0">
                <a:moveTo>
                  <a:pt x="153998" y="23976"/>
                </a:moveTo>
                <a:cubicBezTo>
                  <a:pt x="155564" y="23976"/>
                  <a:pt x="156999" y="24595"/>
                  <a:pt x="158043" y="25639"/>
                </a:cubicBezTo>
                <a:cubicBezTo>
                  <a:pt x="159054" y="26650"/>
                  <a:pt x="159674" y="28053"/>
                  <a:pt x="159674" y="29586"/>
                </a:cubicBezTo>
                <a:cubicBezTo>
                  <a:pt x="159674" y="31152"/>
                  <a:pt x="159054" y="32555"/>
                  <a:pt x="158043" y="33566"/>
                </a:cubicBezTo>
                <a:cubicBezTo>
                  <a:pt x="156999" y="34610"/>
                  <a:pt x="155564" y="35229"/>
                  <a:pt x="153998" y="35229"/>
                </a:cubicBezTo>
                <a:lnTo>
                  <a:pt x="139385" y="35229"/>
                </a:lnTo>
                <a:lnTo>
                  <a:pt x="139385" y="23976"/>
                </a:lnTo>
                <a:close/>
                <a:moveTo>
                  <a:pt x="153998" y="41362"/>
                </a:moveTo>
                <a:cubicBezTo>
                  <a:pt x="155564" y="41362"/>
                  <a:pt x="156999" y="41982"/>
                  <a:pt x="158043" y="42993"/>
                </a:cubicBezTo>
                <a:cubicBezTo>
                  <a:pt x="159054" y="44037"/>
                  <a:pt x="159674" y="45439"/>
                  <a:pt x="159674" y="46973"/>
                </a:cubicBezTo>
                <a:cubicBezTo>
                  <a:pt x="159674" y="48538"/>
                  <a:pt x="159054" y="49941"/>
                  <a:pt x="158043" y="50952"/>
                </a:cubicBezTo>
                <a:cubicBezTo>
                  <a:pt x="156999" y="51963"/>
                  <a:pt x="155564" y="52616"/>
                  <a:pt x="153998" y="52616"/>
                </a:cubicBezTo>
                <a:lnTo>
                  <a:pt x="139385" y="52616"/>
                </a:lnTo>
                <a:lnTo>
                  <a:pt x="139385" y="41362"/>
                </a:lnTo>
                <a:close/>
                <a:moveTo>
                  <a:pt x="142908" y="11580"/>
                </a:moveTo>
                <a:cubicBezTo>
                  <a:pt x="141211" y="11580"/>
                  <a:pt x="139841" y="12950"/>
                  <a:pt x="139841" y="14646"/>
                </a:cubicBezTo>
                <a:lnTo>
                  <a:pt x="139841" y="17843"/>
                </a:lnTo>
                <a:lnTo>
                  <a:pt x="130806" y="17843"/>
                </a:lnTo>
                <a:cubicBezTo>
                  <a:pt x="129109" y="17843"/>
                  <a:pt x="127739" y="19246"/>
                  <a:pt x="127739" y="20909"/>
                </a:cubicBezTo>
                <a:cubicBezTo>
                  <a:pt x="127739" y="22606"/>
                  <a:pt x="129109" y="23976"/>
                  <a:pt x="130806" y="23976"/>
                </a:cubicBezTo>
                <a:lnTo>
                  <a:pt x="133285" y="23976"/>
                </a:lnTo>
                <a:lnTo>
                  <a:pt x="133285" y="52616"/>
                </a:lnTo>
                <a:lnTo>
                  <a:pt x="130806" y="52616"/>
                </a:lnTo>
                <a:cubicBezTo>
                  <a:pt x="129109" y="52616"/>
                  <a:pt x="127739" y="53986"/>
                  <a:pt x="127739" y="55682"/>
                </a:cubicBezTo>
                <a:cubicBezTo>
                  <a:pt x="127739" y="57346"/>
                  <a:pt x="129109" y="58716"/>
                  <a:pt x="130806" y="58716"/>
                </a:cubicBezTo>
                <a:lnTo>
                  <a:pt x="139841" y="58716"/>
                </a:lnTo>
                <a:lnTo>
                  <a:pt x="139841" y="61945"/>
                </a:lnTo>
                <a:cubicBezTo>
                  <a:pt x="139841" y="63641"/>
                  <a:pt x="141211" y="64979"/>
                  <a:pt x="142908" y="64979"/>
                </a:cubicBezTo>
                <a:cubicBezTo>
                  <a:pt x="144604" y="64979"/>
                  <a:pt x="145941" y="63641"/>
                  <a:pt x="145941" y="61945"/>
                </a:cubicBezTo>
                <a:lnTo>
                  <a:pt x="145941" y="58716"/>
                </a:lnTo>
                <a:lnTo>
                  <a:pt x="150965" y="58716"/>
                </a:lnTo>
                <a:lnTo>
                  <a:pt x="150965" y="61945"/>
                </a:lnTo>
                <a:cubicBezTo>
                  <a:pt x="150965" y="63641"/>
                  <a:pt x="152302" y="64979"/>
                  <a:pt x="153998" y="64979"/>
                </a:cubicBezTo>
                <a:cubicBezTo>
                  <a:pt x="155695" y="64979"/>
                  <a:pt x="157065" y="63641"/>
                  <a:pt x="157065" y="61945"/>
                </a:cubicBezTo>
                <a:lnTo>
                  <a:pt x="157065" y="58324"/>
                </a:lnTo>
                <a:cubicBezTo>
                  <a:pt x="159087" y="57770"/>
                  <a:pt x="160881" y="56726"/>
                  <a:pt x="162349" y="55291"/>
                </a:cubicBezTo>
                <a:cubicBezTo>
                  <a:pt x="164469" y="53138"/>
                  <a:pt x="165807" y="50202"/>
                  <a:pt x="165807" y="46973"/>
                </a:cubicBezTo>
                <a:cubicBezTo>
                  <a:pt x="165807" y="43645"/>
                  <a:pt x="164371" y="40514"/>
                  <a:pt x="161925" y="38296"/>
                </a:cubicBezTo>
                <a:cubicBezTo>
                  <a:pt x="164371" y="36078"/>
                  <a:pt x="165807" y="32946"/>
                  <a:pt x="165807" y="29586"/>
                </a:cubicBezTo>
                <a:cubicBezTo>
                  <a:pt x="165807" y="26389"/>
                  <a:pt x="164469" y="23454"/>
                  <a:pt x="162349" y="21301"/>
                </a:cubicBezTo>
                <a:cubicBezTo>
                  <a:pt x="160881" y="19865"/>
                  <a:pt x="159087" y="18822"/>
                  <a:pt x="157065" y="18267"/>
                </a:cubicBezTo>
                <a:lnTo>
                  <a:pt x="157065" y="14646"/>
                </a:lnTo>
                <a:cubicBezTo>
                  <a:pt x="157065" y="12950"/>
                  <a:pt x="155695" y="11580"/>
                  <a:pt x="153998" y="11580"/>
                </a:cubicBezTo>
                <a:cubicBezTo>
                  <a:pt x="152302" y="11580"/>
                  <a:pt x="150965" y="12950"/>
                  <a:pt x="150965" y="14646"/>
                </a:cubicBezTo>
                <a:lnTo>
                  <a:pt x="150965" y="17843"/>
                </a:lnTo>
                <a:lnTo>
                  <a:pt x="145941" y="17843"/>
                </a:lnTo>
                <a:lnTo>
                  <a:pt x="145941" y="14646"/>
                </a:lnTo>
                <a:cubicBezTo>
                  <a:pt x="145941" y="12950"/>
                  <a:pt x="144604" y="11580"/>
                  <a:pt x="142908" y="11580"/>
                </a:cubicBezTo>
                <a:close/>
                <a:moveTo>
                  <a:pt x="104384" y="0"/>
                </a:moveTo>
                <a:cubicBezTo>
                  <a:pt x="102687" y="0"/>
                  <a:pt x="101317" y="1370"/>
                  <a:pt x="101317" y="3066"/>
                </a:cubicBezTo>
                <a:lnTo>
                  <a:pt x="101317" y="97272"/>
                </a:lnTo>
                <a:cubicBezTo>
                  <a:pt x="95902" y="97860"/>
                  <a:pt x="90618" y="100045"/>
                  <a:pt x="86116" y="103862"/>
                </a:cubicBezTo>
                <a:cubicBezTo>
                  <a:pt x="84877" y="104938"/>
                  <a:pt x="83670" y="106145"/>
                  <a:pt x="82561" y="107450"/>
                </a:cubicBezTo>
                <a:lnTo>
                  <a:pt x="25183" y="174973"/>
                </a:lnTo>
                <a:cubicBezTo>
                  <a:pt x="24073" y="176278"/>
                  <a:pt x="24237" y="178170"/>
                  <a:pt x="25541" y="179279"/>
                </a:cubicBezTo>
                <a:cubicBezTo>
                  <a:pt x="26107" y="179757"/>
                  <a:pt x="26802" y="179991"/>
                  <a:pt x="27496" y="179991"/>
                </a:cubicBezTo>
                <a:cubicBezTo>
                  <a:pt x="28364" y="179991"/>
                  <a:pt x="29231" y="179627"/>
                  <a:pt x="29847" y="178920"/>
                </a:cubicBezTo>
                <a:lnTo>
                  <a:pt x="60412" y="142940"/>
                </a:lnTo>
                <a:cubicBezTo>
                  <a:pt x="63511" y="144702"/>
                  <a:pt x="66610" y="146398"/>
                  <a:pt x="70165" y="146398"/>
                </a:cubicBezTo>
                <a:cubicBezTo>
                  <a:pt x="73786" y="146398"/>
                  <a:pt x="77016" y="144571"/>
                  <a:pt x="80212" y="142777"/>
                </a:cubicBezTo>
                <a:cubicBezTo>
                  <a:pt x="82724" y="141374"/>
                  <a:pt x="85203" y="139972"/>
                  <a:pt x="87291" y="139972"/>
                </a:cubicBezTo>
                <a:cubicBezTo>
                  <a:pt x="89346" y="139972"/>
                  <a:pt x="91825" y="141374"/>
                  <a:pt x="94337" y="142777"/>
                </a:cubicBezTo>
                <a:cubicBezTo>
                  <a:pt x="97533" y="144571"/>
                  <a:pt x="100730" y="146398"/>
                  <a:pt x="104384" y="146398"/>
                </a:cubicBezTo>
                <a:cubicBezTo>
                  <a:pt x="108037" y="146398"/>
                  <a:pt x="111234" y="144571"/>
                  <a:pt x="114430" y="142777"/>
                </a:cubicBezTo>
                <a:cubicBezTo>
                  <a:pt x="116942" y="141374"/>
                  <a:pt x="119454" y="139972"/>
                  <a:pt x="121509" y="139972"/>
                </a:cubicBezTo>
                <a:cubicBezTo>
                  <a:pt x="123564" y="139972"/>
                  <a:pt x="126043" y="141374"/>
                  <a:pt x="128555" y="142777"/>
                </a:cubicBezTo>
                <a:cubicBezTo>
                  <a:pt x="131752" y="144571"/>
                  <a:pt x="134948" y="146398"/>
                  <a:pt x="138602" y="146398"/>
                </a:cubicBezTo>
                <a:cubicBezTo>
                  <a:pt x="142157" y="146398"/>
                  <a:pt x="145256" y="144702"/>
                  <a:pt x="148355" y="142940"/>
                </a:cubicBezTo>
                <a:lnTo>
                  <a:pt x="199112" y="202667"/>
                </a:lnTo>
                <a:lnTo>
                  <a:pt x="9655" y="202667"/>
                </a:lnTo>
                <a:lnTo>
                  <a:pt x="20877" y="189489"/>
                </a:lnTo>
                <a:cubicBezTo>
                  <a:pt x="21953" y="188184"/>
                  <a:pt x="21790" y="186259"/>
                  <a:pt x="20518" y="185183"/>
                </a:cubicBezTo>
                <a:cubicBezTo>
                  <a:pt x="19936" y="184688"/>
                  <a:pt x="19230" y="184447"/>
                  <a:pt x="18532" y="184447"/>
                </a:cubicBezTo>
                <a:cubicBezTo>
                  <a:pt x="17665" y="184447"/>
                  <a:pt x="16808" y="184819"/>
                  <a:pt x="16212" y="185542"/>
                </a:cubicBezTo>
                <a:lnTo>
                  <a:pt x="881" y="203581"/>
                </a:lnTo>
                <a:cubicBezTo>
                  <a:pt x="326" y="204135"/>
                  <a:pt x="0" y="204885"/>
                  <a:pt x="0" y="205701"/>
                </a:cubicBezTo>
                <a:cubicBezTo>
                  <a:pt x="0" y="207397"/>
                  <a:pt x="1370" y="208767"/>
                  <a:pt x="3066" y="208767"/>
                </a:cubicBezTo>
                <a:lnTo>
                  <a:pt x="205701" y="208767"/>
                </a:lnTo>
                <a:cubicBezTo>
                  <a:pt x="208278" y="208767"/>
                  <a:pt x="209713" y="205733"/>
                  <a:pt x="208049" y="203744"/>
                </a:cubicBezTo>
                <a:lnTo>
                  <a:pt x="136318" y="119356"/>
                </a:lnTo>
                <a:cubicBezTo>
                  <a:pt x="135721" y="118650"/>
                  <a:pt x="134851" y="118285"/>
                  <a:pt x="133978" y="118285"/>
                </a:cubicBezTo>
                <a:cubicBezTo>
                  <a:pt x="133279" y="118285"/>
                  <a:pt x="132578" y="118519"/>
                  <a:pt x="132013" y="118997"/>
                </a:cubicBezTo>
                <a:cubicBezTo>
                  <a:pt x="130740" y="120074"/>
                  <a:pt x="130577" y="121998"/>
                  <a:pt x="131654" y="123303"/>
                </a:cubicBezTo>
                <a:lnTo>
                  <a:pt x="144310" y="138210"/>
                </a:lnTo>
                <a:cubicBezTo>
                  <a:pt x="142288" y="139319"/>
                  <a:pt x="140298" y="140265"/>
                  <a:pt x="138602" y="140265"/>
                </a:cubicBezTo>
                <a:cubicBezTo>
                  <a:pt x="136547" y="140265"/>
                  <a:pt x="134035" y="138863"/>
                  <a:pt x="131556" y="137460"/>
                </a:cubicBezTo>
                <a:cubicBezTo>
                  <a:pt x="128327" y="135666"/>
                  <a:pt x="125130" y="133872"/>
                  <a:pt x="121509" y="133872"/>
                </a:cubicBezTo>
                <a:cubicBezTo>
                  <a:pt x="117856" y="133872"/>
                  <a:pt x="114659" y="135666"/>
                  <a:pt x="111429" y="137460"/>
                </a:cubicBezTo>
                <a:cubicBezTo>
                  <a:pt x="108950" y="138863"/>
                  <a:pt x="106439" y="140265"/>
                  <a:pt x="104384" y="140265"/>
                </a:cubicBezTo>
                <a:cubicBezTo>
                  <a:pt x="102329" y="140265"/>
                  <a:pt x="99817" y="138863"/>
                  <a:pt x="97305" y="137460"/>
                </a:cubicBezTo>
                <a:cubicBezTo>
                  <a:pt x="94108" y="135666"/>
                  <a:pt x="90912" y="133872"/>
                  <a:pt x="87291" y="133872"/>
                </a:cubicBezTo>
                <a:cubicBezTo>
                  <a:pt x="83637" y="133872"/>
                  <a:pt x="80408" y="135666"/>
                  <a:pt x="77211" y="137460"/>
                </a:cubicBezTo>
                <a:cubicBezTo>
                  <a:pt x="74732" y="138863"/>
                  <a:pt x="72220" y="140265"/>
                  <a:pt x="70165" y="140265"/>
                </a:cubicBezTo>
                <a:cubicBezTo>
                  <a:pt x="68469" y="140265"/>
                  <a:pt x="66479" y="139319"/>
                  <a:pt x="64424" y="138210"/>
                </a:cubicBezTo>
                <a:lnTo>
                  <a:pt x="87226" y="111397"/>
                </a:lnTo>
                <a:cubicBezTo>
                  <a:pt x="88106" y="110320"/>
                  <a:pt x="89052" y="109374"/>
                  <a:pt x="90063" y="108526"/>
                </a:cubicBezTo>
                <a:cubicBezTo>
                  <a:pt x="93130" y="105949"/>
                  <a:pt x="96620" y="104318"/>
                  <a:pt x="100241" y="103601"/>
                </a:cubicBezTo>
                <a:cubicBezTo>
                  <a:pt x="101594" y="103335"/>
                  <a:pt x="102979" y="103205"/>
                  <a:pt x="104366" y="103205"/>
                </a:cubicBezTo>
                <a:cubicBezTo>
                  <a:pt x="106390" y="103205"/>
                  <a:pt x="108417" y="103483"/>
                  <a:pt x="110353" y="104025"/>
                </a:cubicBezTo>
                <a:cubicBezTo>
                  <a:pt x="113321" y="104905"/>
                  <a:pt x="116159" y="106406"/>
                  <a:pt x="118704" y="108526"/>
                </a:cubicBezTo>
                <a:cubicBezTo>
                  <a:pt x="120237" y="109831"/>
                  <a:pt x="121411" y="111234"/>
                  <a:pt x="122683" y="112734"/>
                </a:cubicBezTo>
                <a:cubicBezTo>
                  <a:pt x="123295" y="113454"/>
                  <a:pt x="124154" y="113816"/>
                  <a:pt x="125015" y="113816"/>
                </a:cubicBezTo>
                <a:cubicBezTo>
                  <a:pt x="125716" y="113816"/>
                  <a:pt x="126418" y="113576"/>
                  <a:pt x="126989" y="113093"/>
                </a:cubicBezTo>
                <a:cubicBezTo>
                  <a:pt x="128261" y="112017"/>
                  <a:pt x="128424" y="110092"/>
                  <a:pt x="127348" y="108787"/>
                </a:cubicBezTo>
                <a:cubicBezTo>
                  <a:pt x="125847" y="107026"/>
                  <a:pt x="124445" y="105427"/>
                  <a:pt x="122618" y="103862"/>
                </a:cubicBezTo>
                <a:cubicBezTo>
                  <a:pt x="118149" y="100078"/>
                  <a:pt x="112865" y="97892"/>
                  <a:pt x="107450" y="97272"/>
                </a:cubicBezTo>
                <a:lnTo>
                  <a:pt x="107450" y="76591"/>
                </a:lnTo>
                <a:lnTo>
                  <a:pt x="139841" y="76591"/>
                </a:lnTo>
                <a:cubicBezTo>
                  <a:pt x="141538" y="76591"/>
                  <a:pt x="142908" y="75221"/>
                  <a:pt x="142908" y="73525"/>
                </a:cubicBezTo>
                <a:cubicBezTo>
                  <a:pt x="142908" y="71829"/>
                  <a:pt x="141538" y="70459"/>
                  <a:pt x="139841" y="70459"/>
                </a:cubicBezTo>
                <a:lnTo>
                  <a:pt x="107450" y="70459"/>
                </a:lnTo>
                <a:lnTo>
                  <a:pt x="107450" y="6100"/>
                </a:lnTo>
                <a:lnTo>
                  <a:pt x="200906" y="6100"/>
                </a:lnTo>
                <a:lnTo>
                  <a:pt x="186390" y="36991"/>
                </a:lnTo>
                <a:cubicBezTo>
                  <a:pt x="185998" y="37839"/>
                  <a:pt x="186031" y="38785"/>
                  <a:pt x="186390" y="39601"/>
                </a:cubicBezTo>
                <a:cubicBezTo>
                  <a:pt x="191218" y="49876"/>
                  <a:pt x="196078" y="60184"/>
                  <a:pt x="200906" y="70459"/>
                </a:cubicBezTo>
                <a:lnTo>
                  <a:pt x="153705" y="70459"/>
                </a:lnTo>
                <a:cubicBezTo>
                  <a:pt x="152009" y="70459"/>
                  <a:pt x="150639" y="71829"/>
                  <a:pt x="150639" y="73525"/>
                </a:cubicBezTo>
                <a:cubicBezTo>
                  <a:pt x="150639" y="75221"/>
                  <a:pt x="152009" y="76591"/>
                  <a:pt x="153705" y="76591"/>
                </a:cubicBezTo>
                <a:lnTo>
                  <a:pt x="205701" y="76591"/>
                </a:lnTo>
                <a:cubicBezTo>
                  <a:pt x="207886" y="76591"/>
                  <a:pt x="209420" y="74275"/>
                  <a:pt x="208474" y="72253"/>
                </a:cubicBezTo>
                <a:lnTo>
                  <a:pt x="192522" y="38296"/>
                </a:lnTo>
                <a:lnTo>
                  <a:pt x="208343" y="4599"/>
                </a:lnTo>
                <a:cubicBezTo>
                  <a:pt x="209517" y="2610"/>
                  <a:pt x="208082" y="0"/>
                  <a:pt x="205701"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0"/>
          <p:cNvSpPr/>
          <p:nvPr/>
        </p:nvSpPr>
        <p:spPr>
          <a:xfrm>
            <a:off x="2776222" y="2809748"/>
            <a:ext cx="437962" cy="431942"/>
          </a:xfrm>
          <a:custGeom>
            <a:avLst/>
            <a:gdLst/>
            <a:ahLst/>
            <a:cxnLst/>
            <a:rect l="l" t="t" r="r" b="b"/>
            <a:pathLst>
              <a:path w="210306" h="207415" extrusionOk="0">
                <a:moveTo>
                  <a:pt x="53201" y="45742"/>
                </a:moveTo>
                <a:cubicBezTo>
                  <a:pt x="55764" y="45742"/>
                  <a:pt x="58031" y="46761"/>
                  <a:pt x="59707" y="48437"/>
                </a:cubicBezTo>
                <a:cubicBezTo>
                  <a:pt x="61350" y="50080"/>
                  <a:pt x="62369" y="52380"/>
                  <a:pt x="62369" y="54910"/>
                </a:cubicBezTo>
                <a:cubicBezTo>
                  <a:pt x="62369" y="57440"/>
                  <a:pt x="61350" y="59740"/>
                  <a:pt x="59707" y="61383"/>
                </a:cubicBezTo>
                <a:cubicBezTo>
                  <a:pt x="58031" y="63059"/>
                  <a:pt x="55764" y="64078"/>
                  <a:pt x="53201" y="64078"/>
                </a:cubicBezTo>
                <a:cubicBezTo>
                  <a:pt x="50670" y="64078"/>
                  <a:pt x="48403" y="63059"/>
                  <a:pt x="46727" y="61383"/>
                </a:cubicBezTo>
                <a:cubicBezTo>
                  <a:pt x="45084" y="59740"/>
                  <a:pt x="44033" y="57440"/>
                  <a:pt x="44033" y="54910"/>
                </a:cubicBezTo>
                <a:cubicBezTo>
                  <a:pt x="44033" y="52380"/>
                  <a:pt x="45084" y="50080"/>
                  <a:pt x="46727" y="48437"/>
                </a:cubicBezTo>
                <a:cubicBezTo>
                  <a:pt x="48403" y="46761"/>
                  <a:pt x="50670" y="45742"/>
                  <a:pt x="53201" y="45742"/>
                </a:cubicBezTo>
                <a:close/>
                <a:moveTo>
                  <a:pt x="105153" y="45742"/>
                </a:moveTo>
                <a:cubicBezTo>
                  <a:pt x="107683" y="45742"/>
                  <a:pt x="109983" y="46761"/>
                  <a:pt x="111626" y="48437"/>
                </a:cubicBezTo>
                <a:cubicBezTo>
                  <a:pt x="113302" y="50080"/>
                  <a:pt x="114321" y="52380"/>
                  <a:pt x="114321" y="54910"/>
                </a:cubicBezTo>
                <a:cubicBezTo>
                  <a:pt x="114321" y="57440"/>
                  <a:pt x="113302" y="59740"/>
                  <a:pt x="111626" y="61383"/>
                </a:cubicBezTo>
                <a:cubicBezTo>
                  <a:pt x="109983" y="63059"/>
                  <a:pt x="107683" y="64078"/>
                  <a:pt x="105153" y="64078"/>
                </a:cubicBezTo>
                <a:cubicBezTo>
                  <a:pt x="102622" y="64078"/>
                  <a:pt x="100322" y="63059"/>
                  <a:pt x="98679" y="61383"/>
                </a:cubicBezTo>
                <a:cubicBezTo>
                  <a:pt x="97003" y="59740"/>
                  <a:pt x="95985" y="57440"/>
                  <a:pt x="95985" y="54910"/>
                </a:cubicBezTo>
                <a:cubicBezTo>
                  <a:pt x="95985" y="52380"/>
                  <a:pt x="97003" y="50080"/>
                  <a:pt x="98679" y="48437"/>
                </a:cubicBezTo>
                <a:cubicBezTo>
                  <a:pt x="100322" y="46761"/>
                  <a:pt x="102622" y="45742"/>
                  <a:pt x="105153" y="45742"/>
                </a:cubicBezTo>
                <a:close/>
                <a:moveTo>
                  <a:pt x="157105" y="45742"/>
                </a:moveTo>
                <a:cubicBezTo>
                  <a:pt x="159635" y="45742"/>
                  <a:pt x="161902" y="46761"/>
                  <a:pt x="163578" y="48437"/>
                </a:cubicBezTo>
                <a:cubicBezTo>
                  <a:pt x="165254" y="50080"/>
                  <a:pt x="166273" y="52380"/>
                  <a:pt x="166273" y="54910"/>
                </a:cubicBezTo>
                <a:cubicBezTo>
                  <a:pt x="166273" y="57440"/>
                  <a:pt x="165254" y="59740"/>
                  <a:pt x="163578" y="61383"/>
                </a:cubicBezTo>
                <a:cubicBezTo>
                  <a:pt x="161902" y="63059"/>
                  <a:pt x="159635" y="64078"/>
                  <a:pt x="157105" y="64078"/>
                </a:cubicBezTo>
                <a:cubicBezTo>
                  <a:pt x="154542" y="64078"/>
                  <a:pt x="152274" y="63059"/>
                  <a:pt x="150598" y="61383"/>
                </a:cubicBezTo>
                <a:cubicBezTo>
                  <a:pt x="148955" y="59740"/>
                  <a:pt x="147904" y="57440"/>
                  <a:pt x="147904" y="54910"/>
                </a:cubicBezTo>
                <a:cubicBezTo>
                  <a:pt x="147904" y="52380"/>
                  <a:pt x="148955" y="50080"/>
                  <a:pt x="150598" y="48437"/>
                </a:cubicBezTo>
                <a:cubicBezTo>
                  <a:pt x="152274" y="46761"/>
                  <a:pt x="154542" y="45742"/>
                  <a:pt x="157105" y="45742"/>
                </a:cubicBezTo>
                <a:close/>
                <a:moveTo>
                  <a:pt x="130920" y="9374"/>
                </a:moveTo>
                <a:cubicBezTo>
                  <a:pt x="130036" y="9374"/>
                  <a:pt x="129154" y="9749"/>
                  <a:pt x="128549" y="10483"/>
                </a:cubicBezTo>
                <a:cubicBezTo>
                  <a:pt x="127465" y="11764"/>
                  <a:pt x="127662" y="13703"/>
                  <a:pt x="128943" y="14820"/>
                </a:cubicBezTo>
                <a:cubicBezTo>
                  <a:pt x="131802" y="17219"/>
                  <a:pt x="134300" y="20045"/>
                  <a:pt x="136337" y="23200"/>
                </a:cubicBezTo>
                <a:cubicBezTo>
                  <a:pt x="138309" y="26289"/>
                  <a:pt x="139886" y="29706"/>
                  <a:pt x="140872" y="33354"/>
                </a:cubicBezTo>
                <a:cubicBezTo>
                  <a:pt x="141167" y="34405"/>
                  <a:pt x="141989" y="35194"/>
                  <a:pt x="143008" y="35490"/>
                </a:cubicBezTo>
                <a:cubicBezTo>
                  <a:pt x="143271" y="35566"/>
                  <a:pt x="143544" y="35603"/>
                  <a:pt x="143819" y="35603"/>
                </a:cubicBezTo>
                <a:cubicBezTo>
                  <a:pt x="144370" y="35603"/>
                  <a:pt x="144924" y="35457"/>
                  <a:pt x="145406" y="35194"/>
                </a:cubicBezTo>
                <a:cubicBezTo>
                  <a:pt x="147148" y="34142"/>
                  <a:pt x="149021" y="33321"/>
                  <a:pt x="151026" y="32795"/>
                </a:cubicBezTo>
                <a:cubicBezTo>
                  <a:pt x="152931" y="32269"/>
                  <a:pt x="154936" y="31974"/>
                  <a:pt x="157105" y="31974"/>
                </a:cubicBezTo>
                <a:cubicBezTo>
                  <a:pt x="162888" y="31974"/>
                  <a:pt x="168211" y="34142"/>
                  <a:pt x="172253" y="37691"/>
                </a:cubicBezTo>
                <a:cubicBezTo>
                  <a:pt x="176328" y="41306"/>
                  <a:pt x="179121" y="46333"/>
                  <a:pt x="179844" y="51985"/>
                </a:cubicBezTo>
                <a:cubicBezTo>
                  <a:pt x="180008" y="53168"/>
                  <a:pt x="180797" y="54121"/>
                  <a:pt x="181848" y="54483"/>
                </a:cubicBezTo>
                <a:cubicBezTo>
                  <a:pt x="184872" y="55600"/>
                  <a:pt x="187730" y="57177"/>
                  <a:pt x="190326" y="59083"/>
                </a:cubicBezTo>
                <a:cubicBezTo>
                  <a:pt x="192955" y="61055"/>
                  <a:pt x="195288" y="63355"/>
                  <a:pt x="197227" y="65918"/>
                </a:cubicBezTo>
                <a:cubicBezTo>
                  <a:pt x="197847" y="66713"/>
                  <a:pt x="198764" y="67130"/>
                  <a:pt x="199688" y="67130"/>
                </a:cubicBezTo>
                <a:cubicBezTo>
                  <a:pt x="200332" y="67130"/>
                  <a:pt x="200979" y="66928"/>
                  <a:pt x="201532" y="66510"/>
                </a:cubicBezTo>
                <a:cubicBezTo>
                  <a:pt x="202879" y="65491"/>
                  <a:pt x="203142" y="63552"/>
                  <a:pt x="202123" y="62205"/>
                </a:cubicBezTo>
                <a:cubicBezTo>
                  <a:pt x="199790" y="59149"/>
                  <a:pt x="197063" y="56454"/>
                  <a:pt x="194007" y="54154"/>
                </a:cubicBezTo>
                <a:cubicBezTo>
                  <a:pt x="191411" y="52248"/>
                  <a:pt x="188618" y="50638"/>
                  <a:pt x="185660" y="49389"/>
                </a:cubicBezTo>
                <a:cubicBezTo>
                  <a:pt x="184412" y="42916"/>
                  <a:pt x="181060" y="37231"/>
                  <a:pt x="176295" y="33058"/>
                </a:cubicBezTo>
                <a:cubicBezTo>
                  <a:pt x="171169" y="28556"/>
                  <a:pt x="164465" y="25829"/>
                  <a:pt x="157105" y="25829"/>
                </a:cubicBezTo>
                <a:cubicBezTo>
                  <a:pt x="154476" y="25829"/>
                  <a:pt x="151880" y="26190"/>
                  <a:pt x="149383" y="26847"/>
                </a:cubicBezTo>
                <a:cubicBezTo>
                  <a:pt x="148101" y="27209"/>
                  <a:pt x="146852" y="27636"/>
                  <a:pt x="145636" y="28162"/>
                </a:cubicBezTo>
                <a:cubicBezTo>
                  <a:pt x="144552" y="25237"/>
                  <a:pt x="143172" y="22444"/>
                  <a:pt x="141496" y="19881"/>
                </a:cubicBezTo>
                <a:cubicBezTo>
                  <a:pt x="139130" y="16201"/>
                  <a:pt x="136238" y="12882"/>
                  <a:pt x="132887" y="10089"/>
                </a:cubicBezTo>
                <a:cubicBezTo>
                  <a:pt x="132320" y="9609"/>
                  <a:pt x="131619" y="9374"/>
                  <a:pt x="130920" y="9374"/>
                </a:cubicBezTo>
                <a:close/>
                <a:moveTo>
                  <a:pt x="112743" y="108308"/>
                </a:moveTo>
                <a:cubicBezTo>
                  <a:pt x="114419" y="108308"/>
                  <a:pt x="115964" y="108998"/>
                  <a:pt x="117048" y="110115"/>
                </a:cubicBezTo>
                <a:cubicBezTo>
                  <a:pt x="118165" y="111200"/>
                  <a:pt x="118855" y="112711"/>
                  <a:pt x="118855" y="114354"/>
                </a:cubicBezTo>
                <a:cubicBezTo>
                  <a:pt x="118855" y="116030"/>
                  <a:pt x="118165" y="117542"/>
                  <a:pt x="117048" y="118626"/>
                </a:cubicBezTo>
                <a:cubicBezTo>
                  <a:pt x="115964" y="119710"/>
                  <a:pt x="114419" y="120401"/>
                  <a:pt x="112743" y="120401"/>
                </a:cubicBezTo>
                <a:lnTo>
                  <a:pt x="97299" y="120401"/>
                </a:lnTo>
                <a:lnTo>
                  <a:pt x="97299" y="108308"/>
                </a:lnTo>
                <a:close/>
                <a:moveTo>
                  <a:pt x="112743" y="126578"/>
                </a:moveTo>
                <a:cubicBezTo>
                  <a:pt x="114419" y="126578"/>
                  <a:pt x="115964" y="127235"/>
                  <a:pt x="117048" y="128353"/>
                </a:cubicBezTo>
                <a:cubicBezTo>
                  <a:pt x="118165" y="129437"/>
                  <a:pt x="118855" y="130949"/>
                  <a:pt x="118855" y="132625"/>
                </a:cubicBezTo>
                <a:cubicBezTo>
                  <a:pt x="118855" y="134268"/>
                  <a:pt x="118165" y="135779"/>
                  <a:pt x="117048" y="136864"/>
                </a:cubicBezTo>
                <a:cubicBezTo>
                  <a:pt x="115964" y="137981"/>
                  <a:pt x="114419" y="138638"/>
                  <a:pt x="112743" y="138638"/>
                </a:cubicBezTo>
                <a:lnTo>
                  <a:pt x="97299" y="138638"/>
                </a:lnTo>
                <a:lnTo>
                  <a:pt x="97299" y="126578"/>
                </a:lnTo>
                <a:close/>
                <a:moveTo>
                  <a:pt x="101078" y="95591"/>
                </a:moveTo>
                <a:cubicBezTo>
                  <a:pt x="99402" y="95591"/>
                  <a:pt x="98022" y="96971"/>
                  <a:pt x="98022" y="98680"/>
                </a:cubicBezTo>
                <a:lnTo>
                  <a:pt x="98022" y="102163"/>
                </a:lnTo>
                <a:lnTo>
                  <a:pt x="88394" y="102163"/>
                </a:lnTo>
                <a:cubicBezTo>
                  <a:pt x="86685" y="102163"/>
                  <a:pt x="85305" y="103543"/>
                  <a:pt x="85305" y="105252"/>
                </a:cubicBezTo>
                <a:cubicBezTo>
                  <a:pt x="85305" y="106961"/>
                  <a:pt x="86685" y="108341"/>
                  <a:pt x="88394" y="108341"/>
                </a:cubicBezTo>
                <a:lnTo>
                  <a:pt x="91121" y="108341"/>
                </a:lnTo>
                <a:lnTo>
                  <a:pt x="91121" y="138638"/>
                </a:lnTo>
                <a:lnTo>
                  <a:pt x="88394" y="138638"/>
                </a:lnTo>
                <a:cubicBezTo>
                  <a:pt x="86685" y="138638"/>
                  <a:pt x="85305" y="140018"/>
                  <a:pt x="85305" y="141727"/>
                </a:cubicBezTo>
                <a:cubicBezTo>
                  <a:pt x="85305" y="143436"/>
                  <a:pt x="86685" y="144816"/>
                  <a:pt x="88394" y="144816"/>
                </a:cubicBezTo>
                <a:lnTo>
                  <a:pt x="98022" y="144816"/>
                </a:lnTo>
                <a:lnTo>
                  <a:pt x="98022" y="148299"/>
                </a:lnTo>
                <a:cubicBezTo>
                  <a:pt x="98022" y="150008"/>
                  <a:pt x="99402" y="151388"/>
                  <a:pt x="101078" y="151388"/>
                </a:cubicBezTo>
                <a:cubicBezTo>
                  <a:pt x="102787" y="151388"/>
                  <a:pt x="104167" y="150008"/>
                  <a:pt x="104167" y="148299"/>
                </a:cubicBezTo>
                <a:lnTo>
                  <a:pt x="104167" y="144816"/>
                </a:lnTo>
                <a:lnTo>
                  <a:pt x="109655" y="144816"/>
                </a:lnTo>
                <a:lnTo>
                  <a:pt x="109655" y="148299"/>
                </a:lnTo>
                <a:cubicBezTo>
                  <a:pt x="109655" y="150008"/>
                  <a:pt x="111035" y="151388"/>
                  <a:pt x="112743" y="151388"/>
                </a:cubicBezTo>
                <a:cubicBezTo>
                  <a:pt x="114452" y="151388"/>
                  <a:pt x="115832" y="150008"/>
                  <a:pt x="115832" y="148299"/>
                </a:cubicBezTo>
                <a:lnTo>
                  <a:pt x="115832" y="144421"/>
                </a:lnTo>
                <a:cubicBezTo>
                  <a:pt x="117968" y="143863"/>
                  <a:pt x="119874" y="142746"/>
                  <a:pt x="121386" y="141234"/>
                </a:cubicBezTo>
                <a:cubicBezTo>
                  <a:pt x="123620" y="139032"/>
                  <a:pt x="125000" y="135976"/>
                  <a:pt x="125000" y="132625"/>
                </a:cubicBezTo>
                <a:cubicBezTo>
                  <a:pt x="125000" y="129109"/>
                  <a:pt x="123489" y="125790"/>
                  <a:pt x="120860" y="123489"/>
                </a:cubicBezTo>
                <a:cubicBezTo>
                  <a:pt x="123489" y="121189"/>
                  <a:pt x="125000" y="117870"/>
                  <a:pt x="125000" y="114354"/>
                </a:cubicBezTo>
                <a:cubicBezTo>
                  <a:pt x="125000" y="111002"/>
                  <a:pt x="123620" y="107979"/>
                  <a:pt x="121386" y="105745"/>
                </a:cubicBezTo>
                <a:cubicBezTo>
                  <a:pt x="119874" y="104233"/>
                  <a:pt x="117968" y="103116"/>
                  <a:pt x="115832" y="102557"/>
                </a:cubicBezTo>
                <a:lnTo>
                  <a:pt x="115832" y="98680"/>
                </a:lnTo>
                <a:cubicBezTo>
                  <a:pt x="115832" y="96971"/>
                  <a:pt x="114452" y="95591"/>
                  <a:pt x="112743" y="95591"/>
                </a:cubicBezTo>
                <a:cubicBezTo>
                  <a:pt x="111035" y="95591"/>
                  <a:pt x="109655" y="96971"/>
                  <a:pt x="109655" y="98680"/>
                </a:cubicBezTo>
                <a:lnTo>
                  <a:pt x="109655" y="102163"/>
                </a:lnTo>
                <a:lnTo>
                  <a:pt x="104167" y="102163"/>
                </a:lnTo>
                <a:lnTo>
                  <a:pt x="104167" y="98680"/>
                </a:lnTo>
                <a:cubicBezTo>
                  <a:pt x="104167" y="96971"/>
                  <a:pt x="102787" y="95591"/>
                  <a:pt x="101078" y="95591"/>
                </a:cubicBezTo>
                <a:close/>
                <a:moveTo>
                  <a:pt x="53201" y="182901"/>
                </a:moveTo>
                <a:cubicBezTo>
                  <a:pt x="55764" y="182901"/>
                  <a:pt x="58031" y="183919"/>
                  <a:pt x="59707" y="185595"/>
                </a:cubicBezTo>
                <a:cubicBezTo>
                  <a:pt x="61350" y="187238"/>
                  <a:pt x="62369" y="189539"/>
                  <a:pt x="62369" y="192069"/>
                </a:cubicBezTo>
                <a:cubicBezTo>
                  <a:pt x="62369" y="194599"/>
                  <a:pt x="61350" y="196899"/>
                  <a:pt x="59707" y="198575"/>
                </a:cubicBezTo>
                <a:cubicBezTo>
                  <a:pt x="58031" y="200218"/>
                  <a:pt x="55764" y="201237"/>
                  <a:pt x="53201" y="201237"/>
                </a:cubicBezTo>
                <a:cubicBezTo>
                  <a:pt x="50670" y="201237"/>
                  <a:pt x="48403" y="200218"/>
                  <a:pt x="46727" y="198575"/>
                </a:cubicBezTo>
                <a:cubicBezTo>
                  <a:pt x="45084" y="196899"/>
                  <a:pt x="44033" y="194599"/>
                  <a:pt x="44033" y="192069"/>
                </a:cubicBezTo>
                <a:cubicBezTo>
                  <a:pt x="44033" y="189539"/>
                  <a:pt x="45084" y="187238"/>
                  <a:pt x="46727" y="185595"/>
                </a:cubicBezTo>
                <a:cubicBezTo>
                  <a:pt x="48403" y="183919"/>
                  <a:pt x="50670" y="182901"/>
                  <a:pt x="53201" y="182901"/>
                </a:cubicBezTo>
                <a:close/>
                <a:moveTo>
                  <a:pt x="105153" y="182901"/>
                </a:moveTo>
                <a:cubicBezTo>
                  <a:pt x="107683" y="182901"/>
                  <a:pt x="109983" y="183919"/>
                  <a:pt x="111626" y="185595"/>
                </a:cubicBezTo>
                <a:cubicBezTo>
                  <a:pt x="113302" y="187238"/>
                  <a:pt x="114321" y="189539"/>
                  <a:pt x="114321" y="192069"/>
                </a:cubicBezTo>
                <a:cubicBezTo>
                  <a:pt x="114321" y="194599"/>
                  <a:pt x="113302" y="196899"/>
                  <a:pt x="111626" y="198575"/>
                </a:cubicBezTo>
                <a:cubicBezTo>
                  <a:pt x="109983" y="200218"/>
                  <a:pt x="107683" y="201237"/>
                  <a:pt x="105153" y="201237"/>
                </a:cubicBezTo>
                <a:cubicBezTo>
                  <a:pt x="102622" y="201237"/>
                  <a:pt x="100322" y="200218"/>
                  <a:pt x="98679" y="198575"/>
                </a:cubicBezTo>
                <a:cubicBezTo>
                  <a:pt x="97003" y="196899"/>
                  <a:pt x="95985" y="194599"/>
                  <a:pt x="95985" y="192069"/>
                </a:cubicBezTo>
                <a:cubicBezTo>
                  <a:pt x="95985" y="189539"/>
                  <a:pt x="97003" y="187238"/>
                  <a:pt x="98679" y="185595"/>
                </a:cubicBezTo>
                <a:cubicBezTo>
                  <a:pt x="100322" y="183919"/>
                  <a:pt x="102622" y="182901"/>
                  <a:pt x="105153" y="182901"/>
                </a:cubicBezTo>
                <a:close/>
                <a:moveTo>
                  <a:pt x="157105" y="182901"/>
                </a:moveTo>
                <a:cubicBezTo>
                  <a:pt x="159635" y="182901"/>
                  <a:pt x="161902" y="183919"/>
                  <a:pt x="163578" y="185595"/>
                </a:cubicBezTo>
                <a:cubicBezTo>
                  <a:pt x="165254" y="187238"/>
                  <a:pt x="166273" y="189539"/>
                  <a:pt x="166273" y="192069"/>
                </a:cubicBezTo>
                <a:cubicBezTo>
                  <a:pt x="166273" y="194599"/>
                  <a:pt x="165254" y="196899"/>
                  <a:pt x="163578" y="198575"/>
                </a:cubicBezTo>
                <a:cubicBezTo>
                  <a:pt x="161902" y="200218"/>
                  <a:pt x="159635" y="201237"/>
                  <a:pt x="157105" y="201237"/>
                </a:cubicBezTo>
                <a:cubicBezTo>
                  <a:pt x="154542" y="201237"/>
                  <a:pt x="152274" y="200218"/>
                  <a:pt x="150598" y="198575"/>
                </a:cubicBezTo>
                <a:cubicBezTo>
                  <a:pt x="148955" y="196899"/>
                  <a:pt x="147904" y="194599"/>
                  <a:pt x="147904" y="192069"/>
                </a:cubicBezTo>
                <a:cubicBezTo>
                  <a:pt x="147904" y="189539"/>
                  <a:pt x="148955" y="187238"/>
                  <a:pt x="150598" y="185595"/>
                </a:cubicBezTo>
                <a:cubicBezTo>
                  <a:pt x="152274" y="183919"/>
                  <a:pt x="154542" y="182901"/>
                  <a:pt x="157105" y="182901"/>
                </a:cubicBezTo>
                <a:close/>
                <a:moveTo>
                  <a:pt x="105153" y="0"/>
                </a:moveTo>
                <a:cubicBezTo>
                  <a:pt x="95327" y="0"/>
                  <a:pt x="86291" y="3286"/>
                  <a:pt x="78996" y="8807"/>
                </a:cubicBezTo>
                <a:cubicBezTo>
                  <a:pt x="72588" y="13736"/>
                  <a:pt x="67528" y="20407"/>
                  <a:pt x="64669" y="28162"/>
                </a:cubicBezTo>
                <a:cubicBezTo>
                  <a:pt x="63453" y="27636"/>
                  <a:pt x="62204" y="27209"/>
                  <a:pt x="60923" y="26847"/>
                </a:cubicBezTo>
                <a:cubicBezTo>
                  <a:pt x="58425" y="26190"/>
                  <a:pt x="55862" y="25829"/>
                  <a:pt x="53201" y="25829"/>
                </a:cubicBezTo>
                <a:cubicBezTo>
                  <a:pt x="45840" y="25829"/>
                  <a:pt x="39137" y="28556"/>
                  <a:pt x="34010" y="33058"/>
                </a:cubicBezTo>
                <a:cubicBezTo>
                  <a:pt x="29278" y="37231"/>
                  <a:pt x="25894" y="42916"/>
                  <a:pt x="24645" y="49389"/>
                </a:cubicBezTo>
                <a:cubicBezTo>
                  <a:pt x="17514" y="52380"/>
                  <a:pt x="11534" y="57342"/>
                  <a:pt x="7262" y="63487"/>
                </a:cubicBezTo>
                <a:cubicBezTo>
                  <a:pt x="2629" y="70059"/>
                  <a:pt x="0" y="78044"/>
                  <a:pt x="0" y="86423"/>
                </a:cubicBezTo>
                <a:cubicBezTo>
                  <a:pt x="0" y="97464"/>
                  <a:pt x="4502" y="107486"/>
                  <a:pt x="11797" y="114781"/>
                </a:cubicBezTo>
                <a:cubicBezTo>
                  <a:pt x="19059" y="122044"/>
                  <a:pt x="29114" y="126578"/>
                  <a:pt x="40155" y="126578"/>
                </a:cubicBezTo>
                <a:lnTo>
                  <a:pt x="64143" y="126578"/>
                </a:lnTo>
                <a:cubicBezTo>
                  <a:pt x="64669" y="133380"/>
                  <a:pt x="66838" y="139722"/>
                  <a:pt x="70255" y="145243"/>
                </a:cubicBezTo>
                <a:lnTo>
                  <a:pt x="51558" y="158913"/>
                </a:lnTo>
                <a:cubicBezTo>
                  <a:pt x="50703" y="159471"/>
                  <a:pt x="50145" y="160424"/>
                  <a:pt x="50145" y="161509"/>
                </a:cubicBezTo>
                <a:lnTo>
                  <a:pt x="50145" y="177052"/>
                </a:lnTo>
                <a:cubicBezTo>
                  <a:pt x="47122" y="177676"/>
                  <a:pt x="44460" y="179155"/>
                  <a:pt x="42357" y="181225"/>
                </a:cubicBezTo>
                <a:cubicBezTo>
                  <a:pt x="39597" y="184018"/>
                  <a:pt x="37888" y="187830"/>
                  <a:pt x="37888" y="192069"/>
                </a:cubicBezTo>
                <a:cubicBezTo>
                  <a:pt x="37888" y="196308"/>
                  <a:pt x="39597" y="200120"/>
                  <a:pt x="42357" y="202913"/>
                </a:cubicBezTo>
                <a:cubicBezTo>
                  <a:pt x="45150" y="205673"/>
                  <a:pt x="48995" y="207415"/>
                  <a:pt x="53201" y="207415"/>
                </a:cubicBezTo>
                <a:cubicBezTo>
                  <a:pt x="57440" y="207415"/>
                  <a:pt x="61284" y="205673"/>
                  <a:pt x="64077" y="202913"/>
                </a:cubicBezTo>
                <a:cubicBezTo>
                  <a:pt x="66838" y="200120"/>
                  <a:pt x="68546" y="196308"/>
                  <a:pt x="68546" y="192069"/>
                </a:cubicBezTo>
                <a:cubicBezTo>
                  <a:pt x="68546" y="187830"/>
                  <a:pt x="66838" y="184018"/>
                  <a:pt x="64077" y="181225"/>
                </a:cubicBezTo>
                <a:cubicBezTo>
                  <a:pt x="61974" y="179155"/>
                  <a:pt x="59313" y="177676"/>
                  <a:pt x="56290" y="177052"/>
                </a:cubicBezTo>
                <a:lnTo>
                  <a:pt x="56290" y="163086"/>
                </a:lnTo>
                <a:lnTo>
                  <a:pt x="73870" y="150205"/>
                </a:lnTo>
                <a:cubicBezTo>
                  <a:pt x="74593" y="151026"/>
                  <a:pt x="75316" y="151815"/>
                  <a:pt x="76071" y="152571"/>
                </a:cubicBezTo>
                <a:cubicBezTo>
                  <a:pt x="82841" y="159307"/>
                  <a:pt x="91943" y="163743"/>
                  <a:pt x="102064" y="164499"/>
                </a:cubicBezTo>
                <a:lnTo>
                  <a:pt x="102064" y="177052"/>
                </a:lnTo>
                <a:cubicBezTo>
                  <a:pt x="99074" y="177676"/>
                  <a:pt x="96412" y="179155"/>
                  <a:pt x="94309" y="181225"/>
                </a:cubicBezTo>
                <a:cubicBezTo>
                  <a:pt x="91549" y="184018"/>
                  <a:pt x="89807" y="187830"/>
                  <a:pt x="89807" y="192069"/>
                </a:cubicBezTo>
                <a:cubicBezTo>
                  <a:pt x="89807" y="196308"/>
                  <a:pt x="91549" y="200120"/>
                  <a:pt x="94309" y="202913"/>
                </a:cubicBezTo>
                <a:cubicBezTo>
                  <a:pt x="97069" y="205673"/>
                  <a:pt x="100914" y="207415"/>
                  <a:pt x="105153" y="207415"/>
                </a:cubicBezTo>
                <a:cubicBezTo>
                  <a:pt x="109392" y="207415"/>
                  <a:pt x="113236" y="205673"/>
                  <a:pt x="115997" y="202913"/>
                </a:cubicBezTo>
                <a:cubicBezTo>
                  <a:pt x="118790" y="200120"/>
                  <a:pt x="120498" y="196308"/>
                  <a:pt x="120498" y="192069"/>
                </a:cubicBezTo>
                <a:cubicBezTo>
                  <a:pt x="120498" y="187830"/>
                  <a:pt x="118790" y="184018"/>
                  <a:pt x="115997" y="181225"/>
                </a:cubicBezTo>
                <a:cubicBezTo>
                  <a:pt x="113894" y="179155"/>
                  <a:pt x="111232" y="177676"/>
                  <a:pt x="108242" y="177052"/>
                </a:cubicBezTo>
                <a:lnTo>
                  <a:pt x="108242" y="164499"/>
                </a:lnTo>
                <a:cubicBezTo>
                  <a:pt x="111462" y="164236"/>
                  <a:pt x="114682" y="163612"/>
                  <a:pt x="117738" y="162626"/>
                </a:cubicBezTo>
                <a:cubicBezTo>
                  <a:pt x="119381" y="162100"/>
                  <a:pt x="120268" y="160391"/>
                  <a:pt x="119743" y="158781"/>
                </a:cubicBezTo>
                <a:cubicBezTo>
                  <a:pt x="119317" y="157479"/>
                  <a:pt x="118119" y="156629"/>
                  <a:pt x="116807" y="156629"/>
                </a:cubicBezTo>
                <a:cubicBezTo>
                  <a:pt x="116496" y="156629"/>
                  <a:pt x="116180" y="156676"/>
                  <a:pt x="115865" y="156777"/>
                </a:cubicBezTo>
                <a:cubicBezTo>
                  <a:pt x="112382" y="157927"/>
                  <a:pt x="108833" y="158453"/>
                  <a:pt x="105153" y="158453"/>
                </a:cubicBezTo>
                <a:cubicBezTo>
                  <a:pt x="95492" y="158453"/>
                  <a:pt x="86751" y="154542"/>
                  <a:pt x="80442" y="148200"/>
                </a:cubicBezTo>
                <a:cubicBezTo>
                  <a:pt x="74100" y="141891"/>
                  <a:pt x="70189" y="133150"/>
                  <a:pt x="70189" y="123489"/>
                </a:cubicBezTo>
                <a:cubicBezTo>
                  <a:pt x="70189" y="113828"/>
                  <a:pt x="74100" y="105088"/>
                  <a:pt x="80442" y="98778"/>
                </a:cubicBezTo>
                <a:cubicBezTo>
                  <a:pt x="86751" y="92436"/>
                  <a:pt x="95492" y="88526"/>
                  <a:pt x="105153" y="88526"/>
                </a:cubicBezTo>
                <a:cubicBezTo>
                  <a:pt x="114814" y="88526"/>
                  <a:pt x="123554" y="92436"/>
                  <a:pt x="129864" y="98778"/>
                </a:cubicBezTo>
                <a:cubicBezTo>
                  <a:pt x="136206" y="105088"/>
                  <a:pt x="140116" y="113828"/>
                  <a:pt x="140116" y="123489"/>
                </a:cubicBezTo>
                <a:cubicBezTo>
                  <a:pt x="140116" y="128911"/>
                  <a:pt x="138900" y="134005"/>
                  <a:pt x="136731" y="138539"/>
                </a:cubicBezTo>
                <a:cubicBezTo>
                  <a:pt x="134464" y="143271"/>
                  <a:pt x="131178" y="147412"/>
                  <a:pt x="127103" y="150698"/>
                </a:cubicBezTo>
                <a:cubicBezTo>
                  <a:pt x="125789" y="151782"/>
                  <a:pt x="125592" y="153688"/>
                  <a:pt x="126643" y="155002"/>
                </a:cubicBezTo>
                <a:cubicBezTo>
                  <a:pt x="127244" y="155773"/>
                  <a:pt x="128136" y="156167"/>
                  <a:pt x="129040" y="156167"/>
                </a:cubicBezTo>
                <a:cubicBezTo>
                  <a:pt x="129718" y="156167"/>
                  <a:pt x="130404" y="155946"/>
                  <a:pt x="130981" y="155495"/>
                </a:cubicBezTo>
                <a:cubicBezTo>
                  <a:pt x="132952" y="153885"/>
                  <a:pt x="134760" y="152111"/>
                  <a:pt x="136403" y="150172"/>
                </a:cubicBezTo>
                <a:lnTo>
                  <a:pt x="154016" y="163086"/>
                </a:lnTo>
                <a:lnTo>
                  <a:pt x="154016" y="177052"/>
                </a:lnTo>
                <a:cubicBezTo>
                  <a:pt x="151026" y="177676"/>
                  <a:pt x="148331" y="179155"/>
                  <a:pt x="146261" y="181225"/>
                </a:cubicBezTo>
                <a:cubicBezTo>
                  <a:pt x="143468" y="184018"/>
                  <a:pt x="141759" y="187830"/>
                  <a:pt x="141759" y="192069"/>
                </a:cubicBezTo>
                <a:cubicBezTo>
                  <a:pt x="141759" y="196308"/>
                  <a:pt x="143468" y="200120"/>
                  <a:pt x="146261" y="202913"/>
                </a:cubicBezTo>
                <a:cubicBezTo>
                  <a:pt x="149021" y="205673"/>
                  <a:pt x="152866" y="207415"/>
                  <a:pt x="157105" y="207415"/>
                </a:cubicBezTo>
                <a:cubicBezTo>
                  <a:pt x="161344" y="207415"/>
                  <a:pt x="165155" y="205673"/>
                  <a:pt x="167949" y="202913"/>
                </a:cubicBezTo>
                <a:cubicBezTo>
                  <a:pt x="170709" y="200120"/>
                  <a:pt x="172418" y="196308"/>
                  <a:pt x="172418" y="192069"/>
                </a:cubicBezTo>
                <a:cubicBezTo>
                  <a:pt x="172418" y="187830"/>
                  <a:pt x="170709" y="184018"/>
                  <a:pt x="167949" y="181225"/>
                </a:cubicBezTo>
                <a:cubicBezTo>
                  <a:pt x="165845" y="179155"/>
                  <a:pt x="163184" y="177676"/>
                  <a:pt x="160194" y="177052"/>
                </a:cubicBezTo>
                <a:lnTo>
                  <a:pt x="160194" y="161509"/>
                </a:lnTo>
                <a:cubicBezTo>
                  <a:pt x="160194" y="160424"/>
                  <a:pt x="159602" y="159471"/>
                  <a:pt x="158748" y="158913"/>
                </a:cubicBezTo>
                <a:lnTo>
                  <a:pt x="140050" y="145210"/>
                </a:lnTo>
                <a:cubicBezTo>
                  <a:pt x="140872" y="143928"/>
                  <a:pt x="141595" y="142581"/>
                  <a:pt x="142252" y="141201"/>
                </a:cubicBezTo>
                <a:cubicBezTo>
                  <a:pt x="144421" y="136699"/>
                  <a:pt x="145768" y="131770"/>
                  <a:pt x="146162" y="126578"/>
                </a:cubicBezTo>
                <a:lnTo>
                  <a:pt x="170150" y="126578"/>
                </a:lnTo>
                <a:cubicBezTo>
                  <a:pt x="181191" y="126578"/>
                  <a:pt x="191246" y="122044"/>
                  <a:pt x="198509" y="114781"/>
                </a:cubicBezTo>
                <a:cubicBezTo>
                  <a:pt x="205804" y="107486"/>
                  <a:pt x="210305" y="97464"/>
                  <a:pt x="210305" y="86423"/>
                </a:cubicBezTo>
                <a:cubicBezTo>
                  <a:pt x="210305" y="84616"/>
                  <a:pt x="210174" y="82808"/>
                  <a:pt x="209944" y="81001"/>
                </a:cubicBezTo>
                <a:cubicBezTo>
                  <a:pt x="209681" y="79194"/>
                  <a:pt x="209320" y="77419"/>
                  <a:pt x="208827" y="75678"/>
                </a:cubicBezTo>
                <a:cubicBezTo>
                  <a:pt x="208469" y="74328"/>
                  <a:pt x="207210" y="73440"/>
                  <a:pt x="205844" y="73440"/>
                </a:cubicBezTo>
                <a:cubicBezTo>
                  <a:pt x="205580" y="73440"/>
                  <a:pt x="205313" y="73473"/>
                  <a:pt x="205048" y="73542"/>
                </a:cubicBezTo>
                <a:cubicBezTo>
                  <a:pt x="203438" y="74002"/>
                  <a:pt x="202485" y="75678"/>
                  <a:pt x="202912" y="77321"/>
                </a:cubicBezTo>
                <a:cubicBezTo>
                  <a:pt x="203306" y="78799"/>
                  <a:pt x="203635" y="80278"/>
                  <a:pt x="203832" y="81823"/>
                </a:cubicBezTo>
                <a:cubicBezTo>
                  <a:pt x="204029" y="83268"/>
                  <a:pt x="204161" y="84813"/>
                  <a:pt x="204161" y="86423"/>
                </a:cubicBezTo>
                <a:cubicBezTo>
                  <a:pt x="204161" y="95755"/>
                  <a:pt x="200316" y="104266"/>
                  <a:pt x="194171" y="110411"/>
                </a:cubicBezTo>
                <a:cubicBezTo>
                  <a:pt x="187993" y="116589"/>
                  <a:pt x="179482" y="120401"/>
                  <a:pt x="170150" y="120401"/>
                </a:cubicBezTo>
                <a:lnTo>
                  <a:pt x="146162" y="120401"/>
                </a:lnTo>
                <a:cubicBezTo>
                  <a:pt x="145669" y="113598"/>
                  <a:pt x="143501" y="107224"/>
                  <a:pt x="140050" y="101736"/>
                </a:cubicBezTo>
                <a:lnTo>
                  <a:pt x="158748" y="88066"/>
                </a:lnTo>
                <a:cubicBezTo>
                  <a:pt x="159602" y="87507"/>
                  <a:pt x="160194" y="86554"/>
                  <a:pt x="160194" y="85437"/>
                </a:cubicBezTo>
                <a:lnTo>
                  <a:pt x="160194" y="69927"/>
                </a:lnTo>
                <a:cubicBezTo>
                  <a:pt x="163184" y="69336"/>
                  <a:pt x="165845" y="67824"/>
                  <a:pt x="167949" y="65754"/>
                </a:cubicBezTo>
                <a:cubicBezTo>
                  <a:pt x="170709" y="62961"/>
                  <a:pt x="172418" y="59149"/>
                  <a:pt x="172418" y="54910"/>
                </a:cubicBezTo>
                <a:cubicBezTo>
                  <a:pt x="172418" y="50671"/>
                  <a:pt x="170709" y="46826"/>
                  <a:pt x="167949" y="44066"/>
                </a:cubicBezTo>
                <a:cubicBezTo>
                  <a:pt x="165155" y="41306"/>
                  <a:pt x="161344" y="39564"/>
                  <a:pt x="157105" y="39564"/>
                </a:cubicBezTo>
                <a:cubicBezTo>
                  <a:pt x="152866" y="39564"/>
                  <a:pt x="149021" y="41306"/>
                  <a:pt x="146261" y="44066"/>
                </a:cubicBezTo>
                <a:cubicBezTo>
                  <a:pt x="143468" y="46826"/>
                  <a:pt x="141759" y="50671"/>
                  <a:pt x="141759" y="54910"/>
                </a:cubicBezTo>
                <a:cubicBezTo>
                  <a:pt x="141759" y="59149"/>
                  <a:pt x="143468" y="62961"/>
                  <a:pt x="146261" y="65754"/>
                </a:cubicBezTo>
                <a:cubicBezTo>
                  <a:pt x="148331" y="67824"/>
                  <a:pt x="151026" y="69336"/>
                  <a:pt x="154016" y="69927"/>
                </a:cubicBezTo>
                <a:lnTo>
                  <a:pt x="154016" y="83893"/>
                </a:lnTo>
                <a:lnTo>
                  <a:pt x="136436" y="96774"/>
                </a:lnTo>
                <a:cubicBezTo>
                  <a:pt x="135713" y="95985"/>
                  <a:pt x="134990" y="95164"/>
                  <a:pt x="134234" y="94408"/>
                </a:cubicBezTo>
                <a:cubicBezTo>
                  <a:pt x="127465" y="87639"/>
                  <a:pt x="118362" y="83236"/>
                  <a:pt x="108242" y="82480"/>
                </a:cubicBezTo>
                <a:lnTo>
                  <a:pt x="108242" y="69927"/>
                </a:lnTo>
                <a:cubicBezTo>
                  <a:pt x="111232" y="69336"/>
                  <a:pt x="113894" y="67824"/>
                  <a:pt x="115997" y="65754"/>
                </a:cubicBezTo>
                <a:cubicBezTo>
                  <a:pt x="118790" y="62961"/>
                  <a:pt x="120498" y="59149"/>
                  <a:pt x="120498" y="54910"/>
                </a:cubicBezTo>
                <a:cubicBezTo>
                  <a:pt x="120498" y="50671"/>
                  <a:pt x="118790" y="46826"/>
                  <a:pt x="115997" y="44066"/>
                </a:cubicBezTo>
                <a:cubicBezTo>
                  <a:pt x="113236" y="41306"/>
                  <a:pt x="109392" y="39564"/>
                  <a:pt x="105153" y="39564"/>
                </a:cubicBezTo>
                <a:cubicBezTo>
                  <a:pt x="100914" y="39564"/>
                  <a:pt x="97069" y="41306"/>
                  <a:pt x="94309" y="44066"/>
                </a:cubicBezTo>
                <a:cubicBezTo>
                  <a:pt x="91549" y="46826"/>
                  <a:pt x="89807" y="50671"/>
                  <a:pt x="89807" y="54910"/>
                </a:cubicBezTo>
                <a:cubicBezTo>
                  <a:pt x="89807" y="59149"/>
                  <a:pt x="91549" y="62961"/>
                  <a:pt x="94309" y="65754"/>
                </a:cubicBezTo>
                <a:cubicBezTo>
                  <a:pt x="96412" y="67824"/>
                  <a:pt x="99074" y="69336"/>
                  <a:pt x="102064" y="69927"/>
                </a:cubicBezTo>
                <a:lnTo>
                  <a:pt x="102064" y="82480"/>
                </a:lnTo>
                <a:cubicBezTo>
                  <a:pt x="91943" y="83236"/>
                  <a:pt x="82841" y="87639"/>
                  <a:pt x="76071" y="94408"/>
                </a:cubicBezTo>
                <a:cubicBezTo>
                  <a:pt x="75316" y="95164"/>
                  <a:pt x="74593" y="95985"/>
                  <a:pt x="73870" y="96774"/>
                </a:cubicBezTo>
                <a:lnTo>
                  <a:pt x="56290" y="83893"/>
                </a:lnTo>
                <a:lnTo>
                  <a:pt x="56290" y="69927"/>
                </a:lnTo>
                <a:cubicBezTo>
                  <a:pt x="59313" y="69336"/>
                  <a:pt x="61974" y="67824"/>
                  <a:pt x="64077" y="65754"/>
                </a:cubicBezTo>
                <a:cubicBezTo>
                  <a:pt x="66838" y="62961"/>
                  <a:pt x="68546" y="59149"/>
                  <a:pt x="68546" y="54910"/>
                </a:cubicBezTo>
                <a:cubicBezTo>
                  <a:pt x="68546" y="50671"/>
                  <a:pt x="66838" y="46826"/>
                  <a:pt x="64077" y="44066"/>
                </a:cubicBezTo>
                <a:cubicBezTo>
                  <a:pt x="61284" y="41306"/>
                  <a:pt x="57440" y="39564"/>
                  <a:pt x="53201" y="39564"/>
                </a:cubicBezTo>
                <a:cubicBezTo>
                  <a:pt x="48995" y="39564"/>
                  <a:pt x="45150" y="41306"/>
                  <a:pt x="42357" y="44066"/>
                </a:cubicBezTo>
                <a:cubicBezTo>
                  <a:pt x="39597" y="46826"/>
                  <a:pt x="37888" y="50671"/>
                  <a:pt x="37888" y="54910"/>
                </a:cubicBezTo>
                <a:cubicBezTo>
                  <a:pt x="37888" y="59149"/>
                  <a:pt x="39597" y="62961"/>
                  <a:pt x="42357" y="65754"/>
                </a:cubicBezTo>
                <a:cubicBezTo>
                  <a:pt x="44460" y="67824"/>
                  <a:pt x="47122" y="69336"/>
                  <a:pt x="50145" y="69927"/>
                </a:cubicBezTo>
                <a:lnTo>
                  <a:pt x="50145" y="85437"/>
                </a:lnTo>
                <a:cubicBezTo>
                  <a:pt x="50145" y="86554"/>
                  <a:pt x="50703" y="87507"/>
                  <a:pt x="51558" y="88066"/>
                </a:cubicBezTo>
                <a:lnTo>
                  <a:pt x="70255" y="101736"/>
                </a:lnTo>
                <a:cubicBezTo>
                  <a:pt x="66838" y="107224"/>
                  <a:pt x="64669" y="113598"/>
                  <a:pt x="64143" y="120401"/>
                </a:cubicBezTo>
                <a:lnTo>
                  <a:pt x="40155" y="120401"/>
                </a:lnTo>
                <a:cubicBezTo>
                  <a:pt x="30823" y="120401"/>
                  <a:pt x="22312" y="116589"/>
                  <a:pt x="16134" y="110411"/>
                </a:cubicBezTo>
                <a:cubicBezTo>
                  <a:pt x="9990" y="104266"/>
                  <a:pt x="6145" y="95755"/>
                  <a:pt x="6145" y="86423"/>
                </a:cubicBezTo>
                <a:cubicBezTo>
                  <a:pt x="6145" y="79292"/>
                  <a:pt x="8379" y="72556"/>
                  <a:pt x="12290" y="66970"/>
                </a:cubicBezTo>
                <a:cubicBezTo>
                  <a:pt x="16200" y="61383"/>
                  <a:pt x="21786" y="56980"/>
                  <a:pt x="28457" y="54483"/>
                </a:cubicBezTo>
                <a:cubicBezTo>
                  <a:pt x="29640" y="54056"/>
                  <a:pt x="30429" y="52971"/>
                  <a:pt x="30494" y="51788"/>
                </a:cubicBezTo>
                <a:cubicBezTo>
                  <a:pt x="31250" y="46202"/>
                  <a:pt x="34010" y="41240"/>
                  <a:pt x="38085" y="37691"/>
                </a:cubicBezTo>
                <a:cubicBezTo>
                  <a:pt x="42094" y="34142"/>
                  <a:pt x="47417" y="31974"/>
                  <a:pt x="53201" y="31974"/>
                </a:cubicBezTo>
                <a:cubicBezTo>
                  <a:pt x="55337" y="31974"/>
                  <a:pt x="57374" y="32269"/>
                  <a:pt x="59313" y="32795"/>
                </a:cubicBezTo>
                <a:cubicBezTo>
                  <a:pt x="61284" y="33321"/>
                  <a:pt x="63157" y="34142"/>
                  <a:pt x="64932" y="35194"/>
                </a:cubicBezTo>
                <a:cubicBezTo>
                  <a:pt x="65410" y="35484"/>
                  <a:pt x="65939" y="35620"/>
                  <a:pt x="66463" y="35620"/>
                </a:cubicBezTo>
                <a:cubicBezTo>
                  <a:pt x="67128" y="35620"/>
                  <a:pt x="67784" y="35401"/>
                  <a:pt x="68316" y="34997"/>
                </a:cubicBezTo>
                <a:cubicBezTo>
                  <a:pt x="68941" y="34537"/>
                  <a:pt x="69335" y="33879"/>
                  <a:pt x="69499" y="33156"/>
                </a:cubicBezTo>
                <a:cubicBezTo>
                  <a:pt x="71701" y="25303"/>
                  <a:pt x="76433" y="18534"/>
                  <a:pt x="82742" y="13703"/>
                </a:cubicBezTo>
                <a:cubicBezTo>
                  <a:pt x="88953" y="8971"/>
                  <a:pt x="96708" y="6145"/>
                  <a:pt x="105153" y="6145"/>
                </a:cubicBezTo>
                <a:cubicBezTo>
                  <a:pt x="109457" y="6145"/>
                  <a:pt x="113795" y="6901"/>
                  <a:pt x="117837" y="8380"/>
                </a:cubicBezTo>
                <a:cubicBezTo>
                  <a:pt x="118184" y="8510"/>
                  <a:pt x="118540" y="8572"/>
                  <a:pt x="118892" y="8572"/>
                </a:cubicBezTo>
                <a:cubicBezTo>
                  <a:pt x="120138" y="8572"/>
                  <a:pt x="121319" y="7796"/>
                  <a:pt x="121780" y="6540"/>
                </a:cubicBezTo>
                <a:cubicBezTo>
                  <a:pt x="122339" y="4930"/>
                  <a:pt x="121517" y="3188"/>
                  <a:pt x="119940" y="2596"/>
                </a:cubicBezTo>
                <a:cubicBezTo>
                  <a:pt x="115175" y="855"/>
                  <a:pt x="110213" y="0"/>
                  <a:pt x="105153"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0"/>
          <p:cNvSpPr/>
          <p:nvPr/>
        </p:nvSpPr>
        <p:spPr>
          <a:xfrm>
            <a:off x="3521475" y="2808339"/>
            <a:ext cx="409488" cy="434759"/>
          </a:xfrm>
          <a:custGeom>
            <a:avLst/>
            <a:gdLst/>
            <a:ahLst/>
            <a:cxnLst/>
            <a:rect l="l" t="t" r="r" b="b"/>
            <a:pathLst>
              <a:path w="196633" h="208768" extrusionOk="0">
                <a:moveTo>
                  <a:pt x="39927" y="25672"/>
                </a:moveTo>
                <a:lnTo>
                  <a:pt x="32392" y="57313"/>
                </a:lnTo>
                <a:lnTo>
                  <a:pt x="8156" y="57313"/>
                </a:lnTo>
                <a:lnTo>
                  <a:pt x="25085" y="25672"/>
                </a:lnTo>
                <a:close/>
                <a:moveTo>
                  <a:pt x="65567" y="25672"/>
                </a:moveTo>
                <a:lnTo>
                  <a:pt x="63675" y="57313"/>
                </a:lnTo>
                <a:lnTo>
                  <a:pt x="38688" y="57313"/>
                </a:lnTo>
                <a:lnTo>
                  <a:pt x="46223" y="25672"/>
                </a:lnTo>
                <a:close/>
                <a:moveTo>
                  <a:pt x="95251" y="25672"/>
                </a:moveTo>
                <a:lnTo>
                  <a:pt x="95251" y="57313"/>
                </a:lnTo>
                <a:lnTo>
                  <a:pt x="69807" y="57313"/>
                </a:lnTo>
                <a:lnTo>
                  <a:pt x="71666" y="25672"/>
                </a:lnTo>
                <a:close/>
                <a:moveTo>
                  <a:pt x="124935" y="25672"/>
                </a:moveTo>
                <a:lnTo>
                  <a:pt x="126826" y="57313"/>
                </a:lnTo>
                <a:lnTo>
                  <a:pt x="101383" y="57313"/>
                </a:lnTo>
                <a:lnTo>
                  <a:pt x="101383" y="25672"/>
                </a:lnTo>
                <a:close/>
                <a:moveTo>
                  <a:pt x="150411" y="25672"/>
                </a:moveTo>
                <a:lnTo>
                  <a:pt x="157946" y="57313"/>
                </a:lnTo>
                <a:lnTo>
                  <a:pt x="132926" y="57313"/>
                </a:lnTo>
                <a:lnTo>
                  <a:pt x="131034" y="25672"/>
                </a:lnTo>
                <a:close/>
                <a:moveTo>
                  <a:pt x="171516" y="25672"/>
                </a:moveTo>
                <a:lnTo>
                  <a:pt x="188478" y="57313"/>
                </a:lnTo>
                <a:lnTo>
                  <a:pt x="164241" y="57313"/>
                </a:lnTo>
                <a:lnTo>
                  <a:pt x="156706" y="25672"/>
                </a:lnTo>
                <a:close/>
                <a:moveTo>
                  <a:pt x="31740" y="63446"/>
                </a:moveTo>
                <a:lnTo>
                  <a:pt x="31740" y="83768"/>
                </a:lnTo>
                <a:cubicBezTo>
                  <a:pt x="31740" y="86704"/>
                  <a:pt x="30370" y="89411"/>
                  <a:pt x="28152" y="91368"/>
                </a:cubicBezTo>
                <a:cubicBezTo>
                  <a:pt x="25803" y="93423"/>
                  <a:pt x="22541" y="94695"/>
                  <a:pt x="18920" y="94695"/>
                </a:cubicBezTo>
                <a:cubicBezTo>
                  <a:pt x="15300" y="94695"/>
                  <a:pt x="12038" y="93423"/>
                  <a:pt x="9722" y="91368"/>
                </a:cubicBezTo>
                <a:cubicBezTo>
                  <a:pt x="7503" y="89411"/>
                  <a:pt x="6101" y="86704"/>
                  <a:pt x="6101" y="83768"/>
                </a:cubicBezTo>
                <a:lnTo>
                  <a:pt x="6101" y="63446"/>
                </a:lnTo>
                <a:close/>
                <a:moveTo>
                  <a:pt x="63479" y="63446"/>
                </a:moveTo>
                <a:lnTo>
                  <a:pt x="63479" y="83768"/>
                </a:lnTo>
                <a:cubicBezTo>
                  <a:pt x="63479" y="86704"/>
                  <a:pt x="62109" y="89411"/>
                  <a:pt x="59891" y="91368"/>
                </a:cubicBezTo>
                <a:cubicBezTo>
                  <a:pt x="57575" y="93423"/>
                  <a:pt x="54313" y="94695"/>
                  <a:pt x="50659" y="94695"/>
                </a:cubicBezTo>
                <a:cubicBezTo>
                  <a:pt x="47071" y="94695"/>
                  <a:pt x="43809" y="93423"/>
                  <a:pt x="41461" y="91368"/>
                </a:cubicBezTo>
                <a:cubicBezTo>
                  <a:pt x="39242" y="89411"/>
                  <a:pt x="37872" y="86704"/>
                  <a:pt x="37872" y="83768"/>
                </a:cubicBezTo>
                <a:lnTo>
                  <a:pt x="37872" y="63446"/>
                </a:lnTo>
                <a:close/>
                <a:moveTo>
                  <a:pt x="95251" y="63446"/>
                </a:moveTo>
                <a:lnTo>
                  <a:pt x="95251" y="83768"/>
                </a:lnTo>
                <a:cubicBezTo>
                  <a:pt x="95251" y="86704"/>
                  <a:pt x="93881" y="89411"/>
                  <a:pt x="91630" y="91368"/>
                </a:cubicBezTo>
                <a:cubicBezTo>
                  <a:pt x="89314" y="93423"/>
                  <a:pt x="86052" y="94695"/>
                  <a:pt x="82431" y="94695"/>
                </a:cubicBezTo>
                <a:cubicBezTo>
                  <a:pt x="78810" y="94695"/>
                  <a:pt x="75548" y="93423"/>
                  <a:pt x="73232" y="91368"/>
                </a:cubicBezTo>
                <a:cubicBezTo>
                  <a:pt x="70981" y="89411"/>
                  <a:pt x="69611" y="86704"/>
                  <a:pt x="69611" y="83768"/>
                </a:cubicBezTo>
                <a:lnTo>
                  <a:pt x="69611" y="63446"/>
                </a:lnTo>
                <a:close/>
                <a:moveTo>
                  <a:pt x="126990" y="63446"/>
                </a:moveTo>
                <a:lnTo>
                  <a:pt x="126990" y="83768"/>
                </a:lnTo>
                <a:cubicBezTo>
                  <a:pt x="126990" y="86704"/>
                  <a:pt x="125620" y="89411"/>
                  <a:pt x="123401" y="91368"/>
                </a:cubicBezTo>
                <a:cubicBezTo>
                  <a:pt x="121053" y="93423"/>
                  <a:pt x="117791" y="94695"/>
                  <a:pt x="114203" y="94695"/>
                </a:cubicBezTo>
                <a:cubicBezTo>
                  <a:pt x="110549" y="94695"/>
                  <a:pt x="107320" y="93423"/>
                  <a:pt x="104971" y="91368"/>
                </a:cubicBezTo>
                <a:cubicBezTo>
                  <a:pt x="102753" y="89411"/>
                  <a:pt x="101383" y="86704"/>
                  <a:pt x="101383" y="83768"/>
                </a:cubicBezTo>
                <a:lnTo>
                  <a:pt x="101383" y="63446"/>
                </a:lnTo>
                <a:close/>
                <a:moveTo>
                  <a:pt x="158761" y="63446"/>
                </a:moveTo>
                <a:lnTo>
                  <a:pt x="158761" y="83768"/>
                </a:lnTo>
                <a:cubicBezTo>
                  <a:pt x="158761" y="86704"/>
                  <a:pt x="157391" y="89411"/>
                  <a:pt x="155140" y="91368"/>
                </a:cubicBezTo>
                <a:cubicBezTo>
                  <a:pt x="152824" y="93423"/>
                  <a:pt x="149562" y="94695"/>
                  <a:pt x="145942" y="94695"/>
                </a:cubicBezTo>
                <a:cubicBezTo>
                  <a:pt x="142321" y="94695"/>
                  <a:pt x="139059" y="93423"/>
                  <a:pt x="136710" y="91368"/>
                </a:cubicBezTo>
                <a:cubicBezTo>
                  <a:pt x="134492" y="89411"/>
                  <a:pt x="133122" y="86704"/>
                  <a:pt x="133122" y="83768"/>
                </a:cubicBezTo>
                <a:lnTo>
                  <a:pt x="133122" y="63446"/>
                </a:lnTo>
                <a:close/>
                <a:moveTo>
                  <a:pt x="190500" y="63446"/>
                </a:moveTo>
                <a:lnTo>
                  <a:pt x="190500" y="83768"/>
                </a:lnTo>
                <a:cubicBezTo>
                  <a:pt x="190500" y="86704"/>
                  <a:pt x="189130" y="89411"/>
                  <a:pt x="186912" y="91368"/>
                </a:cubicBezTo>
                <a:cubicBezTo>
                  <a:pt x="184563" y="93423"/>
                  <a:pt x="181301" y="94695"/>
                  <a:pt x="177681" y="94695"/>
                </a:cubicBezTo>
                <a:cubicBezTo>
                  <a:pt x="174060" y="94695"/>
                  <a:pt x="170798" y="93423"/>
                  <a:pt x="168482" y="91368"/>
                </a:cubicBezTo>
                <a:cubicBezTo>
                  <a:pt x="166264" y="89411"/>
                  <a:pt x="164861" y="86704"/>
                  <a:pt x="164861" y="83768"/>
                </a:cubicBezTo>
                <a:lnTo>
                  <a:pt x="164861" y="63446"/>
                </a:lnTo>
                <a:close/>
                <a:moveTo>
                  <a:pt x="147866" y="131262"/>
                </a:moveTo>
                <a:cubicBezTo>
                  <a:pt x="150378" y="131262"/>
                  <a:pt x="152661" y="132274"/>
                  <a:pt x="154292" y="133905"/>
                </a:cubicBezTo>
                <a:cubicBezTo>
                  <a:pt x="155923" y="135536"/>
                  <a:pt x="156934" y="137754"/>
                  <a:pt x="156934" y="140233"/>
                </a:cubicBezTo>
                <a:cubicBezTo>
                  <a:pt x="156934" y="142712"/>
                  <a:pt x="155923" y="144963"/>
                  <a:pt x="154292" y="146594"/>
                </a:cubicBezTo>
                <a:cubicBezTo>
                  <a:pt x="152661" y="148225"/>
                  <a:pt x="150378" y="149236"/>
                  <a:pt x="147866" y="149236"/>
                </a:cubicBezTo>
                <a:lnTo>
                  <a:pt x="126435" y="149236"/>
                </a:lnTo>
                <a:lnTo>
                  <a:pt x="126435" y="131262"/>
                </a:lnTo>
                <a:close/>
                <a:moveTo>
                  <a:pt x="147866" y="155368"/>
                </a:moveTo>
                <a:cubicBezTo>
                  <a:pt x="150378" y="155368"/>
                  <a:pt x="152661" y="156347"/>
                  <a:pt x="154292" y="157978"/>
                </a:cubicBezTo>
                <a:cubicBezTo>
                  <a:pt x="155923" y="159609"/>
                  <a:pt x="156934" y="161860"/>
                  <a:pt x="156934" y="164339"/>
                </a:cubicBezTo>
                <a:cubicBezTo>
                  <a:pt x="156934" y="166818"/>
                  <a:pt x="155923" y="169069"/>
                  <a:pt x="154292" y="170700"/>
                </a:cubicBezTo>
                <a:cubicBezTo>
                  <a:pt x="152661" y="172331"/>
                  <a:pt x="150378" y="173342"/>
                  <a:pt x="147866" y="173342"/>
                </a:cubicBezTo>
                <a:lnTo>
                  <a:pt x="126435" y="173342"/>
                </a:lnTo>
                <a:lnTo>
                  <a:pt x="126435" y="155368"/>
                </a:lnTo>
                <a:close/>
                <a:moveTo>
                  <a:pt x="84453" y="159772"/>
                </a:moveTo>
                <a:cubicBezTo>
                  <a:pt x="82757" y="159772"/>
                  <a:pt x="81387" y="161110"/>
                  <a:pt x="81387" y="162806"/>
                </a:cubicBezTo>
                <a:lnTo>
                  <a:pt x="81387" y="175886"/>
                </a:lnTo>
                <a:cubicBezTo>
                  <a:pt x="81387" y="177550"/>
                  <a:pt x="82757" y="178920"/>
                  <a:pt x="84453" y="178920"/>
                </a:cubicBezTo>
                <a:cubicBezTo>
                  <a:pt x="86150" y="178920"/>
                  <a:pt x="87520" y="177550"/>
                  <a:pt x="87520" y="175886"/>
                </a:cubicBezTo>
                <a:lnTo>
                  <a:pt x="87520" y="162806"/>
                </a:lnTo>
                <a:cubicBezTo>
                  <a:pt x="87520" y="161110"/>
                  <a:pt x="86150" y="159772"/>
                  <a:pt x="84453" y="159772"/>
                </a:cubicBezTo>
                <a:close/>
                <a:moveTo>
                  <a:pt x="132470" y="116420"/>
                </a:moveTo>
                <a:cubicBezTo>
                  <a:pt x="130773" y="116420"/>
                  <a:pt x="129403" y="117790"/>
                  <a:pt x="129403" y="119487"/>
                </a:cubicBezTo>
                <a:lnTo>
                  <a:pt x="129403" y="125130"/>
                </a:lnTo>
                <a:lnTo>
                  <a:pt x="115670" y="125130"/>
                </a:lnTo>
                <a:cubicBezTo>
                  <a:pt x="113974" y="125130"/>
                  <a:pt x="112604" y="126500"/>
                  <a:pt x="112604" y="128196"/>
                </a:cubicBezTo>
                <a:cubicBezTo>
                  <a:pt x="112604" y="129860"/>
                  <a:pt x="113974" y="131262"/>
                  <a:pt x="115670" y="131262"/>
                </a:cubicBezTo>
                <a:lnTo>
                  <a:pt x="120302" y="131262"/>
                </a:lnTo>
                <a:lnTo>
                  <a:pt x="120302" y="173342"/>
                </a:lnTo>
                <a:lnTo>
                  <a:pt x="115670" y="173342"/>
                </a:lnTo>
                <a:cubicBezTo>
                  <a:pt x="113974" y="173342"/>
                  <a:pt x="112604" y="174712"/>
                  <a:pt x="112604" y="176408"/>
                </a:cubicBezTo>
                <a:cubicBezTo>
                  <a:pt x="112604" y="178104"/>
                  <a:pt x="113974" y="179442"/>
                  <a:pt x="115670" y="179442"/>
                </a:cubicBezTo>
                <a:lnTo>
                  <a:pt x="129403" y="179442"/>
                </a:lnTo>
                <a:lnTo>
                  <a:pt x="129403" y="185085"/>
                </a:lnTo>
                <a:cubicBezTo>
                  <a:pt x="129403" y="186781"/>
                  <a:pt x="130773" y="188151"/>
                  <a:pt x="132470" y="188151"/>
                </a:cubicBezTo>
                <a:cubicBezTo>
                  <a:pt x="134166" y="188151"/>
                  <a:pt x="135536" y="186781"/>
                  <a:pt x="135536" y="185085"/>
                </a:cubicBezTo>
                <a:lnTo>
                  <a:pt x="135536" y="179442"/>
                </a:lnTo>
                <a:lnTo>
                  <a:pt x="144833" y="179442"/>
                </a:lnTo>
                <a:lnTo>
                  <a:pt x="144833" y="185085"/>
                </a:lnTo>
                <a:cubicBezTo>
                  <a:pt x="144833" y="186781"/>
                  <a:pt x="146170" y="188151"/>
                  <a:pt x="147866" y="188151"/>
                </a:cubicBezTo>
                <a:cubicBezTo>
                  <a:pt x="149562" y="188151"/>
                  <a:pt x="150932" y="186781"/>
                  <a:pt x="150932" y="185085"/>
                </a:cubicBezTo>
                <a:lnTo>
                  <a:pt x="150932" y="179148"/>
                </a:lnTo>
                <a:cubicBezTo>
                  <a:pt x="153868" y="178529"/>
                  <a:pt x="156510" y="177061"/>
                  <a:pt x="158598" y="175038"/>
                </a:cubicBezTo>
                <a:cubicBezTo>
                  <a:pt x="161338" y="172266"/>
                  <a:pt x="163067" y="168514"/>
                  <a:pt x="163067" y="164339"/>
                </a:cubicBezTo>
                <a:cubicBezTo>
                  <a:pt x="163067" y="159576"/>
                  <a:pt x="160784" y="155140"/>
                  <a:pt x="157000" y="152302"/>
                </a:cubicBezTo>
                <a:cubicBezTo>
                  <a:pt x="160784" y="149432"/>
                  <a:pt x="163067" y="145028"/>
                  <a:pt x="163067" y="140233"/>
                </a:cubicBezTo>
                <a:cubicBezTo>
                  <a:pt x="163067" y="136090"/>
                  <a:pt x="161338" y="132306"/>
                  <a:pt x="158598" y="129566"/>
                </a:cubicBezTo>
                <a:cubicBezTo>
                  <a:pt x="156510" y="127511"/>
                  <a:pt x="153868" y="126043"/>
                  <a:pt x="150932" y="125456"/>
                </a:cubicBezTo>
                <a:lnTo>
                  <a:pt x="150932" y="119487"/>
                </a:lnTo>
                <a:cubicBezTo>
                  <a:pt x="150932" y="117790"/>
                  <a:pt x="149562" y="116420"/>
                  <a:pt x="147866" y="116420"/>
                </a:cubicBezTo>
                <a:cubicBezTo>
                  <a:pt x="146170" y="116420"/>
                  <a:pt x="144833" y="117790"/>
                  <a:pt x="144833" y="119487"/>
                </a:cubicBezTo>
                <a:lnTo>
                  <a:pt x="144833" y="125130"/>
                </a:lnTo>
                <a:lnTo>
                  <a:pt x="135536" y="125130"/>
                </a:lnTo>
                <a:lnTo>
                  <a:pt x="135536" y="119487"/>
                </a:lnTo>
                <a:cubicBezTo>
                  <a:pt x="135536" y="117790"/>
                  <a:pt x="134166" y="116420"/>
                  <a:pt x="132470" y="116420"/>
                </a:cubicBezTo>
                <a:close/>
                <a:moveTo>
                  <a:pt x="161827" y="93064"/>
                </a:moveTo>
                <a:cubicBezTo>
                  <a:pt x="162578" y="94108"/>
                  <a:pt x="163458" y="95054"/>
                  <a:pt x="164437" y="95935"/>
                </a:cubicBezTo>
                <a:cubicBezTo>
                  <a:pt x="167177" y="98349"/>
                  <a:pt x="170700" y="100013"/>
                  <a:pt x="174647" y="100600"/>
                </a:cubicBezTo>
                <a:lnTo>
                  <a:pt x="174647" y="202667"/>
                </a:lnTo>
                <a:lnTo>
                  <a:pt x="101383" y="202667"/>
                </a:lnTo>
                <a:lnTo>
                  <a:pt x="101383" y="132991"/>
                </a:lnTo>
                <a:cubicBezTo>
                  <a:pt x="101383" y="128424"/>
                  <a:pt x="99524" y="124282"/>
                  <a:pt x="96523" y="121281"/>
                </a:cubicBezTo>
                <a:cubicBezTo>
                  <a:pt x="93522" y="118280"/>
                  <a:pt x="89379" y="116420"/>
                  <a:pt x="84812" y="116420"/>
                </a:cubicBezTo>
                <a:lnTo>
                  <a:pt x="48278" y="116420"/>
                </a:lnTo>
                <a:cubicBezTo>
                  <a:pt x="43744" y="116420"/>
                  <a:pt x="39601" y="118280"/>
                  <a:pt x="36600" y="121281"/>
                </a:cubicBezTo>
                <a:cubicBezTo>
                  <a:pt x="33599" y="124282"/>
                  <a:pt x="31740" y="128424"/>
                  <a:pt x="31740" y="132991"/>
                </a:cubicBezTo>
                <a:lnTo>
                  <a:pt x="31740" y="162414"/>
                </a:lnTo>
                <a:cubicBezTo>
                  <a:pt x="31740" y="164111"/>
                  <a:pt x="33110" y="165481"/>
                  <a:pt x="34806" y="165481"/>
                </a:cubicBezTo>
                <a:cubicBezTo>
                  <a:pt x="36502" y="165481"/>
                  <a:pt x="37872" y="164111"/>
                  <a:pt x="37872" y="162414"/>
                </a:cubicBezTo>
                <a:lnTo>
                  <a:pt x="37872" y="132991"/>
                </a:lnTo>
                <a:cubicBezTo>
                  <a:pt x="37872" y="130121"/>
                  <a:pt x="39047" y="127511"/>
                  <a:pt x="40939" y="125619"/>
                </a:cubicBezTo>
                <a:cubicBezTo>
                  <a:pt x="42831" y="123727"/>
                  <a:pt x="45440" y="122553"/>
                  <a:pt x="48278" y="122553"/>
                </a:cubicBezTo>
                <a:lnTo>
                  <a:pt x="84812" y="122553"/>
                </a:lnTo>
                <a:cubicBezTo>
                  <a:pt x="87683" y="122553"/>
                  <a:pt x="90292" y="123727"/>
                  <a:pt x="92184" y="125619"/>
                </a:cubicBezTo>
                <a:cubicBezTo>
                  <a:pt x="94076" y="127511"/>
                  <a:pt x="95251" y="130121"/>
                  <a:pt x="95251" y="132991"/>
                </a:cubicBezTo>
                <a:lnTo>
                  <a:pt x="95251" y="202667"/>
                </a:lnTo>
                <a:lnTo>
                  <a:pt x="37872" y="202667"/>
                </a:lnTo>
                <a:lnTo>
                  <a:pt x="37872" y="176278"/>
                </a:lnTo>
                <a:cubicBezTo>
                  <a:pt x="37872" y="174582"/>
                  <a:pt x="36502" y="173211"/>
                  <a:pt x="34806" y="173211"/>
                </a:cubicBezTo>
                <a:cubicBezTo>
                  <a:pt x="33110" y="173211"/>
                  <a:pt x="31740" y="174582"/>
                  <a:pt x="31740" y="176278"/>
                </a:cubicBezTo>
                <a:lnTo>
                  <a:pt x="31740" y="202667"/>
                </a:lnTo>
                <a:lnTo>
                  <a:pt x="21987" y="202667"/>
                </a:lnTo>
                <a:lnTo>
                  <a:pt x="21987" y="100600"/>
                </a:lnTo>
                <a:cubicBezTo>
                  <a:pt x="25901" y="100013"/>
                  <a:pt x="29456" y="98349"/>
                  <a:pt x="32164" y="95935"/>
                </a:cubicBezTo>
                <a:cubicBezTo>
                  <a:pt x="33175" y="95054"/>
                  <a:pt x="34056" y="94108"/>
                  <a:pt x="34806" y="93064"/>
                </a:cubicBezTo>
                <a:cubicBezTo>
                  <a:pt x="35556" y="94108"/>
                  <a:pt x="36437" y="95054"/>
                  <a:pt x="37448" y="95935"/>
                </a:cubicBezTo>
                <a:cubicBezTo>
                  <a:pt x="40841" y="98936"/>
                  <a:pt x="45538" y="100828"/>
                  <a:pt x="50659" y="100828"/>
                </a:cubicBezTo>
                <a:cubicBezTo>
                  <a:pt x="55813" y="100828"/>
                  <a:pt x="60510" y="98936"/>
                  <a:pt x="63903" y="95935"/>
                </a:cubicBezTo>
                <a:cubicBezTo>
                  <a:pt x="64914" y="95054"/>
                  <a:pt x="65795" y="94108"/>
                  <a:pt x="66545" y="93064"/>
                </a:cubicBezTo>
                <a:cubicBezTo>
                  <a:pt x="67328" y="94108"/>
                  <a:pt x="68209" y="95054"/>
                  <a:pt x="69187" y="95935"/>
                </a:cubicBezTo>
                <a:cubicBezTo>
                  <a:pt x="72612" y="98936"/>
                  <a:pt x="77277" y="100828"/>
                  <a:pt x="82431" y="100828"/>
                </a:cubicBezTo>
                <a:cubicBezTo>
                  <a:pt x="87585" y="100828"/>
                  <a:pt x="92250" y="98936"/>
                  <a:pt x="95675" y="95935"/>
                </a:cubicBezTo>
                <a:cubicBezTo>
                  <a:pt x="96653" y="95054"/>
                  <a:pt x="97567" y="94108"/>
                  <a:pt x="98317" y="93064"/>
                </a:cubicBezTo>
                <a:cubicBezTo>
                  <a:pt x="99067" y="94108"/>
                  <a:pt x="99948" y="95054"/>
                  <a:pt x="100926" y="95935"/>
                </a:cubicBezTo>
                <a:cubicBezTo>
                  <a:pt x="104351" y="98936"/>
                  <a:pt x="109049" y="100828"/>
                  <a:pt x="114203" y="100828"/>
                </a:cubicBezTo>
                <a:cubicBezTo>
                  <a:pt x="119324" y="100828"/>
                  <a:pt x="124021" y="98936"/>
                  <a:pt x="127446" y="95935"/>
                </a:cubicBezTo>
                <a:cubicBezTo>
                  <a:pt x="128425" y="95054"/>
                  <a:pt x="129306" y="94108"/>
                  <a:pt x="130056" y="93064"/>
                </a:cubicBezTo>
                <a:cubicBezTo>
                  <a:pt x="130806" y="94108"/>
                  <a:pt x="131687" y="95054"/>
                  <a:pt x="132698" y="95935"/>
                </a:cubicBezTo>
                <a:cubicBezTo>
                  <a:pt x="136123" y="98936"/>
                  <a:pt x="140788" y="100828"/>
                  <a:pt x="145942" y="100828"/>
                </a:cubicBezTo>
                <a:cubicBezTo>
                  <a:pt x="151096" y="100828"/>
                  <a:pt x="155760" y="98936"/>
                  <a:pt x="159185" y="95935"/>
                </a:cubicBezTo>
                <a:cubicBezTo>
                  <a:pt x="160164" y="95054"/>
                  <a:pt x="161045" y="94108"/>
                  <a:pt x="161827" y="93064"/>
                </a:cubicBezTo>
                <a:close/>
                <a:moveTo>
                  <a:pt x="30011" y="0"/>
                </a:moveTo>
                <a:cubicBezTo>
                  <a:pt x="27336" y="0"/>
                  <a:pt x="24890" y="1109"/>
                  <a:pt x="23096" y="2871"/>
                </a:cubicBezTo>
                <a:cubicBezTo>
                  <a:pt x="21334" y="4665"/>
                  <a:pt x="20225" y="7111"/>
                  <a:pt x="20225" y="9786"/>
                </a:cubicBezTo>
                <a:lnTo>
                  <a:pt x="20225" y="21855"/>
                </a:lnTo>
                <a:lnTo>
                  <a:pt x="490" y="58716"/>
                </a:lnTo>
                <a:cubicBezTo>
                  <a:pt x="164" y="59205"/>
                  <a:pt x="1" y="59792"/>
                  <a:pt x="1" y="60379"/>
                </a:cubicBezTo>
                <a:lnTo>
                  <a:pt x="1" y="83768"/>
                </a:lnTo>
                <a:cubicBezTo>
                  <a:pt x="1" y="88530"/>
                  <a:pt x="2154" y="92836"/>
                  <a:pt x="5677" y="95935"/>
                </a:cubicBezTo>
                <a:cubicBezTo>
                  <a:pt x="8417" y="98349"/>
                  <a:pt x="11940" y="100013"/>
                  <a:pt x="15887" y="100600"/>
                </a:cubicBezTo>
                <a:lnTo>
                  <a:pt x="15887" y="205701"/>
                </a:lnTo>
                <a:cubicBezTo>
                  <a:pt x="15887" y="207397"/>
                  <a:pt x="17224" y="208767"/>
                  <a:pt x="18920" y="208767"/>
                </a:cubicBezTo>
                <a:lnTo>
                  <a:pt x="177681" y="208767"/>
                </a:lnTo>
                <a:cubicBezTo>
                  <a:pt x="179377" y="208767"/>
                  <a:pt x="180747" y="207397"/>
                  <a:pt x="180747" y="205701"/>
                </a:cubicBezTo>
                <a:lnTo>
                  <a:pt x="180747" y="100600"/>
                </a:lnTo>
                <a:cubicBezTo>
                  <a:pt x="184694" y="100013"/>
                  <a:pt x="188217" y="98349"/>
                  <a:pt x="190924" y="95935"/>
                </a:cubicBezTo>
                <a:cubicBezTo>
                  <a:pt x="194447" y="92836"/>
                  <a:pt x="196633" y="88530"/>
                  <a:pt x="196633" y="83768"/>
                </a:cubicBezTo>
                <a:lnTo>
                  <a:pt x="196633" y="60379"/>
                </a:lnTo>
                <a:cubicBezTo>
                  <a:pt x="196633" y="59792"/>
                  <a:pt x="196470" y="59205"/>
                  <a:pt x="196111" y="58716"/>
                </a:cubicBezTo>
                <a:lnTo>
                  <a:pt x="176408" y="21855"/>
                </a:lnTo>
                <a:lnTo>
                  <a:pt x="176408" y="9786"/>
                </a:lnTo>
                <a:cubicBezTo>
                  <a:pt x="176408" y="7111"/>
                  <a:pt x="175299" y="4665"/>
                  <a:pt x="173505" y="2871"/>
                </a:cubicBezTo>
                <a:cubicBezTo>
                  <a:pt x="171744" y="1109"/>
                  <a:pt x="169297" y="0"/>
                  <a:pt x="166590" y="0"/>
                </a:cubicBezTo>
                <a:lnTo>
                  <a:pt x="105232" y="0"/>
                </a:lnTo>
                <a:cubicBezTo>
                  <a:pt x="103536" y="0"/>
                  <a:pt x="102166" y="1370"/>
                  <a:pt x="102166" y="3066"/>
                </a:cubicBezTo>
                <a:cubicBezTo>
                  <a:pt x="102166" y="4763"/>
                  <a:pt x="103536" y="6100"/>
                  <a:pt x="105232" y="6100"/>
                </a:cubicBezTo>
                <a:lnTo>
                  <a:pt x="166590" y="6100"/>
                </a:lnTo>
                <a:cubicBezTo>
                  <a:pt x="167601" y="6100"/>
                  <a:pt x="168514" y="6524"/>
                  <a:pt x="169200" y="7209"/>
                </a:cubicBezTo>
                <a:cubicBezTo>
                  <a:pt x="169852" y="7861"/>
                  <a:pt x="170276" y="8807"/>
                  <a:pt x="170276" y="9786"/>
                </a:cubicBezTo>
                <a:lnTo>
                  <a:pt x="170276" y="19572"/>
                </a:lnTo>
                <a:lnTo>
                  <a:pt x="26358" y="19572"/>
                </a:lnTo>
                <a:lnTo>
                  <a:pt x="26358" y="9786"/>
                </a:lnTo>
                <a:cubicBezTo>
                  <a:pt x="26358" y="8807"/>
                  <a:pt x="26749" y="7861"/>
                  <a:pt x="27434" y="7209"/>
                </a:cubicBezTo>
                <a:cubicBezTo>
                  <a:pt x="28086" y="6524"/>
                  <a:pt x="29000" y="6100"/>
                  <a:pt x="30011" y="6100"/>
                </a:cubicBezTo>
                <a:lnTo>
                  <a:pt x="91369" y="6100"/>
                </a:lnTo>
                <a:cubicBezTo>
                  <a:pt x="93065" y="6100"/>
                  <a:pt x="94435" y="4763"/>
                  <a:pt x="94435" y="3066"/>
                </a:cubicBezTo>
                <a:cubicBezTo>
                  <a:pt x="94435" y="1370"/>
                  <a:pt x="93065" y="0"/>
                  <a:pt x="91369"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0"/>
          <p:cNvSpPr/>
          <p:nvPr/>
        </p:nvSpPr>
        <p:spPr>
          <a:xfrm>
            <a:off x="5000499" y="2808339"/>
            <a:ext cx="435440" cy="434759"/>
          </a:xfrm>
          <a:custGeom>
            <a:avLst/>
            <a:gdLst/>
            <a:ahLst/>
            <a:cxnLst/>
            <a:rect l="l" t="t" r="r" b="b"/>
            <a:pathLst>
              <a:path w="209095" h="208768" extrusionOk="0">
                <a:moveTo>
                  <a:pt x="111789" y="25704"/>
                </a:moveTo>
                <a:cubicBezTo>
                  <a:pt x="113322" y="25704"/>
                  <a:pt x="114692" y="26324"/>
                  <a:pt x="115703" y="27303"/>
                </a:cubicBezTo>
                <a:cubicBezTo>
                  <a:pt x="116682" y="28314"/>
                  <a:pt x="117302" y="29684"/>
                  <a:pt x="117302" y="31152"/>
                </a:cubicBezTo>
                <a:cubicBezTo>
                  <a:pt x="117302" y="32652"/>
                  <a:pt x="116682" y="34023"/>
                  <a:pt x="115703" y="35001"/>
                </a:cubicBezTo>
                <a:cubicBezTo>
                  <a:pt x="114692" y="36012"/>
                  <a:pt x="113322" y="36632"/>
                  <a:pt x="111789" y="36632"/>
                </a:cubicBezTo>
                <a:lnTo>
                  <a:pt x="97567" y="36632"/>
                </a:lnTo>
                <a:lnTo>
                  <a:pt x="97567" y="25704"/>
                </a:lnTo>
                <a:close/>
                <a:moveTo>
                  <a:pt x="111789" y="42732"/>
                </a:moveTo>
                <a:cubicBezTo>
                  <a:pt x="113322" y="42732"/>
                  <a:pt x="114692" y="43352"/>
                  <a:pt x="115703" y="44330"/>
                </a:cubicBezTo>
                <a:cubicBezTo>
                  <a:pt x="116682" y="45309"/>
                  <a:pt x="117302" y="46679"/>
                  <a:pt x="117302" y="48180"/>
                </a:cubicBezTo>
                <a:cubicBezTo>
                  <a:pt x="117302" y="49680"/>
                  <a:pt x="116682" y="51050"/>
                  <a:pt x="115703" y="52029"/>
                </a:cubicBezTo>
                <a:cubicBezTo>
                  <a:pt x="114692" y="53007"/>
                  <a:pt x="113322" y="53627"/>
                  <a:pt x="111789" y="53627"/>
                </a:cubicBezTo>
                <a:lnTo>
                  <a:pt x="97567" y="53627"/>
                </a:lnTo>
                <a:lnTo>
                  <a:pt x="97567" y="42732"/>
                </a:lnTo>
                <a:close/>
                <a:moveTo>
                  <a:pt x="100927" y="13472"/>
                </a:moveTo>
                <a:cubicBezTo>
                  <a:pt x="99230" y="13472"/>
                  <a:pt x="97860" y="14842"/>
                  <a:pt x="97860" y="16506"/>
                </a:cubicBezTo>
                <a:lnTo>
                  <a:pt x="97860" y="19605"/>
                </a:lnTo>
                <a:lnTo>
                  <a:pt x="89086" y="19605"/>
                </a:lnTo>
                <a:cubicBezTo>
                  <a:pt x="87389" y="19605"/>
                  <a:pt x="86019" y="20975"/>
                  <a:pt x="86019" y="22671"/>
                </a:cubicBezTo>
                <a:cubicBezTo>
                  <a:pt x="86019" y="24334"/>
                  <a:pt x="87389" y="25704"/>
                  <a:pt x="89086" y="25704"/>
                </a:cubicBezTo>
                <a:lnTo>
                  <a:pt x="91434" y="25704"/>
                </a:lnTo>
                <a:lnTo>
                  <a:pt x="91434" y="53627"/>
                </a:lnTo>
                <a:lnTo>
                  <a:pt x="89086" y="53627"/>
                </a:lnTo>
                <a:cubicBezTo>
                  <a:pt x="87389" y="53627"/>
                  <a:pt x="86019" y="54997"/>
                  <a:pt x="86019" y="56693"/>
                </a:cubicBezTo>
                <a:cubicBezTo>
                  <a:pt x="86019" y="58357"/>
                  <a:pt x="87389" y="59760"/>
                  <a:pt x="89086" y="59760"/>
                </a:cubicBezTo>
                <a:lnTo>
                  <a:pt x="97860" y="59760"/>
                </a:lnTo>
                <a:lnTo>
                  <a:pt x="97860" y="62826"/>
                </a:lnTo>
                <a:cubicBezTo>
                  <a:pt x="97860" y="64522"/>
                  <a:pt x="99230" y="65892"/>
                  <a:pt x="100927" y="65892"/>
                </a:cubicBezTo>
                <a:cubicBezTo>
                  <a:pt x="102623" y="65892"/>
                  <a:pt x="103993" y="64522"/>
                  <a:pt x="103993" y="62826"/>
                </a:cubicBezTo>
                <a:lnTo>
                  <a:pt x="103993" y="59760"/>
                </a:lnTo>
                <a:lnTo>
                  <a:pt x="108723" y="59760"/>
                </a:lnTo>
                <a:lnTo>
                  <a:pt x="108723" y="62826"/>
                </a:lnTo>
                <a:cubicBezTo>
                  <a:pt x="108723" y="64522"/>
                  <a:pt x="110093" y="65892"/>
                  <a:pt x="111789" y="65892"/>
                </a:cubicBezTo>
                <a:cubicBezTo>
                  <a:pt x="113485" y="65892"/>
                  <a:pt x="114855" y="64522"/>
                  <a:pt x="114855" y="62826"/>
                </a:cubicBezTo>
                <a:lnTo>
                  <a:pt x="114855" y="59336"/>
                </a:lnTo>
                <a:cubicBezTo>
                  <a:pt x="116813" y="58814"/>
                  <a:pt x="118574" y="57737"/>
                  <a:pt x="119977" y="56335"/>
                </a:cubicBezTo>
                <a:cubicBezTo>
                  <a:pt x="122097" y="54247"/>
                  <a:pt x="123402" y="51344"/>
                  <a:pt x="123402" y="48180"/>
                </a:cubicBezTo>
                <a:cubicBezTo>
                  <a:pt x="123402" y="44918"/>
                  <a:pt x="122032" y="41851"/>
                  <a:pt x="119650" y="39666"/>
                </a:cubicBezTo>
                <a:cubicBezTo>
                  <a:pt x="122032" y="37480"/>
                  <a:pt x="123402" y="34414"/>
                  <a:pt x="123402" y="31152"/>
                </a:cubicBezTo>
                <a:cubicBezTo>
                  <a:pt x="123402" y="27988"/>
                  <a:pt x="122097" y="25085"/>
                  <a:pt x="119977" y="22997"/>
                </a:cubicBezTo>
                <a:cubicBezTo>
                  <a:pt x="118574" y="21594"/>
                  <a:pt x="116813" y="20551"/>
                  <a:pt x="114855" y="19996"/>
                </a:cubicBezTo>
                <a:lnTo>
                  <a:pt x="114855" y="16506"/>
                </a:lnTo>
                <a:cubicBezTo>
                  <a:pt x="114855" y="14842"/>
                  <a:pt x="113485" y="13472"/>
                  <a:pt x="111789" y="13472"/>
                </a:cubicBezTo>
                <a:cubicBezTo>
                  <a:pt x="110093" y="13472"/>
                  <a:pt x="108723" y="14842"/>
                  <a:pt x="108723" y="16506"/>
                </a:cubicBezTo>
                <a:lnTo>
                  <a:pt x="108723" y="19605"/>
                </a:lnTo>
                <a:lnTo>
                  <a:pt x="103993" y="19605"/>
                </a:lnTo>
                <a:lnTo>
                  <a:pt x="103993" y="16506"/>
                </a:lnTo>
                <a:cubicBezTo>
                  <a:pt x="103993" y="14842"/>
                  <a:pt x="102623" y="13472"/>
                  <a:pt x="100927" y="13472"/>
                </a:cubicBezTo>
                <a:close/>
                <a:moveTo>
                  <a:pt x="65367" y="83258"/>
                </a:moveTo>
                <a:cubicBezTo>
                  <a:pt x="66997" y="83258"/>
                  <a:pt x="68645" y="83471"/>
                  <a:pt x="70264" y="83898"/>
                </a:cubicBezTo>
                <a:cubicBezTo>
                  <a:pt x="73656" y="84779"/>
                  <a:pt x="76951" y="86606"/>
                  <a:pt x="79724" y="89378"/>
                </a:cubicBezTo>
                <a:cubicBezTo>
                  <a:pt x="82496" y="92151"/>
                  <a:pt x="84323" y="95446"/>
                  <a:pt x="85204" y="98871"/>
                </a:cubicBezTo>
                <a:cubicBezTo>
                  <a:pt x="85987" y="101807"/>
                  <a:pt x="86052" y="104873"/>
                  <a:pt x="85400" y="107743"/>
                </a:cubicBezTo>
                <a:cubicBezTo>
                  <a:pt x="84095" y="108040"/>
                  <a:pt x="82750" y="108188"/>
                  <a:pt x="81391" y="108188"/>
                </a:cubicBezTo>
                <a:cubicBezTo>
                  <a:pt x="79762" y="108188"/>
                  <a:pt x="78114" y="107975"/>
                  <a:pt x="76494" y="107548"/>
                </a:cubicBezTo>
                <a:cubicBezTo>
                  <a:pt x="73102" y="106667"/>
                  <a:pt x="69807" y="104840"/>
                  <a:pt x="67035" y="102068"/>
                </a:cubicBezTo>
                <a:cubicBezTo>
                  <a:pt x="64262" y="99295"/>
                  <a:pt x="62435" y="96000"/>
                  <a:pt x="61554" y="92608"/>
                </a:cubicBezTo>
                <a:cubicBezTo>
                  <a:pt x="60772" y="89639"/>
                  <a:pt x="60706" y="86573"/>
                  <a:pt x="61359" y="83703"/>
                </a:cubicBezTo>
                <a:cubicBezTo>
                  <a:pt x="62664" y="83406"/>
                  <a:pt x="64009" y="83258"/>
                  <a:pt x="65367" y="83258"/>
                </a:cubicBezTo>
                <a:close/>
                <a:moveTo>
                  <a:pt x="144057" y="83258"/>
                </a:moveTo>
                <a:cubicBezTo>
                  <a:pt x="145412" y="83258"/>
                  <a:pt x="146758" y="83406"/>
                  <a:pt x="148062" y="83703"/>
                </a:cubicBezTo>
                <a:cubicBezTo>
                  <a:pt x="148715" y="86573"/>
                  <a:pt x="148650" y="89639"/>
                  <a:pt x="147867" y="92608"/>
                </a:cubicBezTo>
                <a:cubicBezTo>
                  <a:pt x="146986" y="96000"/>
                  <a:pt x="145159" y="99295"/>
                  <a:pt x="142387" y="102068"/>
                </a:cubicBezTo>
                <a:cubicBezTo>
                  <a:pt x="139614" y="104840"/>
                  <a:pt x="136319" y="106667"/>
                  <a:pt x="132927" y="107548"/>
                </a:cubicBezTo>
                <a:cubicBezTo>
                  <a:pt x="131308" y="107975"/>
                  <a:pt x="129659" y="108188"/>
                  <a:pt x="128030" y="108188"/>
                </a:cubicBezTo>
                <a:cubicBezTo>
                  <a:pt x="126672" y="108188"/>
                  <a:pt x="125326" y="108040"/>
                  <a:pt x="124022" y="107743"/>
                </a:cubicBezTo>
                <a:cubicBezTo>
                  <a:pt x="123369" y="104873"/>
                  <a:pt x="123434" y="101807"/>
                  <a:pt x="124217" y="98871"/>
                </a:cubicBezTo>
                <a:cubicBezTo>
                  <a:pt x="125098" y="95446"/>
                  <a:pt x="126925" y="92151"/>
                  <a:pt x="129697" y="89378"/>
                </a:cubicBezTo>
                <a:cubicBezTo>
                  <a:pt x="132470" y="86606"/>
                  <a:pt x="135765" y="84779"/>
                  <a:pt x="139190" y="83898"/>
                </a:cubicBezTo>
                <a:cubicBezTo>
                  <a:pt x="140791" y="83471"/>
                  <a:pt x="142431" y="83258"/>
                  <a:pt x="144057" y="83258"/>
                </a:cubicBezTo>
                <a:close/>
                <a:moveTo>
                  <a:pt x="39373" y="149301"/>
                </a:moveTo>
                <a:lnTo>
                  <a:pt x="39373" y="158043"/>
                </a:lnTo>
                <a:lnTo>
                  <a:pt x="6427" y="158043"/>
                </a:lnTo>
                <a:lnTo>
                  <a:pt x="6427" y="149301"/>
                </a:lnTo>
                <a:close/>
                <a:moveTo>
                  <a:pt x="39373" y="164176"/>
                </a:moveTo>
                <a:lnTo>
                  <a:pt x="39373" y="172918"/>
                </a:lnTo>
                <a:lnTo>
                  <a:pt x="6427" y="172918"/>
                </a:lnTo>
                <a:lnTo>
                  <a:pt x="6427" y="164176"/>
                </a:lnTo>
                <a:close/>
                <a:moveTo>
                  <a:pt x="202994" y="164176"/>
                </a:moveTo>
                <a:lnTo>
                  <a:pt x="202994" y="172918"/>
                </a:lnTo>
                <a:lnTo>
                  <a:pt x="170048" y="172918"/>
                </a:lnTo>
                <a:lnTo>
                  <a:pt x="170048" y="164176"/>
                </a:lnTo>
                <a:close/>
                <a:moveTo>
                  <a:pt x="48017" y="179018"/>
                </a:moveTo>
                <a:lnTo>
                  <a:pt x="48017" y="187793"/>
                </a:lnTo>
                <a:lnTo>
                  <a:pt x="15104" y="187793"/>
                </a:lnTo>
                <a:lnTo>
                  <a:pt x="15104" y="179018"/>
                </a:lnTo>
                <a:close/>
                <a:moveTo>
                  <a:pt x="194317" y="179018"/>
                </a:moveTo>
                <a:lnTo>
                  <a:pt x="194317" y="187793"/>
                </a:lnTo>
                <a:lnTo>
                  <a:pt x="161404" y="187793"/>
                </a:lnTo>
                <a:lnTo>
                  <a:pt x="161404" y="179018"/>
                </a:lnTo>
                <a:close/>
                <a:moveTo>
                  <a:pt x="39373" y="193892"/>
                </a:moveTo>
                <a:lnTo>
                  <a:pt x="39373" y="202667"/>
                </a:lnTo>
                <a:lnTo>
                  <a:pt x="6427" y="202667"/>
                </a:lnTo>
                <a:lnTo>
                  <a:pt x="6427" y="193892"/>
                </a:lnTo>
                <a:close/>
                <a:moveTo>
                  <a:pt x="146790" y="130121"/>
                </a:moveTo>
                <a:lnTo>
                  <a:pt x="146790" y="143169"/>
                </a:lnTo>
                <a:lnTo>
                  <a:pt x="92804" y="143169"/>
                </a:lnTo>
                <a:cubicBezTo>
                  <a:pt x="91141" y="143169"/>
                  <a:pt x="89771" y="144539"/>
                  <a:pt x="89771" y="146235"/>
                </a:cubicBezTo>
                <a:cubicBezTo>
                  <a:pt x="89771" y="147931"/>
                  <a:pt x="91141" y="149301"/>
                  <a:pt x="92804" y="149301"/>
                </a:cubicBezTo>
                <a:lnTo>
                  <a:pt x="139059" y="149301"/>
                </a:lnTo>
                <a:lnTo>
                  <a:pt x="129926" y="202667"/>
                </a:lnTo>
                <a:lnTo>
                  <a:pt x="79495" y="202667"/>
                </a:lnTo>
                <a:lnTo>
                  <a:pt x="70362" y="149301"/>
                </a:lnTo>
                <a:lnTo>
                  <a:pt x="78973" y="149301"/>
                </a:lnTo>
                <a:cubicBezTo>
                  <a:pt x="80670" y="149301"/>
                  <a:pt x="82007" y="147931"/>
                  <a:pt x="82007" y="146235"/>
                </a:cubicBezTo>
                <a:cubicBezTo>
                  <a:pt x="82007" y="144539"/>
                  <a:pt x="80670" y="143169"/>
                  <a:pt x="78973" y="143169"/>
                </a:cubicBezTo>
                <a:lnTo>
                  <a:pt x="62664" y="143169"/>
                </a:lnTo>
                <a:lnTo>
                  <a:pt x="62664" y="130121"/>
                </a:lnTo>
                <a:close/>
                <a:moveTo>
                  <a:pt x="194317" y="193892"/>
                </a:moveTo>
                <a:lnTo>
                  <a:pt x="194317" y="202667"/>
                </a:lnTo>
                <a:lnTo>
                  <a:pt x="161404" y="202667"/>
                </a:lnTo>
                <a:lnTo>
                  <a:pt x="161404" y="193892"/>
                </a:lnTo>
                <a:close/>
                <a:moveTo>
                  <a:pt x="22900" y="60669"/>
                </a:moveTo>
                <a:cubicBezTo>
                  <a:pt x="22153" y="60669"/>
                  <a:pt x="21404" y="60946"/>
                  <a:pt x="20812" y="61488"/>
                </a:cubicBezTo>
                <a:lnTo>
                  <a:pt x="1306" y="79495"/>
                </a:lnTo>
                <a:cubicBezTo>
                  <a:pt x="99" y="80636"/>
                  <a:pt x="1" y="82561"/>
                  <a:pt x="1142" y="83800"/>
                </a:cubicBezTo>
                <a:cubicBezTo>
                  <a:pt x="1730" y="84453"/>
                  <a:pt x="2545" y="84812"/>
                  <a:pt x="3393" y="84812"/>
                </a:cubicBezTo>
                <a:lnTo>
                  <a:pt x="9885" y="84812"/>
                </a:lnTo>
                <a:lnTo>
                  <a:pt x="9885" y="107058"/>
                </a:lnTo>
                <a:cubicBezTo>
                  <a:pt x="9885" y="108755"/>
                  <a:pt x="11222" y="110125"/>
                  <a:pt x="12918" y="110125"/>
                </a:cubicBezTo>
                <a:cubicBezTo>
                  <a:pt x="14615" y="110125"/>
                  <a:pt x="15985" y="108755"/>
                  <a:pt x="15985" y="107058"/>
                </a:cubicBezTo>
                <a:lnTo>
                  <a:pt x="15985" y="81745"/>
                </a:lnTo>
                <a:cubicBezTo>
                  <a:pt x="15985" y="80049"/>
                  <a:pt x="14615" y="78679"/>
                  <a:pt x="12918" y="78679"/>
                </a:cubicBezTo>
                <a:lnTo>
                  <a:pt x="11189" y="78679"/>
                </a:lnTo>
                <a:lnTo>
                  <a:pt x="22900" y="67882"/>
                </a:lnTo>
                <a:lnTo>
                  <a:pt x="34610" y="78679"/>
                </a:lnTo>
                <a:lnTo>
                  <a:pt x="32882" y="78679"/>
                </a:lnTo>
                <a:cubicBezTo>
                  <a:pt x="31185" y="78679"/>
                  <a:pt x="29815" y="80049"/>
                  <a:pt x="29815" y="81745"/>
                </a:cubicBezTo>
                <a:lnTo>
                  <a:pt x="29815" y="143169"/>
                </a:lnTo>
                <a:lnTo>
                  <a:pt x="15985" y="143169"/>
                </a:lnTo>
                <a:lnTo>
                  <a:pt x="15985" y="120922"/>
                </a:lnTo>
                <a:cubicBezTo>
                  <a:pt x="15985" y="119226"/>
                  <a:pt x="14615" y="117856"/>
                  <a:pt x="12918" y="117856"/>
                </a:cubicBezTo>
                <a:cubicBezTo>
                  <a:pt x="11222" y="117856"/>
                  <a:pt x="9885" y="119226"/>
                  <a:pt x="9885" y="120922"/>
                </a:cubicBezTo>
                <a:lnTo>
                  <a:pt x="9885" y="143169"/>
                </a:lnTo>
                <a:lnTo>
                  <a:pt x="3393" y="143169"/>
                </a:lnTo>
                <a:cubicBezTo>
                  <a:pt x="1697" y="143169"/>
                  <a:pt x="327" y="144539"/>
                  <a:pt x="327" y="146235"/>
                </a:cubicBezTo>
                <a:lnTo>
                  <a:pt x="327" y="175984"/>
                </a:lnTo>
                <a:cubicBezTo>
                  <a:pt x="327" y="177648"/>
                  <a:pt x="1697" y="179018"/>
                  <a:pt x="3393" y="179018"/>
                </a:cubicBezTo>
                <a:lnTo>
                  <a:pt x="9004" y="179018"/>
                </a:lnTo>
                <a:lnTo>
                  <a:pt x="9004" y="187793"/>
                </a:lnTo>
                <a:lnTo>
                  <a:pt x="3393" y="187793"/>
                </a:lnTo>
                <a:cubicBezTo>
                  <a:pt x="1697" y="187793"/>
                  <a:pt x="327" y="189163"/>
                  <a:pt x="327" y="190826"/>
                </a:cubicBezTo>
                <a:lnTo>
                  <a:pt x="327" y="205701"/>
                </a:lnTo>
                <a:cubicBezTo>
                  <a:pt x="327" y="207397"/>
                  <a:pt x="1697" y="208767"/>
                  <a:pt x="3393" y="208767"/>
                </a:cubicBezTo>
                <a:lnTo>
                  <a:pt x="42439" y="208767"/>
                </a:lnTo>
                <a:cubicBezTo>
                  <a:pt x="44103" y="208767"/>
                  <a:pt x="45473" y="207397"/>
                  <a:pt x="45473" y="205701"/>
                </a:cubicBezTo>
                <a:lnTo>
                  <a:pt x="45473" y="193892"/>
                </a:lnTo>
                <a:lnTo>
                  <a:pt x="51084" y="193892"/>
                </a:lnTo>
                <a:cubicBezTo>
                  <a:pt x="52780" y="193892"/>
                  <a:pt x="54150" y="192522"/>
                  <a:pt x="54150" y="190826"/>
                </a:cubicBezTo>
                <a:lnTo>
                  <a:pt x="54150" y="175984"/>
                </a:lnTo>
                <a:cubicBezTo>
                  <a:pt x="54150" y="174288"/>
                  <a:pt x="52780" y="172918"/>
                  <a:pt x="51084" y="172918"/>
                </a:cubicBezTo>
                <a:lnTo>
                  <a:pt x="45473" y="172918"/>
                </a:lnTo>
                <a:lnTo>
                  <a:pt x="45473" y="146235"/>
                </a:lnTo>
                <a:cubicBezTo>
                  <a:pt x="45473" y="144539"/>
                  <a:pt x="44103" y="143169"/>
                  <a:pt x="42439" y="143169"/>
                </a:cubicBezTo>
                <a:lnTo>
                  <a:pt x="35948" y="143169"/>
                </a:lnTo>
                <a:lnTo>
                  <a:pt x="35948" y="84812"/>
                </a:lnTo>
                <a:lnTo>
                  <a:pt x="42439" y="84812"/>
                </a:lnTo>
                <a:cubicBezTo>
                  <a:pt x="44103" y="84812"/>
                  <a:pt x="45473" y="83442"/>
                  <a:pt x="45473" y="81745"/>
                </a:cubicBezTo>
                <a:cubicBezTo>
                  <a:pt x="45473" y="80767"/>
                  <a:pt x="45049" y="79919"/>
                  <a:pt x="44364" y="79364"/>
                </a:cubicBezTo>
                <a:lnTo>
                  <a:pt x="24955" y="61488"/>
                </a:lnTo>
                <a:cubicBezTo>
                  <a:pt x="24372" y="60938"/>
                  <a:pt x="23637" y="60669"/>
                  <a:pt x="22900" y="60669"/>
                </a:cubicBezTo>
                <a:close/>
                <a:moveTo>
                  <a:pt x="104711" y="0"/>
                </a:moveTo>
                <a:cubicBezTo>
                  <a:pt x="95120" y="0"/>
                  <a:pt x="86313" y="3425"/>
                  <a:pt x="79463" y="9101"/>
                </a:cubicBezTo>
                <a:cubicBezTo>
                  <a:pt x="72482" y="14842"/>
                  <a:pt x="67524" y="22964"/>
                  <a:pt x="65762" y="32228"/>
                </a:cubicBezTo>
                <a:cubicBezTo>
                  <a:pt x="65436" y="33859"/>
                  <a:pt x="66545" y="35458"/>
                  <a:pt x="68176" y="35784"/>
                </a:cubicBezTo>
                <a:cubicBezTo>
                  <a:pt x="68360" y="35816"/>
                  <a:pt x="68544" y="35832"/>
                  <a:pt x="68724" y="35832"/>
                </a:cubicBezTo>
                <a:cubicBezTo>
                  <a:pt x="70178" y="35832"/>
                  <a:pt x="71471" y="34817"/>
                  <a:pt x="71732" y="33338"/>
                </a:cubicBezTo>
                <a:cubicBezTo>
                  <a:pt x="73232" y="25509"/>
                  <a:pt x="77440" y="18659"/>
                  <a:pt x="83345" y="13798"/>
                </a:cubicBezTo>
                <a:cubicBezTo>
                  <a:pt x="89151" y="9003"/>
                  <a:pt x="96588" y="6100"/>
                  <a:pt x="104711" y="6100"/>
                </a:cubicBezTo>
                <a:cubicBezTo>
                  <a:pt x="113975" y="6100"/>
                  <a:pt x="122358" y="9884"/>
                  <a:pt x="128425" y="15951"/>
                </a:cubicBezTo>
                <a:cubicBezTo>
                  <a:pt x="134493" y="22018"/>
                  <a:pt x="138276" y="30402"/>
                  <a:pt x="138276" y="39666"/>
                </a:cubicBezTo>
                <a:cubicBezTo>
                  <a:pt x="138276" y="48930"/>
                  <a:pt x="134493" y="57313"/>
                  <a:pt x="128425" y="63380"/>
                </a:cubicBezTo>
                <a:cubicBezTo>
                  <a:pt x="122358" y="69480"/>
                  <a:pt x="113975" y="73232"/>
                  <a:pt x="104711" y="73232"/>
                </a:cubicBezTo>
                <a:cubicBezTo>
                  <a:pt x="96588" y="73232"/>
                  <a:pt x="89151" y="70328"/>
                  <a:pt x="83345" y="65566"/>
                </a:cubicBezTo>
                <a:cubicBezTo>
                  <a:pt x="77440" y="60673"/>
                  <a:pt x="73232" y="53823"/>
                  <a:pt x="71732" y="45994"/>
                </a:cubicBezTo>
                <a:cubicBezTo>
                  <a:pt x="71470" y="44540"/>
                  <a:pt x="70171" y="43500"/>
                  <a:pt x="68713" y="43500"/>
                </a:cubicBezTo>
                <a:cubicBezTo>
                  <a:pt x="68536" y="43500"/>
                  <a:pt x="68357" y="43516"/>
                  <a:pt x="68176" y="43548"/>
                </a:cubicBezTo>
                <a:cubicBezTo>
                  <a:pt x="66545" y="43874"/>
                  <a:pt x="65436" y="45472"/>
                  <a:pt x="65762" y="47136"/>
                </a:cubicBezTo>
                <a:cubicBezTo>
                  <a:pt x="67524" y="56400"/>
                  <a:pt x="72482" y="64489"/>
                  <a:pt x="79463" y="70263"/>
                </a:cubicBezTo>
                <a:cubicBezTo>
                  <a:pt x="85595" y="75319"/>
                  <a:pt x="93261" y="78581"/>
                  <a:pt x="101677" y="79234"/>
                </a:cubicBezTo>
                <a:lnTo>
                  <a:pt x="101677" y="119682"/>
                </a:lnTo>
                <a:lnTo>
                  <a:pt x="91304" y="109309"/>
                </a:lnTo>
                <a:cubicBezTo>
                  <a:pt x="92217" y="105427"/>
                  <a:pt x="92152" y="101317"/>
                  <a:pt x="91108" y="97338"/>
                </a:cubicBezTo>
                <a:cubicBezTo>
                  <a:pt x="89966" y="92869"/>
                  <a:pt x="87585" y="88596"/>
                  <a:pt x="84062" y="85073"/>
                </a:cubicBezTo>
                <a:cubicBezTo>
                  <a:pt x="80507" y="81517"/>
                  <a:pt x="76233" y="79168"/>
                  <a:pt x="71765" y="77994"/>
                </a:cubicBezTo>
                <a:cubicBezTo>
                  <a:pt x="69649" y="77439"/>
                  <a:pt x="67493" y="77160"/>
                  <a:pt x="65355" y="77160"/>
                </a:cubicBezTo>
                <a:cubicBezTo>
                  <a:pt x="62845" y="77160"/>
                  <a:pt x="60360" y="77545"/>
                  <a:pt x="57999" y="78320"/>
                </a:cubicBezTo>
                <a:cubicBezTo>
                  <a:pt x="57020" y="78646"/>
                  <a:pt x="56303" y="79332"/>
                  <a:pt x="55976" y="80310"/>
                </a:cubicBezTo>
                <a:cubicBezTo>
                  <a:pt x="54541" y="84681"/>
                  <a:pt x="54443" y="89509"/>
                  <a:pt x="55650" y="94141"/>
                </a:cubicBezTo>
                <a:cubicBezTo>
                  <a:pt x="56792" y="98577"/>
                  <a:pt x="59173" y="102850"/>
                  <a:pt x="62696" y="106406"/>
                </a:cubicBezTo>
                <a:cubicBezTo>
                  <a:pt x="66252" y="109929"/>
                  <a:pt x="70525" y="112310"/>
                  <a:pt x="74994" y="113485"/>
                </a:cubicBezTo>
                <a:cubicBezTo>
                  <a:pt x="77102" y="114020"/>
                  <a:pt x="79246" y="114290"/>
                  <a:pt x="81374" y="114290"/>
                </a:cubicBezTo>
                <a:cubicBezTo>
                  <a:pt x="83263" y="114290"/>
                  <a:pt x="85140" y="114077"/>
                  <a:pt x="86965" y="113648"/>
                </a:cubicBezTo>
                <a:lnTo>
                  <a:pt x="97338" y="123988"/>
                </a:lnTo>
                <a:lnTo>
                  <a:pt x="59597" y="123988"/>
                </a:lnTo>
                <a:cubicBezTo>
                  <a:pt x="57901" y="123988"/>
                  <a:pt x="56531" y="125358"/>
                  <a:pt x="56531" y="127054"/>
                </a:cubicBezTo>
                <a:lnTo>
                  <a:pt x="56531" y="146235"/>
                </a:lnTo>
                <a:cubicBezTo>
                  <a:pt x="56531" y="147931"/>
                  <a:pt x="57901" y="149301"/>
                  <a:pt x="59597" y="149301"/>
                </a:cubicBezTo>
                <a:lnTo>
                  <a:pt x="64164" y="149301"/>
                </a:lnTo>
                <a:lnTo>
                  <a:pt x="73885" y="206060"/>
                </a:lnTo>
                <a:cubicBezTo>
                  <a:pt x="74048" y="207593"/>
                  <a:pt x="75353" y="208767"/>
                  <a:pt x="76918" y="208767"/>
                </a:cubicBezTo>
                <a:lnTo>
                  <a:pt x="132503" y="208767"/>
                </a:lnTo>
                <a:cubicBezTo>
                  <a:pt x="134003" y="208767"/>
                  <a:pt x="135275" y="207691"/>
                  <a:pt x="135536" y="206223"/>
                </a:cubicBezTo>
                <a:lnTo>
                  <a:pt x="145257" y="149301"/>
                </a:lnTo>
                <a:lnTo>
                  <a:pt x="149824" y="149301"/>
                </a:lnTo>
                <a:cubicBezTo>
                  <a:pt x="151520" y="149301"/>
                  <a:pt x="152890" y="147931"/>
                  <a:pt x="152890" y="146235"/>
                </a:cubicBezTo>
                <a:lnTo>
                  <a:pt x="152890" y="127054"/>
                </a:lnTo>
                <a:cubicBezTo>
                  <a:pt x="152890" y="125358"/>
                  <a:pt x="151520" y="123988"/>
                  <a:pt x="149824" y="123988"/>
                </a:cubicBezTo>
                <a:lnTo>
                  <a:pt x="112083" y="123988"/>
                </a:lnTo>
                <a:lnTo>
                  <a:pt x="122456" y="113648"/>
                </a:lnTo>
                <a:cubicBezTo>
                  <a:pt x="124282" y="114077"/>
                  <a:pt x="126158" y="114290"/>
                  <a:pt x="128051" y="114290"/>
                </a:cubicBezTo>
                <a:cubicBezTo>
                  <a:pt x="130182" y="114290"/>
                  <a:pt x="132335" y="114020"/>
                  <a:pt x="134460" y="113485"/>
                </a:cubicBezTo>
                <a:cubicBezTo>
                  <a:pt x="138896" y="112310"/>
                  <a:pt x="143169" y="109929"/>
                  <a:pt x="146725" y="106406"/>
                </a:cubicBezTo>
                <a:cubicBezTo>
                  <a:pt x="150248" y="102850"/>
                  <a:pt x="152629" y="98577"/>
                  <a:pt x="153771" y="94141"/>
                </a:cubicBezTo>
                <a:cubicBezTo>
                  <a:pt x="154978" y="89509"/>
                  <a:pt x="154880" y="84681"/>
                  <a:pt x="153445" y="80310"/>
                </a:cubicBezTo>
                <a:cubicBezTo>
                  <a:pt x="153118" y="79332"/>
                  <a:pt x="152401" y="78646"/>
                  <a:pt x="151455" y="78320"/>
                </a:cubicBezTo>
                <a:cubicBezTo>
                  <a:pt x="149076" y="77545"/>
                  <a:pt x="146583" y="77160"/>
                  <a:pt x="144064" y="77160"/>
                </a:cubicBezTo>
                <a:cubicBezTo>
                  <a:pt x="141919" y="77160"/>
                  <a:pt x="139754" y="77439"/>
                  <a:pt x="137624" y="77994"/>
                </a:cubicBezTo>
                <a:cubicBezTo>
                  <a:pt x="133188" y="79168"/>
                  <a:pt x="128915" y="81517"/>
                  <a:pt x="125392" y="85073"/>
                </a:cubicBezTo>
                <a:cubicBezTo>
                  <a:pt x="121836" y="88596"/>
                  <a:pt x="119455" y="92869"/>
                  <a:pt x="118313" y="97338"/>
                </a:cubicBezTo>
                <a:cubicBezTo>
                  <a:pt x="117269" y="101317"/>
                  <a:pt x="117204" y="105427"/>
                  <a:pt x="118117" y="109309"/>
                </a:cubicBezTo>
                <a:lnTo>
                  <a:pt x="107777" y="119682"/>
                </a:lnTo>
                <a:lnTo>
                  <a:pt x="107777" y="79234"/>
                </a:lnTo>
                <a:cubicBezTo>
                  <a:pt x="117498" y="78483"/>
                  <a:pt x="126240" y="74243"/>
                  <a:pt x="132764" y="67719"/>
                </a:cubicBezTo>
                <a:cubicBezTo>
                  <a:pt x="139940" y="60542"/>
                  <a:pt x="144376" y="50626"/>
                  <a:pt x="144376" y="39666"/>
                </a:cubicBezTo>
                <a:cubicBezTo>
                  <a:pt x="144376" y="28738"/>
                  <a:pt x="139940" y="18789"/>
                  <a:pt x="132764" y="11613"/>
                </a:cubicBezTo>
                <a:cubicBezTo>
                  <a:pt x="125587" y="4436"/>
                  <a:pt x="115671" y="0"/>
                  <a:pt x="104711" y="0"/>
                </a:cubicBezTo>
                <a:close/>
                <a:moveTo>
                  <a:pt x="186521" y="103254"/>
                </a:moveTo>
                <a:cubicBezTo>
                  <a:pt x="185774" y="103254"/>
                  <a:pt x="185025" y="103531"/>
                  <a:pt x="184434" y="104090"/>
                </a:cubicBezTo>
                <a:lnTo>
                  <a:pt x="164927" y="122096"/>
                </a:lnTo>
                <a:cubicBezTo>
                  <a:pt x="163720" y="123205"/>
                  <a:pt x="163622" y="125130"/>
                  <a:pt x="164764" y="126402"/>
                </a:cubicBezTo>
                <a:cubicBezTo>
                  <a:pt x="165351" y="127054"/>
                  <a:pt x="166166" y="127381"/>
                  <a:pt x="167015" y="127381"/>
                </a:cubicBezTo>
                <a:lnTo>
                  <a:pt x="173506" y="127381"/>
                </a:lnTo>
                <a:lnTo>
                  <a:pt x="173506" y="135796"/>
                </a:lnTo>
                <a:cubicBezTo>
                  <a:pt x="173506" y="137460"/>
                  <a:pt x="174843" y="138830"/>
                  <a:pt x="176540" y="138830"/>
                </a:cubicBezTo>
                <a:cubicBezTo>
                  <a:pt x="178236" y="138830"/>
                  <a:pt x="179606" y="137460"/>
                  <a:pt x="179606" y="135796"/>
                </a:cubicBezTo>
                <a:lnTo>
                  <a:pt x="179606" y="124314"/>
                </a:lnTo>
                <a:cubicBezTo>
                  <a:pt x="179606" y="122651"/>
                  <a:pt x="178236" y="121248"/>
                  <a:pt x="176540" y="121248"/>
                </a:cubicBezTo>
                <a:lnTo>
                  <a:pt x="174811" y="121248"/>
                </a:lnTo>
                <a:lnTo>
                  <a:pt x="186521" y="110451"/>
                </a:lnTo>
                <a:lnTo>
                  <a:pt x="198232" y="121248"/>
                </a:lnTo>
                <a:lnTo>
                  <a:pt x="196503" y="121248"/>
                </a:lnTo>
                <a:cubicBezTo>
                  <a:pt x="194807" y="121248"/>
                  <a:pt x="193437" y="122651"/>
                  <a:pt x="193437" y="124314"/>
                </a:cubicBezTo>
                <a:lnTo>
                  <a:pt x="193437" y="158043"/>
                </a:lnTo>
                <a:lnTo>
                  <a:pt x="179606" y="158043"/>
                </a:lnTo>
                <a:lnTo>
                  <a:pt x="179606" y="149627"/>
                </a:lnTo>
                <a:cubicBezTo>
                  <a:pt x="179606" y="147931"/>
                  <a:pt x="178236" y="146594"/>
                  <a:pt x="176540" y="146594"/>
                </a:cubicBezTo>
                <a:cubicBezTo>
                  <a:pt x="174843" y="146594"/>
                  <a:pt x="173506" y="147931"/>
                  <a:pt x="173506" y="149627"/>
                </a:cubicBezTo>
                <a:lnTo>
                  <a:pt x="173506" y="158043"/>
                </a:lnTo>
                <a:lnTo>
                  <a:pt x="167015" y="158043"/>
                </a:lnTo>
                <a:cubicBezTo>
                  <a:pt x="165318" y="158043"/>
                  <a:pt x="163948" y="159413"/>
                  <a:pt x="163948" y="161110"/>
                </a:cubicBezTo>
                <a:lnTo>
                  <a:pt x="163948" y="172918"/>
                </a:lnTo>
                <a:lnTo>
                  <a:pt x="158338" y="172918"/>
                </a:lnTo>
                <a:cubicBezTo>
                  <a:pt x="156641" y="172918"/>
                  <a:pt x="155304" y="174288"/>
                  <a:pt x="155304" y="175984"/>
                </a:cubicBezTo>
                <a:lnTo>
                  <a:pt x="155304" y="205701"/>
                </a:lnTo>
                <a:cubicBezTo>
                  <a:pt x="155304" y="207397"/>
                  <a:pt x="156641" y="208767"/>
                  <a:pt x="158338" y="208767"/>
                </a:cubicBezTo>
                <a:lnTo>
                  <a:pt x="197384" y="208767"/>
                </a:lnTo>
                <a:cubicBezTo>
                  <a:pt x="199047" y="208767"/>
                  <a:pt x="200450" y="207397"/>
                  <a:pt x="200450" y="205701"/>
                </a:cubicBezTo>
                <a:lnTo>
                  <a:pt x="200450" y="179018"/>
                </a:lnTo>
                <a:lnTo>
                  <a:pt x="206028" y="179018"/>
                </a:lnTo>
                <a:cubicBezTo>
                  <a:pt x="207724" y="179018"/>
                  <a:pt x="209094" y="177648"/>
                  <a:pt x="209094" y="175984"/>
                </a:cubicBezTo>
                <a:lnTo>
                  <a:pt x="209094" y="161110"/>
                </a:lnTo>
                <a:cubicBezTo>
                  <a:pt x="209094" y="159413"/>
                  <a:pt x="207724" y="158043"/>
                  <a:pt x="206028" y="158043"/>
                </a:cubicBezTo>
                <a:lnTo>
                  <a:pt x="199569" y="158043"/>
                </a:lnTo>
                <a:lnTo>
                  <a:pt x="199569" y="127381"/>
                </a:lnTo>
                <a:lnTo>
                  <a:pt x="206028" y="127381"/>
                </a:lnTo>
                <a:cubicBezTo>
                  <a:pt x="207724" y="127381"/>
                  <a:pt x="209094" y="126011"/>
                  <a:pt x="209094" y="124314"/>
                </a:cubicBezTo>
                <a:cubicBezTo>
                  <a:pt x="209094" y="123368"/>
                  <a:pt x="208670" y="122520"/>
                  <a:pt x="207985" y="121933"/>
                </a:cubicBezTo>
                <a:lnTo>
                  <a:pt x="188576" y="104057"/>
                </a:lnTo>
                <a:cubicBezTo>
                  <a:pt x="187993" y="103523"/>
                  <a:pt x="187258" y="103254"/>
                  <a:pt x="186521" y="103254"/>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0"/>
          <p:cNvSpPr/>
          <p:nvPr/>
        </p:nvSpPr>
        <p:spPr>
          <a:xfrm>
            <a:off x="5773923" y="2808339"/>
            <a:ext cx="319276" cy="434759"/>
          </a:xfrm>
          <a:custGeom>
            <a:avLst/>
            <a:gdLst/>
            <a:ahLst/>
            <a:cxnLst/>
            <a:rect l="l" t="t" r="r" b="b"/>
            <a:pathLst>
              <a:path w="153314" h="208768" extrusionOk="0">
                <a:moveTo>
                  <a:pt x="76657" y="6100"/>
                </a:moveTo>
                <a:cubicBezTo>
                  <a:pt x="85660" y="6100"/>
                  <a:pt x="93847" y="9166"/>
                  <a:pt x="99719" y="14059"/>
                </a:cubicBezTo>
                <a:cubicBezTo>
                  <a:pt x="105460" y="18822"/>
                  <a:pt x="109015" y="25378"/>
                  <a:pt x="109015" y="32522"/>
                </a:cubicBezTo>
                <a:lnTo>
                  <a:pt x="109015" y="49321"/>
                </a:lnTo>
                <a:lnTo>
                  <a:pt x="44298" y="49321"/>
                </a:lnTo>
                <a:lnTo>
                  <a:pt x="44298" y="32522"/>
                </a:lnTo>
                <a:cubicBezTo>
                  <a:pt x="44298" y="25378"/>
                  <a:pt x="47853" y="18822"/>
                  <a:pt x="53594" y="14059"/>
                </a:cubicBezTo>
                <a:cubicBezTo>
                  <a:pt x="59466" y="9166"/>
                  <a:pt x="67654" y="6100"/>
                  <a:pt x="76657" y="6100"/>
                </a:cubicBezTo>
                <a:close/>
                <a:moveTo>
                  <a:pt x="41231" y="69285"/>
                </a:moveTo>
                <a:cubicBezTo>
                  <a:pt x="42797" y="69285"/>
                  <a:pt x="44200" y="69904"/>
                  <a:pt x="45244" y="70948"/>
                </a:cubicBezTo>
                <a:cubicBezTo>
                  <a:pt x="46255" y="71959"/>
                  <a:pt x="46907" y="73395"/>
                  <a:pt x="46907" y="74960"/>
                </a:cubicBezTo>
                <a:cubicBezTo>
                  <a:pt x="46907" y="76494"/>
                  <a:pt x="46255" y="77929"/>
                  <a:pt x="45244" y="78940"/>
                </a:cubicBezTo>
                <a:cubicBezTo>
                  <a:pt x="44200" y="79951"/>
                  <a:pt x="42797" y="80571"/>
                  <a:pt x="41231" y="80571"/>
                </a:cubicBezTo>
                <a:cubicBezTo>
                  <a:pt x="39698" y="80571"/>
                  <a:pt x="38263" y="79951"/>
                  <a:pt x="37252" y="78940"/>
                </a:cubicBezTo>
                <a:cubicBezTo>
                  <a:pt x="36241" y="77929"/>
                  <a:pt x="35588" y="76494"/>
                  <a:pt x="35588" y="74960"/>
                </a:cubicBezTo>
                <a:cubicBezTo>
                  <a:pt x="35588" y="73395"/>
                  <a:pt x="36241" y="71959"/>
                  <a:pt x="37252" y="70948"/>
                </a:cubicBezTo>
                <a:cubicBezTo>
                  <a:pt x="38263" y="69904"/>
                  <a:pt x="39698" y="69285"/>
                  <a:pt x="41231" y="69285"/>
                </a:cubicBezTo>
                <a:close/>
                <a:moveTo>
                  <a:pt x="112082" y="69285"/>
                </a:moveTo>
                <a:cubicBezTo>
                  <a:pt x="113647" y="69285"/>
                  <a:pt x="115050" y="69904"/>
                  <a:pt x="116061" y="70948"/>
                </a:cubicBezTo>
                <a:cubicBezTo>
                  <a:pt x="117105" y="71959"/>
                  <a:pt x="117725" y="73395"/>
                  <a:pt x="117725" y="74960"/>
                </a:cubicBezTo>
                <a:cubicBezTo>
                  <a:pt x="117725" y="76494"/>
                  <a:pt x="117105" y="77929"/>
                  <a:pt x="116061" y="78940"/>
                </a:cubicBezTo>
                <a:cubicBezTo>
                  <a:pt x="115050" y="79951"/>
                  <a:pt x="113647" y="80571"/>
                  <a:pt x="112082" y="80571"/>
                </a:cubicBezTo>
                <a:cubicBezTo>
                  <a:pt x="110516" y="80571"/>
                  <a:pt x="109113" y="79951"/>
                  <a:pt x="108069" y="78940"/>
                </a:cubicBezTo>
                <a:cubicBezTo>
                  <a:pt x="107058" y="77929"/>
                  <a:pt x="106406" y="76494"/>
                  <a:pt x="106406" y="74960"/>
                </a:cubicBezTo>
                <a:cubicBezTo>
                  <a:pt x="106406" y="73395"/>
                  <a:pt x="107058" y="71959"/>
                  <a:pt x="108069" y="70948"/>
                </a:cubicBezTo>
                <a:cubicBezTo>
                  <a:pt x="109113" y="69904"/>
                  <a:pt x="110516" y="69285"/>
                  <a:pt x="112082" y="69285"/>
                </a:cubicBezTo>
                <a:close/>
                <a:moveTo>
                  <a:pt x="84877" y="121411"/>
                </a:moveTo>
                <a:cubicBezTo>
                  <a:pt x="86769" y="121411"/>
                  <a:pt x="88465" y="122194"/>
                  <a:pt x="89704" y="123434"/>
                </a:cubicBezTo>
                <a:cubicBezTo>
                  <a:pt x="90944" y="124641"/>
                  <a:pt x="91727" y="126337"/>
                  <a:pt x="91727" y="128229"/>
                </a:cubicBezTo>
                <a:cubicBezTo>
                  <a:pt x="91727" y="130088"/>
                  <a:pt x="90944" y="131784"/>
                  <a:pt x="89704" y="133024"/>
                </a:cubicBezTo>
                <a:cubicBezTo>
                  <a:pt x="88465" y="134263"/>
                  <a:pt x="86769" y="135014"/>
                  <a:pt x="84877" y="135014"/>
                </a:cubicBezTo>
                <a:lnTo>
                  <a:pt x="67882" y="135014"/>
                </a:lnTo>
                <a:lnTo>
                  <a:pt x="67882" y="121411"/>
                </a:lnTo>
                <a:close/>
                <a:moveTo>
                  <a:pt x="84877" y="141114"/>
                </a:moveTo>
                <a:cubicBezTo>
                  <a:pt x="86769" y="141114"/>
                  <a:pt x="88465" y="141896"/>
                  <a:pt x="89704" y="143136"/>
                </a:cubicBezTo>
                <a:cubicBezTo>
                  <a:pt x="90944" y="144376"/>
                  <a:pt x="91727" y="146072"/>
                  <a:pt x="91727" y="147931"/>
                </a:cubicBezTo>
                <a:cubicBezTo>
                  <a:pt x="91727" y="149790"/>
                  <a:pt x="90944" y="151487"/>
                  <a:pt x="89704" y="152726"/>
                </a:cubicBezTo>
                <a:cubicBezTo>
                  <a:pt x="88465" y="153966"/>
                  <a:pt x="86769" y="154716"/>
                  <a:pt x="84877" y="154716"/>
                </a:cubicBezTo>
                <a:lnTo>
                  <a:pt x="67882" y="154716"/>
                </a:lnTo>
                <a:lnTo>
                  <a:pt x="67882" y="141114"/>
                </a:lnTo>
                <a:close/>
                <a:moveTo>
                  <a:pt x="72253" y="108200"/>
                </a:moveTo>
                <a:cubicBezTo>
                  <a:pt x="70589" y="108200"/>
                  <a:pt x="69219" y="109570"/>
                  <a:pt x="69219" y="111234"/>
                </a:cubicBezTo>
                <a:lnTo>
                  <a:pt x="69219" y="115311"/>
                </a:lnTo>
                <a:lnTo>
                  <a:pt x="58520" y="115311"/>
                </a:lnTo>
                <a:cubicBezTo>
                  <a:pt x="56824" y="115311"/>
                  <a:pt x="55486" y="116681"/>
                  <a:pt x="55486" y="118345"/>
                </a:cubicBezTo>
                <a:cubicBezTo>
                  <a:pt x="55486" y="120041"/>
                  <a:pt x="56824" y="121411"/>
                  <a:pt x="58520" y="121411"/>
                </a:cubicBezTo>
                <a:lnTo>
                  <a:pt x="61782" y="121411"/>
                </a:lnTo>
                <a:lnTo>
                  <a:pt x="61782" y="154716"/>
                </a:lnTo>
                <a:lnTo>
                  <a:pt x="58520" y="154716"/>
                </a:lnTo>
                <a:cubicBezTo>
                  <a:pt x="56824" y="154716"/>
                  <a:pt x="55486" y="156086"/>
                  <a:pt x="55486" y="157782"/>
                </a:cubicBezTo>
                <a:cubicBezTo>
                  <a:pt x="55486" y="159479"/>
                  <a:pt x="56824" y="160849"/>
                  <a:pt x="58520" y="160849"/>
                </a:cubicBezTo>
                <a:lnTo>
                  <a:pt x="69219" y="160849"/>
                </a:lnTo>
                <a:lnTo>
                  <a:pt x="69219" y="164893"/>
                </a:lnTo>
                <a:cubicBezTo>
                  <a:pt x="69219" y="166590"/>
                  <a:pt x="70589" y="167960"/>
                  <a:pt x="72253" y="167960"/>
                </a:cubicBezTo>
                <a:cubicBezTo>
                  <a:pt x="73949" y="167960"/>
                  <a:pt x="75319" y="166590"/>
                  <a:pt x="75319" y="164893"/>
                </a:cubicBezTo>
                <a:lnTo>
                  <a:pt x="75319" y="160849"/>
                </a:lnTo>
                <a:lnTo>
                  <a:pt x="81811" y="160849"/>
                </a:lnTo>
                <a:lnTo>
                  <a:pt x="81811" y="164893"/>
                </a:lnTo>
                <a:cubicBezTo>
                  <a:pt x="81811" y="166590"/>
                  <a:pt x="83181" y="167960"/>
                  <a:pt x="84877" y="167960"/>
                </a:cubicBezTo>
                <a:cubicBezTo>
                  <a:pt x="86540" y="167960"/>
                  <a:pt x="87910" y="166590"/>
                  <a:pt x="87910" y="164893"/>
                </a:cubicBezTo>
                <a:lnTo>
                  <a:pt x="87910" y="160490"/>
                </a:lnTo>
                <a:cubicBezTo>
                  <a:pt x="90259" y="159903"/>
                  <a:pt x="92379" y="158696"/>
                  <a:pt x="94010" y="157065"/>
                </a:cubicBezTo>
                <a:cubicBezTo>
                  <a:pt x="96392" y="154716"/>
                  <a:pt x="97859" y="151487"/>
                  <a:pt x="97859" y="147931"/>
                </a:cubicBezTo>
                <a:cubicBezTo>
                  <a:pt x="97859" y="144115"/>
                  <a:pt x="96131" y="140526"/>
                  <a:pt x="93227" y="138080"/>
                </a:cubicBezTo>
                <a:cubicBezTo>
                  <a:pt x="96131" y="135601"/>
                  <a:pt x="97859" y="132045"/>
                  <a:pt x="97859" y="128229"/>
                </a:cubicBezTo>
                <a:cubicBezTo>
                  <a:pt x="97859" y="124673"/>
                  <a:pt x="96392" y="121444"/>
                  <a:pt x="94010" y="119095"/>
                </a:cubicBezTo>
                <a:cubicBezTo>
                  <a:pt x="92379" y="117432"/>
                  <a:pt x="90259" y="116225"/>
                  <a:pt x="87910" y="115670"/>
                </a:cubicBezTo>
                <a:lnTo>
                  <a:pt x="87910" y="111234"/>
                </a:lnTo>
                <a:cubicBezTo>
                  <a:pt x="87910" y="109570"/>
                  <a:pt x="86540" y="108200"/>
                  <a:pt x="84877" y="108200"/>
                </a:cubicBezTo>
                <a:cubicBezTo>
                  <a:pt x="83181" y="108200"/>
                  <a:pt x="81811" y="109570"/>
                  <a:pt x="81811" y="111234"/>
                </a:cubicBezTo>
                <a:lnTo>
                  <a:pt x="81811" y="115311"/>
                </a:lnTo>
                <a:lnTo>
                  <a:pt x="75319" y="115311"/>
                </a:lnTo>
                <a:lnTo>
                  <a:pt x="75319" y="111234"/>
                </a:lnTo>
                <a:cubicBezTo>
                  <a:pt x="75319" y="109570"/>
                  <a:pt x="73949" y="108200"/>
                  <a:pt x="72253" y="108200"/>
                </a:cubicBezTo>
                <a:close/>
                <a:moveTo>
                  <a:pt x="76657" y="0"/>
                </a:moveTo>
                <a:cubicBezTo>
                  <a:pt x="66186" y="0"/>
                  <a:pt x="56661" y="3588"/>
                  <a:pt x="49713" y="9362"/>
                </a:cubicBezTo>
                <a:cubicBezTo>
                  <a:pt x="42601" y="15299"/>
                  <a:pt x="38198" y="23486"/>
                  <a:pt x="38198" y="32522"/>
                </a:cubicBezTo>
                <a:lnTo>
                  <a:pt x="38198" y="49321"/>
                </a:lnTo>
                <a:lnTo>
                  <a:pt x="29390" y="49321"/>
                </a:lnTo>
                <a:cubicBezTo>
                  <a:pt x="25085" y="49321"/>
                  <a:pt x="21366" y="50887"/>
                  <a:pt x="18593" y="53464"/>
                </a:cubicBezTo>
                <a:cubicBezTo>
                  <a:pt x="15658" y="56139"/>
                  <a:pt x="13798" y="59857"/>
                  <a:pt x="13374" y="63935"/>
                </a:cubicBezTo>
                <a:lnTo>
                  <a:pt x="2479" y="172983"/>
                </a:lnTo>
                <a:cubicBezTo>
                  <a:pt x="2316" y="174679"/>
                  <a:pt x="3556" y="176147"/>
                  <a:pt x="5219" y="176310"/>
                </a:cubicBezTo>
                <a:cubicBezTo>
                  <a:pt x="5320" y="176320"/>
                  <a:pt x="5421" y="176325"/>
                  <a:pt x="5520" y="176325"/>
                </a:cubicBezTo>
                <a:cubicBezTo>
                  <a:pt x="7060" y="176325"/>
                  <a:pt x="8393" y="175164"/>
                  <a:pt x="8546" y="173570"/>
                </a:cubicBezTo>
                <a:lnTo>
                  <a:pt x="19441" y="64555"/>
                </a:lnTo>
                <a:cubicBezTo>
                  <a:pt x="19702" y="61978"/>
                  <a:pt x="20877" y="59629"/>
                  <a:pt x="22703" y="57966"/>
                </a:cubicBezTo>
                <a:cubicBezTo>
                  <a:pt x="24400" y="56400"/>
                  <a:pt x="26683" y="55421"/>
                  <a:pt x="29390" y="55421"/>
                </a:cubicBezTo>
                <a:lnTo>
                  <a:pt x="38198" y="55421"/>
                </a:lnTo>
                <a:lnTo>
                  <a:pt x="38198" y="63576"/>
                </a:lnTo>
                <a:cubicBezTo>
                  <a:pt x="36175" y="64131"/>
                  <a:pt x="34381" y="65174"/>
                  <a:pt x="32913" y="66610"/>
                </a:cubicBezTo>
                <a:cubicBezTo>
                  <a:pt x="30793" y="68763"/>
                  <a:pt x="29488" y="71698"/>
                  <a:pt x="29488" y="74960"/>
                </a:cubicBezTo>
                <a:cubicBezTo>
                  <a:pt x="29488" y="78190"/>
                  <a:pt x="30793" y="81126"/>
                  <a:pt x="32913" y="83246"/>
                </a:cubicBezTo>
                <a:cubicBezTo>
                  <a:pt x="35066" y="85399"/>
                  <a:pt x="38002" y="86704"/>
                  <a:pt x="41231" y="86704"/>
                </a:cubicBezTo>
                <a:cubicBezTo>
                  <a:pt x="44493" y="86704"/>
                  <a:pt x="47429" y="85399"/>
                  <a:pt x="49582" y="83246"/>
                </a:cubicBezTo>
                <a:cubicBezTo>
                  <a:pt x="51702" y="81126"/>
                  <a:pt x="53007" y="78190"/>
                  <a:pt x="53007" y="74960"/>
                </a:cubicBezTo>
                <a:cubicBezTo>
                  <a:pt x="53007" y="71698"/>
                  <a:pt x="51702" y="68763"/>
                  <a:pt x="49582" y="66610"/>
                </a:cubicBezTo>
                <a:cubicBezTo>
                  <a:pt x="48147" y="65174"/>
                  <a:pt x="46320" y="64131"/>
                  <a:pt x="44298" y="63576"/>
                </a:cubicBezTo>
                <a:lnTo>
                  <a:pt x="44298" y="55421"/>
                </a:lnTo>
                <a:lnTo>
                  <a:pt x="73590" y="55421"/>
                </a:lnTo>
                <a:lnTo>
                  <a:pt x="73590" y="89215"/>
                </a:lnTo>
                <a:cubicBezTo>
                  <a:pt x="64979" y="89966"/>
                  <a:pt x="57248" y="93749"/>
                  <a:pt x="51474" y="99523"/>
                </a:cubicBezTo>
                <a:cubicBezTo>
                  <a:pt x="45015" y="105982"/>
                  <a:pt x="41036" y="114887"/>
                  <a:pt x="41036" y="124738"/>
                </a:cubicBezTo>
                <a:lnTo>
                  <a:pt x="41036" y="177844"/>
                </a:lnTo>
                <a:cubicBezTo>
                  <a:pt x="41036" y="179540"/>
                  <a:pt x="42406" y="180910"/>
                  <a:pt x="44102" y="180910"/>
                </a:cubicBezTo>
                <a:lnTo>
                  <a:pt x="69741" y="180910"/>
                </a:lnTo>
                <a:cubicBezTo>
                  <a:pt x="71437" y="180910"/>
                  <a:pt x="72775" y="179540"/>
                  <a:pt x="72775" y="177844"/>
                </a:cubicBezTo>
                <a:cubicBezTo>
                  <a:pt x="72775" y="176147"/>
                  <a:pt x="71437" y="174777"/>
                  <a:pt x="69741" y="174777"/>
                </a:cubicBezTo>
                <a:lnTo>
                  <a:pt x="47136" y="174777"/>
                </a:lnTo>
                <a:lnTo>
                  <a:pt x="47136" y="124738"/>
                </a:lnTo>
                <a:cubicBezTo>
                  <a:pt x="47136" y="116583"/>
                  <a:pt x="50463" y="109179"/>
                  <a:pt x="55780" y="103862"/>
                </a:cubicBezTo>
                <a:cubicBezTo>
                  <a:pt x="61130" y="98512"/>
                  <a:pt x="68502" y="95217"/>
                  <a:pt x="76657" y="95217"/>
                </a:cubicBezTo>
                <a:cubicBezTo>
                  <a:pt x="84812" y="95217"/>
                  <a:pt x="92184" y="98512"/>
                  <a:pt x="97533" y="103862"/>
                </a:cubicBezTo>
                <a:cubicBezTo>
                  <a:pt x="102850" y="109179"/>
                  <a:pt x="106178" y="116583"/>
                  <a:pt x="106178" y="124738"/>
                </a:cubicBezTo>
                <a:lnTo>
                  <a:pt x="106178" y="174777"/>
                </a:lnTo>
                <a:lnTo>
                  <a:pt x="83572" y="174777"/>
                </a:lnTo>
                <a:cubicBezTo>
                  <a:pt x="81908" y="174777"/>
                  <a:pt x="80538" y="176147"/>
                  <a:pt x="80538" y="177844"/>
                </a:cubicBezTo>
                <a:cubicBezTo>
                  <a:pt x="80538" y="179540"/>
                  <a:pt x="81908" y="180910"/>
                  <a:pt x="83572" y="180910"/>
                </a:cubicBezTo>
                <a:lnTo>
                  <a:pt x="109244" y="180910"/>
                </a:lnTo>
                <a:cubicBezTo>
                  <a:pt x="110907" y="180910"/>
                  <a:pt x="112277" y="179540"/>
                  <a:pt x="112277" y="177844"/>
                </a:cubicBezTo>
                <a:lnTo>
                  <a:pt x="112277" y="124738"/>
                </a:lnTo>
                <a:cubicBezTo>
                  <a:pt x="112277" y="114887"/>
                  <a:pt x="108298" y="105982"/>
                  <a:pt x="101839" y="99523"/>
                </a:cubicBezTo>
                <a:cubicBezTo>
                  <a:pt x="96065" y="93749"/>
                  <a:pt x="88334" y="89966"/>
                  <a:pt x="79723" y="89215"/>
                </a:cubicBezTo>
                <a:lnTo>
                  <a:pt x="79723" y="55421"/>
                </a:lnTo>
                <a:lnTo>
                  <a:pt x="109015" y="55421"/>
                </a:lnTo>
                <a:lnTo>
                  <a:pt x="109015" y="63576"/>
                </a:lnTo>
                <a:cubicBezTo>
                  <a:pt x="106993" y="64131"/>
                  <a:pt x="105199" y="65174"/>
                  <a:pt x="103764" y="66610"/>
                </a:cubicBezTo>
                <a:cubicBezTo>
                  <a:pt x="101611" y="68763"/>
                  <a:pt x="100306" y="71698"/>
                  <a:pt x="100306" y="74960"/>
                </a:cubicBezTo>
                <a:cubicBezTo>
                  <a:pt x="100306" y="78190"/>
                  <a:pt x="101611" y="81126"/>
                  <a:pt x="103764" y="83246"/>
                </a:cubicBezTo>
                <a:cubicBezTo>
                  <a:pt x="105884" y="85399"/>
                  <a:pt x="108820" y="86704"/>
                  <a:pt x="112082" y="86704"/>
                </a:cubicBezTo>
                <a:cubicBezTo>
                  <a:pt x="115311" y="86704"/>
                  <a:pt x="118247" y="85399"/>
                  <a:pt x="120400" y="83246"/>
                </a:cubicBezTo>
                <a:cubicBezTo>
                  <a:pt x="122520" y="81126"/>
                  <a:pt x="123825" y="78190"/>
                  <a:pt x="123825" y="74960"/>
                </a:cubicBezTo>
                <a:cubicBezTo>
                  <a:pt x="123825" y="71698"/>
                  <a:pt x="122520" y="68763"/>
                  <a:pt x="120400" y="66610"/>
                </a:cubicBezTo>
                <a:cubicBezTo>
                  <a:pt x="118964" y="65174"/>
                  <a:pt x="117138" y="64131"/>
                  <a:pt x="115115" y="63576"/>
                </a:cubicBezTo>
                <a:lnTo>
                  <a:pt x="115115" y="55421"/>
                </a:lnTo>
                <a:lnTo>
                  <a:pt x="123955" y="55421"/>
                </a:lnTo>
                <a:cubicBezTo>
                  <a:pt x="126630" y="55421"/>
                  <a:pt x="128914" y="56400"/>
                  <a:pt x="130610" y="57966"/>
                </a:cubicBezTo>
                <a:cubicBezTo>
                  <a:pt x="132436" y="59629"/>
                  <a:pt x="133611" y="61978"/>
                  <a:pt x="133872" y="64555"/>
                </a:cubicBezTo>
                <a:lnTo>
                  <a:pt x="134198" y="67947"/>
                </a:lnTo>
                <a:cubicBezTo>
                  <a:pt x="134351" y="69540"/>
                  <a:pt x="135684" y="70702"/>
                  <a:pt x="137224" y="70702"/>
                </a:cubicBezTo>
                <a:cubicBezTo>
                  <a:pt x="137324" y="70702"/>
                  <a:pt x="137424" y="70697"/>
                  <a:pt x="137525" y="70687"/>
                </a:cubicBezTo>
                <a:cubicBezTo>
                  <a:pt x="139221" y="70524"/>
                  <a:pt x="140428" y="69024"/>
                  <a:pt x="140265" y="67360"/>
                </a:cubicBezTo>
                <a:lnTo>
                  <a:pt x="139939" y="63968"/>
                </a:lnTo>
                <a:cubicBezTo>
                  <a:pt x="139515" y="59857"/>
                  <a:pt x="137656" y="56139"/>
                  <a:pt x="134752" y="53464"/>
                </a:cubicBezTo>
                <a:cubicBezTo>
                  <a:pt x="131947" y="50887"/>
                  <a:pt x="128228" y="49321"/>
                  <a:pt x="123955" y="49321"/>
                </a:cubicBezTo>
                <a:lnTo>
                  <a:pt x="115115" y="49321"/>
                </a:lnTo>
                <a:lnTo>
                  <a:pt x="115115" y="32522"/>
                </a:lnTo>
                <a:cubicBezTo>
                  <a:pt x="115115" y="23486"/>
                  <a:pt x="110712" y="15299"/>
                  <a:pt x="103601" y="9362"/>
                </a:cubicBezTo>
                <a:cubicBezTo>
                  <a:pt x="96653" y="3588"/>
                  <a:pt x="87128" y="0"/>
                  <a:pt x="76657" y="0"/>
                </a:cubicBezTo>
                <a:close/>
                <a:moveTo>
                  <a:pt x="138559" y="78376"/>
                </a:moveTo>
                <a:cubicBezTo>
                  <a:pt x="138476" y="78376"/>
                  <a:pt x="138392" y="78379"/>
                  <a:pt x="138308" y="78386"/>
                </a:cubicBezTo>
                <a:cubicBezTo>
                  <a:pt x="136644" y="78581"/>
                  <a:pt x="135405" y="80082"/>
                  <a:pt x="135568" y="81745"/>
                </a:cubicBezTo>
                <a:lnTo>
                  <a:pt x="146822" y="194121"/>
                </a:lnTo>
                <a:cubicBezTo>
                  <a:pt x="147050" y="196339"/>
                  <a:pt x="146006" y="198361"/>
                  <a:pt x="144375" y="199829"/>
                </a:cubicBezTo>
                <a:cubicBezTo>
                  <a:pt x="142353" y="201689"/>
                  <a:pt x="139613" y="202667"/>
                  <a:pt x="136905" y="202667"/>
                </a:cubicBezTo>
                <a:lnTo>
                  <a:pt x="16408" y="202667"/>
                </a:lnTo>
                <a:cubicBezTo>
                  <a:pt x="13700" y="202667"/>
                  <a:pt x="10960" y="201689"/>
                  <a:pt x="8938" y="199829"/>
                </a:cubicBezTo>
                <a:cubicBezTo>
                  <a:pt x="7339" y="198361"/>
                  <a:pt x="6296" y="196339"/>
                  <a:pt x="6491" y="194121"/>
                </a:cubicBezTo>
                <a:lnTo>
                  <a:pt x="7176" y="187369"/>
                </a:lnTo>
                <a:cubicBezTo>
                  <a:pt x="7339" y="185705"/>
                  <a:pt x="6100" y="184204"/>
                  <a:pt x="4436" y="184041"/>
                </a:cubicBezTo>
                <a:cubicBezTo>
                  <a:pt x="4333" y="184031"/>
                  <a:pt x="4231" y="184027"/>
                  <a:pt x="4130" y="184027"/>
                </a:cubicBezTo>
                <a:cubicBezTo>
                  <a:pt x="2567" y="184027"/>
                  <a:pt x="1262" y="185188"/>
                  <a:pt x="1109" y="186781"/>
                </a:cubicBezTo>
                <a:lnTo>
                  <a:pt x="424" y="193534"/>
                </a:lnTo>
                <a:cubicBezTo>
                  <a:pt x="0" y="197709"/>
                  <a:pt x="1761" y="201526"/>
                  <a:pt x="4828" y="204331"/>
                </a:cubicBezTo>
                <a:cubicBezTo>
                  <a:pt x="7927" y="207169"/>
                  <a:pt x="12200" y="208767"/>
                  <a:pt x="16408" y="208767"/>
                </a:cubicBezTo>
                <a:lnTo>
                  <a:pt x="136905" y="208767"/>
                </a:lnTo>
                <a:cubicBezTo>
                  <a:pt x="141113" y="208767"/>
                  <a:pt x="145387" y="207169"/>
                  <a:pt x="148485" y="204331"/>
                </a:cubicBezTo>
                <a:cubicBezTo>
                  <a:pt x="151552" y="201526"/>
                  <a:pt x="153313" y="197676"/>
                  <a:pt x="152889" y="193534"/>
                </a:cubicBezTo>
                <a:lnTo>
                  <a:pt x="141635" y="81126"/>
                </a:lnTo>
                <a:cubicBezTo>
                  <a:pt x="141480" y="79544"/>
                  <a:pt x="140147" y="78376"/>
                  <a:pt x="138559" y="78376"/>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0"/>
          <p:cNvSpPr/>
          <p:nvPr/>
        </p:nvSpPr>
        <p:spPr>
          <a:xfrm>
            <a:off x="6448126" y="2808339"/>
            <a:ext cx="415942" cy="434759"/>
          </a:xfrm>
          <a:custGeom>
            <a:avLst/>
            <a:gdLst/>
            <a:ahLst/>
            <a:cxnLst/>
            <a:rect l="l" t="t" r="r" b="b"/>
            <a:pathLst>
              <a:path w="199732" h="208768" extrusionOk="0">
                <a:moveTo>
                  <a:pt x="107287" y="31185"/>
                </a:moveTo>
                <a:cubicBezTo>
                  <a:pt x="108950" y="31185"/>
                  <a:pt x="110451" y="31772"/>
                  <a:pt x="111527" y="32718"/>
                </a:cubicBezTo>
                <a:cubicBezTo>
                  <a:pt x="112506" y="33566"/>
                  <a:pt x="113093" y="34708"/>
                  <a:pt x="113093" y="35947"/>
                </a:cubicBezTo>
                <a:cubicBezTo>
                  <a:pt x="113093" y="37154"/>
                  <a:pt x="112506" y="38296"/>
                  <a:pt x="111527" y="39144"/>
                </a:cubicBezTo>
                <a:cubicBezTo>
                  <a:pt x="110451" y="40090"/>
                  <a:pt x="108950" y="40677"/>
                  <a:pt x="107287" y="40677"/>
                </a:cubicBezTo>
                <a:lnTo>
                  <a:pt x="92445" y="40677"/>
                </a:lnTo>
                <a:lnTo>
                  <a:pt x="92445" y="31185"/>
                </a:lnTo>
                <a:close/>
                <a:moveTo>
                  <a:pt x="107287" y="46810"/>
                </a:moveTo>
                <a:cubicBezTo>
                  <a:pt x="108950" y="46810"/>
                  <a:pt x="110451" y="47364"/>
                  <a:pt x="111527" y="48310"/>
                </a:cubicBezTo>
                <a:cubicBezTo>
                  <a:pt x="112506" y="49158"/>
                  <a:pt x="113093" y="50300"/>
                  <a:pt x="113093" y="51539"/>
                </a:cubicBezTo>
                <a:cubicBezTo>
                  <a:pt x="113093" y="52779"/>
                  <a:pt x="112506" y="53921"/>
                  <a:pt x="111527" y="54769"/>
                </a:cubicBezTo>
                <a:cubicBezTo>
                  <a:pt x="110451" y="55715"/>
                  <a:pt x="108950" y="56302"/>
                  <a:pt x="107287" y="56302"/>
                </a:cubicBezTo>
                <a:lnTo>
                  <a:pt x="92445" y="56302"/>
                </a:lnTo>
                <a:lnTo>
                  <a:pt x="92445" y="46810"/>
                </a:lnTo>
                <a:close/>
                <a:moveTo>
                  <a:pt x="96033" y="19441"/>
                </a:moveTo>
                <a:cubicBezTo>
                  <a:pt x="94337" y="19441"/>
                  <a:pt x="92967" y="20811"/>
                  <a:pt x="92967" y="22508"/>
                </a:cubicBezTo>
                <a:lnTo>
                  <a:pt x="92967" y="25085"/>
                </a:lnTo>
                <a:lnTo>
                  <a:pt x="83735" y="25085"/>
                </a:lnTo>
                <a:cubicBezTo>
                  <a:pt x="82039" y="25085"/>
                  <a:pt x="80669" y="26422"/>
                  <a:pt x="80669" y="28118"/>
                </a:cubicBezTo>
                <a:cubicBezTo>
                  <a:pt x="80669" y="29815"/>
                  <a:pt x="82039" y="31185"/>
                  <a:pt x="83735" y="31185"/>
                </a:cubicBezTo>
                <a:lnTo>
                  <a:pt x="86312" y="31185"/>
                </a:lnTo>
                <a:lnTo>
                  <a:pt x="86312" y="56302"/>
                </a:lnTo>
                <a:lnTo>
                  <a:pt x="83735" y="56302"/>
                </a:lnTo>
                <a:cubicBezTo>
                  <a:pt x="82039" y="56302"/>
                  <a:pt x="80669" y="57639"/>
                  <a:pt x="80669" y="59336"/>
                </a:cubicBezTo>
                <a:cubicBezTo>
                  <a:pt x="80669" y="61032"/>
                  <a:pt x="82039" y="62402"/>
                  <a:pt x="83735" y="62402"/>
                </a:cubicBezTo>
                <a:lnTo>
                  <a:pt x="92967" y="62402"/>
                </a:lnTo>
                <a:lnTo>
                  <a:pt x="92967" y="64979"/>
                </a:lnTo>
                <a:cubicBezTo>
                  <a:pt x="92967" y="66642"/>
                  <a:pt x="94337" y="68045"/>
                  <a:pt x="96033" y="68045"/>
                </a:cubicBezTo>
                <a:cubicBezTo>
                  <a:pt x="97697" y="68045"/>
                  <a:pt x="99099" y="66642"/>
                  <a:pt x="99099" y="64979"/>
                </a:cubicBezTo>
                <a:lnTo>
                  <a:pt x="99099" y="62402"/>
                </a:lnTo>
                <a:lnTo>
                  <a:pt x="104220" y="62402"/>
                </a:lnTo>
                <a:lnTo>
                  <a:pt x="104220" y="64979"/>
                </a:lnTo>
                <a:cubicBezTo>
                  <a:pt x="104220" y="66642"/>
                  <a:pt x="105591" y="68045"/>
                  <a:pt x="107287" y="68045"/>
                </a:cubicBezTo>
                <a:cubicBezTo>
                  <a:pt x="108983" y="68045"/>
                  <a:pt x="110353" y="66642"/>
                  <a:pt x="110353" y="64979"/>
                </a:cubicBezTo>
                <a:lnTo>
                  <a:pt x="110353" y="62043"/>
                </a:lnTo>
                <a:cubicBezTo>
                  <a:pt x="112343" y="61554"/>
                  <a:pt x="114137" y="60608"/>
                  <a:pt x="115572" y="59336"/>
                </a:cubicBezTo>
                <a:cubicBezTo>
                  <a:pt x="117823" y="57378"/>
                  <a:pt x="119193" y="54606"/>
                  <a:pt x="119193" y="51539"/>
                </a:cubicBezTo>
                <a:cubicBezTo>
                  <a:pt x="119193" y="48473"/>
                  <a:pt x="117823" y="45700"/>
                  <a:pt x="115572" y="43743"/>
                </a:cubicBezTo>
                <a:cubicBezTo>
                  <a:pt x="117823" y="41753"/>
                  <a:pt x="119193" y="39013"/>
                  <a:pt x="119193" y="35947"/>
                </a:cubicBezTo>
                <a:cubicBezTo>
                  <a:pt x="119193" y="32881"/>
                  <a:pt x="117823" y="30108"/>
                  <a:pt x="115572" y="28118"/>
                </a:cubicBezTo>
                <a:cubicBezTo>
                  <a:pt x="114137" y="26879"/>
                  <a:pt x="112343" y="25900"/>
                  <a:pt x="110353" y="25443"/>
                </a:cubicBezTo>
                <a:lnTo>
                  <a:pt x="110353" y="22508"/>
                </a:lnTo>
                <a:cubicBezTo>
                  <a:pt x="110353" y="20811"/>
                  <a:pt x="108983" y="19441"/>
                  <a:pt x="107287" y="19441"/>
                </a:cubicBezTo>
                <a:cubicBezTo>
                  <a:pt x="105591" y="19441"/>
                  <a:pt x="104220" y="20811"/>
                  <a:pt x="104220" y="22508"/>
                </a:cubicBezTo>
                <a:lnTo>
                  <a:pt x="104220" y="25085"/>
                </a:lnTo>
                <a:lnTo>
                  <a:pt x="99099" y="25085"/>
                </a:lnTo>
                <a:lnTo>
                  <a:pt x="99099" y="22508"/>
                </a:lnTo>
                <a:cubicBezTo>
                  <a:pt x="99099" y="20811"/>
                  <a:pt x="97697" y="19441"/>
                  <a:pt x="96033" y="19441"/>
                </a:cubicBezTo>
                <a:close/>
                <a:moveTo>
                  <a:pt x="103014" y="6230"/>
                </a:moveTo>
                <a:cubicBezTo>
                  <a:pt x="111103" y="6883"/>
                  <a:pt x="118475" y="10112"/>
                  <a:pt x="124282" y="15070"/>
                </a:cubicBezTo>
                <a:lnTo>
                  <a:pt x="122194" y="17191"/>
                </a:lnTo>
                <a:cubicBezTo>
                  <a:pt x="120987" y="18365"/>
                  <a:pt x="120987" y="20322"/>
                  <a:pt x="122194" y="21496"/>
                </a:cubicBezTo>
                <a:cubicBezTo>
                  <a:pt x="122781" y="22100"/>
                  <a:pt x="123564" y="22402"/>
                  <a:pt x="124347" y="22402"/>
                </a:cubicBezTo>
                <a:cubicBezTo>
                  <a:pt x="125130" y="22402"/>
                  <a:pt x="125913" y="22100"/>
                  <a:pt x="126500" y="21496"/>
                </a:cubicBezTo>
                <a:lnTo>
                  <a:pt x="128620" y="19376"/>
                </a:lnTo>
                <a:cubicBezTo>
                  <a:pt x="133578" y="25215"/>
                  <a:pt x="136775" y="32587"/>
                  <a:pt x="137460" y="40677"/>
                </a:cubicBezTo>
                <a:lnTo>
                  <a:pt x="134459" y="40677"/>
                </a:lnTo>
                <a:cubicBezTo>
                  <a:pt x="132763" y="40677"/>
                  <a:pt x="131393" y="42047"/>
                  <a:pt x="131393" y="43743"/>
                </a:cubicBezTo>
                <a:cubicBezTo>
                  <a:pt x="131393" y="45439"/>
                  <a:pt x="132763" y="46810"/>
                  <a:pt x="134459" y="46810"/>
                </a:cubicBezTo>
                <a:lnTo>
                  <a:pt x="137460" y="46810"/>
                </a:lnTo>
                <a:cubicBezTo>
                  <a:pt x="136775" y="54867"/>
                  <a:pt x="133578" y="62239"/>
                  <a:pt x="128620" y="68078"/>
                </a:cubicBezTo>
                <a:lnTo>
                  <a:pt x="126500" y="65957"/>
                </a:lnTo>
                <a:cubicBezTo>
                  <a:pt x="125913" y="65370"/>
                  <a:pt x="125130" y="65077"/>
                  <a:pt x="124347" y="65077"/>
                </a:cubicBezTo>
                <a:cubicBezTo>
                  <a:pt x="123564" y="65077"/>
                  <a:pt x="122781" y="65370"/>
                  <a:pt x="122194" y="65957"/>
                </a:cubicBezTo>
                <a:cubicBezTo>
                  <a:pt x="120987" y="67164"/>
                  <a:pt x="120987" y="69089"/>
                  <a:pt x="122194" y="70296"/>
                </a:cubicBezTo>
                <a:lnTo>
                  <a:pt x="124282" y="72416"/>
                </a:lnTo>
                <a:cubicBezTo>
                  <a:pt x="118475" y="77374"/>
                  <a:pt x="111103" y="80571"/>
                  <a:pt x="103014" y="81223"/>
                </a:cubicBezTo>
                <a:lnTo>
                  <a:pt x="103014" y="78255"/>
                </a:lnTo>
                <a:cubicBezTo>
                  <a:pt x="103014" y="76526"/>
                  <a:pt x="101644" y="75189"/>
                  <a:pt x="99947" y="75189"/>
                </a:cubicBezTo>
                <a:cubicBezTo>
                  <a:pt x="98251" y="75189"/>
                  <a:pt x="96881" y="76526"/>
                  <a:pt x="96881" y="78255"/>
                </a:cubicBezTo>
                <a:lnTo>
                  <a:pt x="96881" y="81223"/>
                </a:lnTo>
                <a:cubicBezTo>
                  <a:pt x="88791" y="80571"/>
                  <a:pt x="81452" y="77374"/>
                  <a:pt x="75613" y="72416"/>
                </a:cubicBezTo>
                <a:lnTo>
                  <a:pt x="77701" y="70296"/>
                </a:lnTo>
                <a:cubicBezTo>
                  <a:pt x="78908" y="69089"/>
                  <a:pt x="78908" y="67164"/>
                  <a:pt x="77701" y="65957"/>
                </a:cubicBezTo>
                <a:cubicBezTo>
                  <a:pt x="77113" y="65370"/>
                  <a:pt x="76331" y="65077"/>
                  <a:pt x="75548" y="65077"/>
                </a:cubicBezTo>
                <a:cubicBezTo>
                  <a:pt x="74765" y="65077"/>
                  <a:pt x="73982" y="65370"/>
                  <a:pt x="73395" y="65957"/>
                </a:cubicBezTo>
                <a:lnTo>
                  <a:pt x="71275" y="68078"/>
                </a:lnTo>
                <a:cubicBezTo>
                  <a:pt x="66316" y="62239"/>
                  <a:pt x="63120" y="54867"/>
                  <a:pt x="62467" y="46810"/>
                </a:cubicBezTo>
                <a:lnTo>
                  <a:pt x="65468" y="46810"/>
                </a:lnTo>
                <a:cubicBezTo>
                  <a:pt x="67132" y="46810"/>
                  <a:pt x="68502" y="45439"/>
                  <a:pt x="68502" y="43743"/>
                </a:cubicBezTo>
                <a:cubicBezTo>
                  <a:pt x="68502" y="42047"/>
                  <a:pt x="67132" y="40677"/>
                  <a:pt x="65468" y="40677"/>
                </a:cubicBezTo>
                <a:lnTo>
                  <a:pt x="62467" y="40677"/>
                </a:lnTo>
                <a:cubicBezTo>
                  <a:pt x="63120" y="32587"/>
                  <a:pt x="66316" y="25215"/>
                  <a:pt x="71275" y="19376"/>
                </a:cubicBezTo>
                <a:lnTo>
                  <a:pt x="73395" y="21496"/>
                </a:lnTo>
                <a:cubicBezTo>
                  <a:pt x="73982" y="22100"/>
                  <a:pt x="74765" y="22402"/>
                  <a:pt x="75548" y="22402"/>
                </a:cubicBezTo>
                <a:cubicBezTo>
                  <a:pt x="76331" y="22402"/>
                  <a:pt x="77113" y="22100"/>
                  <a:pt x="77701" y="21496"/>
                </a:cubicBezTo>
                <a:cubicBezTo>
                  <a:pt x="78908" y="20322"/>
                  <a:pt x="78908" y="18365"/>
                  <a:pt x="77701" y="17191"/>
                </a:cubicBezTo>
                <a:lnTo>
                  <a:pt x="75613" y="15070"/>
                </a:lnTo>
                <a:cubicBezTo>
                  <a:pt x="81452" y="10112"/>
                  <a:pt x="88791" y="6883"/>
                  <a:pt x="96881" y="6230"/>
                </a:cubicBezTo>
                <a:lnTo>
                  <a:pt x="96881" y="9231"/>
                </a:lnTo>
                <a:cubicBezTo>
                  <a:pt x="96881" y="10928"/>
                  <a:pt x="98251" y="12298"/>
                  <a:pt x="99947" y="12298"/>
                </a:cubicBezTo>
                <a:cubicBezTo>
                  <a:pt x="101644" y="12298"/>
                  <a:pt x="103014" y="10928"/>
                  <a:pt x="103014" y="9231"/>
                </a:cubicBezTo>
                <a:lnTo>
                  <a:pt x="103014" y="6230"/>
                </a:lnTo>
                <a:close/>
                <a:moveTo>
                  <a:pt x="99947" y="0"/>
                </a:moveTo>
                <a:cubicBezTo>
                  <a:pt x="87878" y="0"/>
                  <a:pt x="76950" y="4893"/>
                  <a:pt x="69024" y="12820"/>
                </a:cubicBezTo>
                <a:cubicBezTo>
                  <a:pt x="65436" y="16408"/>
                  <a:pt x="62435" y="20616"/>
                  <a:pt x="60282" y="25313"/>
                </a:cubicBezTo>
                <a:cubicBezTo>
                  <a:pt x="55291" y="36012"/>
                  <a:pt x="54867" y="48408"/>
                  <a:pt x="59107" y="59433"/>
                </a:cubicBezTo>
                <a:cubicBezTo>
                  <a:pt x="63250" y="70231"/>
                  <a:pt x="71568" y="78973"/>
                  <a:pt x="82137" y="83670"/>
                </a:cubicBezTo>
                <a:cubicBezTo>
                  <a:pt x="87775" y="86206"/>
                  <a:pt x="93853" y="87471"/>
                  <a:pt x="99932" y="87471"/>
                </a:cubicBezTo>
                <a:cubicBezTo>
                  <a:pt x="106126" y="87471"/>
                  <a:pt x="112322" y="86157"/>
                  <a:pt x="118051" y="83539"/>
                </a:cubicBezTo>
                <a:cubicBezTo>
                  <a:pt x="127968" y="79038"/>
                  <a:pt x="135894" y="70948"/>
                  <a:pt x="140167" y="60934"/>
                </a:cubicBezTo>
                <a:cubicBezTo>
                  <a:pt x="145093" y="49452"/>
                  <a:pt x="144832" y="36273"/>
                  <a:pt x="139482" y="24987"/>
                </a:cubicBezTo>
                <a:cubicBezTo>
                  <a:pt x="136514" y="18756"/>
                  <a:pt x="132143" y="13342"/>
                  <a:pt x="126696" y="9134"/>
                </a:cubicBezTo>
                <a:cubicBezTo>
                  <a:pt x="119323" y="3425"/>
                  <a:pt x="110027" y="0"/>
                  <a:pt x="99947" y="0"/>
                </a:cubicBezTo>
                <a:close/>
                <a:moveTo>
                  <a:pt x="32816" y="101611"/>
                </a:moveTo>
                <a:lnTo>
                  <a:pt x="50855" y="119650"/>
                </a:lnTo>
                <a:lnTo>
                  <a:pt x="16049" y="119650"/>
                </a:lnTo>
                <a:cubicBezTo>
                  <a:pt x="13570" y="119650"/>
                  <a:pt x="11319" y="118638"/>
                  <a:pt x="9688" y="116975"/>
                </a:cubicBezTo>
                <a:cubicBezTo>
                  <a:pt x="8057" y="115344"/>
                  <a:pt x="7046" y="113093"/>
                  <a:pt x="7046" y="110614"/>
                </a:cubicBezTo>
                <a:cubicBezTo>
                  <a:pt x="7046" y="108135"/>
                  <a:pt x="8057" y="105884"/>
                  <a:pt x="9688" y="104253"/>
                </a:cubicBezTo>
                <a:cubicBezTo>
                  <a:pt x="11319" y="102622"/>
                  <a:pt x="13570" y="101611"/>
                  <a:pt x="16049" y="101611"/>
                </a:cubicBezTo>
                <a:close/>
                <a:moveTo>
                  <a:pt x="12374" y="59432"/>
                </a:moveTo>
                <a:cubicBezTo>
                  <a:pt x="12414" y="59432"/>
                  <a:pt x="12454" y="59432"/>
                  <a:pt x="12494" y="59433"/>
                </a:cubicBezTo>
                <a:cubicBezTo>
                  <a:pt x="14059" y="59433"/>
                  <a:pt x="15560" y="60053"/>
                  <a:pt x="16669" y="61162"/>
                </a:cubicBezTo>
                <a:lnTo>
                  <a:pt x="65697" y="110223"/>
                </a:lnTo>
                <a:cubicBezTo>
                  <a:pt x="67849" y="112375"/>
                  <a:pt x="67849" y="115898"/>
                  <a:pt x="65697" y="118019"/>
                </a:cubicBezTo>
                <a:cubicBezTo>
                  <a:pt x="64620" y="119095"/>
                  <a:pt x="63217" y="119650"/>
                  <a:pt x="61815" y="119650"/>
                </a:cubicBezTo>
                <a:cubicBezTo>
                  <a:pt x="60380" y="119650"/>
                  <a:pt x="58977" y="119095"/>
                  <a:pt x="57900" y="118019"/>
                </a:cubicBezTo>
                <a:lnTo>
                  <a:pt x="8840" y="68991"/>
                </a:lnTo>
                <a:cubicBezTo>
                  <a:pt x="6100" y="66251"/>
                  <a:pt x="6981" y="63478"/>
                  <a:pt x="9069" y="60901"/>
                </a:cubicBezTo>
                <a:cubicBezTo>
                  <a:pt x="9859" y="59922"/>
                  <a:pt x="11138" y="59432"/>
                  <a:pt x="12374" y="59432"/>
                </a:cubicBezTo>
                <a:close/>
                <a:moveTo>
                  <a:pt x="187536" y="59432"/>
                </a:moveTo>
                <a:cubicBezTo>
                  <a:pt x="188663" y="59432"/>
                  <a:pt x="189750" y="59824"/>
                  <a:pt x="190565" y="60608"/>
                </a:cubicBezTo>
                <a:cubicBezTo>
                  <a:pt x="191283" y="61325"/>
                  <a:pt x="192000" y="62402"/>
                  <a:pt x="192359" y="63315"/>
                </a:cubicBezTo>
                <a:cubicBezTo>
                  <a:pt x="192946" y="64848"/>
                  <a:pt x="193109" y="66936"/>
                  <a:pt x="191054" y="68991"/>
                </a:cubicBezTo>
                <a:lnTo>
                  <a:pt x="141994" y="118019"/>
                </a:lnTo>
                <a:cubicBezTo>
                  <a:pt x="140918" y="119095"/>
                  <a:pt x="139515" y="119650"/>
                  <a:pt x="138080" y="119650"/>
                </a:cubicBezTo>
                <a:cubicBezTo>
                  <a:pt x="136677" y="119650"/>
                  <a:pt x="135275" y="119095"/>
                  <a:pt x="134198" y="118019"/>
                </a:cubicBezTo>
                <a:cubicBezTo>
                  <a:pt x="132045" y="115898"/>
                  <a:pt x="132045" y="112375"/>
                  <a:pt x="134198" y="110223"/>
                </a:cubicBezTo>
                <a:lnTo>
                  <a:pt x="183226" y="61162"/>
                </a:lnTo>
                <a:cubicBezTo>
                  <a:pt x="184335" y="60053"/>
                  <a:pt x="185835" y="59433"/>
                  <a:pt x="187401" y="59433"/>
                </a:cubicBezTo>
                <a:cubicBezTo>
                  <a:pt x="187446" y="59432"/>
                  <a:pt x="187491" y="59432"/>
                  <a:pt x="187536" y="59432"/>
                </a:cubicBezTo>
                <a:close/>
                <a:moveTo>
                  <a:pt x="183845" y="101611"/>
                </a:moveTo>
                <a:cubicBezTo>
                  <a:pt x="186324" y="101611"/>
                  <a:pt x="188575" y="102622"/>
                  <a:pt x="190206" y="104253"/>
                </a:cubicBezTo>
                <a:cubicBezTo>
                  <a:pt x="191837" y="105884"/>
                  <a:pt x="192848" y="108135"/>
                  <a:pt x="192848" y="110614"/>
                </a:cubicBezTo>
                <a:cubicBezTo>
                  <a:pt x="192848" y="113093"/>
                  <a:pt x="191837" y="115344"/>
                  <a:pt x="190206" y="116975"/>
                </a:cubicBezTo>
                <a:cubicBezTo>
                  <a:pt x="188575" y="118638"/>
                  <a:pt x="186324" y="119650"/>
                  <a:pt x="183845" y="119650"/>
                </a:cubicBezTo>
                <a:lnTo>
                  <a:pt x="149040" y="119650"/>
                </a:lnTo>
                <a:lnTo>
                  <a:pt x="167079" y="101611"/>
                </a:lnTo>
                <a:close/>
                <a:moveTo>
                  <a:pt x="12420" y="53333"/>
                </a:moveTo>
                <a:cubicBezTo>
                  <a:pt x="9695" y="53333"/>
                  <a:pt x="7013" y="54281"/>
                  <a:pt x="5024" y="56302"/>
                </a:cubicBezTo>
                <a:cubicBezTo>
                  <a:pt x="3719" y="57607"/>
                  <a:pt x="2316" y="59694"/>
                  <a:pt x="1664" y="61260"/>
                </a:cubicBezTo>
                <a:cubicBezTo>
                  <a:pt x="392" y="64359"/>
                  <a:pt x="0" y="68795"/>
                  <a:pt x="4534" y="73329"/>
                </a:cubicBezTo>
                <a:lnTo>
                  <a:pt x="26683" y="95478"/>
                </a:lnTo>
                <a:lnTo>
                  <a:pt x="16049" y="95478"/>
                </a:lnTo>
                <a:cubicBezTo>
                  <a:pt x="11907" y="95478"/>
                  <a:pt x="8123" y="97175"/>
                  <a:pt x="5383" y="99915"/>
                </a:cubicBezTo>
                <a:cubicBezTo>
                  <a:pt x="2610" y="102687"/>
                  <a:pt x="914" y="106439"/>
                  <a:pt x="914" y="110614"/>
                </a:cubicBezTo>
                <a:cubicBezTo>
                  <a:pt x="914" y="114789"/>
                  <a:pt x="2610" y="118573"/>
                  <a:pt x="5383" y="121313"/>
                </a:cubicBezTo>
                <a:cubicBezTo>
                  <a:pt x="8090" y="124021"/>
                  <a:pt x="11841" y="125717"/>
                  <a:pt x="15984" y="125750"/>
                </a:cubicBezTo>
                <a:lnTo>
                  <a:pt x="25215" y="175560"/>
                </a:lnTo>
                <a:cubicBezTo>
                  <a:pt x="25477" y="177040"/>
                  <a:pt x="26770" y="178055"/>
                  <a:pt x="28223" y="178055"/>
                </a:cubicBezTo>
                <a:cubicBezTo>
                  <a:pt x="28404" y="178055"/>
                  <a:pt x="28587" y="178039"/>
                  <a:pt x="28771" y="178007"/>
                </a:cubicBezTo>
                <a:cubicBezTo>
                  <a:pt x="30402" y="177713"/>
                  <a:pt x="31511" y="176115"/>
                  <a:pt x="31217" y="174451"/>
                </a:cubicBezTo>
                <a:lnTo>
                  <a:pt x="22182" y="125750"/>
                </a:lnTo>
                <a:lnTo>
                  <a:pt x="177713" y="125750"/>
                </a:lnTo>
                <a:lnTo>
                  <a:pt x="176017" y="134883"/>
                </a:lnTo>
                <a:cubicBezTo>
                  <a:pt x="175723" y="136514"/>
                  <a:pt x="176832" y="138113"/>
                  <a:pt x="178463" y="138439"/>
                </a:cubicBezTo>
                <a:cubicBezTo>
                  <a:pt x="178643" y="138470"/>
                  <a:pt x="178822" y="138486"/>
                  <a:pt x="178999" y="138486"/>
                </a:cubicBezTo>
                <a:cubicBezTo>
                  <a:pt x="180457" y="138486"/>
                  <a:pt x="181757" y="137443"/>
                  <a:pt x="182019" y="135960"/>
                </a:cubicBezTo>
                <a:lnTo>
                  <a:pt x="183911" y="125750"/>
                </a:lnTo>
                <a:cubicBezTo>
                  <a:pt x="188053" y="125750"/>
                  <a:pt x="191805" y="124021"/>
                  <a:pt x="194545" y="121313"/>
                </a:cubicBezTo>
                <a:cubicBezTo>
                  <a:pt x="197285" y="118573"/>
                  <a:pt x="198981" y="114789"/>
                  <a:pt x="198981" y="110614"/>
                </a:cubicBezTo>
                <a:cubicBezTo>
                  <a:pt x="198981" y="106439"/>
                  <a:pt x="197285" y="102687"/>
                  <a:pt x="194545" y="99915"/>
                </a:cubicBezTo>
                <a:cubicBezTo>
                  <a:pt x="191772" y="97175"/>
                  <a:pt x="188021" y="95478"/>
                  <a:pt x="183845" y="95478"/>
                </a:cubicBezTo>
                <a:lnTo>
                  <a:pt x="173211" y="95478"/>
                </a:lnTo>
                <a:lnTo>
                  <a:pt x="195393" y="73329"/>
                </a:lnTo>
                <a:cubicBezTo>
                  <a:pt x="199731" y="68958"/>
                  <a:pt x="199535" y="64685"/>
                  <a:pt x="198361" y="61619"/>
                </a:cubicBezTo>
                <a:cubicBezTo>
                  <a:pt x="197709" y="59923"/>
                  <a:pt x="196273" y="57705"/>
                  <a:pt x="194871" y="56302"/>
                </a:cubicBezTo>
                <a:cubicBezTo>
                  <a:pt x="192882" y="54281"/>
                  <a:pt x="190199" y="53333"/>
                  <a:pt x="187474" y="53333"/>
                </a:cubicBezTo>
                <a:cubicBezTo>
                  <a:pt x="187428" y="53333"/>
                  <a:pt x="187382" y="53333"/>
                  <a:pt x="187336" y="53333"/>
                </a:cubicBezTo>
                <a:cubicBezTo>
                  <a:pt x="184237" y="53366"/>
                  <a:pt x="181105" y="54638"/>
                  <a:pt x="178920" y="56856"/>
                </a:cubicBezTo>
                <a:lnTo>
                  <a:pt x="140265" y="95478"/>
                </a:lnTo>
                <a:lnTo>
                  <a:pt x="106993" y="95478"/>
                </a:lnTo>
                <a:cubicBezTo>
                  <a:pt x="105297" y="95478"/>
                  <a:pt x="103927" y="96848"/>
                  <a:pt x="103927" y="98545"/>
                </a:cubicBezTo>
                <a:cubicBezTo>
                  <a:pt x="103927" y="100241"/>
                  <a:pt x="105297" y="101611"/>
                  <a:pt x="106993" y="101611"/>
                </a:cubicBezTo>
                <a:lnTo>
                  <a:pt x="134165" y="101611"/>
                </a:lnTo>
                <a:lnTo>
                  <a:pt x="129860" y="105884"/>
                </a:lnTo>
                <a:cubicBezTo>
                  <a:pt x="128229" y="107548"/>
                  <a:pt x="127152" y="109570"/>
                  <a:pt x="126728" y="111690"/>
                </a:cubicBezTo>
                <a:cubicBezTo>
                  <a:pt x="126141" y="114365"/>
                  <a:pt x="126565" y="117236"/>
                  <a:pt x="127837" y="119650"/>
                </a:cubicBezTo>
                <a:lnTo>
                  <a:pt x="72057" y="119650"/>
                </a:lnTo>
                <a:cubicBezTo>
                  <a:pt x="73362" y="117171"/>
                  <a:pt x="73754" y="114235"/>
                  <a:pt x="73134" y="111495"/>
                </a:cubicBezTo>
                <a:cubicBezTo>
                  <a:pt x="72677" y="109440"/>
                  <a:pt x="71633" y="107482"/>
                  <a:pt x="70035" y="105884"/>
                </a:cubicBezTo>
                <a:lnTo>
                  <a:pt x="65729" y="101611"/>
                </a:lnTo>
                <a:lnTo>
                  <a:pt x="93130" y="101611"/>
                </a:lnTo>
                <a:cubicBezTo>
                  <a:pt x="94826" y="101611"/>
                  <a:pt x="96196" y="100241"/>
                  <a:pt x="96196" y="98545"/>
                </a:cubicBezTo>
                <a:cubicBezTo>
                  <a:pt x="96196" y="96848"/>
                  <a:pt x="94826" y="95478"/>
                  <a:pt x="93130" y="95478"/>
                </a:cubicBezTo>
                <a:lnTo>
                  <a:pt x="59629" y="95478"/>
                </a:lnTo>
                <a:lnTo>
                  <a:pt x="20975" y="56856"/>
                </a:lnTo>
                <a:cubicBezTo>
                  <a:pt x="18789" y="54638"/>
                  <a:pt x="15658" y="53366"/>
                  <a:pt x="12559" y="53333"/>
                </a:cubicBezTo>
                <a:cubicBezTo>
                  <a:pt x="12513" y="53333"/>
                  <a:pt x="12467" y="53333"/>
                  <a:pt x="12420" y="53333"/>
                </a:cubicBezTo>
                <a:close/>
                <a:moveTo>
                  <a:pt x="84475" y="139539"/>
                </a:moveTo>
                <a:cubicBezTo>
                  <a:pt x="85194" y="139539"/>
                  <a:pt x="85942" y="139827"/>
                  <a:pt x="86475" y="140331"/>
                </a:cubicBezTo>
                <a:cubicBezTo>
                  <a:pt x="87030" y="140885"/>
                  <a:pt x="87356" y="141603"/>
                  <a:pt x="87389" y="142418"/>
                </a:cubicBezTo>
                <a:lnTo>
                  <a:pt x="89378" y="186259"/>
                </a:lnTo>
                <a:cubicBezTo>
                  <a:pt x="89411" y="186879"/>
                  <a:pt x="89085" y="187532"/>
                  <a:pt x="88628" y="187988"/>
                </a:cubicBezTo>
                <a:cubicBezTo>
                  <a:pt x="88008" y="188575"/>
                  <a:pt x="87226" y="188869"/>
                  <a:pt x="86377" y="188869"/>
                </a:cubicBezTo>
                <a:cubicBezTo>
                  <a:pt x="85562" y="188869"/>
                  <a:pt x="84844" y="188575"/>
                  <a:pt x="84322" y="188054"/>
                </a:cubicBezTo>
                <a:cubicBezTo>
                  <a:pt x="83768" y="187532"/>
                  <a:pt x="83409" y="186814"/>
                  <a:pt x="83376" y="185998"/>
                </a:cubicBezTo>
                <a:lnTo>
                  <a:pt x="81419" y="142745"/>
                </a:lnTo>
                <a:cubicBezTo>
                  <a:pt x="81387" y="141831"/>
                  <a:pt x="81354" y="141179"/>
                  <a:pt x="82170" y="140396"/>
                </a:cubicBezTo>
                <a:cubicBezTo>
                  <a:pt x="82691" y="139874"/>
                  <a:pt x="83442" y="139580"/>
                  <a:pt x="84257" y="139548"/>
                </a:cubicBezTo>
                <a:cubicBezTo>
                  <a:pt x="84329" y="139542"/>
                  <a:pt x="84402" y="139539"/>
                  <a:pt x="84475" y="139539"/>
                </a:cubicBezTo>
                <a:close/>
                <a:moveTo>
                  <a:pt x="116319" y="139531"/>
                </a:moveTo>
                <a:cubicBezTo>
                  <a:pt x="117124" y="139531"/>
                  <a:pt x="117936" y="139825"/>
                  <a:pt x="118541" y="140396"/>
                </a:cubicBezTo>
                <a:cubicBezTo>
                  <a:pt x="118997" y="140853"/>
                  <a:pt x="119323" y="141505"/>
                  <a:pt x="119291" y="142157"/>
                </a:cubicBezTo>
                <a:lnTo>
                  <a:pt x="117301" y="185998"/>
                </a:lnTo>
                <a:cubicBezTo>
                  <a:pt x="117268" y="186814"/>
                  <a:pt x="116942" y="187532"/>
                  <a:pt x="116388" y="188054"/>
                </a:cubicBezTo>
                <a:cubicBezTo>
                  <a:pt x="115866" y="188575"/>
                  <a:pt x="115148" y="188869"/>
                  <a:pt x="114300" y="188869"/>
                </a:cubicBezTo>
                <a:cubicBezTo>
                  <a:pt x="113452" y="188869"/>
                  <a:pt x="112702" y="188575"/>
                  <a:pt x="112082" y="187988"/>
                </a:cubicBezTo>
                <a:cubicBezTo>
                  <a:pt x="111169" y="187140"/>
                  <a:pt x="111299" y="186357"/>
                  <a:pt x="111364" y="185248"/>
                </a:cubicBezTo>
                <a:lnTo>
                  <a:pt x="113289" y="142418"/>
                </a:lnTo>
                <a:cubicBezTo>
                  <a:pt x="113321" y="141603"/>
                  <a:pt x="113680" y="140885"/>
                  <a:pt x="114235" y="140331"/>
                </a:cubicBezTo>
                <a:cubicBezTo>
                  <a:pt x="114805" y="139792"/>
                  <a:pt x="115559" y="139531"/>
                  <a:pt x="116319" y="139531"/>
                </a:cubicBezTo>
                <a:close/>
                <a:moveTo>
                  <a:pt x="148269" y="139526"/>
                </a:moveTo>
                <a:cubicBezTo>
                  <a:pt x="148395" y="139526"/>
                  <a:pt x="148522" y="139533"/>
                  <a:pt x="148649" y="139548"/>
                </a:cubicBezTo>
                <a:cubicBezTo>
                  <a:pt x="149399" y="139646"/>
                  <a:pt x="150084" y="140004"/>
                  <a:pt x="150606" y="140494"/>
                </a:cubicBezTo>
                <a:cubicBezTo>
                  <a:pt x="151454" y="141309"/>
                  <a:pt x="151193" y="142027"/>
                  <a:pt x="151030" y="143071"/>
                </a:cubicBezTo>
                <a:lnTo>
                  <a:pt x="145256" y="185705"/>
                </a:lnTo>
                <a:cubicBezTo>
                  <a:pt x="145126" y="186683"/>
                  <a:pt x="144734" y="187532"/>
                  <a:pt x="144114" y="188151"/>
                </a:cubicBezTo>
                <a:cubicBezTo>
                  <a:pt x="143607" y="188632"/>
                  <a:pt x="142926" y="188872"/>
                  <a:pt x="142230" y="188872"/>
                </a:cubicBezTo>
                <a:cubicBezTo>
                  <a:pt x="142075" y="188872"/>
                  <a:pt x="141920" y="188860"/>
                  <a:pt x="141766" y="188836"/>
                </a:cubicBezTo>
                <a:cubicBezTo>
                  <a:pt x="139515" y="188543"/>
                  <a:pt x="139156" y="186879"/>
                  <a:pt x="139385" y="185346"/>
                </a:cubicBezTo>
                <a:lnTo>
                  <a:pt x="145158" y="142679"/>
                </a:lnTo>
                <a:cubicBezTo>
                  <a:pt x="145289" y="141701"/>
                  <a:pt x="145680" y="140853"/>
                  <a:pt x="146300" y="140265"/>
                </a:cubicBezTo>
                <a:cubicBezTo>
                  <a:pt x="146827" y="139766"/>
                  <a:pt x="147544" y="139526"/>
                  <a:pt x="148269" y="139526"/>
                </a:cubicBezTo>
                <a:close/>
                <a:moveTo>
                  <a:pt x="52442" y="139526"/>
                </a:moveTo>
                <a:cubicBezTo>
                  <a:pt x="53166" y="139526"/>
                  <a:pt x="53883" y="139766"/>
                  <a:pt x="54410" y="140265"/>
                </a:cubicBezTo>
                <a:cubicBezTo>
                  <a:pt x="54997" y="140853"/>
                  <a:pt x="55421" y="141733"/>
                  <a:pt x="55552" y="142679"/>
                </a:cubicBezTo>
                <a:lnTo>
                  <a:pt x="61260" y="184824"/>
                </a:lnTo>
                <a:cubicBezTo>
                  <a:pt x="61391" y="185901"/>
                  <a:pt x="61619" y="187173"/>
                  <a:pt x="60869" y="187923"/>
                </a:cubicBezTo>
                <a:cubicBezTo>
                  <a:pt x="60232" y="188524"/>
                  <a:pt x="59341" y="188880"/>
                  <a:pt x="58469" y="188880"/>
                </a:cubicBezTo>
                <a:cubicBezTo>
                  <a:pt x="57777" y="188880"/>
                  <a:pt x="57097" y="188656"/>
                  <a:pt x="56563" y="188151"/>
                </a:cubicBezTo>
                <a:cubicBezTo>
                  <a:pt x="55976" y="187532"/>
                  <a:pt x="55552" y="186683"/>
                  <a:pt x="55421" y="185705"/>
                </a:cubicBezTo>
                <a:lnTo>
                  <a:pt x="49615" y="142908"/>
                </a:lnTo>
                <a:cubicBezTo>
                  <a:pt x="49387" y="141146"/>
                  <a:pt x="50365" y="139776"/>
                  <a:pt x="52061" y="139548"/>
                </a:cubicBezTo>
                <a:cubicBezTo>
                  <a:pt x="52188" y="139533"/>
                  <a:pt x="52315" y="139526"/>
                  <a:pt x="52442" y="139526"/>
                </a:cubicBezTo>
                <a:close/>
                <a:moveTo>
                  <a:pt x="84482" y="133435"/>
                </a:moveTo>
                <a:cubicBezTo>
                  <a:pt x="84321" y="133435"/>
                  <a:pt x="84159" y="133439"/>
                  <a:pt x="83996" y="133448"/>
                </a:cubicBezTo>
                <a:cubicBezTo>
                  <a:pt x="81680" y="133546"/>
                  <a:pt x="79527" y="134492"/>
                  <a:pt x="77962" y="135992"/>
                </a:cubicBezTo>
                <a:cubicBezTo>
                  <a:pt x="76331" y="137558"/>
                  <a:pt x="75287" y="139678"/>
                  <a:pt x="75287" y="142060"/>
                </a:cubicBezTo>
                <a:lnTo>
                  <a:pt x="77277" y="186259"/>
                </a:lnTo>
                <a:cubicBezTo>
                  <a:pt x="77407" y="188673"/>
                  <a:pt x="78451" y="190859"/>
                  <a:pt x="80082" y="192457"/>
                </a:cubicBezTo>
                <a:cubicBezTo>
                  <a:pt x="81814" y="194127"/>
                  <a:pt x="84045" y="194977"/>
                  <a:pt x="86413" y="194977"/>
                </a:cubicBezTo>
                <a:cubicBezTo>
                  <a:pt x="86542" y="194977"/>
                  <a:pt x="86672" y="194974"/>
                  <a:pt x="86802" y="194969"/>
                </a:cubicBezTo>
                <a:cubicBezTo>
                  <a:pt x="89118" y="194871"/>
                  <a:pt x="91270" y="193925"/>
                  <a:pt x="92836" y="192425"/>
                </a:cubicBezTo>
                <a:cubicBezTo>
                  <a:pt x="94467" y="190859"/>
                  <a:pt x="95478" y="188739"/>
                  <a:pt x="95478" y="186357"/>
                </a:cubicBezTo>
                <a:lnTo>
                  <a:pt x="93489" y="142157"/>
                </a:lnTo>
                <a:cubicBezTo>
                  <a:pt x="93391" y="139744"/>
                  <a:pt x="92347" y="137525"/>
                  <a:pt x="90683" y="135960"/>
                </a:cubicBezTo>
                <a:cubicBezTo>
                  <a:pt x="88975" y="134312"/>
                  <a:pt x="86810" y="133435"/>
                  <a:pt x="84482" y="133435"/>
                </a:cubicBezTo>
                <a:close/>
                <a:moveTo>
                  <a:pt x="52523" y="133429"/>
                </a:moveTo>
                <a:cubicBezTo>
                  <a:pt x="52102" y="133429"/>
                  <a:pt x="51676" y="133457"/>
                  <a:pt x="51246" y="133513"/>
                </a:cubicBezTo>
                <a:cubicBezTo>
                  <a:pt x="49224" y="133774"/>
                  <a:pt x="47299" y="134720"/>
                  <a:pt x="45896" y="136057"/>
                </a:cubicBezTo>
                <a:cubicBezTo>
                  <a:pt x="44070" y="137819"/>
                  <a:pt x="43124" y="140168"/>
                  <a:pt x="43450" y="142679"/>
                </a:cubicBezTo>
                <a:lnTo>
                  <a:pt x="49387" y="186553"/>
                </a:lnTo>
                <a:cubicBezTo>
                  <a:pt x="49680" y="188869"/>
                  <a:pt x="50724" y="190989"/>
                  <a:pt x="52355" y="192522"/>
                </a:cubicBezTo>
                <a:cubicBezTo>
                  <a:pt x="53921" y="194056"/>
                  <a:pt x="56008" y="195002"/>
                  <a:pt x="58455" y="195002"/>
                </a:cubicBezTo>
                <a:cubicBezTo>
                  <a:pt x="60869" y="195002"/>
                  <a:pt x="63348" y="194023"/>
                  <a:pt x="65077" y="192327"/>
                </a:cubicBezTo>
                <a:cubicBezTo>
                  <a:pt x="66903" y="190598"/>
                  <a:pt x="67882" y="188249"/>
                  <a:pt x="67523" y="185705"/>
                </a:cubicBezTo>
                <a:lnTo>
                  <a:pt x="61586" y="141864"/>
                </a:lnTo>
                <a:cubicBezTo>
                  <a:pt x="61293" y="139548"/>
                  <a:pt x="60216" y="137427"/>
                  <a:pt x="58618" y="135894"/>
                </a:cubicBezTo>
                <a:cubicBezTo>
                  <a:pt x="56913" y="134244"/>
                  <a:pt x="54790" y="133429"/>
                  <a:pt x="52523" y="133429"/>
                </a:cubicBezTo>
                <a:close/>
                <a:moveTo>
                  <a:pt x="116222" y="133435"/>
                </a:moveTo>
                <a:cubicBezTo>
                  <a:pt x="113867" y="133435"/>
                  <a:pt x="111703" y="134312"/>
                  <a:pt x="109994" y="135960"/>
                </a:cubicBezTo>
                <a:cubicBezTo>
                  <a:pt x="108331" y="137525"/>
                  <a:pt x="107319" y="139744"/>
                  <a:pt x="107189" y="142157"/>
                </a:cubicBezTo>
                <a:lnTo>
                  <a:pt x="105199" y="186357"/>
                </a:lnTo>
                <a:cubicBezTo>
                  <a:pt x="105199" y="188739"/>
                  <a:pt x="106243" y="190859"/>
                  <a:pt x="107874" y="192425"/>
                </a:cubicBezTo>
                <a:cubicBezTo>
                  <a:pt x="109701" y="194153"/>
                  <a:pt x="111821" y="194871"/>
                  <a:pt x="114300" y="195002"/>
                </a:cubicBezTo>
                <a:cubicBezTo>
                  <a:pt x="116779" y="195002"/>
                  <a:pt x="118965" y="194023"/>
                  <a:pt x="120596" y="192457"/>
                </a:cubicBezTo>
                <a:cubicBezTo>
                  <a:pt x="122259" y="190859"/>
                  <a:pt x="123303" y="188673"/>
                  <a:pt x="123401" y="186259"/>
                </a:cubicBezTo>
                <a:lnTo>
                  <a:pt x="125391" y="142060"/>
                </a:lnTo>
                <a:cubicBezTo>
                  <a:pt x="125391" y="139678"/>
                  <a:pt x="124380" y="137558"/>
                  <a:pt x="122749" y="135992"/>
                </a:cubicBezTo>
                <a:cubicBezTo>
                  <a:pt x="121183" y="134492"/>
                  <a:pt x="119030" y="133546"/>
                  <a:pt x="116714" y="133448"/>
                </a:cubicBezTo>
                <a:cubicBezTo>
                  <a:pt x="116549" y="133439"/>
                  <a:pt x="116385" y="133435"/>
                  <a:pt x="116222" y="133435"/>
                </a:cubicBezTo>
                <a:close/>
                <a:moveTo>
                  <a:pt x="148154" y="133429"/>
                </a:moveTo>
                <a:cubicBezTo>
                  <a:pt x="145888" y="133429"/>
                  <a:pt x="143765" y="134244"/>
                  <a:pt x="142059" y="135894"/>
                </a:cubicBezTo>
                <a:cubicBezTo>
                  <a:pt x="140461" y="137427"/>
                  <a:pt x="139417" y="139548"/>
                  <a:pt x="139124" y="141864"/>
                </a:cubicBezTo>
                <a:lnTo>
                  <a:pt x="133187" y="185705"/>
                </a:lnTo>
                <a:cubicBezTo>
                  <a:pt x="132828" y="188249"/>
                  <a:pt x="133774" y="190598"/>
                  <a:pt x="135633" y="192327"/>
                </a:cubicBezTo>
                <a:cubicBezTo>
                  <a:pt x="137362" y="194023"/>
                  <a:pt x="139841" y="195002"/>
                  <a:pt x="142255" y="195002"/>
                </a:cubicBezTo>
                <a:cubicBezTo>
                  <a:pt x="144669" y="195002"/>
                  <a:pt x="146757" y="194056"/>
                  <a:pt x="148355" y="192522"/>
                </a:cubicBezTo>
                <a:cubicBezTo>
                  <a:pt x="149953" y="190989"/>
                  <a:pt x="150997" y="188836"/>
                  <a:pt x="151291" y="186553"/>
                </a:cubicBezTo>
                <a:lnTo>
                  <a:pt x="157260" y="142679"/>
                </a:lnTo>
                <a:cubicBezTo>
                  <a:pt x="157586" y="140168"/>
                  <a:pt x="156640" y="137819"/>
                  <a:pt x="154814" y="136057"/>
                </a:cubicBezTo>
                <a:cubicBezTo>
                  <a:pt x="153378" y="134720"/>
                  <a:pt x="151487" y="133774"/>
                  <a:pt x="149431" y="133513"/>
                </a:cubicBezTo>
                <a:cubicBezTo>
                  <a:pt x="149002" y="133457"/>
                  <a:pt x="148575" y="133429"/>
                  <a:pt x="148154" y="133429"/>
                </a:cubicBezTo>
                <a:close/>
                <a:moveTo>
                  <a:pt x="176524" y="145992"/>
                </a:moveTo>
                <a:cubicBezTo>
                  <a:pt x="175066" y="145992"/>
                  <a:pt x="173767" y="147031"/>
                  <a:pt x="173505" y="148486"/>
                </a:cubicBezTo>
                <a:lnTo>
                  <a:pt x="166492" y="186162"/>
                </a:lnTo>
                <a:cubicBezTo>
                  <a:pt x="165676" y="190728"/>
                  <a:pt x="163164" y="194969"/>
                  <a:pt x="159641" y="197970"/>
                </a:cubicBezTo>
                <a:cubicBezTo>
                  <a:pt x="156314" y="200873"/>
                  <a:pt x="152106" y="202667"/>
                  <a:pt x="147540" y="202667"/>
                </a:cubicBezTo>
                <a:lnTo>
                  <a:pt x="52551" y="202667"/>
                </a:lnTo>
                <a:cubicBezTo>
                  <a:pt x="48278" y="202667"/>
                  <a:pt x="44265" y="201069"/>
                  <a:pt x="41003" y="198492"/>
                </a:cubicBezTo>
                <a:cubicBezTo>
                  <a:pt x="37546" y="195784"/>
                  <a:pt x="34936" y="191968"/>
                  <a:pt x="33762" y="187793"/>
                </a:cubicBezTo>
                <a:cubicBezTo>
                  <a:pt x="33379" y="186452"/>
                  <a:pt x="32148" y="185571"/>
                  <a:pt x="30799" y="185571"/>
                </a:cubicBezTo>
                <a:cubicBezTo>
                  <a:pt x="30539" y="185571"/>
                  <a:pt x="30274" y="185604"/>
                  <a:pt x="30011" y="185672"/>
                </a:cubicBezTo>
                <a:cubicBezTo>
                  <a:pt x="28412" y="186129"/>
                  <a:pt x="27434" y="187825"/>
                  <a:pt x="27890" y="189424"/>
                </a:cubicBezTo>
                <a:cubicBezTo>
                  <a:pt x="29423" y="194871"/>
                  <a:pt x="32783" y="199797"/>
                  <a:pt x="37219" y="203287"/>
                </a:cubicBezTo>
                <a:cubicBezTo>
                  <a:pt x="41525" y="206679"/>
                  <a:pt x="46842" y="208767"/>
                  <a:pt x="52551" y="208767"/>
                </a:cubicBezTo>
                <a:lnTo>
                  <a:pt x="147540" y="208767"/>
                </a:lnTo>
                <a:cubicBezTo>
                  <a:pt x="153639" y="208767"/>
                  <a:pt x="159250" y="206386"/>
                  <a:pt x="163621" y="202602"/>
                </a:cubicBezTo>
                <a:cubicBezTo>
                  <a:pt x="168155" y="198688"/>
                  <a:pt x="171417" y="193207"/>
                  <a:pt x="172494" y="187271"/>
                </a:cubicBezTo>
                <a:lnTo>
                  <a:pt x="179474" y="149595"/>
                </a:lnTo>
                <a:cubicBezTo>
                  <a:pt x="179800" y="147931"/>
                  <a:pt x="178691" y="146365"/>
                  <a:pt x="177060" y="146039"/>
                </a:cubicBezTo>
                <a:cubicBezTo>
                  <a:pt x="176880" y="146007"/>
                  <a:pt x="176701" y="145992"/>
                  <a:pt x="176524" y="145992"/>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a:off x="7200636" y="2808820"/>
            <a:ext cx="518642" cy="433797"/>
          </a:xfrm>
          <a:custGeom>
            <a:avLst/>
            <a:gdLst/>
            <a:ahLst/>
            <a:cxnLst/>
            <a:rect l="l" t="t" r="r" b="b"/>
            <a:pathLst>
              <a:path w="249048" h="208306" extrusionOk="0">
                <a:moveTo>
                  <a:pt x="172504" y="7277"/>
                </a:moveTo>
                <a:cubicBezTo>
                  <a:pt x="175812" y="7277"/>
                  <a:pt x="178847" y="8639"/>
                  <a:pt x="181026" y="10818"/>
                </a:cubicBezTo>
                <a:cubicBezTo>
                  <a:pt x="183205" y="12998"/>
                  <a:pt x="184567" y="16033"/>
                  <a:pt x="184567" y="19340"/>
                </a:cubicBezTo>
                <a:lnTo>
                  <a:pt x="184567" y="33388"/>
                </a:lnTo>
                <a:lnTo>
                  <a:pt x="160441" y="33388"/>
                </a:lnTo>
                <a:lnTo>
                  <a:pt x="160441" y="19340"/>
                </a:lnTo>
                <a:cubicBezTo>
                  <a:pt x="160441" y="16033"/>
                  <a:pt x="161764" y="12998"/>
                  <a:pt x="163943" y="10818"/>
                </a:cubicBezTo>
                <a:cubicBezTo>
                  <a:pt x="166161" y="8639"/>
                  <a:pt x="169157" y="7277"/>
                  <a:pt x="172504" y="7277"/>
                </a:cubicBezTo>
                <a:close/>
                <a:moveTo>
                  <a:pt x="91680" y="29575"/>
                </a:moveTo>
                <a:cubicBezTo>
                  <a:pt x="89657" y="29575"/>
                  <a:pt x="88023" y="31209"/>
                  <a:pt x="88023" y="33194"/>
                </a:cubicBezTo>
                <a:cubicBezTo>
                  <a:pt x="88023" y="35217"/>
                  <a:pt x="89657" y="36852"/>
                  <a:pt x="91680" y="36852"/>
                </a:cubicBezTo>
                <a:lnTo>
                  <a:pt x="134057" y="36852"/>
                </a:lnTo>
                <a:cubicBezTo>
                  <a:pt x="136081" y="36852"/>
                  <a:pt x="137715" y="35217"/>
                  <a:pt x="137715" y="33194"/>
                </a:cubicBezTo>
                <a:cubicBezTo>
                  <a:pt x="137715" y="31209"/>
                  <a:pt x="136081" y="29575"/>
                  <a:pt x="134057" y="29575"/>
                </a:cubicBezTo>
                <a:close/>
                <a:moveTo>
                  <a:pt x="73858" y="36852"/>
                </a:moveTo>
                <a:lnTo>
                  <a:pt x="73858" y="49265"/>
                </a:lnTo>
                <a:lnTo>
                  <a:pt x="61445" y="49265"/>
                </a:lnTo>
                <a:lnTo>
                  <a:pt x="61445" y="36852"/>
                </a:lnTo>
                <a:close/>
                <a:moveTo>
                  <a:pt x="57787" y="29575"/>
                </a:moveTo>
                <a:cubicBezTo>
                  <a:pt x="55763" y="29575"/>
                  <a:pt x="54129" y="31209"/>
                  <a:pt x="54129" y="33194"/>
                </a:cubicBezTo>
                <a:lnTo>
                  <a:pt x="54129" y="52923"/>
                </a:lnTo>
                <a:cubicBezTo>
                  <a:pt x="54129" y="54946"/>
                  <a:pt x="55763" y="56581"/>
                  <a:pt x="57787" y="56581"/>
                </a:cubicBezTo>
                <a:lnTo>
                  <a:pt x="77516" y="56581"/>
                </a:lnTo>
                <a:cubicBezTo>
                  <a:pt x="79500" y="56581"/>
                  <a:pt x="81174" y="54946"/>
                  <a:pt x="81174" y="52923"/>
                </a:cubicBezTo>
                <a:lnTo>
                  <a:pt x="81174" y="33194"/>
                </a:lnTo>
                <a:cubicBezTo>
                  <a:pt x="81174" y="31209"/>
                  <a:pt x="79500" y="29575"/>
                  <a:pt x="77516" y="29575"/>
                </a:cubicBezTo>
                <a:close/>
                <a:moveTo>
                  <a:pt x="91680" y="49265"/>
                </a:moveTo>
                <a:cubicBezTo>
                  <a:pt x="89657" y="49265"/>
                  <a:pt x="88023" y="50899"/>
                  <a:pt x="88023" y="52923"/>
                </a:cubicBezTo>
                <a:cubicBezTo>
                  <a:pt x="88023" y="54946"/>
                  <a:pt x="89657" y="56581"/>
                  <a:pt x="91680" y="56581"/>
                </a:cubicBezTo>
                <a:lnTo>
                  <a:pt x="134057" y="56581"/>
                </a:lnTo>
                <a:cubicBezTo>
                  <a:pt x="136081" y="56581"/>
                  <a:pt x="137715" y="54946"/>
                  <a:pt x="137715" y="52923"/>
                </a:cubicBezTo>
                <a:cubicBezTo>
                  <a:pt x="137715" y="50899"/>
                  <a:pt x="136081" y="49265"/>
                  <a:pt x="134057" y="49265"/>
                </a:cubicBezTo>
                <a:close/>
                <a:moveTo>
                  <a:pt x="57787" y="68994"/>
                </a:moveTo>
                <a:cubicBezTo>
                  <a:pt x="55763" y="68994"/>
                  <a:pt x="54129" y="70629"/>
                  <a:pt x="54129" y="72652"/>
                </a:cubicBezTo>
                <a:cubicBezTo>
                  <a:pt x="54129" y="74637"/>
                  <a:pt x="55763" y="76271"/>
                  <a:pt x="57787" y="76271"/>
                </a:cubicBezTo>
                <a:lnTo>
                  <a:pt x="95922" y="76271"/>
                </a:lnTo>
                <a:cubicBezTo>
                  <a:pt x="97946" y="76271"/>
                  <a:pt x="99580" y="74637"/>
                  <a:pt x="99580" y="72652"/>
                </a:cubicBezTo>
                <a:cubicBezTo>
                  <a:pt x="99580" y="70629"/>
                  <a:pt x="97946" y="68994"/>
                  <a:pt x="95922" y="68994"/>
                </a:cubicBezTo>
                <a:close/>
                <a:moveTo>
                  <a:pt x="57787" y="88685"/>
                </a:moveTo>
                <a:cubicBezTo>
                  <a:pt x="55763" y="88685"/>
                  <a:pt x="54129" y="90358"/>
                  <a:pt x="54129" y="92342"/>
                </a:cubicBezTo>
                <a:cubicBezTo>
                  <a:pt x="54129" y="94366"/>
                  <a:pt x="55763" y="96000"/>
                  <a:pt x="57787" y="96000"/>
                </a:cubicBezTo>
                <a:lnTo>
                  <a:pt x="95922" y="96000"/>
                </a:lnTo>
                <a:cubicBezTo>
                  <a:pt x="97946" y="96000"/>
                  <a:pt x="99580" y="94366"/>
                  <a:pt x="99580" y="92342"/>
                </a:cubicBezTo>
                <a:cubicBezTo>
                  <a:pt x="99580" y="90358"/>
                  <a:pt x="97946" y="88685"/>
                  <a:pt x="95922" y="88685"/>
                </a:cubicBezTo>
                <a:close/>
                <a:moveTo>
                  <a:pt x="165616" y="93160"/>
                </a:moveTo>
                <a:cubicBezTo>
                  <a:pt x="167601" y="93160"/>
                  <a:pt x="169352" y="93938"/>
                  <a:pt x="170636" y="95222"/>
                </a:cubicBezTo>
                <a:cubicBezTo>
                  <a:pt x="171920" y="96506"/>
                  <a:pt x="172699" y="98218"/>
                  <a:pt x="172699" y="100164"/>
                </a:cubicBezTo>
                <a:cubicBezTo>
                  <a:pt x="172699" y="102071"/>
                  <a:pt x="171920" y="103822"/>
                  <a:pt x="170636" y="105067"/>
                </a:cubicBezTo>
                <a:cubicBezTo>
                  <a:pt x="169352" y="106351"/>
                  <a:pt x="167601" y="107130"/>
                  <a:pt x="165616" y="107130"/>
                </a:cubicBezTo>
                <a:lnTo>
                  <a:pt x="147677" y="107130"/>
                </a:lnTo>
                <a:lnTo>
                  <a:pt x="147677" y="93160"/>
                </a:lnTo>
                <a:close/>
                <a:moveTo>
                  <a:pt x="57787" y="108414"/>
                </a:moveTo>
                <a:cubicBezTo>
                  <a:pt x="55763" y="108414"/>
                  <a:pt x="54129" y="110048"/>
                  <a:pt x="54129" y="112072"/>
                </a:cubicBezTo>
                <a:cubicBezTo>
                  <a:pt x="54129" y="114095"/>
                  <a:pt x="55763" y="115730"/>
                  <a:pt x="57787" y="115730"/>
                </a:cubicBezTo>
                <a:lnTo>
                  <a:pt x="95922" y="115730"/>
                </a:lnTo>
                <a:cubicBezTo>
                  <a:pt x="97946" y="115730"/>
                  <a:pt x="99580" y="114095"/>
                  <a:pt x="99580" y="112072"/>
                </a:cubicBezTo>
                <a:cubicBezTo>
                  <a:pt x="99580" y="110048"/>
                  <a:pt x="97946" y="108414"/>
                  <a:pt x="95922" y="108414"/>
                </a:cubicBezTo>
                <a:close/>
                <a:moveTo>
                  <a:pt x="165616" y="114445"/>
                </a:moveTo>
                <a:cubicBezTo>
                  <a:pt x="167601" y="114445"/>
                  <a:pt x="169352" y="115224"/>
                  <a:pt x="170636" y="116469"/>
                </a:cubicBezTo>
                <a:cubicBezTo>
                  <a:pt x="171920" y="117753"/>
                  <a:pt x="172699" y="119504"/>
                  <a:pt x="172699" y="121411"/>
                </a:cubicBezTo>
                <a:cubicBezTo>
                  <a:pt x="172699" y="123357"/>
                  <a:pt x="171920" y="125069"/>
                  <a:pt x="170636" y="126353"/>
                </a:cubicBezTo>
                <a:cubicBezTo>
                  <a:pt x="169352" y="127598"/>
                  <a:pt x="167601" y="128415"/>
                  <a:pt x="165616" y="128415"/>
                </a:cubicBezTo>
                <a:lnTo>
                  <a:pt x="147677" y="128415"/>
                </a:lnTo>
                <a:lnTo>
                  <a:pt x="147677" y="114445"/>
                </a:lnTo>
                <a:close/>
                <a:moveTo>
                  <a:pt x="57787" y="128143"/>
                </a:moveTo>
                <a:cubicBezTo>
                  <a:pt x="55763" y="128143"/>
                  <a:pt x="54129" y="129777"/>
                  <a:pt x="54129" y="131762"/>
                </a:cubicBezTo>
                <a:cubicBezTo>
                  <a:pt x="54129" y="133786"/>
                  <a:pt x="55763" y="135420"/>
                  <a:pt x="57787" y="135420"/>
                </a:cubicBezTo>
                <a:lnTo>
                  <a:pt x="95922" y="135420"/>
                </a:lnTo>
                <a:cubicBezTo>
                  <a:pt x="97946" y="135420"/>
                  <a:pt x="99580" y="133786"/>
                  <a:pt x="99580" y="131762"/>
                </a:cubicBezTo>
                <a:cubicBezTo>
                  <a:pt x="99580" y="129777"/>
                  <a:pt x="97946" y="128143"/>
                  <a:pt x="95922" y="128143"/>
                </a:cubicBezTo>
                <a:close/>
                <a:moveTo>
                  <a:pt x="152035" y="78217"/>
                </a:moveTo>
                <a:cubicBezTo>
                  <a:pt x="150051" y="78217"/>
                  <a:pt x="148416" y="79851"/>
                  <a:pt x="148416" y="81836"/>
                </a:cubicBezTo>
                <a:lnTo>
                  <a:pt x="148416" y="85883"/>
                </a:lnTo>
                <a:lnTo>
                  <a:pt x="137248" y="85883"/>
                </a:lnTo>
                <a:cubicBezTo>
                  <a:pt x="135225" y="85883"/>
                  <a:pt x="133590" y="87517"/>
                  <a:pt x="133590" y="89541"/>
                </a:cubicBezTo>
                <a:cubicBezTo>
                  <a:pt x="133590" y="91525"/>
                  <a:pt x="135225" y="93160"/>
                  <a:pt x="137248" y="93160"/>
                </a:cubicBezTo>
                <a:lnTo>
                  <a:pt x="140361" y="93160"/>
                </a:lnTo>
                <a:lnTo>
                  <a:pt x="140361" y="128415"/>
                </a:lnTo>
                <a:lnTo>
                  <a:pt x="137248" y="128415"/>
                </a:lnTo>
                <a:cubicBezTo>
                  <a:pt x="135225" y="128415"/>
                  <a:pt x="133590" y="130011"/>
                  <a:pt x="133590" y="132073"/>
                </a:cubicBezTo>
                <a:cubicBezTo>
                  <a:pt x="133590" y="134058"/>
                  <a:pt x="135225" y="135692"/>
                  <a:pt x="137248" y="135692"/>
                </a:cubicBezTo>
                <a:lnTo>
                  <a:pt x="148416" y="135692"/>
                </a:lnTo>
                <a:lnTo>
                  <a:pt x="148416" y="139700"/>
                </a:lnTo>
                <a:cubicBezTo>
                  <a:pt x="148416" y="141724"/>
                  <a:pt x="150051" y="143358"/>
                  <a:pt x="152035" y="143358"/>
                </a:cubicBezTo>
                <a:cubicBezTo>
                  <a:pt x="154059" y="143358"/>
                  <a:pt x="155693" y="141724"/>
                  <a:pt x="155693" y="139700"/>
                </a:cubicBezTo>
                <a:lnTo>
                  <a:pt x="155693" y="135692"/>
                </a:lnTo>
                <a:lnTo>
                  <a:pt x="161997" y="135692"/>
                </a:lnTo>
                <a:lnTo>
                  <a:pt x="161997" y="139700"/>
                </a:lnTo>
                <a:cubicBezTo>
                  <a:pt x="161997" y="141724"/>
                  <a:pt x="163632" y="143358"/>
                  <a:pt x="165616" y="143358"/>
                </a:cubicBezTo>
                <a:cubicBezTo>
                  <a:pt x="167640" y="143358"/>
                  <a:pt x="169274" y="141724"/>
                  <a:pt x="169274" y="139700"/>
                </a:cubicBezTo>
                <a:lnTo>
                  <a:pt x="169274" y="135225"/>
                </a:lnTo>
                <a:cubicBezTo>
                  <a:pt x="171765" y="134564"/>
                  <a:pt x="173983" y="133280"/>
                  <a:pt x="175773" y="131490"/>
                </a:cubicBezTo>
                <a:cubicBezTo>
                  <a:pt x="178380" y="128921"/>
                  <a:pt x="179975" y="125341"/>
                  <a:pt x="179975" y="121411"/>
                </a:cubicBezTo>
                <a:cubicBezTo>
                  <a:pt x="179975" y="117325"/>
                  <a:pt x="178224" y="113512"/>
                  <a:pt x="175189" y="110788"/>
                </a:cubicBezTo>
                <a:cubicBezTo>
                  <a:pt x="178224" y="108064"/>
                  <a:pt x="179975" y="104250"/>
                  <a:pt x="179975" y="100164"/>
                </a:cubicBezTo>
                <a:cubicBezTo>
                  <a:pt x="179975" y="96234"/>
                  <a:pt x="178380" y="92654"/>
                  <a:pt x="175773" y="90085"/>
                </a:cubicBezTo>
                <a:cubicBezTo>
                  <a:pt x="173983" y="88295"/>
                  <a:pt x="171765" y="87011"/>
                  <a:pt x="169274" y="86350"/>
                </a:cubicBezTo>
                <a:lnTo>
                  <a:pt x="169274" y="81836"/>
                </a:lnTo>
                <a:cubicBezTo>
                  <a:pt x="169274" y="79851"/>
                  <a:pt x="167640" y="78217"/>
                  <a:pt x="165616" y="78217"/>
                </a:cubicBezTo>
                <a:cubicBezTo>
                  <a:pt x="163632" y="78217"/>
                  <a:pt x="161997" y="79851"/>
                  <a:pt x="161997" y="81836"/>
                </a:cubicBezTo>
                <a:lnTo>
                  <a:pt x="161997" y="85883"/>
                </a:lnTo>
                <a:lnTo>
                  <a:pt x="155693" y="85883"/>
                </a:lnTo>
                <a:lnTo>
                  <a:pt x="155693" y="81836"/>
                </a:lnTo>
                <a:cubicBezTo>
                  <a:pt x="155693" y="79851"/>
                  <a:pt x="154059" y="78217"/>
                  <a:pt x="152035" y="78217"/>
                </a:cubicBezTo>
                <a:close/>
                <a:moveTo>
                  <a:pt x="57787" y="147833"/>
                </a:moveTo>
                <a:cubicBezTo>
                  <a:pt x="55763" y="147833"/>
                  <a:pt x="54129" y="149468"/>
                  <a:pt x="54129" y="151491"/>
                </a:cubicBezTo>
                <a:cubicBezTo>
                  <a:pt x="54129" y="153515"/>
                  <a:pt x="55763" y="155149"/>
                  <a:pt x="57787" y="155149"/>
                </a:cubicBezTo>
                <a:lnTo>
                  <a:pt x="95922" y="155149"/>
                </a:lnTo>
                <a:cubicBezTo>
                  <a:pt x="97946" y="155149"/>
                  <a:pt x="99580" y="153515"/>
                  <a:pt x="99580" y="151491"/>
                </a:cubicBezTo>
                <a:cubicBezTo>
                  <a:pt x="99580" y="149468"/>
                  <a:pt x="97946" y="147833"/>
                  <a:pt x="95922" y="147833"/>
                </a:cubicBezTo>
                <a:close/>
                <a:moveTo>
                  <a:pt x="205191" y="153554"/>
                </a:moveTo>
                <a:cubicBezTo>
                  <a:pt x="206631" y="153554"/>
                  <a:pt x="208110" y="154098"/>
                  <a:pt x="209200" y="155188"/>
                </a:cubicBezTo>
                <a:lnTo>
                  <a:pt x="240097" y="186124"/>
                </a:lnTo>
                <a:cubicBezTo>
                  <a:pt x="241187" y="187214"/>
                  <a:pt x="241770" y="188654"/>
                  <a:pt x="241770" y="190132"/>
                </a:cubicBezTo>
                <a:cubicBezTo>
                  <a:pt x="241770" y="191572"/>
                  <a:pt x="241187" y="193012"/>
                  <a:pt x="240097" y="194102"/>
                </a:cubicBezTo>
                <a:cubicBezTo>
                  <a:pt x="239007" y="195191"/>
                  <a:pt x="237568" y="195736"/>
                  <a:pt x="236128" y="195736"/>
                </a:cubicBezTo>
                <a:cubicBezTo>
                  <a:pt x="234649" y="195736"/>
                  <a:pt x="233209" y="195191"/>
                  <a:pt x="232120" y="194102"/>
                </a:cubicBezTo>
                <a:lnTo>
                  <a:pt x="201183" y="163204"/>
                </a:lnTo>
                <a:cubicBezTo>
                  <a:pt x="200094" y="162115"/>
                  <a:pt x="199549" y="160636"/>
                  <a:pt x="199549" y="159196"/>
                </a:cubicBezTo>
                <a:cubicBezTo>
                  <a:pt x="199549" y="157679"/>
                  <a:pt x="200133" y="156239"/>
                  <a:pt x="201183" y="155188"/>
                </a:cubicBezTo>
                <a:cubicBezTo>
                  <a:pt x="202273" y="154098"/>
                  <a:pt x="203752" y="153554"/>
                  <a:pt x="205191" y="153554"/>
                </a:cubicBezTo>
                <a:close/>
                <a:moveTo>
                  <a:pt x="50938" y="0"/>
                </a:moveTo>
                <a:cubicBezTo>
                  <a:pt x="46113" y="0"/>
                  <a:pt x="40431" y="2335"/>
                  <a:pt x="37124" y="5682"/>
                </a:cubicBezTo>
                <a:cubicBezTo>
                  <a:pt x="33660" y="9145"/>
                  <a:pt x="31481" y="13931"/>
                  <a:pt x="31442" y="19107"/>
                </a:cubicBezTo>
                <a:lnTo>
                  <a:pt x="31403" y="91681"/>
                </a:lnTo>
                <a:cubicBezTo>
                  <a:pt x="31403" y="93704"/>
                  <a:pt x="33038" y="95339"/>
                  <a:pt x="35061" y="95339"/>
                </a:cubicBezTo>
                <a:cubicBezTo>
                  <a:pt x="37085" y="95339"/>
                  <a:pt x="38719" y="93704"/>
                  <a:pt x="38719" y="91681"/>
                </a:cubicBezTo>
                <a:lnTo>
                  <a:pt x="38719" y="19185"/>
                </a:lnTo>
                <a:cubicBezTo>
                  <a:pt x="38758" y="15955"/>
                  <a:pt x="40081" y="12998"/>
                  <a:pt x="42260" y="10818"/>
                </a:cubicBezTo>
                <a:cubicBezTo>
                  <a:pt x="44945" y="8094"/>
                  <a:pt x="47241" y="7277"/>
                  <a:pt x="50899" y="7277"/>
                </a:cubicBezTo>
                <a:lnTo>
                  <a:pt x="157367" y="7277"/>
                </a:lnTo>
                <a:cubicBezTo>
                  <a:pt x="154721" y="10585"/>
                  <a:pt x="153125" y="14788"/>
                  <a:pt x="153125" y="19340"/>
                </a:cubicBezTo>
                <a:lnTo>
                  <a:pt x="153125" y="63352"/>
                </a:lnTo>
                <a:cubicBezTo>
                  <a:pt x="142190" y="64208"/>
                  <a:pt x="131489" y="68761"/>
                  <a:pt x="123123" y="77127"/>
                </a:cubicBezTo>
                <a:cubicBezTo>
                  <a:pt x="113822" y="86428"/>
                  <a:pt x="109192" y="98608"/>
                  <a:pt x="109192" y="110788"/>
                </a:cubicBezTo>
                <a:cubicBezTo>
                  <a:pt x="109192" y="122968"/>
                  <a:pt x="113822" y="135148"/>
                  <a:pt x="123123" y="144448"/>
                </a:cubicBezTo>
                <a:cubicBezTo>
                  <a:pt x="131489" y="152775"/>
                  <a:pt x="142190" y="157406"/>
                  <a:pt x="153125" y="158223"/>
                </a:cubicBezTo>
                <a:lnTo>
                  <a:pt x="153125" y="188926"/>
                </a:lnTo>
                <a:cubicBezTo>
                  <a:pt x="153125" y="192195"/>
                  <a:pt x="151958" y="195113"/>
                  <a:pt x="149623" y="197448"/>
                </a:cubicBezTo>
                <a:cubicBezTo>
                  <a:pt x="146432" y="200600"/>
                  <a:pt x="143708" y="200950"/>
                  <a:pt x="140789" y="200989"/>
                </a:cubicBezTo>
                <a:cubicBezTo>
                  <a:pt x="140716" y="200991"/>
                  <a:pt x="140642" y="200992"/>
                  <a:pt x="140568" y="200992"/>
                </a:cubicBezTo>
                <a:cubicBezTo>
                  <a:pt x="137709" y="200992"/>
                  <a:pt x="134588" y="199535"/>
                  <a:pt x="132540" y="197448"/>
                </a:cubicBezTo>
                <a:cubicBezTo>
                  <a:pt x="130361" y="195269"/>
                  <a:pt x="128999" y="192273"/>
                  <a:pt x="128999" y="188926"/>
                </a:cubicBezTo>
                <a:lnTo>
                  <a:pt x="128999" y="184295"/>
                </a:lnTo>
                <a:cubicBezTo>
                  <a:pt x="128999" y="182038"/>
                  <a:pt x="128454" y="180404"/>
                  <a:pt x="127131" y="179159"/>
                </a:cubicBezTo>
                <a:cubicBezTo>
                  <a:pt x="125808" y="177914"/>
                  <a:pt x="124173" y="177408"/>
                  <a:pt x="121994" y="177408"/>
                </a:cubicBezTo>
                <a:lnTo>
                  <a:pt x="38719" y="177408"/>
                </a:lnTo>
                <a:lnTo>
                  <a:pt x="38719" y="108219"/>
                </a:lnTo>
                <a:cubicBezTo>
                  <a:pt x="38719" y="106196"/>
                  <a:pt x="37085" y="104561"/>
                  <a:pt x="35061" y="104561"/>
                </a:cubicBezTo>
                <a:cubicBezTo>
                  <a:pt x="33038" y="104561"/>
                  <a:pt x="31403" y="106196"/>
                  <a:pt x="31403" y="108219"/>
                </a:cubicBezTo>
                <a:lnTo>
                  <a:pt x="31403" y="177408"/>
                </a:lnTo>
                <a:lnTo>
                  <a:pt x="6849" y="177408"/>
                </a:lnTo>
                <a:cubicBezTo>
                  <a:pt x="4942" y="177408"/>
                  <a:pt x="3308" y="177953"/>
                  <a:pt x="1985" y="179159"/>
                </a:cubicBezTo>
                <a:cubicBezTo>
                  <a:pt x="700" y="180365"/>
                  <a:pt x="0" y="182038"/>
                  <a:pt x="0" y="184295"/>
                </a:cubicBezTo>
                <a:lnTo>
                  <a:pt x="0" y="189160"/>
                </a:lnTo>
                <a:cubicBezTo>
                  <a:pt x="78" y="194374"/>
                  <a:pt x="2218" y="199122"/>
                  <a:pt x="5681" y="202624"/>
                </a:cubicBezTo>
                <a:cubicBezTo>
                  <a:pt x="9378" y="206321"/>
                  <a:pt x="14126" y="208305"/>
                  <a:pt x="19340" y="208305"/>
                </a:cubicBezTo>
                <a:lnTo>
                  <a:pt x="60044" y="208305"/>
                </a:lnTo>
                <a:cubicBezTo>
                  <a:pt x="62067" y="208305"/>
                  <a:pt x="63702" y="206632"/>
                  <a:pt x="63702" y="204647"/>
                </a:cubicBezTo>
                <a:cubicBezTo>
                  <a:pt x="63702" y="202624"/>
                  <a:pt x="62067" y="200989"/>
                  <a:pt x="60044" y="200989"/>
                </a:cubicBezTo>
                <a:lnTo>
                  <a:pt x="19340" y="200989"/>
                </a:lnTo>
                <a:cubicBezTo>
                  <a:pt x="16071" y="200989"/>
                  <a:pt x="13153" y="199822"/>
                  <a:pt x="10857" y="197487"/>
                </a:cubicBezTo>
                <a:cubicBezTo>
                  <a:pt x="8678" y="195269"/>
                  <a:pt x="7316" y="192312"/>
                  <a:pt x="7277" y="189082"/>
                </a:cubicBezTo>
                <a:cubicBezTo>
                  <a:pt x="7238" y="187642"/>
                  <a:pt x="7277" y="186163"/>
                  <a:pt x="7277" y="184723"/>
                </a:cubicBezTo>
                <a:lnTo>
                  <a:pt x="121722" y="184723"/>
                </a:lnTo>
                <a:lnTo>
                  <a:pt x="121722" y="188926"/>
                </a:lnTo>
                <a:cubicBezTo>
                  <a:pt x="121722" y="193479"/>
                  <a:pt x="123317" y="197682"/>
                  <a:pt x="125924" y="201028"/>
                </a:cubicBezTo>
                <a:lnTo>
                  <a:pt x="76582" y="201028"/>
                </a:lnTo>
                <a:cubicBezTo>
                  <a:pt x="74597" y="201028"/>
                  <a:pt x="72963" y="202624"/>
                  <a:pt x="72963" y="204647"/>
                </a:cubicBezTo>
                <a:cubicBezTo>
                  <a:pt x="72963" y="206632"/>
                  <a:pt x="74597" y="208266"/>
                  <a:pt x="76582" y="208266"/>
                </a:cubicBezTo>
                <a:lnTo>
                  <a:pt x="140751" y="208266"/>
                </a:lnTo>
                <a:cubicBezTo>
                  <a:pt x="144992" y="208266"/>
                  <a:pt x="151024" y="206282"/>
                  <a:pt x="154759" y="202585"/>
                </a:cubicBezTo>
                <a:cubicBezTo>
                  <a:pt x="158456" y="198888"/>
                  <a:pt x="160441" y="194141"/>
                  <a:pt x="160441" y="188926"/>
                </a:cubicBezTo>
                <a:lnTo>
                  <a:pt x="160441" y="158223"/>
                </a:lnTo>
                <a:cubicBezTo>
                  <a:pt x="170247" y="157484"/>
                  <a:pt x="179859" y="153709"/>
                  <a:pt x="187758" y="146899"/>
                </a:cubicBezTo>
                <a:lnTo>
                  <a:pt x="193829" y="152970"/>
                </a:lnTo>
                <a:cubicBezTo>
                  <a:pt x="192778" y="154916"/>
                  <a:pt x="192233" y="157056"/>
                  <a:pt x="192233" y="159196"/>
                </a:cubicBezTo>
                <a:cubicBezTo>
                  <a:pt x="192233" y="162504"/>
                  <a:pt x="193517" y="165850"/>
                  <a:pt x="196047" y="168341"/>
                </a:cubicBezTo>
                <a:lnTo>
                  <a:pt x="226944" y="199277"/>
                </a:lnTo>
                <a:cubicBezTo>
                  <a:pt x="229474" y="201807"/>
                  <a:pt x="232781" y="203052"/>
                  <a:pt x="236128" y="203052"/>
                </a:cubicBezTo>
                <a:cubicBezTo>
                  <a:pt x="239435" y="203052"/>
                  <a:pt x="242743" y="201807"/>
                  <a:pt x="245272" y="199277"/>
                </a:cubicBezTo>
                <a:cubicBezTo>
                  <a:pt x="247802" y="196748"/>
                  <a:pt x="249047" y="193440"/>
                  <a:pt x="249047" y="190132"/>
                </a:cubicBezTo>
                <a:cubicBezTo>
                  <a:pt x="249047" y="186786"/>
                  <a:pt x="247802" y="183478"/>
                  <a:pt x="245272" y="180949"/>
                </a:cubicBezTo>
                <a:lnTo>
                  <a:pt x="214375" y="150051"/>
                </a:lnTo>
                <a:cubicBezTo>
                  <a:pt x="211846" y="147522"/>
                  <a:pt x="208499" y="146277"/>
                  <a:pt x="205191" y="146277"/>
                </a:cubicBezTo>
                <a:cubicBezTo>
                  <a:pt x="203051" y="146277"/>
                  <a:pt x="200911" y="146783"/>
                  <a:pt x="198965" y="147833"/>
                </a:cubicBezTo>
                <a:lnTo>
                  <a:pt x="192895" y="141763"/>
                </a:lnTo>
                <a:cubicBezTo>
                  <a:pt x="198965" y="134719"/>
                  <a:pt x="202623" y="126314"/>
                  <a:pt x="203868" y="117636"/>
                </a:cubicBezTo>
                <a:cubicBezTo>
                  <a:pt x="205308" y="107636"/>
                  <a:pt x="203557" y="97207"/>
                  <a:pt x="198576" y="88062"/>
                </a:cubicBezTo>
                <a:cubicBezTo>
                  <a:pt x="197936" y="86861"/>
                  <a:pt x="196691" y="86172"/>
                  <a:pt x="195407" y="86172"/>
                </a:cubicBezTo>
                <a:cubicBezTo>
                  <a:pt x="194819" y="86172"/>
                  <a:pt x="194223" y="86317"/>
                  <a:pt x="193673" y="86622"/>
                </a:cubicBezTo>
                <a:cubicBezTo>
                  <a:pt x="191883" y="87556"/>
                  <a:pt x="191260" y="89774"/>
                  <a:pt x="192194" y="91525"/>
                </a:cubicBezTo>
                <a:cubicBezTo>
                  <a:pt x="196397" y="99269"/>
                  <a:pt x="197876" y="108103"/>
                  <a:pt x="196669" y="116625"/>
                </a:cubicBezTo>
                <a:cubicBezTo>
                  <a:pt x="195463" y="124913"/>
                  <a:pt x="191650" y="132891"/>
                  <a:pt x="185268" y="139272"/>
                </a:cubicBezTo>
                <a:cubicBezTo>
                  <a:pt x="177407" y="147133"/>
                  <a:pt x="167095" y="151063"/>
                  <a:pt x="156783" y="151063"/>
                </a:cubicBezTo>
                <a:cubicBezTo>
                  <a:pt x="146471" y="151063"/>
                  <a:pt x="136159" y="147133"/>
                  <a:pt x="128298" y="139272"/>
                </a:cubicBezTo>
                <a:cubicBezTo>
                  <a:pt x="120438" y="131412"/>
                  <a:pt x="116507" y="121100"/>
                  <a:pt x="116507" y="110788"/>
                </a:cubicBezTo>
                <a:cubicBezTo>
                  <a:pt x="116507" y="100475"/>
                  <a:pt x="120438" y="90163"/>
                  <a:pt x="128298" y="82303"/>
                </a:cubicBezTo>
                <a:cubicBezTo>
                  <a:pt x="135692" y="74870"/>
                  <a:pt x="145264" y="70940"/>
                  <a:pt x="154954" y="70512"/>
                </a:cubicBezTo>
                <a:cubicBezTo>
                  <a:pt x="155546" y="70486"/>
                  <a:pt x="156139" y="70473"/>
                  <a:pt x="156732" y="70473"/>
                </a:cubicBezTo>
                <a:cubicBezTo>
                  <a:pt x="165952" y="70473"/>
                  <a:pt x="175163" y="73601"/>
                  <a:pt x="182622" y="79890"/>
                </a:cubicBezTo>
                <a:cubicBezTo>
                  <a:pt x="183303" y="80452"/>
                  <a:pt x="184126" y="80724"/>
                  <a:pt x="184944" y="80724"/>
                </a:cubicBezTo>
                <a:cubicBezTo>
                  <a:pt x="185995" y="80724"/>
                  <a:pt x="187036" y="80276"/>
                  <a:pt x="187758" y="79423"/>
                </a:cubicBezTo>
                <a:cubicBezTo>
                  <a:pt x="189042" y="77867"/>
                  <a:pt x="188848" y="75571"/>
                  <a:pt x="187291" y="74287"/>
                </a:cubicBezTo>
                <a:cubicBezTo>
                  <a:pt x="179470" y="67749"/>
                  <a:pt x="170052" y="64091"/>
                  <a:pt x="160441" y="63352"/>
                </a:cubicBezTo>
                <a:lnTo>
                  <a:pt x="160441" y="40665"/>
                </a:lnTo>
                <a:lnTo>
                  <a:pt x="184995" y="40665"/>
                </a:lnTo>
                <a:cubicBezTo>
                  <a:pt x="187019" y="40665"/>
                  <a:pt x="188653" y="40159"/>
                  <a:pt x="189937" y="38914"/>
                </a:cubicBezTo>
                <a:cubicBezTo>
                  <a:pt x="191221" y="37669"/>
                  <a:pt x="191883" y="36034"/>
                  <a:pt x="191883" y="33816"/>
                </a:cubicBezTo>
                <a:lnTo>
                  <a:pt x="191883" y="19340"/>
                </a:lnTo>
                <a:cubicBezTo>
                  <a:pt x="191883" y="14009"/>
                  <a:pt x="189704" y="9145"/>
                  <a:pt x="186202" y="5643"/>
                </a:cubicBezTo>
                <a:cubicBezTo>
                  <a:pt x="182349" y="1829"/>
                  <a:pt x="177174" y="0"/>
                  <a:pt x="171765"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0"/>
          <p:cNvSpPr/>
          <p:nvPr/>
        </p:nvSpPr>
        <p:spPr>
          <a:xfrm>
            <a:off x="7193627" y="1891870"/>
            <a:ext cx="532687" cy="430490"/>
          </a:xfrm>
          <a:custGeom>
            <a:avLst/>
            <a:gdLst/>
            <a:ahLst/>
            <a:cxnLst/>
            <a:rect l="l" t="t" r="r" b="b"/>
            <a:pathLst>
              <a:path w="255792" h="206718" extrusionOk="0">
                <a:moveTo>
                  <a:pt x="194442" y="7474"/>
                </a:moveTo>
                <a:cubicBezTo>
                  <a:pt x="196600" y="7474"/>
                  <a:pt x="198518" y="8354"/>
                  <a:pt x="199917" y="9753"/>
                </a:cubicBezTo>
                <a:cubicBezTo>
                  <a:pt x="201316" y="11152"/>
                  <a:pt x="202155" y="13070"/>
                  <a:pt x="202155" y="15228"/>
                </a:cubicBezTo>
                <a:cubicBezTo>
                  <a:pt x="202155" y="17346"/>
                  <a:pt x="201316" y="19305"/>
                  <a:pt x="199917" y="20664"/>
                </a:cubicBezTo>
                <a:cubicBezTo>
                  <a:pt x="198518" y="22063"/>
                  <a:pt x="196600" y="22942"/>
                  <a:pt x="194442" y="22942"/>
                </a:cubicBezTo>
                <a:cubicBezTo>
                  <a:pt x="192323" y="22942"/>
                  <a:pt x="190365" y="22063"/>
                  <a:pt x="188966" y="20664"/>
                </a:cubicBezTo>
                <a:cubicBezTo>
                  <a:pt x="187567" y="19305"/>
                  <a:pt x="186728" y="17346"/>
                  <a:pt x="186728" y="15228"/>
                </a:cubicBezTo>
                <a:cubicBezTo>
                  <a:pt x="186728" y="13070"/>
                  <a:pt x="187567" y="11152"/>
                  <a:pt x="188966" y="9753"/>
                </a:cubicBezTo>
                <a:cubicBezTo>
                  <a:pt x="190365" y="8354"/>
                  <a:pt x="192323" y="7474"/>
                  <a:pt x="194442" y="7474"/>
                </a:cubicBezTo>
                <a:close/>
                <a:moveTo>
                  <a:pt x="152756" y="34573"/>
                </a:moveTo>
                <a:cubicBezTo>
                  <a:pt x="154914" y="34573"/>
                  <a:pt x="156832" y="35452"/>
                  <a:pt x="158231" y="36851"/>
                </a:cubicBezTo>
                <a:cubicBezTo>
                  <a:pt x="159630" y="38250"/>
                  <a:pt x="160509" y="40168"/>
                  <a:pt x="160509" y="42326"/>
                </a:cubicBezTo>
                <a:cubicBezTo>
                  <a:pt x="160509" y="44444"/>
                  <a:pt x="159630" y="46403"/>
                  <a:pt x="158231" y="47762"/>
                </a:cubicBezTo>
                <a:cubicBezTo>
                  <a:pt x="156832" y="49201"/>
                  <a:pt x="154914" y="50040"/>
                  <a:pt x="152756" y="50040"/>
                </a:cubicBezTo>
                <a:cubicBezTo>
                  <a:pt x="150637" y="50040"/>
                  <a:pt x="148679" y="49201"/>
                  <a:pt x="147280" y="47762"/>
                </a:cubicBezTo>
                <a:cubicBezTo>
                  <a:pt x="145881" y="46403"/>
                  <a:pt x="145042" y="44444"/>
                  <a:pt x="145042" y="42326"/>
                </a:cubicBezTo>
                <a:cubicBezTo>
                  <a:pt x="145042" y="40168"/>
                  <a:pt x="145881" y="38250"/>
                  <a:pt x="147280" y="36851"/>
                </a:cubicBezTo>
                <a:cubicBezTo>
                  <a:pt x="148679" y="35452"/>
                  <a:pt x="150637" y="34573"/>
                  <a:pt x="152756" y="34573"/>
                </a:cubicBezTo>
                <a:close/>
                <a:moveTo>
                  <a:pt x="236128" y="34573"/>
                </a:moveTo>
                <a:cubicBezTo>
                  <a:pt x="238246" y="34573"/>
                  <a:pt x="240165" y="35452"/>
                  <a:pt x="241603" y="36851"/>
                </a:cubicBezTo>
                <a:cubicBezTo>
                  <a:pt x="243002" y="38250"/>
                  <a:pt x="243842" y="40168"/>
                  <a:pt x="243842" y="42326"/>
                </a:cubicBezTo>
                <a:cubicBezTo>
                  <a:pt x="243842" y="44444"/>
                  <a:pt x="243002" y="46403"/>
                  <a:pt x="241603" y="47762"/>
                </a:cubicBezTo>
                <a:cubicBezTo>
                  <a:pt x="240165" y="49201"/>
                  <a:pt x="238246" y="50040"/>
                  <a:pt x="236128" y="50040"/>
                </a:cubicBezTo>
                <a:cubicBezTo>
                  <a:pt x="233970" y="50040"/>
                  <a:pt x="232051" y="49201"/>
                  <a:pt x="230652" y="47762"/>
                </a:cubicBezTo>
                <a:cubicBezTo>
                  <a:pt x="229253" y="46403"/>
                  <a:pt x="228374" y="44444"/>
                  <a:pt x="228374" y="42326"/>
                </a:cubicBezTo>
                <a:cubicBezTo>
                  <a:pt x="228374" y="40168"/>
                  <a:pt x="229253" y="38250"/>
                  <a:pt x="230652" y="36851"/>
                </a:cubicBezTo>
                <a:cubicBezTo>
                  <a:pt x="232051" y="35452"/>
                  <a:pt x="233970" y="34573"/>
                  <a:pt x="236128" y="34573"/>
                </a:cubicBezTo>
                <a:close/>
                <a:moveTo>
                  <a:pt x="68344" y="11271"/>
                </a:moveTo>
                <a:cubicBezTo>
                  <a:pt x="79655" y="11271"/>
                  <a:pt x="89967" y="15908"/>
                  <a:pt x="97441" y="23342"/>
                </a:cubicBezTo>
                <a:cubicBezTo>
                  <a:pt x="104915" y="30816"/>
                  <a:pt x="109511" y="41127"/>
                  <a:pt x="109511" y="52438"/>
                </a:cubicBezTo>
                <a:lnTo>
                  <a:pt x="109511" y="88409"/>
                </a:lnTo>
                <a:lnTo>
                  <a:pt x="97840" y="88409"/>
                </a:lnTo>
                <a:lnTo>
                  <a:pt x="97840" y="52438"/>
                </a:lnTo>
                <a:cubicBezTo>
                  <a:pt x="97840" y="46083"/>
                  <a:pt x="95802" y="40208"/>
                  <a:pt x="92365" y="35372"/>
                </a:cubicBezTo>
                <a:cubicBezTo>
                  <a:pt x="88808" y="30416"/>
                  <a:pt x="83812" y="26619"/>
                  <a:pt x="77937" y="24581"/>
                </a:cubicBezTo>
                <a:cubicBezTo>
                  <a:pt x="77530" y="24439"/>
                  <a:pt x="77116" y="24372"/>
                  <a:pt x="76710" y="24372"/>
                </a:cubicBezTo>
                <a:cubicBezTo>
                  <a:pt x="75162" y="24372"/>
                  <a:pt x="73727" y="25347"/>
                  <a:pt x="73220" y="26899"/>
                </a:cubicBezTo>
                <a:cubicBezTo>
                  <a:pt x="72541" y="28817"/>
                  <a:pt x="73540" y="30975"/>
                  <a:pt x="75499" y="31615"/>
                </a:cubicBezTo>
                <a:cubicBezTo>
                  <a:pt x="79855" y="33134"/>
                  <a:pt x="83612" y="36011"/>
                  <a:pt x="86290" y="39688"/>
                </a:cubicBezTo>
                <a:cubicBezTo>
                  <a:pt x="88848" y="43325"/>
                  <a:pt x="90366" y="47682"/>
                  <a:pt x="90366" y="52438"/>
                </a:cubicBezTo>
                <a:lnTo>
                  <a:pt x="90366" y="88409"/>
                </a:lnTo>
                <a:lnTo>
                  <a:pt x="46362" y="88409"/>
                </a:lnTo>
                <a:lnTo>
                  <a:pt x="46362" y="52438"/>
                </a:lnTo>
                <a:cubicBezTo>
                  <a:pt x="46362" y="47682"/>
                  <a:pt x="47881" y="43325"/>
                  <a:pt x="50439" y="39688"/>
                </a:cubicBezTo>
                <a:cubicBezTo>
                  <a:pt x="53077" y="36011"/>
                  <a:pt x="56834" y="33134"/>
                  <a:pt x="61190" y="31615"/>
                </a:cubicBezTo>
                <a:cubicBezTo>
                  <a:pt x="63149" y="30975"/>
                  <a:pt x="64188" y="28817"/>
                  <a:pt x="63508" y="26899"/>
                </a:cubicBezTo>
                <a:cubicBezTo>
                  <a:pt x="62970" y="25347"/>
                  <a:pt x="61528" y="24372"/>
                  <a:pt x="59999" y="24372"/>
                </a:cubicBezTo>
                <a:cubicBezTo>
                  <a:pt x="59598" y="24372"/>
                  <a:pt x="59191" y="24439"/>
                  <a:pt x="58792" y="24581"/>
                </a:cubicBezTo>
                <a:cubicBezTo>
                  <a:pt x="52917" y="26619"/>
                  <a:pt x="47881" y="30416"/>
                  <a:pt x="44324" y="35372"/>
                </a:cubicBezTo>
                <a:cubicBezTo>
                  <a:pt x="40887" y="40208"/>
                  <a:pt x="38848" y="46083"/>
                  <a:pt x="38848" y="52438"/>
                </a:cubicBezTo>
                <a:lnTo>
                  <a:pt x="38848" y="88409"/>
                </a:lnTo>
                <a:lnTo>
                  <a:pt x="27178" y="88409"/>
                </a:lnTo>
                <a:lnTo>
                  <a:pt x="27178" y="52438"/>
                </a:lnTo>
                <a:cubicBezTo>
                  <a:pt x="27178" y="41127"/>
                  <a:pt x="31814" y="30816"/>
                  <a:pt x="39288" y="23342"/>
                </a:cubicBezTo>
                <a:cubicBezTo>
                  <a:pt x="46722" y="15908"/>
                  <a:pt x="57034" y="11271"/>
                  <a:pt x="68344" y="11271"/>
                </a:cubicBezTo>
                <a:close/>
                <a:moveTo>
                  <a:pt x="68344" y="117945"/>
                </a:moveTo>
                <a:cubicBezTo>
                  <a:pt x="70822" y="117945"/>
                  <a:pt x="73100" y="118944"/>
                  <a:pt x="74699" y="120583"/>
                </a:cubicBezTo>
                <a:cubicBezTo>
                  <a:pt x="76378" y="122221"/>
                  <a:pt x="77377" y="124500"/>
                  <a:pt x="77377" y="126978"/>
                </a:cubicBezTo>
                <a:lnTo>
                  <a:pt x="77377" y="128976"/>
                </a:lnTo>
                <a:lnTo>
                  <a:pt x="59312" y="128976"/>
                </a:lnTo>
                <a:lnTo>
                  <a:pt x="59312" y="126978"/>
                </a:lnTo>
                <a:cubicBezTo>
                  <a:pt x="59312" y="124500"/>
                  <a:pt x="60351" y="122221"/>
                  <a:pt x="61990" y="120583"/>
                </a:cubicBezTo>
                <a:cubicBezTo>
                  <a:pt x="63628" y="118944"/>
                  <a:pt x="65866" y="117945"/>
                  <a:pt x="68344" y="117945"/>
                </a:cubicBezTo>
                <a:close/>
                <a:moveTo>
                  <a:pt x="205872" y="122261"/>
                </a:moveTo>
                <a:cubicBezTo>
                  <a:pt x="208670" y="122261"/>
                  <a:pt x="211188" y="123380"/>
                  <a:pt x="213027" y="125219"/>
                </a:cubicBezTo>
                <a:cubicBezTo>
                  <a:pt x="214825" y="127018"/>
                  <a:pt x="215984" y="129495"/>
                  <a:pt x="215984" y="132253"/>
                </a:cubicBezTo>
                <a:cubicBezTo>
                  <a:pt x="215984" y="135011"/>
                  <a:pt x="214825" y="137489"/>
                  <a:pt x="213027" y="139288"/>
                </a:cubicBezTo>
                <a:cubicBezTo>
                  <a:pt x="211188" y="141126"/>
                  <a:pt x="208670" y="142245"/>
                  <a:pt x="205872" y="142245"/>
                </a:cubicBezTo>
                <a:lnTo>
                  <a:pt x="181692" y="142245"/>
                </a:lnTo>
                <a:lnTo>
                  <a:pt x="181692" y="122261"/>
                </a:lnTo>
                <a:close/>
                <a:moveTo>
                  <a:pt x="205872" y="149759"/>
                </a:moveTo>
                <a:cubicBezTo>
                  <a:pt x="208670" y="149759"/>
                  <a:pt x="211188" y="150878"/>
                  <a:pt x="213027" y="152677"/>
                </a:cubicBezTo>
                <a:cubicBezTo>
                  <a:pt x="214825" y="154475"/>
                  <a:pt x="215984" y="156993"/>
                  <a:pt x="215984" y="159711"/>
                </a:cubicBezTo>
                <a:cubicBezTo>
                  <a:pt x="215984" y="162509"/>
                  <a:pt x="214825" y="164987"/>
                  <a:pt x="213027" y="166785"/>
                </a:cubicBezTo>
                <a:cubicBezTo>
                  <a:pt x="211188" y="168624"/>
                  <a:pt x="208670" y="169743"/>
                  <a:pt x="205872" y="169743"/>
                </a:cubicBezTo>
                <a:lnTo>
                  <a:pt x="181692" y="169743"/>
                </a:lnTo>
                <a:lnTo>
                  <a:pt x="181692" y="149759"/>
                </a:lnTo>
                <a:close/>
                <a:moveTo>
                  <a:pt x="132972" y="121102"/>
                </a:moveTo>
                <a:cubicBezTo>
                  <a:pt x="134930" y="121102"/>
                  <a:pt x="136689" y="121902"/>
                  <a:pt x="138008" y="123181"/>
                </a:cubicBezTo>
                <a:cubicBezTo>
                  <a:pt x="139287" y="124500"/>
                  <a:pt x="140086" y="126258"/>
                  <a:pt x="140086" y="128217"/>
                </a:cubicBezTo>
                <a:lnTo>
                  <a:pt x="140086" y="163748"/>
                </a:lnTo>
                <a:cubicBezTo>
                  <a:pt x="140086" y="165706"/>
                  <a:pt x="139287" y="167505"/>
                  <a:pt x="138008" y="168824"/>
                </a:cubicBezTo>
                <a:cubicBezTo>
                  <a:pt x="136689" y="170103"/>
                  <a:pt x="134930" y="170902"/>
                  <a:pt x="132972" y="170902"/>
                </a:cubicBezTo>
                <a:cubicBezTo>
                  <a:pt x="131013" y="170902"/>
                  <a:pt x="129215" y="170103"/>
                  <a:pt x="127936" y="168824"/>
                </a:cubicBezTo>
                <a:cubicBezTo>
                  <a:pt x="126617" y="167505"/>
                  <a:pt x="125818" y="165706"/>
                  <a:pt x="125818" y="163748"/>
                </a:cubicBezTo>
                <a:lnTo>
                  <a:pt x="125818" y="128217"/>
                </a:lnTo>
                <a:cubicBezTo>
                  <a:pt x="125818" y="126258"/>
                  <a:pt x="126617" y="124500"/>
                  <a:pt x="127936" y="123181"/>
                </a:cubicBezTo>
                <a:cubicBezTo>
                  <a:pt x="129215" y="121902"/>
                  <a:pt x="131013" y="121102"/>
                  <a:pt x="132972" y="121102"/>
                </a:cubicBezTo>
                <a:close/>
                <a:moveTo>
                  <a:pt x="77377" y="163028"/>
                </a:moveTo>
                <a:lnTo>
                  <a:pt x="77377" y="165027"/>
                </a:lnTo>
                <a:cubicBezTo>
                  <a:pt x="77377" y="167505"/>
                  <a:pt x="76378" y="169783"/>
                  <a:pt x="74699" y="171382"/>
                </a:cubicBezTo>
                <a:cubicBezTo>
                  <a:pt x="73100" y="173060"/>
                  <a:pt x="70822" y="174059"/>
                  <a:pt x="68344" y="174059"/>
                </a:cubicBezTo>
                <a:cubicBezTo>
                  <a:pt x="65866" y="174059"/>
                  <a:pt x="63628" y="173060"/>
                  <a:pt x="61990" y="171382"/>
                </a:cubicBezTo>
                <a:cubicBezTo>
                  <a:pt x="60351" y="169783"/>
                  <a:pt x="59312" y="167505"/>
                  <a:pt x="59312" y="165027"/>
                </a:cubicBezTo>
                <a:lnTo>
                  <a:pt x="59312" y="163028"/>
                </a:lnTo>
                <a:close/>
                <a:moveTo>
                  <a:pt x="188327" y="104836"/>
                </a:moveTo>
                <a:cubicBezTo>
                  <a:pt x="186248" y="104836"/>
                  <a:pt x="184570" y="106554"/>
                  <a:pt x="184570" y="108592"/>
                </a:cubicBezTo>
                <a:lnTo>
                  <a:pt x="184570" y="114747"/>
                </a:lnTo>
                <a:lnTo>
                  <a:pt x="169182" y="114747"/>
                </a:lnTo>
                <a:cubicBezTo>
                  <a:pt x="167104" y="114747"/>
                  <a:pt x="165425" y="116426"/>
                  <a:pt x="165425" y="118504"/>
                </a:cubicBezTo>
                <a:cubicBezTo>
                  <a:pt x="165425" y="120583"/>
                  <a:pt x="167104" y="122261"/>
                  <a:pt x="169182" y="122261"/>
                </a:cubicBezTo>
                <a:lnTo>
                  <a:pt x="174218" y="122261"/>
                </a:lnTo>
                <a:lnTo>
                  <a:pt x="174218" y="169743"/>
                </a:lnTo>
                <a:lnTo>
                  <a:pt x="169182" y="169743"/>
                </a:lnTo>
                <a:cubicBezTo>
                  <a:pt x="167104" y="169743"/>
                  <a:pt x="165425" y="171421"/>
                  <a:pt x="165425" y="173460"/>
                </a:cubicBezTo>
                <a:cubicBezTo>
                  <a:pt x="165425" y="175538"/>
                  <a:pt x="167104" y="177217"/>
                  <a:pt x="169182" y="177217"/>
                </a:cubicBezTo>
                <a:lnTo>
                  <a:pt x="184570" y="177217"/>
                </a:lnTo>
                <a:lnTo>
                  <a:pt x="184570" y="183412"/>
                </a:lnTo>
                <a:cubicBezTo>
                  <a:pt x="184570" y="185450"/>
                  <a:pt x="186248" y="187129"/>
                  <a:pt x="188327" y="187129"/>
                </a:cubicBezTo>
                <a:cubicBezTo>
                  <a:pt x="190405" y="187129"/>
                  <a:pt x="192084" y="185450"/>
                  <a:pt x="192084" y="183412"/>
                </a:cubicBezTo>
                <a:lnTo>
                  <a:pt x="192084" y="177217"/>
                </a:lnTo>
                <a:lnTo>
                  <a:pt x="202115" y="177217"/>
                </a:lnTo>
                <a:lnTo>
                  <a:pt x="202115" y="183412"/>
                </a:lnTo>
                <a:cubicBezTo>
                  <a:pt x="202115" y="185450"/>
                  <a:pt x="203834" y="187129"/>
                  <a:pt x="205872" y="187129"/>
                </a:cubicBezTo>
                <a:cubicBezTo>
                  <a:pt x="207951" y="187129"/>
                  <a:pt x="209629" y="185450"/>
                  <a:pt x="209629" y="183412"/>
                </a:cubicBezTo>
                <a:lnTo>
                  <a:pt x="209629" y="176817"/>
                </a:lnTo>
                <a:cubicBezTo>
                  <a:pt x="212947" y="176098"/>
                  <a:pt x="215944" y="174419"/>
                  <a:pt x="218302" y="172101"/>
                </a:cubicBezTo>
                <a:cubicBezTo>
                  <a:pt x="221460" y="168904"/>
                  <a:pt x="223458" y="164547"/>
                  <a:pt x="223458" y="159711"/>
                </a:cubicBezTo>
                <a:cubicBezTo>
                  <a:pt x="223458" y="154315"/>
                  <a:pt x="220940" y="149319"/>
                  <a:pt x="216704" y="146002"/>
                </a:cubicBezTo>
                <a:cubicBezTo>
                  <a:pt x="220940" y="142685"/>
                  <a:pt x="223458" y="137649"/>
                  <a:pt x="223458" y="132253"/>
                </a:cubicBezTo>
                <a:cubicBezTo>
                  <a:pt x="223458" y="127457"/>
                  <a:pt x="221460" y="123061"/>
                  <a:pt x="218302" y="119903"/>
                </a:cubicBezTo>
                <a:cubicBezTo>
                  <a:pt x="215944" y="117585"/>
                  <a:pt x="212947" y="115907"/>
                  <a:pt x="209629" y="115147"/>
                </a:cubicBezTo>
                <a:lnTo>
                  <a:pt x="209629" y="108592"/>
                </a:lnTo>
                <a:cubicBezTo>
                  <a:pt x="209629" y="106554"/>
                  <a:pt x="207951" y="104836"/>
                  <a:pt x="205872" y="104836"/>
                </a:cubicBezTo>
                <a:cubicBezTo>
                  <a:pt x="203834" y="104836"/>
                  <a:pt x="202115" y="106554"/>
                  <a:pt x="202115" y="108592"/>
                </a:cubicBezTo>
                <a:lnTo>
                  <a:pt x="202115" y="114747"/>
                </a:lnTo>
                <a:lnTo>
                  <a:pt x="192084" y="114747"/>
                </a:lnTo>
                <a:lnTo>
                  <a:pt x="192084" y="108592"/>
                </a:lnTo>
                <a:cubicBezTo>
                  <a:pt x="192084" y="106554"/>
                  <a:pt x="190405" y="104836"/>
                  <a:pt x="188327" y="104836"/>
                </a:cubicBezTo>
                <a:close/>
                <a:moveTo>
                  <a:pt x="194442" y="1"/>
                </a:moveTo>
                <a:cubicBezTo>
                  <a:pt x="190245" y="1"/>
                  <a:pt x="186408" y="1679"/>
                  <a:pt x="183690" y="4437"/>
                </a:cubicBezTo>
                <a:cubicBezTo>
                  <a:pt x="180933" y="7195"/>
                  <a:pt x="179214" y="10992"/>
                  <a:pt x="179214" y="15228"/>
                </a:cubicBezTo>
                <a:cubicBezTo>
                  <a:pt x="179214" y="19425"/>
                  <a:pt x="180933" y="23222"/>
                  <a:pt x="183690" y="25979"/>
                </a:cubicBezTo>
                <a:cubicBezTo>
                  <a:pt x="185569" y="27898"/>
                  <a:pt x="188007" y="29297"/>
                  <a:pt x="190685" y="29976"/>
                </a:cubicBezTo>
                <a:lnTo>
                  <a:pt x="190685" y="84772"/>
                </a:lnTo>
                <a:cubicBezTo>
                  <a:pt x="182931" y="85211"/>
                  <a:pt x="175497" y="87170"/>
                  <a:pt x="168743" y="90287"/>
                </a:cubicBezTo>
                <a:lnTo>
                  <a:pt x="156513" y="74860"/>
                </a:lnTo>
                <a:lnTo>
                  <a:pt x="156513" y="57074"/>
                </a:lnTo>
                <a:cubicBezTo>
                  <a:pt x="159230" y="56395"/>
                  <a:pt x="161628" y="54996"/>
                  <a:pt x="163547" y="53077"/>
                </a:cubicBezTo>
                <a:cubicBezTo>
                  <a:pt x="166305" y="50320"/>
                  <a:pt x="167983" y="46523"/>
                  <a:pt x="167983" y="42326"/>
                </a:cubicBezTo>
                <a:cubicBezTo>
                  <a:pt x="167983" y="38130"/>
                  <a:pt x="166305" y="34293"/>
                  <a:pt x="163547" y="31535"/>
                </a:cubicBezTo>
                <a:cubicBezTo>
                  <a:pt x="160789" y="28777"/>
                  <a:pt x="156952" y="27099"/>
                  <a:pt x="152756" y="27099"/>
                </a:cubicBezTo>
                <a:cubicBezTo>
                  <a:pt x="148559" y="27099"/>
                  <a:pt x="144762" y="28777"/>
                  <a:pt x="142004" y="31535"/>
                </a:cubicBezTo>
                <a:cubicBezTo>
                  <a:pt x="139247" y="34293"/>
                  <a:pt x="137528" y="38130"/>
                  <a:pt x="137528" y="42326"/>
                </a:cubicBezTo>
                <a:cubicBezTo>
                  <a:pt x="137528" y="46523"/>
                  <a:pt x="139247" y="50320"/>
                  <a:pt x="142004" y="53077"/>
                </a:cubicBezTo>
                <a:cubicBezTo>
                  <a:pt x="143923" y="54996"/>
                  <a:pt x="146321" y="56395"/>
                  <a:pt x="149039" y="57074"/>
                </a:cubicBezTo>
                <a:lnTo>
                  <a:pt x="149039" y="76179"/>
                </a:lnTo>
                <a:cubicBezTo>
                  <a:pt x="149039" y="77018"/>
                  <a:pt x="149318" y="77817"/>
                  <a:pt x="149838" y="78497"/>
                </a:cubicBezTo>
                <a:lnTo>
                  <a:pt x="162068" y="93884"/>
                </a:lnTo>
                <a:cubicBezTo>
                  <a:pt x="153275" y="99360"/>
                  <a:pt x="146001" y="106954"/>
                  <a:pt x="140925" y="115986"/>
                </a:cubicBezTo>
                <a:cubicBezTo>
                  <a:pt x="139646" y="115147"/>
                  <a:pt x="138247" y="114508"/>
                  <a:pt x="136689" y="114068"/>
                </a:cubicBezTo>
                <a:lnTo>
                  <a:pt x="136689" y="111830"/>
                </a:lnTo>
                <a:cubicBezTo>
                  <a:pt x="136689" y="105395"/>
                  <a:pt x="134051" y="99560"/>
                  <a:pt x="129814" y="95323"/>
                </a:cubicBezTo>
                <a:cubicBezTo>
                  <a:pt x="126417" y="91886"/>
                  <a:pt x="121981" y="89528"/>
                  <a:pt x="117025" y="88729"/>
                </a:cubicBezTo>
                <a:lnTo>
                  <a:pt x="117025" y="52438"/>
                </a:lnTo>
                <a:cubicBezTo>
                  <a:pt x="117025" y="39049"/>
                  <a:pt x="111549" y="26859"/>
                  <a:pt x="102716" y="18066"/>
                </a:cubicBezTo>
                <a:cubicBezTo>
                  <a:pt x="93924" y="9233"/>
                  <a:pt x="81733" y="3757"/>
                  <a:pt x="68344" y="3757"/>
                </a:cubicBezTo>
                <a:cubicBezTo>
                  <a:pt x="54955" y="3757"/>
                  <a:pt x="42805" y="9233"/>
                  <a:pt x="33972" y="18066"/>
                </a:cubicBezTo>
                <a:cubicBezTo>
                  <a:pt x="25140" y="26859"/>
                  <a:pt x="19704" y="39049"/>
                  <a:pt x="19704" y="52438"/>
                </a:cubicBezTo>
                <a:lnTo>
                  <a:pt x="19704" y="88729"/>
                </a:lnTo>
                <a:cubicBezTo>
                  <a:pt x="14708" y="89528"/>
                  <a:pt x="10272" y="91886"/>
                  <a:pt x="6874" y="95323"/>
                </a:cubicBezTo>
                <a:cubicBezTo>
                  <a:pt x="2638" y="99560"/>
                  <a:pt x="0" y="105395"/>
                  <a:pt x="0" y="111830"/>
                </a:cubicBezTo>
                <a:lnTo>
                  <a:pt x="0" y="180134"/>
                </a:lnTo>
                <a:cubicBezTo>
                  <a:pt x="0" y="186569"/>
                  <a:pt x="2638" y="192444"/>
                  <a:pt x="6874" y="196681"/>
                </a:cubicBezTo>
                <a:cubicBezTo>
                  <a:pt x="11151" y="200918"/>
                  <a:pt x="16986" y="203555"/>
                  <a:pt x="23421" y="203555"/>
                </a:cubicBezTo>
                <a:lnTo>
                  <a:pt x="59871" y="203555"/>
                </a:lnTo>
                <a:cubicBezTo>
                  <a:pt x="61910" y="203555"/>
                  <a:pt x="63628" y="201877"/>
                  <a:pt x="63628" y="199838"/>
                </a:cubicBezTo>
                <a:cubicBezTo>
                  <a:pt x="63628" y="197760"/>
                  <a:pt x="61910" y="196081"/>
                  <a:pt x="59871" y="196081"/>
                </a:cubicBezTo>
                <a:lnTo>
                  <a:pt x="23421" y="196081"/>
                </a:lnTo>
                <a:cubicBezTo>
                  <a:pt x="19064" y="196081"/>
                  <a:pt x="15068" y="194283"/>
                  <a:pt x="12190" y="191365"/>
                </a:cubicBezTo>
                <a:cubicBezTo>
                  <a:pt x="9272" y="188488"/>
                  <a:pt x="7474" y="184491"/>
                  <a:pt x="7474" y="180134"/>
                </a:cubicBezTo>
                <a:lnTo>
                  <a:pt x="7474" y="111830"/>
                </a:lnTo>
                <a:cubicBezTo>
                  <a:pt x="7474" y="107473"/>
                  <a:pt x="9272" y="103477"/>
                  <a:pt x="12190" y="100599"/>
                </a:cubicBezTo>
                <a:cubicBezTo>
                  <a:pt x="15068" y="97721"/>
                  <a:pt x="19064" y="95923"/>
                  <a:pt x="23421" y="95923"/>
                </a:cubicBezTo>
                <a:lnTo>
                  <a:pt x="113268" y="95923"/>
                </a:lnTo>
                <a:cubicBezTo>
                  <a:pt x="117664" y="95923"/>
                  <a:pt x="121621" y="97721"/>
                  <a:pt x="124539" y="100599"/>
                </a:cubicBezTo>
                <a:cubicBezTo>
                  <a:pt x="127416" y="103477"/>
                  <a:pt x="129215" y="107473"/>
                  <a:pt x="129215" y="111830"/>
                </a:cubicBezTo>
                <a:lnTo>
                  <a:pt x="129215" y="114068"/>
                </a:lnTo>
                <a:cubicBezTo>
                  <a:pt x="126697" y="114747"/>
                  <a:pt x="124419" y="116106"/>
                  <a:pt x="122620" y="117905"/>
                </a:cubicBezTo>
                <a:cubicBezTo>
                  <a:pt x="119503" y="121022"/>
                  <a:pt x="118344" y="124619"/>
                  <a:pt x="118344" y="128976"/>
                </a:cubicBezTo>
                <a:lnTo>
                  <a:pt x="108751" y="128976"/>
                </a:lnTo>
                <a:cubicBezTo>
                  <a:pt x="106633" y="128976"/>
                  <a:pt x="104995" y="130655"/>
                  <a:pt x="104995" y="132733"/>
                </a:cubicBezTo>
                <a:cubicBezTo>
                  <a:pt x="104995" y="134771"/>
                  <a:pt x="106633" y="136450"/>
                  <a:pt x="108751" y="136450"/>
                </a:cubicBezTo>
                <a:lnTo>
                  <a:pt x="118344" y="136450"/>
                </a:lnTo>
                <a:lnTo>
                  <a:pt x="118344" y="155514"/>
                </a:lnTo>
                <a:lnTo>
                  <a:pt x="59312" y="155514"/>
                </a:lnTo>
                <a:lnTo>
                  <a:pt x="59312" y="136450"/>
                </a:lnTo>
                <a:lnTo>
                  <a:pt x="91765" y="136450"/>
                </a:lnTo>
                <a:cubicBezTo>
                  <a:pt x="93804" y="136450"/>
                  <a:pt x="95522" y="134771"/>
                  <a:pt x="95522" y="132733"/>
                </a:cubicBezTo>
                <a:cubicBezTo>
                  <a:pt x="95522" y="130655"/>
                  <a:pt x="93804" y="128976"/>
                  <a:pt x="91765" y="128976"/>
                </a:cubicBezTo>
                <a:lnTo>
                  <a:pt x="84851" y="128976"/>
                </a:lnTo>
                <a:lnTo>
                  <a:pt x="84851" y="126978"/>
                </a:lnTo>
                <a:cubicBezTo>
                  <a:pt x="84851" y="122421"/>
                  <a:pt x="83012" y="118265"/>
                  <a:pt x="80015" y="115307"/>
                </a:cubicBezTo>
                <a:cubicBezTo>
                  <a:pt x="77017" y="112309"/>
                  <a:pt x="72901" y="110431"/>
                  <a:pt x="68344" y="110431"/>
                </a:cubicBezTo>
                <a:cubicBezTo>
                  <a:pt x="63828" y="110431"/>
                  <a:pt x="59671" y="112309"/>
                  <a:pt x="56674" y="115307"/>
                </a:cubicBezTo>
                <a:cubicBezTo>
                  <a:pt x="53676" y="118265"/>
                  <a:pt x="51838" y="122421"/>
                  <a:pt x="51838" y="126978"/>
                </a:cubicBezTo>
                <a:lnTo>
                  <a:pt x="51838" y="165027"/>
                </a:lnTo>
                <a:cubicBezTo>
                  <a:pt x="51838" y="169583"/>
                  <a:pt x="53676" y="173700"/>
                  <a:pt x="56674" y="176697"/>
                </a:cubicBezTo>
                <a:cubicBezTo>
                  <a:pt x="59671" y="179695"/>
                  <a:pt x="63828" y="181533"/>
                  <a:pt x="68344" y="181533"/>
                </a:cubicBezTo>
                <a:cubicBezTo>
                  <a:pt x="72901" y="181533"/>
                  <a:pt x="77017" y="179695"/>
                  <a:pt x="80015" y="176697"/>
                </a:cubicBezTo>
                <a:cubicBezTo>
                  <a:pt x="83012" y="173700"/>
                  <a:pt x="84851" y="169583"/>
                  <a:pt x="84851" y="165027"/>
                </a:cubicBezTo>
                <a:lnTo>
                  <a:pt x="84851" y="163028"/>
                </a:lnTo>
                <a:lnTo>
                  <a:pt x="118344" y="163028"/>
                </a:lnTo>
                <a:cubicBezTo>
                  <a:pt x="118344" y="167345"/>
                  <a:pt x="119503" y="170942"/>
                  <a:pt x="122620" y="174099"/>
                </a:cubicBezTo>
                <a:cubicBezTo>
                  <a:pt x="124419" y="175898"/>
                  <a:pt x="126697" y="177217"/>
                  <a:pt x="129215" y="177896"/>
                </a:cubicBezTo>
                <a:lnTo>
                  <a:pt x="129215" y="180134"/>
                </a:lnTo>
                <a:cubicBezTo>
                  <a:pt x="129215" y="184531"/>
                  <a:pt x="127416" y="188488"/>
                  <a:pt x="124539" y="191365"/>
                </a:cubicBezTo>
                <a:cubicBezTo>
                  <a:pt x="121621" y="194283"/>
                  <a:pt x="117664" y="196081"/>
                  <a:pt x="113268" y="196081"/>
                </a:cubicBezTo>
                <a:lnTo>
                  <a:pt x="76857" y="196081"/>
                </a:lnTo>
                <a:cubicBezTo>
                  <a:pt x="74779" y="196081"/>
                  <a:pt x="73100" y="197760"/>
                  <a:pt x="73100" y="199838"/>
                </a:cubicBezTo>
                <a:cubicBezTo>
                  <a:pt x="73100" y="201877"/>
                  <a:pt x="74779" y="203555"/>
                  <a:pt x="76857" y="203555"/>
                </a:cubicBezTo>
                <a:lnTo>
                  <a:pt x="113268" y="203555"/>
                </a:lnTo>
                <a:cubicBezTo>
                  <a:pt x="119703" y="203555"/>
                  <a:pt x="125578" y="200918"/>
                  <a:pt x="129814" y="196681"/>
                </a:cubicBezTo>
                <a:cubicBezTo>
                  <a:pt x="134051" y="192444"/>
                  <a:pt x="136689" y="186569"/>
                  <a:pt x="136689" y="180134"/>
                </a:cubicBezTo>
                <a:lnTo>
                  <a:pt x="136689" y="177896"/>
                </a:lnTo>
                <a:cubicBezTo>
                  <a:pt x="138247" y="177497"/>
                  <a:pt x="139646" y="176857"/>
                  <a:pt x="140925" y="176018"/>
                </a:cubicBezTo>
                <a:cubicBezTo>
                  <a:pt x="145122" y="183492"/>
                  <a:pt x="150837" y="189966"/>
                  <a:pt x="157672" y="195082"/>
                </a:cubicBezTo>
                <a:cubicBezTo>
                  <a:pt x="165665" y="201077"/>
                  <a:pt x="175137" y="205154"/>
                  <a:pt x="185449" y="206673"/>
                </a:cubicBezTo>
                <a:cubicBezTo>
                  <a:pt x="185640" y="206703"/>
                  <a:pt x="185830" y="206717"/>
                  <a:pt x="186017" y="206717"/>
                </a:cubicBezTo>
                <a:cubicBezTo>
                  <a:pt x="187826" y="206717"/>
                  <a:pt x="189396" y="205363"/>
                  <a:pt x="189686" y="203515"/>
                </a:cubicBezTo>
                <a:cubicBezTo>
                  <a:pt x="189965" y="201477"/>
                  <a:pt x="188567" y="199559"/>
                  <a:pt x="186528" y="199279"/>
                </a:cubicBezTo>
                <a:cubicBezTo>
                  <a:pt x="177456" y="197920"/>
                  <a:pt x="169142" y="194363"/>
                  <a:pt x="162148" y="189127"/>
                </a:cubicBezTo>
                <a:cubicBezTo>
                  <a:pt x="155433" y="184091"/>
                  <a:pt x="149958" y="177537"/>
                  <a:pt x="146201" y="169983"/>
                </a:cubicBezTo>
                <a:cubicBezTo>
                  <a:pt x="147080" y="168104"/>
                  <a:pt x="147600" y="165986"/>
                  <a:pt x="147600" y="163748"/>
                </a:cubicBezTo>
                <a:lnTo>
                  <a:pt x="147600" y="128217"/>
                </a:lnTo>
                <a:cubicBezTo>
                  <a:pt x="147600" y="125978"/>
                  <a:pt x="147080" y="123900"/>
                  <a:pt x="146201" y="121982"/>
                </a:cubicBezTo>
                <a:cubicBezTo>
                  <a:pt x="150557" y="113189"/>
                  <a:pt x="157312" y="105755"/>
                  <a:pt x="165545" y="100519"/>
                </a:cubicBezTo>
                <a:cubicBezTo>
                  <a:pt x="166744" y="99760"/>
                  <a:pt x="167983" y="99040"/>
                  <a:pt x="169222" y="98361"/>
                </a:cubicBezTo>
                <a:cubicBezTo>
                  <a:pt x="169382" y="98321"/>
                  <a:pt x="169502" y="98241"/>
                  <a:pt x="169622" y="98161"/>
                </a:cubicBezTo>
                <a:cubicBezTo>
                  <a:pt x="177056" y="94324"/>
                  <a:pt x="185489" y="92126"/>
                  <a:pt x="194442" y="92126"/>
                </a:cubicBezTo>
                <a:cubicBezTo>
                  <a:pt x="209310" y="92126"/>
                  <a:pt x="222779" y="98161"/>
                  <a:pt x="232531" y="107913"/>
                </a:cubicBezTo>
                <a:cubicBezTo>
                  <a:pt x="242283" y="117665"/>
                  <a:pt x="248318" y="131134"/>
                  <a:pt x="248318" y="146002"/>
                </a:cubicBezTo>
                <a:cubicBezTo>
                  <a:pt x="248318" y="159431"/>
                  <a:pt x="243402" y="171741"/>
                  <a:pt x="235249" y="181134"/>
                </a:cubicBezTo>
                <a:cubicBezTo>
                  <a:pt x="227015" y="190726"/>
                  <a:pt x="215465" y="197360"/>
                  <a:pt x="202355" y="199279"/>
                </a:cubicBezTo>
                <a:cubicBezTo>
                  <a:pt x="200317" y="199599"/>
                  <a:pt x="198918" y="201477"/>
                  <a:pt x="199198" y="203515"/>
                </a:cubicBezTo>
                <a:cubicBezTo>
                  <a:pt x="199488" y="205363"/>
                  <a:pt x="201057" y="206717"/>
                  <a:pt x="202866" y="206717"/>
                </a:cubicBezTo>
                <a:cubicBezTo>
                  <a:pt x="203053" y="206717"/>
                  <a:pt x="203243" y="206703"/>
                  <a:pt x="203434" y="206673"/>
                </a:cubicBezTo>
                <a:cubicBezTo>
                  <a:pt x="218342" y="204475"/>
                  <a:pt x="231532" y="196921"/>
                  <a:pt x="240924" y="186050"/>
                </a:cubicBezTo>
                <a:cubicBezTo>
                  <a:pt x="250196" y="175258"/>
                  <a:pt x="255792" y="161270"/>
                  <a:pt x="255792" y="146002"/>
                </a:cubicBezTo>
                <a:cubicBezTo>
                  <a:pt x="255792" y="129056"/>
                  <a:pt x="248917" y="113708"/>
                  <a:pt x="237806" y="102597"/>
                </a:cubicBezTo>
                <a:cubicBezTo>
                  <a:pt x="234489" y="99320"/>
                  <a:pt x="230812" y="96362"/>
                  <a:pt x="226815" y="93884"/>
                </a:cubicBezTo>
                <a:lnTo>
                  <a:pt x="239045" y="78497"/>
                </a:lnTo>
                <a:cubicBezTo>
                  <a:pt x="239605" y="77817"/>
                  <a:pt x="239845" y="76978"/>
                  <a:pt x="239845" y="76179"/>
                </a:cubicBezTo>
                <a:lnTo>
                  <a:pt x="239845" y="57074"/>
                </a:lnTo>
                <a:cubicBezTo>
                  <a:pt x="242563" y="56395"/>
                  <a:pt x="244961" y="54996"/>
                  <a:pt x="246879" y="53077"/>
                </a:cubicBezTo>
                <a:cubicBezTo>
                  <a:pt x="249637" y="50320"/>
                  <a:pt x="251355" y="46523"/>
                  <a:pt x="251355" y="42326"/>
                </a:cubicBezTo>
                <a:cubicBezTo>
                  <a:pt x="251355" y="38090"/>
                  <a:pt x="249637" y="34293"/>
                  <a:pt x="246879" y="31535"/>
                </a:cubicBezTo>
                <a:cubicBezTo>
                  <a:pt x="244121" y="28777"/>
                  <a:pt x="240324" y="27099"/>
                  <a:pt x="236128" y="27099"/>
                </a:cubicBezTo>
                <a:cubicBezTo>
                  <a:pt x="231931" y="27099"/>
                  <a:pt x="228094" y="28777"/>
                  <a:pt x="225337" y="31535"/>
                </a:cubicBezTo>
                <a:cubicBezTo>
                  <a:pt x="222579" y="34293"/>
                  <a:pt x="220900" y="38090"/>
                  <a:pt x="220900" y="42326"/>
                </a:cubicBezTo>
                <a:cubicBezTo>
                  <a:pt x="220900" y="46523"/>
                  <a:pt x="222579" y="50320"/>
                  <a:pt x="225337" y="53077"/>
                </a:cubicBezTo>
                <a:cubicBezTo>
                  <a:pt x="227255" y="54996"/>
                  <a:pt x="229653" y="56395"/>
                  <a:pt x="232371" y="57074"/>
                </a:cubicBezTo>
                <a:lnTo>
                  <a:pt x="232371" y="74860"/>
                </a:lnTo>
                <a:lnTo>
                  <a:pt x="220141" y="90247"/>
                </a:lnTo>
                <a:cubicBezTo>
                  <a:pt x="213386" y="87170"/>
                  <a:pt x="205992" y="85211"/>
                  <a:pt x="198199" y="84772"/>
                </a:cubicBezTo>
                <a:lnTo>
                  <a:pt x="198199" y="29976"/>
                </a:lnTo>
                <a:cubicBezTo>
                  <a:pt x="200876" y="29297"/>
                  <a:pt x="203315" y="27898"/>
                  <a:pt x="205193" y="25979"/>
                </a:cubicBezTo>
                <a:cubicBezTo>
                  <a:pt x="207951" y="23222"/>
                  <a:pt x="209669" y="19425"/>
                  <a:pt x="209669" y="15228"/>
                </a:cubicBezTo>
                <a:cubicBezTo>
                  <a:pt x="209669" y="10992"/>
                  <a:pt x="207951" y="7195"/>
                  <a:pt x="205193" y="4437"/>
                </a:cubicBezTo>
                <a:cubicBezTo>
                  <a:pt x="202475" y="1679"/>
                  <a:pt x="198638" y="1"/>
                  <a:pt x="194442" y="1"/>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0"/>
          <p:cNvSpPr/>
          <p:nvPr/>
        </p:nvSpPr>
        <p:spPr>
          <a:xfrm>
            <a:off x="6400463" y="1889915"/>
            <a:ext cx="511258" cy="434399"/>
          </a:xfrm>
          <a:custGeom>
            <a:avLst/>
            <a:gdLst/>
            <a:ahLst/>
            <a:cxnLst/>
            <a:rect l="l" t="t" r="r" b="b"/>
            <a:pathLst>
              <a:path w="245502" h="208595" extrusionOk="0">
                <a:moveTo>
                  <a:pt x="54157" y="29373"/>
                </a:moveTo>
                <a:cubicBezTo>
                  <a:pt x="55916" y="29373"/>
                  <a:pt x="57522" y="30100"/>
                  <a:pt x="58670" y="31247"/>
                </a:cubicBezTo>
                <a:cubicBezTo>
                  <a:pt x="59855" y="32395"/>
                  <a:pt x="60544" y="34001"/>
                  <a:pt x="60544" y="35722"/>
                </a:cubicBezTo>
                <a:cubicBezTo>
                  <a:pt x="60544" y="37482"/>
                  <a:pt x="59855" y="39050"/>
                  <a:pt x="58670" y="40197"/>
                </a:cubicBezTo>
                <a:cubicBezTo>
                  <a:pt x="57522" y="41344"/>
                  <a:pt x="55916" y="42071"/>
                  <a:pt x="54157" y="42071"/>
                </a:cubicBezTo>
                <a:lnTo>
                  <a:pt x="37596" y="42071"/>
                </a:lnTo>
                <a:lnTo>
                  <a:pt x="37596" y="29373"/>
                </a:lnTo>
                <a:close/>
                <a:moveTo>
                  <a:pt x="54157" y="49223"/>
                </a:moveTo>
                <a:cubicBezTo>
                  <a:pt x="55916" y="49223"/>
                  <a:pt x="57522" y="49950"/>
                  <a:pt x="58670" y="51097"/>
                </a:cubicBezTo>
                <a:cubicBezTo>
                  <a:pt x="59855" y="52245"/>
                  <a:pt x="60544" y="53813"/>
                  <a:pt x="60544" y="55572"/>
                </a:cubicBezTo>
                <a:cubicBezTo>
                  <a:pt x="60544" y="57293"/>
                  <a:pt x="59855" y="58899"/>
                  <a:pt x="58670" y="60047"/>
                </a:cubicBezTo>
                <a:cubicBezTo>
                  <a:pt x="57522" y="61194"/>
                  <a:pt x="55916" y="61883"/>
                  <a:pt x="54157" y="61883"/>
                </a:cubicBezTo>
                <a:lnTo>
                  <a:pt x="37596" y="61883"/>
                </a:lnTo>
                <a:lnTo>
                  <a:pt x="37596" y="49223"/>
                </a:lnTo>
                <a:close/>
                <a:moveTo>
                  <a:pt x="41497" y="15069"/>
                </a:moveTo>
                <a:cubicBezTo>
                  <a:pt x="39508" y="15069"/>
                  <a:pt x="37902" y="16676"/>
                  <a:pt x="37902" y="18665"/>
                </a:cubicBezTo>
                <a:lnTo>
                  <a:pt x="37902" y="22221"/>
                </a:lnTo>
                <a:lnTo>
                  <a:pt x="27652" y="22221"/>
                </a:lnTo>
                <a:cubicBezTo>
                  <a:pt x="25702" y="22221"/>
                  <a:pt x="24095" y="23828"/>
                  <a:pt x="24095" y="25817"/>
                </a:cubicBezTo>
                <a:cubicBezTo>
                  <a:pt x="24095" y="27805"/>
                  <a:pt x="25702" y="29373"/>
                  <a:pt x="27652" y="29373"/>
                </a:cubicBezTo>
                <a:lnTo>
                  <a:pt x="30406" y="29373"/>
                </a:lnTo>
                <a:lnTo>
                  <a:pt x="30406" y="61883"/>
                </a:lnTo>
                <a:lnTo>
                  <a:pt x="27652" y="61883"/>
                </a:lnTo>
                <a:cubicBezTo>
                  <a:pt x="25702" y="61883"/>
                  <a:pt x="24095" y="63489"/>
                  <a:pt x="24095" y="65478"/>
                </a:cubicBezTo>
                <a:cubicBezTo>
                  <a:pt x="24095" y="67466"/>
                  <a:pt x="25702" y="69073"/>
                  <a:pt x="27652" y="69073"/>
                </a:cubicBezTo>
                <a:lnTo>
                  <a:pt x="37902" y="69073"/>
                </a:lnTo>
                <a:lnTo>
                  <a:pt x="37902" y="72630"/>
                </a:lnTo>
                <a:cubicBezTo>
                  <a:pt x="37902" y="74618"/>
                  <a:pt x="39508" y="76225"/>
                  <a:pt x="41497" y="76225"/>
                </a:cubicBezTo>
                <a:cubicBezTo>
                  <a:pt x="43486" y="76225"/>
                  <a:pt x="45054" y="74618"/>
                  <a:pt x="45054" y="72630"/>
                </a:cubicBezTo>
                <a:lnTo>
                  <a:pt x="45054" y="69073"/>
                </a:lnTo>
                <a:lnTo>
                  <a:pt x="50561" y="69073"/>
                </a:lnTo>
                <a:lnTo>
                  <a:pt x="50561" y="72630"/>
                </a:lnTo>
                <a:cubicBezTo>
                  <a:pt x="50561" y="74618"/>
                  <a:pt x="52168" y="76225"/>
                  <a:pt x="54157" y="76225"/>
                </a:cubicBezTo>
                <a:cubicBezTo>
                  <a:pt x="56145" y="76225"/>
                  <a:pt x="57752" y="74618"/>
                  <a:pt x="57752" y="72630"/>
                </a:cubicBezTo>
                <a:lnTo>
                  <a:pt x="57752" y="68576"/>
                </a:lnTo>
                <a:cubicBezTo>
                  <a:pt x="60046" y="67964"/>
                  <a:pt x="62073" y="66740"/>
                  <a:pt x="63718" y="65095"/>
                </a:cubicBezTo>
                <a:cubicBezTo>
                  <a:pt x="66204" y="62647"/>
                  <a:pt x="67734" y="59282"/>
                  <a:pt x="67734" y="55572"/>
                </a:cubicBezTo>
                <a:cubicBezTo>
                  <a:pt x="67734" y="51786"/>
                  <a:pt x="66128" y="48190"/>
                  <a:pt x="63336" y="45666"/>
                </a:cubicBezTo>
                <a:cubicBezTo>
                  <a:pt x="66128" y="43104"/>
                  <a:pt x="67734" y="39509"/>
                  <a:pt x="67734" y="35722"/>
                </a:cubicBezTo>
                <a:cubicBezTo>
                  <a:pt x="67734" y="32012"/>
                  <a:pt x="66204" y="28647"/>
                  <a:pt x="63718" y="26199"/>
                </a:cubicBezTo>
                <a:cubicBezTo>
                  <a:pt x="62073" y="24554"/>
                  <a:pt x="60046" y="23331"/>
                  <a:pt x="57752" y="22719"/>
                </a:cubicBezTo>
                <a:lnTo>
                  <a:pt x="57752" y="18665"/>
                </a:lnTo>
                <a:cubicBezTo>
                  <a:pt x="57752" y="16676"/>
                  <a:pt x="56145" y="15069"/>
                  <a:pt x="54157" y="15069"/>
                </a:cubicBezTo>
                <a:cubicBezTo>
                  <a:pt x="52168" y="15069"/>
                  <a:pt x="50561" y="16676"/>
                  <a:pt x="50561" y="18665"/>
                </a:cubicBezTo>
                <a:lnTo>
                  <a:pt x="50561" y="22221"/>
                </a:lnTo>
                <a:lnTo>
                  <a:pt x="45054" y="22221"/>
                </a:lnTo>
                <a:lnTo>
                  <a:pt x="45054" y="18665"/>
                </a:lnTo>
                <a:cubicBezTo>
                  <a:pt x="45054" y="16676"/>
                  <a:pt x="43486" y="15069"/>
                  <a:pt x="41497" y="15069"/>
                </a:cubicBezTo>
                <a:close/>
                <a:moveTo>
                  <a:pt x="199415" y="15069"/>
                </a:moveTo>
                <a:cubicBezTo>
                  <a:pt x="197426" y="15069"/>
                  <a:pt x="195820" y="16676"/>
                  <a:pt x="195820" y="18665"/>
                </a:cubicBezTo>
                <a:lnTo>
                  <a:pt x="195820" y="22260"/>
                </a:lnTo>
                <a:lnTo>
                  <a:pt x="191001" y="22260"/>
                </a:lnTo>
                <a:cubicBezTo>
                  <a:pt x="188247" y="22260"/>
                  <a:pt x="185761" y="23522"/>
                  <a:pt x="184002" y="25549"/>
                </a:cubicBezTo>
                <a:cubicBezTo>
                  <a:pt x="182319" y="27423"/>
                  <a:pt x="181286" y="29985"/>
                  <a:pt x="181286" y="32777"/>
                </a:cubicBezTo>
                <a:lnTo>
                  <a:pt x="181286" y="38935"/>
                </a:lnTo>
                <a:cubicBezTo>
                  <a:pt x="181286" y="41727"/>
                  <a:pt x="182319" y="44328"/>
                  <a:pt x="184002" y="46202"/>
                </a:cubicBezTo>
                <a:cubicBezTo>
                  <a:pt x="185761" y="48190"/>
                  <a:pt x="188247" y="49453"/>
                  <a:pt x="191001" y="49453"/>
                </a:cubicBezTo>
                <a:lnTo>
                  <a:pt x="207791" y="49453"/>
                </a:lnTo>
                <a:cubicBezTo>
                  <a:pt x="208441" y="49453"/>
                  <a:pt x="209014" y="49759"/>
                  <a:pt x="209473" y="50256"/>
                </a:cubicBezTo>
                <a:cubicBezTo>
                  <a:pt x="210009" y="50868"/>
                  <a:pt x="210353" y="51786"/>
                  <a:pt x="210353" y="52780"/>
                </a:cubicBezTo>
                <a:lnTo>
                  <a:pt x="210353" y="58938"/>
                </a:lnTo>
                <a:cubicBezTo>
                  <a:pt x="210353" y="59932"/>
                  <a:pt x="210009" y="60812"/>
                  <a:pt x="209473" y="61462"/>
                </a:cubicBezTo>
                <a:cubicBezTo>
                  <a:pt x="209014" y="61959"/>
                  <a:pt x="208441" y="62265"/>
                  <a:pt x="207791" y="62265"/>
                </a:cubicBezTo>
                <a:lnTo>
                  <a:pt x="191001" y="62265"/>
                </a:lnTo>
                <a:cubicBezTo>
                  <a:pt x="190350" y="62265"/>
                  <a:pt x="189777" y="61959"/>
                  <a:pt x="189318" y="61462"/>
                </a:cubicBezTo>
                <a:cubicBezTo>
                  <a:pt x="188782" y="60812"/>
                  <a:pt x="188438" y="59932"/>
                  <a:pt x="188438" y="58938"/>
                </a:cubicBezTo>
                <a:cubicBezTo>
                  <a:pt x="188438" y="56949"/>
                  <a:pt x="186832" y="55342"/>
                  <a:pt x="184881" y="55342"/>
                </a:cubicBezTo>
                <a:cubicBezTo>
                  <a:pt x="182892" y="55342"/>
                  <a:pt x="181286" y="56949"/>
                  <a:pt x="181286" y="58938"/>
                </a:cubicBezTo>
                <a:cubicBezTo>
                  <a:pt x="181286" y="61730"/>
                  <a:pt x="182319" y="64292"/>
                  <a:pt x="184002" y="66204"/>
                </a:cubicBezTo>
                <a:cubicBezTo>
                  <a:pt x="185761" y="68193"/>
                  <a:pt x="188247" y="69455"/>
                  <a:pt x="191001" y="69455"/>
                </a:cubicBezTo>
                <a:lnTo>
                  <a:pt x="195820" y="69455"/>
                </a:lnTo>
                <a:lnTo>
                  <a:pt x="195820" y="72630"/>
                </a:lnTo>
                <a:cubicBezTo>
                  <a:pt x="195820" y="74618"/>
                  <a:pt x="197426" y="76225"/>
                  <a:pt x="199415" y="76225"/>
                </a:cubicBezTo>
                <a:cubicBezTo>
                  <a:pt x="201365" y="76225"/>
                  <a:pt x="202972" y="74618"/>
                  <a:pt x="202972" y="72630"/>
                </a:cubicBezTo>
                <a:lnTo>
                  <a:pt x="202972" y="69455"/>
                </a:lnTo>
                <a:lnTo>
                  <a:pt x="207791" y="69455"/>
                </a:lnTo>
                <a:cubicBezTo>
                  <a:pt x="210544" y="69455"/>
                  <a:pt x="213030" y="68193"/>
                  <a:pt x="214828" y="66204"/>
                </a:cubicBezTo>
                <a:cubicBezTo>
                  <a:pt x="216511" y="64292"/>
                  <a:pt x="217505" y="61730"/>
                  <a:pt x="217505" y="58938"/>
                </a:cubicBezTo>
                <a:lnTo>
                  <a:pt x="217505" y="52780"/>
                </a:lnTo>
                <a:cubicBezTo>
                  <a:pt x="217505" y="49988"/>
                  <a:pt x="216511" y="47426"/>
                  <a:pt x="214828" y="45513"/>
                </a:cubicBezTo>
                <a:cubicBezTo>
                  <a:pt x="213030" y="43524"/>
                  <a:pt x="210544" y="42262"/>
                  <a:pt x="207791" y="42262"/>
                </a:cubicBezTo>
                <a:lnTo>
                  <a:pt x="191001" y="42262"/>
                </a:lnTo>
                <a:cubicBezTo>
                  <a:pt x="190350" y="42262"/>
                  <a:pt x="189777" y="41956"/>
                  <a:pt x="189318" y="41459"/>
                </a:cubicBezTo>
                <a:cubicBezTo>
                  <a:pt x="188782" y="40847"/>
                  <a:pt x="188438" y="39929"/>
                  <a:pt x="188438" y="38935"/>
                </a:cubicBezTo>
                <a:lnTo>
                  <a:pt x="188438" y="32777"/>
                </a:lnTo>
                <a:cubicBezTo>
                  <a:pt x="188438" y="31783"/>
                  <a:pt x="188782" y="30903"/>
                  <a:pt x="189318" y="30253"/>
                </a:cubicBezTo>
                <a:cubicBezTo>
                  <a:pt x="189777" y="29756"/>
                  <a:pt x="190350" y="29450"/>
                  <a:pt x="191001" y="29450"/>
                </a:cubicBezTo>
                <a:lnTo>
                  <a:pt x="207791" y="29450"/>
                </a:lnTo>
                <a:cubicBezTo>
                  <a:pt x="208441" y="29450"/>
                  <a:pt x="209014" y="29756"/>
                  <a:pt x="209473" y="30253"/>
                </a:cubicBezTo>
                <a:cubicBezTo>
                  <a:pt x="210009" y="30903"/>
                  <a:pt x="210353" y="31783"/>
                  <a:pt x="210353" y="32777"/>
                </a:cubicBezTo>
                <a:cubicBezTo>
                  <a:pt x="210353" y="34766"/>
                  <a:pt x="211959" y="36372"/>
                  <a:pt x="213948" y="36372"/>
                </a:cubicBezTo>
                <a:cubicBezTo>
                  <a:pt x="215937" y="36372"/>
                  <a:pt x="217505" y="34766"/>
                  <a:pt x="217505" y="32777"/>
                </a:cubicBezTo>
                <a:cubicBezTo>
                  <a:pt x="217505" y="29985"/>
                  <a:pt x="216511" y="27423"/>
                  <a:pt x="214828" y="25549"/>
                </a:cubicBezTo>
                <a:cubicBezTo>
                  <a:pt x="213030" y="23522"/>
                  <a:pt x="210544" y="22260"/>
                  <a:pt x="207791" y="22260"/>
                </a:cubicBezTo>
                <a:lnTo>
                  <a:pt x="202972" y="22260"/>
                </a:lnTo>
                <a:lnTo>
                  <a:pt x="202972" y="18665"/>
                </a:lnTo>
                <a:cubicBezTo>
                  <a:pt x="202972" y="16676"/>
                  <a:pt x="201365" y="15069"/>
                  <a:pt x="199415" y="15069"/>
                </a:cubicBezTo>
                <a:close/>
                <a:moveTo>
                  <a:pt x="83529" y="91294"/>
                </a:moveTo>
                <a:cubicBezTo>
                  <a:pt x="82497" y="95004"/>
                  <a:pt x="80967" y="98484"/>
                  <a:pt x="78940" y="101658"/>
                </a:cubicBezTo>
                <a:cubicBezTo>
                  <a:pt x="76377" y="105827"/>
                  <a:pt x="73012" y="109422"/>
                  <a:pt x="69111" y="112329"/>
                </a:cubicBezTo>
                <a:lnTo>
                  <a:pt x="22680" y="112329"/>
                </a:lnTo>
                <a:cubicBezTo>
                  <a:pt x="18779" y="109422"/>
                  <a:pt x="15452" y="105827"/>
                  <a:pt x="12851" y="101658"/>
                </a:cubicBezTo>
                <a:cubicBezTo>
                  <a:pt x="10824" y="98484"/>
                  <a:pt x="9294" y="95004"/>
                  <a:pt x="8261" y="91294"/>
                </a:cubicBezTo>
                <a:close/>
                <a:moveTo>
                  <a:pt x="237010" y="91294"/>
                </a:moveTo>
                <a:cubicBezTo>
                  <a:pt x="236016" y="95004"/>
                  <a:pt x="234448" y="98484"/>
                  <a:pt x="232459" y="101658"/>
                </a:cubicBezTo>
                <a:cubicBezTo>
                  <a:pt x="229858" y="105827"/>
                  <a:pt x="226493" y="109422"/>
                  <a:pt x="222592" y="112329"/>
                </a:cubicBezTo>
                <a:lnTo>
                  <a:pt x="176199" y="112329"/>
                </a:lnTo>
                <a:cubicBezTo>
                  <a:pt x="172298" y="109422"/>
                  <a:pt x="168933" y="105827"/>
                  <a:pt x="166332" y="101658"/>
                </a:cubicBezTo>
                <a:cubicBezTo>
                  <a:pt x="164343" y="98484"/>
                  <a:pt x="162775" y="95004"/>
                  <a:pt x="161781" y="91294"/>
                </a:cubicBezTo>
                <a:close/>
                <a:moveTo>
                  <a:pt x="53927" y="119519"/>
                </a:moveTo>
                <a:lnTo>
                  <a:pt x="53927" y="128584"/>
                </a:lnTo>
                <a:lnTo>
                  <a:pt x="37864" y="128584"/>
                </a:lnTo>
                <a:lnTo>
                  <a:pt x="37864" y="119519"/>
                </a:lnTo>
                <a:close/>
                <a:moveTo>
                  <a:pt x="207446" y="119519"/>
                </a:moveTo>
                <a:lnTo>
                  <a:pt x="207446" y="128584"/>
                </a:lnTo>
                <a:lnTo>
                  <a:pt x="191383" y="128584"/>
                </a:lnTo>
                <a:lnTo>
                  <a:pt x="191383" y="119519"/>
                </a:lnTo>
                <a:close/>
                <a:moveTo>
                  <a:pt x="102691" y="135736"/>
                </a:moveTo>
                <a:lnTo>
                  <a:pt x="102691" y="144570"/>
                </a:lnTo>
                <a:lnTo>
                  <a:pt x="11857" y="144570"/>
                </a:lnTo>
                <a:cubicBezTo>
                  <a:pt x="10633" y="144570"/>
                  <a:pt x="9524" y="144073"/>
                  <a:pt x="8720" y="143270"/>
                </a:cubicBezTo>
                <a:cubicBezTo>
                  <a:pt x="7955" y="142467"/>
                  <a:pt x="7420" y="141358"/>
                  <a:pt x="7420" y="140172"/>
                </a:cubicBezTo>
                <a:cubicBezTo>
                  <a:pt x="7420" y="138948"/>
                  <a:pt x="7955" y="137839"/>
                  <a:pt x="8720" y="137036"/>
                </a:cubicBezTo>
                <a:cubicBezTo>
                  <a:pt x="9524" y="136233"/>
                  <a:pt x="10633" y="135736"/>
                  <a:pt x="11857" y="135736"/>
                </a:cubicBezTo>
                <a:close/>
                <a:moveTo>
                  <a:pt x="233454" y="135736"/>
                </a:moveTo>
                <a:cubicBezTo>
                  <a:pt x="234677" y="135736"/>
                  <a:pt x="235748" y="136233"/>
                  <a:pt x="236552" y="137036"/>
                </a:cubicBezTo>
                <a:cubicBezTo>
                  <a:pt x="237355" y="137839"/>
                  <a:pt x="237852" y="138948"/>
                  <a:pt x="237852" y="140172"/>
                </a:cubicBezTo>
                <a:cubicBezTo>
                  <a:pt x="237852" y="141358"/>
                  <a:pt x="237355" y="142467"/>
                  <a:pt x="236552" y="143270"/>
                </a:cubicBezTo>
                <a:cubicBezTo>
                  <a:pt x="235748" y="144073"/>
                  <a:pt x="234677" y="144570"/>
                  <a:pt x="233454" y="144570"/>
                </a:cubicBezTo>
                <a:lnTo>
                  <a:pt x="142619" y="144570"/>
                </a:lnTo>
                <a:lnTo>
                  <a:pt x="142619" y="135736"/>
                </a:lnTo>
                <a:close/>
                <a:moveTo>
                  <a:pt x="122655" y="128584"/>
                </a:moveTo>
                <a:cubicBezTo>
                  <a:pt x="120666" y="128584"/>
                  <a:pt x="119060" y="130190"/>
                  <a:pt x="119060" y="132179"/>
                </a:cubicBezTo>
                <a:lnTo>
                  <a:pt x="119060" y="148166"/>
                </a:lnTo>
                <a:cubicBezTo>
                  <a:pt x="119060" y="150154"/>
                  <a:pt x="120666" y="151761"/>
                  <a:pt x="122655" y="151761"/>
                </a:cubicBezTo>
                <a:cubicBezTo>
                  <a:pt x="124644" y="151761"/>
                  <a:pt x="126250" y="150154"/>
                  <a:pt x="126250" y="148166"/>
                </a:cubicBezTo>
                <a:lnTo>
                  <a:pt x="126250" y="132179"/>
                </a:lnTo>
                <a:cubicBezTo>
                  <a:pt x="126250" y="130190"/>
                  <a:pt x="124644" y="128584"/>
                  <a:pt x="122655" y="128584"/>
                </a:cubicBezTo>
                <a:close/>
                <a:moveTo>
                  <a:pt x="122655" y="119366"/>
                </a:moveTo>
                <a:cubicBezTo>
                  <a:pt x="126174" y="119366"/>
                  <a:pt x="129348" y="120820"/>
                  <a:pt x="131681" y="123114"/>
                </a:cubicBezTo>
                <a:cubicBezTo>
                  <a:pt x="134014" y="125447"/>
                  <a:pt x="135429" y="128660"/>
                  <a:pt x="135429" y="132179"/>
                </a:cubicBezTo>
                <a:lnTo>
                  <a:pt x="135429" y="168971"/>
                </a:lnTo>
                <a:lnTo>
                  <a:pt x="109843" y="168971"/>
                </a:lnTo>
                <a:lnTo>
                  <a:pt x="109843" y="132179"/>
                </a:lnTo>
                <a:cubicBezTo>
                  <a:pt x="109843" y="128660"/>
                  <a:pt x="111296" y="125447"/>
                  <a:pt x="113629" y="123114"/>
                </a:cubicBezTo>
                <a:cubicBezTo>
                  <a:pt x="115924" y="120820"/>
                  <a:pt x="119136" y="119366"/>
                  <a:pt x="122655" y="119366"/>
                </a:cubicBezTo>
                <a:close/>
                <a:moveTo>
                  <a:pt x="45895" y="0"/>
                </a:moveTo>
                <a:cubicBezTo>
                  <a:pt x="33313" y="0"/>
                  <a:pt x="21915" y="5125"/>
                  <a:pt x="13616" y="13387"/>
                </a:cubicBezTo>
                <a:cubicBezTo>
                  <a:pt x="5393" y="21648"/>
                  <a:pt x="268" y="33045"/>
                  <a:pt x="268" y="45666"/>
                </a:cubicBezTo>
                <a:cubicBezTo>
                  <a:pt x="268" y="58249"/>
                  <a:pt x="5393" y="69647"/>
                  <a:pt x="13616" y="77908"/>
                </a:cubicBezTo>
                <a:cubicBezTo>
                  <a:pt x="15949" y="80241"/>
                  <a:pt x="18550" y="82306"/>
                  <a:pt x="21342" y="84104"/>
                </a:cubicBezTo>
                <a:lnTo>
                  <a:pt x="3863" y="84104"/>
                </a:lnTo>
                <a:cubicBezTo>
                  <a:pt x="1683" y="84104"/>
                  <a:pt x="0" y="86092"/>
                  <a:pt x="306" y="88272"/>
                </a:cubicBezTo>
                <a:cubicBezTo>
                  <a:pt x="1301" y="94506"/>
                  <a:pt x="3557" y="100320"/>
                  <a:pt x="6770" y="105483"/>
                </a:cubicBezTo>
                <a:cubicBezTo>
                  <a:pt x="10021" y="110646"/>
                  <a:pt x="14266" y="115121"/>
                  <a:pt x="19238" y="118640"/>
                </a:cubicBezTo>
                <a:cubicBezTo>
                  <a:pt x="19888" y="119175"/>
                  <a:pt x="20691" y="119519"/>
                  <a:pt x="21571" y="119519"/>
                </a:cubicBezTo>
                <a:lnTo>
                  <a:pt x="30712" y="119519"/>
                </a:lnTo>
                <a:lnTo>
                  <a:pt x="30712" y="128584"/>
                </a:lnTo>
                <a:lnTo>
                  <a:pt x="11857" y="128584"/>
                </a:lnTo>
                <a:cubicBezTo>
                  <a:pt x="8682" y="128584"/>
                  <a:pt x="5775" y="129884"/>
                  <a:pt x="3672" y="131988"/>
                </a:cubicBezTo>
                <a:cubicBezTo>
                  <a:pt x="1568" y="134091"/>
                  <a:pt x="268" y="136960"/>
                  <a:pt x="268" y="140172"/>
                </a:cubicBezTo>
                <a:cubicBezTo>
                  <a:pt x="268" y="143347"/>
                  <a:pt x="1568" y="146253"/>
                  <a:pt x="3672" y="148357"/>
                </a:cubicBezTo>
                <a:cubicBezTo>
                  <a:pt x="5775" y="150460"/>
                  <a:pt x="8682" y="151761"/>
                  <a:pt x="11857" y="151761"/>
                </a:cubicBezTo>
                <a:lnTo>
                  <a:pt x="102691" y="151761"/>
                </a:lnTo>
                <a:lnTo>
                  <a:pt x="102691" y="168971"/>
                </a:lnTo>
                <a:lnTo>
                  <a:pt x="90452" y="168971"/>
                </a:lnTo>
                <a:cubicBezTo>
                  <a:pt x="86589" y="168971"/>
                  <a:pt x="83109" y="170578"/>
                  <a:pt x="80546" y="173102"/>
                </a:cubicBezTo>
                <a:cubicBezTo>
                  <a:pt x="78022" y="175626"/>
                  <a:pt x="76454" y="179145"/>
                  <a:pt x="76454" y="183008"/>
                </a:cubicBezTo>
                <a:lnTo>
                  <a:pt x="76454" y="205037"/>
                </a:lnTo>
                <a:cubicBezTo>
                  <a:pt x="76454" y="206988"/>
                  <a:pt x="78022" y="208594"/>
                  <a:pt x="80011" y="208594"/>
                </a:cubicBezTo>
                <a:lnTo>
                  <a:pt x="114547" y="208594"/>
                </a:lnTo>
                <a:cubicBezTo>
                  <a:pt x="116497" y="208594"/>
                  <a:pt x="118142" y="206988"/>
                  <a:pt x="118142" y="205037"/>
                </a:cubicBezTo>
                <a:cubicBezTo>
                  <a:pt x="118142" y="203049"/>
                  <a:pt x="116497" y="201442"/>
                  <a:pt x="114547" y="201442"/>
                </a:cubicBezTo>
                <a:lnTo>
                  <a:pt x="83606" y="201442"/>
                </a:lnTo>
                <a:lnTo>
                  <a:pt x="83606" y="183008"/>
                </a:lnTo>
                <a:cubicBezTo>
                  <a:pt x="83606" y="181134"/>
                  <a:pt x="84371" y="179413"/>
                  <a:pt x="85633" y="178150"/>
                </a:cubicBezTo>
                <a:cubicBezTo>
                  <a:pt x="86857" y="176927"/>
                  <a:pt x="88578" y="176123"/>
                  <a:pt x="90452" y="176123"/>
                </a:cubicBezTo>
                <a:lnTo>
                  <a:pt x="154820" y="176123"/>
                </a:lnTo>
                <a:cubicBezTo>
                  <a:pt x="156732" y="176123"/>
                  <a:pt x="158453" y="176927"/>
                  <a:pt x="159677" y="178150"/>
                </a:cubicBezTo>
                <a:cubicBezTo>
                  <a:pt x="160939" y="179413"/>
                  <a:pt x="161704" y="181134"/>
                  <a:pt x="161704" y="183008"/>
                </a:cubicBezTo>
                <a:lnTo>
                  <a:pt x="161704" y="201442"/>
                </a:lnTo>
                <a:lnTo>
                  <a:pt x="130763" y="201442"/>
                </a:lnTo>
                <a:cubicBezTo>
                  <a:pt x="128774" y="201442"/>
                  <a:pt x="127206" y="203049"/>
                  <a:pt x="127206" y="205037"/>
                </a:cubicBezTo>
                <a:cubicBezTo>
                  <a:pt x="127206" y="206988"/>
                  <a:pt x="128774" y="208594"/>
                  <a:pt x="130763" y="208594"/>
                </a:cubicBezTo>
                <a:lnTo>
                  <a:pt x="165299" y="208594"/>
                </a:lnTo>
                <a:cubicBezTo>
                  <a:pt x="167250" y="208594"/>
                  <a:pt x="168856" y="206988"/>
                  <a:pt x="168856" y="205037"/>
                </a:cubicBezTo>
                <a:lnTo>
                  <a:pt x="168856" y="183008"/>
                </a:lnTo>
                <a:cubicBezTo>
                  <a:pt x="168856" y="179145"/>
                  <a:pt x="167288" y="175626"/>
                  <a:pt x="164764" y="173102"/>
                </a:cubicBezTo>
                <a:cubicBezTo>
                  <a:pt x="162201" y="170578"/>
                  <a:pt x="158683" y="168971"/>
                  <a:pt x="154820" y="168971"/>
                </a:cubicBezTo>
                <a:lnTo>
                  <a:pt x="142619" y="168971"/>
                </a:lnTo>
                <a:lnTo>
                  <a:pt x="142619" y="151761"/>
                </a:lnTo>
                <a:lnTo>
                  <a:pt x="233454" y="151761"/>
                </a:lnTo>
                <a:cubicBezTo>
                  <a:pt x="236628" y="151761"/>
                  <a:pt x="239535" y="150460"/>
                  <a:pt x="241638" y="148357"/>
                </a:cubicBezTo>
                <a:cubicBezTo>
                  <a:pt x="243742" y="146253"/>
                  <a:pt x="245042" y="143347"/>
                  <a:pt x="245042" y="140172"/>
                </a:cubicBezTo>
                <a:cubicBezTo>
                  <a:pt x="245042" y="136960"/>
                  <a:pt x="243742" y="134091"/>
                  <a:pt x="241638" y="131988"/>
                </a:cubicBezTo>
                <a:cubicBezTo>
                  <a:pt x="239535" y="129884"/>
                  <a:pt x="236628" y="128584"/>
                  <a:pt x="233454" y="128584"/>
                </a:cubicBezTo>
                <a:lnTo>
                  <a:pt x="214598" y="128584"/>
                </a:lnTo>
                <a:lnTo>
                  <a:pt x="214598" y="119519"/>
                </a:lnTo>
                <a:lnTo>
                  <a:pt x="223739" y="119519"/>
                </a:lnTo>
                <a:cubicBezTo>
                  <a:pt x="224428" y="119519"/>
                  <a:pt x="225154" y="119290"/>
                  <a:pt x="225766" y="118831"/>
                </a:cubicBezTo>
                <a:cubicBezTo>
                  <a:pt x="230853" y="115312"/>
                  <a:pt x="235213" y="110761"/>
                  <a:pt x="238502" y="105483"/>
                </a:cubicBezTo>
                <a:cubicBezTo>
                  <a:pt x="241676" y="100435"/>
                  <a:pt x="243933" y="94698"/>
                  <a:pt x="244927" y="88540"/>
                </a:cubicBezTo>
                <a:cubicBezTo>
                  <a:pt x="245501" y="86322"/>
                  <a:pt x="243780" y="84104"/>
                  <a:pt x="241447" y="84104"/>
                </a:cubicBezTo>
                <a:lnTo>
                  <a:pt x="223969" y="84104"/>
                </a:lnTo>
                <a:cubicBezTo>
                  <a:pt x="226761" y="82306"/>
                  <a:pt x="229323" y="80241"/>
                  <a:pt x="231656" y="77908"/>
                </a:cubicBezTo>
                <a:cubicBezTo>
                  <a:pt x="239917" y="69647"/>
                  <a:pt x="245042" y="58249"/>
                  <a:pt x="245042" y="45666"/>
                </a:cubicBezTo>
                <a:cubicBezTo>
                  <a:pt x="245042" y="41191"/>
                  <a:pt x="244392" y="36870"/>
                  <a:pt x="243168" y="32739"/>
                </a:cubicBezTo>
                <a:cubicBezTo>
                  <a:pt x="241944" y="28494"/>
                  <a:pt x="240070" y="24516"/>
                  <a:pt x="237737" y="20883"/>
                </a:cubicBezTo>
                <a:cubicBezTo>
                  <a:pt x="237057" y="19838"/>
                  <a:pt x="235914" y="19272"/>
                  <a:pt x="234740" y="19272"/>
                </a:cubicBezTo>
                <a:cubicBezTo>
                  <a:pt x="234065" y="19272"/>
                  <a:pt x="233379" y="19459"/>
                  <a:pt x="232765" y="19850"/>
                </a:cubicBezTo>
                <a:cubicBezTo>
                  <a:pt x="231121" y="20921"/>
                  <a:pt x="230662" y="23139"/>
                  <a:pt x="231733" y="24784"/>
                </a:cubicBezTo>
                <a:cubicBezTo>
                  <a:pt x="233683" y="27844"/>
                  <a:pt x="235251" y="31171"/>
                  <a:pt x="236284" y="34766"/>
                </a:cubicBezTo>
                <a:cubicBezTo>
                  <a:pt x="237316" y="38170"/>
                  <a:pt x="237852" y="41842"/>
                  <a:pt x="237852" y="45666"/>
                </a:cubicBezTo>
                <a:cubicBezTo>
                  <a:pt x="237852" y="56260"/>
                  <a:pt x="233568" y="65898"/>
                  <a:pt x="226608" y="72859"/>
                </a:cubicBezTo>
                <a:cubicBezTo>
                  <a:pt x="219341" y="80088"/>
                  <a:pt x="209626" y="84104"/>
                  <a:pt x="199376" y="84104"/>
                </a:cubicBezTo>
                <a:cubicBezTo>
                  <a:pt x="188782" y="84104"/>
                  <a:pt x="179144" y="79820"/>
                  <a:pt x="172222" y="72859"/>
                </a:cubicBezTo>
                <a:cubicBezTo>
                  <a:pt x="165223" y="65898"/>
                  <a:pt x="160939" y="56260"/>
                  <a:pt x="160939" y="45666"/>
                </a:cubicBezTo>
                <a:cubicBezTo>
                  <a:pt x="160939" y="35034"/>
                  <a:pt x="165223" y="25396"/>
                  <a:pt x="172222" y="18435"/>
                </a:cubicBezTo>
                <a:cubicBezTo>
                  <a:pt x="179144" y="11474"/>
                  <a:pt x="188782" y="7191"/>
                  <a:pt x="199415" y="7191"/>
                </a:cubicBezTo>
                <a:cubicBezTo>
                  <a:pt x="203431" y="7191"/>
                  <a:pt x="207332" y="7803"/>
                  <a:pt x="210965" y="8950"/>
                </a:cubicBezTo>
                <a:cubicBezTo>
                  <a:pt x="214751" y="10136"/>
                  <a:pt x="218308" y="11895"/>
                  <a:pt x="221483" y="14113"/>
                </a:cubicBezTo>
                <a:cubicBezTo>
                  <a:pt x="222099" y="14554"/>
                  <a:pt x="222806" y="14763"/>
                  <a:pt x="223508" y="14763"/>
                </a:cubicBezTo>
                <a:cubicBezTo>
                  <a:pt x="224634" y="14763"/>
                  <a:pt x="225748" y="14223"/>
                  <a:pt x="226455" y="13234"/>
                </a:cubicBezTo>
                <a:cubicBezTo>
                  <a:pt x="227564" y="11627"/>
                  <a:pt x="227181" y="9409"/>
                  <a:pt x="225537" y="8262"/>
                </a:cubicBezTo>
                <a:cubicBezTo>
                  <a:pt x="221789" y="5623"/>
                  <a:pt x="217582" y="3519"/>
                  <a:pt x="213107" y="2104"/>
                </a:cubicBezTo>
                <a:cubicBezTo>
                  <a:pt x="208785" y="765"/>
                  <a:pt x="204157" y="0"/>
                  <a:pt x="199415" y="0"/>
                </a:cubicBezTo>
                <a:cubicBezTo>
                  <a:pt x="186794" y="0"/>
                  <a:pt x="175396" y="5125"/>
                  <a:pt x="167135" y="13387"/>
                </a:cubicBezTo>
                <a:cubicBezTo>
                  <a:pt x="158874" y="21648"/>
                  <a:pt x="153749" y="33045"/>
                  <a:pt x="153749" y="45666"/>
                </a:cubicBezTo>
                <a:cubicBezTo>
                  <a:pt x="153749" y="58249"/>
                  <a:pt x="158874" y="69647"/>
                  <a:pt x="167135" y="77908"/>
                </a:cubicBezTo>
                <a:cubicBezTo>
                  <a:pt x="169468" y="80241"/>
                  <a:pt x="172031" y="82306"/>
                  <a:pt x="174823" y="84104"/>
                </a:cubicBezTo>
                <a:lnTo>
                  <a:pt x="157344" y="84104"/>
                </a:lnTo>
                <a:cubicBezTo>
                  <a:pt x="155164" y="84104"/>
                  <a:pt x="153481" y="86092"/>
                  <a:pt x="153826" y="88272"/>
                </a:cubicBezTo>
                <a:cubicBezTo>
                  <a:pt x="154820" y="94506"/>
                  <a:pt x="157038" y="100320"/>
                  <a:pt x="160289" y="105483"/>
                </a:cubicBezTo>
                <a:cubicBezTo>
                  <a:pt x="163540" y="110646"/>
                  <a:pt x="167785" y="115121"/>
                  <a:pt x="172757" y="118640"/>
                </a:cubicBezTo>
                <a:cubicBezTo>
                  <a:pt x="173369" y="119175"/>
                  <a:pt x="174172" y="119519"/>
                  <a:pt x="175052" y="119519"/>
                </a:cubicBezTo>
                <a:lnTo>
                  <a:pt x="184193" y="119519"/>
                </a:lnTo>
                <a:lnTo>
                  <a:pt x="184193" y="128584"/>
                </a:lnTo>
                <a:lnTo>
                  <a:pt x="142275" y="128584"/>
                </a:lnTo>
                <a:cubicBezTo>
                  <a:pt x="141549" y="124491"/>
                  <a:pt x="139560" y="120896"/>
                  <a:pt x="136768" y="118066"/>
                </a:cubicBezTo>
                <a:cubicBezTo>
                  <a:pt x="133134" y="114433"/>
                  <a:pt x="128162" y="112214"/>
                  <a:pt x="122655" y="112214"/>
                </a:cubicBezTo>
                <a:cubicBezTo>
                  <a:pt x="117148" y="112214"/>
                  <a:pt x="112176" y="114433"/>
                  <a:pt x="108542" y="118066"/>
                </a:cubicBezTo>
                <a:cubicBezTo>
                  <a:pt x="105750" y="120858"/>
                  <a:pt x="103762" y="124491"/>
                  <a:pt x="102997" y="128584"/>
                </a:cubicBezTo>
                <a:lnTo>
                  <a:pt x="61117" y="128584"/>
                </a:lnTo>
                <a:lnTo>
                  <a:pt x="61117" y="119519"/>
                </a:lnTo>
                <a:lnTo>
                  <a:pt x="70220" y="119519"/>
                </a:lnTo>
                <a:cubicBezTo>
                  <a:pt x="70947" y="119519"/>
                  <a:pt x="71673" y="119252"/>
                  <a:pt x="72285" y="118831"/>
                </a:cubicBezTo>
                <a:cubicBezTo>
                  <a:pt x="77372" y="115312"/>
                  <a:pt x="81694" y="110723"/>
                  <a:pt x="85021" y="105483"/>
                </a:cubicBezTo>
                <a:cubicBezTo>
                  <a:pt x="88195" y="100396"/>
                  <a:pt x="90414" y="94698"/>
                  <a:pt x="91446" y="88540"/>
                </a:cubicBezTo>
                <a:cubicBezTo>
                  <a:pt x="91982" y="86322"/>
                  <a:pt x="90299" y="84104"/>
                  <a:pt x="87928" y="84104"/>
                </a:cubicBezTo>
                <a:lnTo>
                  <a:pt x="70449" y="84104"/>
                </a:lnTo>
                <a:cubicBezTo>
                  <a:pt x="73241" y="82306"/>
                  <a:pt x="75842" y="80241"/>
                  <a:pt x="78175" y="77908"/>
                </a:cubicBezTo>
                <a:cubicBezTo>
                  <a:pt x="86436" y="69647"/>
                  <a:pt x="91523" y="58249"/>
                  <a:pt x="91523" y="45666"/>
                </a:cubicBezTo>
                <a:cubicBezTo>
                  <a:pt x="91523" y="40847"/>
                  <a:pt x="90796" y="36219"/>
                  <a:pt x="89419" y="31859"/>
                </a:cubicBezTo>
                <a:cubicBezTo>
                  <a:pt x="87966" y="27385"/>
                  <a:pt x="85901" y="23139"/>
                  <a:pt x="83223" y="19391"/>
                </a:cubicBezTo>
                <a:cubicBezTo>
                  <a:pt x="82521" y="18385"/>
                  <a:pt x="81419" y="17851"/>
                  <a:pt x="80292" y="17851"/>
                </a:cubicBezTo>
                <a:cubicBezTo>
                  <a:pt x="79577" y="17851"/>
                  <a:pt x="78852" y="18066"/>
                  <a:pt x="78213" y="18512"/>
                </a:cubicBezTo>
                <a:cubicBezTo>
                  <a:pt x="76607" y="19659"/>
                  <a:pt x="76224" y="21877"/>
                  <a:pt x="77372" y="23484"/>
                </a:cubicBezTo>
                <a:cubicBezTo>
                  <a:pt x="79590" y="26696"/>
                  <a:pt x="81388" y="30215"/>
                  <a:pt x="82573" y="34039"/>
                </a:cubicBezTo>
                <a:cubicBezTo>
                  <a:pt x="83759" y="37673"/>
                  <a:pt x="84371" y="41574"/>
                  <a:pt x="84371" y="45666"/>
                </a:cubicBezTo>
                <a:cubicBezTo>
                  <a:pt x="84371" y="56260"/>
                  <a:pt x="80049" y="65898"/>
                  <a:pt x="73088" y="72859"/>
                </a:cubicBezTo>
                <a:cubicBezTo>
                  <a:pt x="65860" y="80088"/>
                  <a:pt x="56107" y="84104"/>
                  <a:pt x="45895" y="84104"/>
                </a:cubicBezTo>
                <a:cubicBezTo>
                  <a:pt x="35263" y="84104"/>
                  <a:pt x="25663" y="79820"/>
                  <a:pt x="18703" y="72859"/>
                </a:cubicBezTo>
                <a:cubicBezTo>
                  <a:pt x="11742" y="65898"/>
                  <a:pt x="7420" y="56260"/>
                  <a:pt x="7420" y="45666"/>
                </a:cubicBezTo>
                <a:cubicBezTo>
                  <a:pt x="7420" y="35034"/>
                  <a:pt x="11742" y="25396"/>
                  <a:pt x="18703" y="18435"/>
                </a:cubicBezTo>
                <a:cubicBezTo>
                  <a:pt x="25663" y="11474"/>
                  <a:pt x="35301" y="7191"/>
                  <a:pt x="45895" y="7191"/>
                </a:cubicBezTo>
                <a:cubicBezTo>
                  <a:pt x="49720" y="7191"/>
                  <a:pt x="53315" y="7726"/>
                  <a:pt x="56757" y="8721"/>
                </a:cubicBezTo>
                <a:cubicBezTo>
                  <a:pt x="60276" y="9753"/>
                  <a:pt x="63603" y="11283"/>
                  <a:pt x="66701" y="13272"/>
                </a:cubicBezTo>
                <a:cubicBezTo>
                  <a:pt x="67288" y="13654"/>
                  <a:pt x="67949" y="13837"/>
                  <a:pt x="68604" y="13837"/>
                </a:cubicBezTo>
                <a:cubicBezTo>
                  <a:pt x="69783" y="13837"/>
                  <a:pt x="70946" y="13245"/>
                  <a:pt x="71635" y="12163"/>
                </a:cubicBezTo>
                <a:cubicBezTo>
                  <a:pt x="72668" y="10518"/>
                  <a:pt x="72209" y="8300"/>
                  <a:pt x="70526" y="7229"/>
                </a:cubicBezTo>
                <a:cubicBezTo>
                  <a:pt x="66931" y="4934"/>
                  <a:pt x="62991" y="3098"/>
                  <a:pt x="58746" y="1836"/>
                </a:cubicBezTo>
                <a:cubicBezTo>
                  <a:pt x="54654" y="651"/>
                  <a:pt x="50332" y="0"/>
                  <a:pt x="45895"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0"/>
          <p:cNvSpPr/>
          <p:nvPr/>
        </p:nvSpPr>
        <p:spPr>
          <a:xfrm>
            <a:off x="5748546" y="1889735"/>
            <a:ext cx="370021" cy="434759"/>
          </a:xfrm>
          <a:custGeom>
            <a:avLst/>
            <a:gdLst/>
            <a:ahLst/>
            <a:cxnLst/>
            <a:rect l="l" t="t" r="r" b="b"/>
            <a:pathLst>
              <a:path w="177681" h="208768" extrusionOk="0">
                <a:moveTo>
                  <a:pt x="145452" y="25476"/>
                </a:moveTo>
                <a:cubicBezTo>
                  <a:pt x="147051" y="25476"/>
                  <a:pt x="148486" y="26129"/>
                  <a:pt x="149497" y="27172"/>
                </a:cubicBezTo>
                <a:cubicBezTo>
                  <a:pt x="150541" y="28184"/>
                  <a:pt x="151194" y="29586"/>
                  <a:pt x="151194" y="31152"/>
                </a:cubicBezTo>
                <a:cubicBezTo>
                  <a:pt x="151194" y="32718"/>
                  <a:pt x="150541" y="34120"/>
                  <a:pt x="149497" y="35164"/>
                </a:cubicBezTo>
                <a:cubicBezTo>
                  <a:pt x="148486" y="36175"/>
                  <a:pt x="147051" y="36828"/>
                  <a:pt x="145452" y="36828"/>
                </a:cubicBezTo>
                <a:lnTo>
                  <a:pt x="130774" y="36828"/>
                </a:lnTo>
                <a:lnTo>
                  <a:pt x="130774" y="25476"/>
                </a:lnTo>
                <a:close/>
                <a:moveTo>
                  <a:pt x="145452" y="42928"/>
                </a:moveTo>
                <a:cubicBezTo>
                  <a:pt x="147051" y="42928"/>
                  <a:pt x="148486" y="43580"/>
                  <a:pt x="149497" y="44591"/>
                </a:cubicBezTo>
                <a:cubicBezTo>
                  <a:pt x="150541" y="45635"/>
                  <a:pt x="151194" y="47038"/>
                  <a:pt x="151194" y="48604"/>
                </a:cubicBezTo>
                <a:cubicBezTo>
                  <a:pt x="151194" y="50169"/>
                  <a:pt x="150541" y="51572"/>
                  <a:pt x="149497" y="52616"/>
                </a:cubicBezTo>
                <a:cubicBezTo>
                  <a:pt x="148486" y="53627"/>
                  <a:pt x="147051" y="54279"/>
                  <a:pt x="145452" y="54279"/>
                </a:cubicBezTo>
                <a:lnTo>
                  <a:pt x="130774" y="54279"/>
                </a:lnTo>
                <a:lnTo>
                  <a:pt x="130774" y="42928"/>
                </a:lnTo>
                <a:close/>
                <a:moveTo>
                  <a:pt x="134296" y="13081"/>
                </a:moveTo>
                <a:cubicBezTo>
                  <a:pt x="132633" y="13081"/>
                  <a:pt x="131263" y="14451"/>
                  <a:pt x="131263" y="16147"/>
                </a:cubicBezTo>
                <a:lnTo>
                  <a:pt x="131263" y="19376"/>
                </a:lnTo>
                <a:lnTo>
                  <a:pt x="122162" y="19376"/>
                </a:lnTo>
                <a:cubicBezTo>
                  <a:pt x="120466" y="19376"/>
                  <a:pt x="119096" y="20746"/>
                  <a:pt x="119096" y="22442"/>
                </a:cubicBezTo>
                <a:cubicBezTo>
                  <a:pt x="119096" y="24106"/>
                  <a:pt x="120466" y="25476"/>
                  <a:pt x="122162" y="25476"/>
                </a:cubicBezTo>
                <a:lnTo>
                  <a:pt x="124674" y="25476"/>
                </a:lnTo>
                <a:lnTo>
                  <a:pt x="124674" y="54279"/>
                </a:lnTo>
                <a:lnTo>
                  <a:pt x="122162" y="54279"/>
                </a:lnTo>
                <a:cubicBezTo>
                  <a:pt x="120466" y="54279"/>
                  <a:pt x="119096" y="55649"/>
                  <a:pt x="119096" y="57313"/>
                </a:cubicBezTo>
                <a:cubicBezTo>
                  <a:pt x="119096" y="59009"/>
                  <a:pt x="120466" y="60379"/>
                  <a:pt x="122162" y="60379"/>
                </a:cubicBezTo>
                <a:lnTo>
                  <a:pt x="131263" y="60379"/>
                </a:lnTo>
                <a:lnTo>
                  <a:pt x="131263" y="63641"/>
                </a:lnTo>
                <a:cubicBezTo>
                  <a:pt x="131263" y="65305"/>
                  <a:pt x="132633" y="66675"/>
                  <a:pt x="134296" y="66675"/>
                </a:cubicBezTo>
                <a:cubicBezTo>
                  <a:pt x="135993" y="66675"/>
                  <a:pt x="137363" y="65305"/>
                  <a:pt x="137363" y="63641"/>
                </a:cubicBezTo>
                <a:lnTo>
                  <a:pt x="137363" y="60379"/>
                </a:lnTo>
                <a:lnTo>
                  <a:pt x="142386" y="60379"/>
                </a:lnTo>
                <a:lnTo>
                  <a:pt x="142386" y="63641"/>
                </a:lnTo>
                <a:cubicBezTo>
                  <a:pt x="142386" y="65305"/>
                  <a:pt x="143756" y="66675"/>
                  <a:pt x="145452" y="66675"/>
                </a:cubicBezTo>
                <a:cubicBezTo>
                  <a:pt x="147149" y="66675"/>
                  <a:pt x="148519" y="65305"/>
                  <a:pt x="148519" y="63641"/>
                </a:cubicBezTo>
                <a:lnTo>
                  <a:pt x="148519" y="59988"/>
                </a:lnTo>
                <a:cubicBezTo>
                  <a:pt x="150541" y="59433"/>
                  <a:pt x="152368" y="58357"/>
                  <a:pt x="153803" y="56922"/>
                </a:cubicBezTo>
                <a:cubicBezTo>
                  <a:pt x="155956" y="54801"/>
                  <a:pt x="157293" y="51866"/>
                  <a:pt x="157293" y="48604"/>
                </a:cubicBezTo>
                <a:cubicBezTo>
                  <a:pt x="157293" y="45276"/>
                  <a:pt x="155858" y="42112"/>
                  <a:pt x="153379" y="39894"/>
                </a:cubicBezTo>
                <a:cubicBezTo>
                  <a:pt x="155858" y="37643"/>
                  <a:pt x="157293" y="34512"/>
                  <a:pt x="157293" y="31152"/>
                </a:cubicBezTo>
                <a:cubicBezTo>
                  <a:pt x="157293" y="27923"/>
                  <a:pt x="155956" y="24954"/>
                  <a:pt x="153803" y="22834"/>
                </a:cubicBezTo>
                <a:cubicBezTo>
                  <a:pt x="152368" y="21399"/>
                  <a:pt x="150541" y="20322"/>
                  <a:pt x="148519" y="19768"/>
                </a:cubicBezTo>
                <a:lnTo>
                  <a:pt x="148519" y="16147"/>
                </a:lnTo>
                <a:cubicBezTo>
                  <a:pt x="148519" y="14451"/>
                  <a:pt x="147149" y="13081"/>
                  <a:pt x="145452" y="13081"/>
                </a:cubicBezTo>
                <a:cubicBezTo>
                  <a:pt x="143756" y="13081"/>
                  <a:pt x="142386" y="14451"/>
                  <a:pt x="142386" y="16147"/>
                </a:cubicBezTo>
                <a:lnTo>
                  <a:pt x="142386" y="19376"/>
                </a:lnTo>
                <a:lnTo>
                  <a:pt x="137363" y="19376"/>
                </a:lnTo>
                <a:lnTo>
                  <a:pt x="137363" y="16147"/>
                </a:lnTo>
                <a:cubicBezTo>
                  <a:pt x="137363" y="14451"/>
                  <a:pt x="135993" y="13081"/>
                  <a:pt x="134296" y="13081"/>
                </a:cubicBezTo>
                <a:close/>
                <a:moveTo>
                  <a:pt x="36143" y="119617"/>
                </a:moveTo>
                <a:cubicBezTo>
                  <a:pt x="38133" y="120857"/>
                  <a:pt x="39829" y="122488"/>
                  <a:pt x="41102" y="124412"/>
                </a:cubicBezTo>
                <a:cubicBezTo>
                  <a:pt x="42733" y="126859"/>
                  <a:pt x="43679" y="129794"/>
                  <a:pt x="43679" y="132959"/>
                </a:cubicBezTo>
                <a:cubicBezTo>
                  <a:pt x="43679" y="137232"/>
                  <a:pt x="41917" y="141114"/>
                  <a:pt x="39112" y="143919"/>
                </a:cubicBezTo>
                <a:cubicBezTo>
                  <a:pt x="36274" y="146757"/>
                  <a:pt x="32392" y="148486"/>
                  <a:pt x="28119" y="148486"/>
                </a:cubicBezTo>
                <a:lnTo>
                  <a:pt x="18235" y="148486"/>
                </a:lnTo>
                <a:cubicBezTo>
                  <a:pt x="16898" y="143005"/>
                  <a:pt x="16180" y="137232"/>
                  <a:pt x="16180" y="131328"/>
                </a:cubicBezTo>
                <a:cubicBezTo>
                  <a:pt x="16180" y="127935"/>
                  <a:pt x="16408" y="124543"/>
                  <a:pt x="16865" y="121215"/>
                </a:cubicBezTo>
                <a:lnTo>
                  <a:pt x="23422" y="130675"/>
                </a:lnTo>
                <a:cubicBezTo>
                  <a:pt x="23617" y="131001"/>
                  <a:pt x="23911" y="131262"/>
                  <a:pt x="24237" y="131491"/>
                </a:cubicBezTo>
                <a:cubicBezTo>
                  <a:pt x="24763" y="131866"/>
                  <a:pt x="25371" y="132045"/>
                  <a:pt x="25973" y="132045"/>
                </a:cubicBezTo>
                <a:cubicBezTo>
                  <a:pt x="26940" y="132045"/>
                  <a:pt x="27895" y="131585"/>
                  <a:pt x="28478" y="130740"/>
                </a:cubicBezTo>
                <a:lnTo>
                  <a:pt x="36143" y="119617"/>
                </a:lnTo>
                <a:close/>
                <a:moveTo>
                  <a:pt x="138178" y="0"/>
                </a:moveTo>
                <a:cubicBezTo>
                  <a:pt x="127185" y="0"/>
                  <a:pt x="117204" y="4469"/>
                  <a:pt x="109995" y="11678"/>
                </a:cubicBezTo>
                <a:cubicBezTo>
                  <a:pt x="102786" y="18887"/>
                  <a:pt x="98317" y="28869"/>
                  <a:pt x="98317" y="39894"/>
                </a:cubicBezTo>
                <a:cubicBezTo>
                  <a:pt x="98317" y="42732"/>
                  <a:pt x="98610" y="45505"/>
                  <a:pt x="99198" y="48212"/>
                </a:cubicBezTo>
                <a:cubicBezTo>
                  <a:pt x="99687" y="50593"/>
                  <a:pt x="100404" y="52877"/>
                  <a:pt x="101318" y="55095"/>
                </a:cubicBezTo>
                <a:cubicBezTo>
                  <a:pt x="96784" y="54279"/>
                  <a:pt x="92119" y="53855"/>
                  <a:pt x="87520" y="53855"/>
                </a:cubicBezTo>
                <a:cubicBezTo>
                  <a:pt x="78810" y="53855"/>
                  <a:pt x="70427" y="55291"/>
                  <a:pt x="62565" y="57966"/>
                </a:cubicBezTo>
                <a:cubicBezTo>
                  <a:pt x="55193" y="60477"/>
                  <a:pt x="48278" y="64065"/>
                  <a:pt x="42080" y="68600"/>
                </a:cubicBezTo>
                <a:cubicBezTo>
                  <a:pt x="37481" y="64946"/>
                  <a:pt x="31838" y="62989"/>
                  <a:pt x="25966" y="62989"/>
                </a:cubicBezTo>
                <a:cubicBezTo>
                  <a:pt x="18790" y="62989"/>
                  <a:pt x="12298" y="65892"/>
                  <a:pt x="7601" y="70589"/>
                </a:cubicBezTo>
                <a:cubicBezTo>
                  <a:pt x="2904" y="75287"/>
                  <a:pt x="1" y="81778"/>
                  <a:pt x="1" y="88954"/>
                </a:cubicBezTo>
                <a:cubicBezTo>
                  <a:pt x="1" y="90781"/>
                  <a:pt x="196" y="92608"/>
                  <a:pt x="555" y="94369"/>
                </a:cubicBezTo>
                <a:cubicBezTo>
                  <a:pt x="947" y="96163"/>
                  <a:pt x="1501" y="97892"/>
                  <a:pt x="2251" y="99523"/>
                </a:cubicBezTo>
                <a:cubicBezTo>
                  <a:pt x="3817" y="103014"/>
                  <a:pt x="8514" y="109505"/>
                  <a:pt x="11940" y="114235"/>
                </a:cubicBezTo>
                <a:cubicBezTo>
                  <a:pt x="10700" y="119845"/>
                  <a:pt x="10048" y="125554"/>
                  <a:pt x="10048" y="131328"/>
                </a:cubicBezTo>
                <a:cubicBezTo>
                  <a:pt x="10048" y="143397"/>
                  <a:pt x="12820" y="155173"/>
                  <a:pt x="18235" y="165970"/>
                </a:cubicBezTo>
                <a:cubicBezTo>
                  <a:pt x="23683" y="176832"/>
                  <a:pt x="31577" y="186194"/>
                  <a:pt x="41200" y="193403"/>
                </a:cubicBezTo>
                <a:cubicBezTo>
                  <a:pt x="41740" y="193812"/>
                  <a:pt x="42375" y="194007"/>
                  <a:pt x="43008" y="194007"/>
                </a:cubicBezTo>
                <a:cubicBezTo>
                  <a:pt x="43942" y="194007"/>
                  <a:pt x="44870" y="193581"/>
                  <a:pt x="45473" y="192783"/>
                </a:cubicBezTo>
                <a:cubicBezTo>
                  <a:pt x="46484" y="191413"/>
                  <a:pt x="46190" y="189489"/>
                  <a:pt x="44853" y="188510"/>
                </a:cubicBezTo>
                <a:cubicBezTo>
                  <a:pt x="35980" y="181856"/>
                  <a:pt x="28674" y="173211"/>
                  <a:pt x="23683" y="163262"/>
                </a:cubicBezTo>
                <a:cubicBezTo>
                  <a:pt x="22280" y="160490"/>
                  <a:pt x="21073" y="157587"/>
                  <a:pt x="20062" y="154618"/>
                </a:cubicBezTo>
                <a:lnTo>
                  <a:pt x="28119" y="154618"/>
                </a:lnTo>
                <a:cubicBezTo>
                  <a:pt x="34088" y="154618"/>
                  <a:pt x="39503" y="152172"/>
                  <a:pt x="43418" y="148257"/>
                </a:cubicBezTo>
                <a:cubicBezTo>
                  <a:pt x="47365" y="144343"/>
                  <a:pt x="49779" y="138895"/>
                  <a:pt x="49779" y="132959"/>
                </a:cubicBezTo>
                <a:cubicBezTo>
                  <a:pt x="49779" y="128588"/>
                  <a:pt x="48474" y="124477"/>
                  <a:pt x="46190" y="121052"/>
                </a:cubicBezTo>
                <a:cubicBezTo>
                  <a:pt x="44527" y="118475"/>
                  <a:pt x="42276" y="116290"/>
                  <a:pt x="39666" y="114659"/>
                </a:cubicBezTo>
                <a:lnTo>
                  <a:pt x="40417" y="113680"/>
                </a:lnTo>
                <a:cubicBezTo>
                  <a:pt x="43450" y="109505"/>
                  <a:pt x="47104" y="104547"/>
                  <a:pt x="48963" y="100991"/>
                </a:cubicBezTo>
                <a:cubicBezTo>
                  <a:pt x="49681" y="99621"/>
                  <a:pt x="50300" y="98186"/>
                  <a:pt x="50757" y="96718"/>
                </a:cubicBezTo>
                <a:cubicBezTo>
                  <a:pt x="51246" y="95120"/>
                  <a:pt x="50366" y="93391"/>
                  <a:pt x="48735" y="92869"/>
                </a:cubicBezTo>
                <a:cubicBezTo>
                  <a:pt x="48442" y="92779"/>
                  <a:pt x="48146" y="92737"/>
                  <a:pt x="47855" y="92737"/>
                </a:cubicBezTo>
                <a:cubicBezTo>
                  <a:pt x="46555" y="92737"/>
                  <a:pt x="45345" y="93585"/>
                  <a:pt x="44918" y="94891"/>
                </a:cubicBezTo>
                <a:cubicBezTo>
                  <a:pt x="44559" y="96000"/>
                  <a:pt x="44103" y="97142"/>
                  <a:pt x="43548" y="98153"/>
                </a:cubicBezTo>
                <a:cubicBezTo>
                  <a:pt x="41950" y="101252"/>
                  <a:pt x="38427" y="106047"/>
                  <a:pt x="35491" y="110059"/>
                </a:cubicBezTo>
                <a:cubicBezTo>
                  <a:pt x="34186" y="111788"/>
                  <a:pt x="33012" y="113419"/>
                  <a:pt x="32066" y="114822"/>
                </a:cubicBezTo>
                <a:lnTo>
                  <a:pt x="25966" y="123629"/>
                </a:lnTo>
                <a:cubicBezTo>
                  <a:pt x="21301" y="116910"/>
                  <a:pt x="10504" y="103046"/>
                  <a:pt x="7829" y="97044"/>
                </a:cubicBezTo>
                <a:cubicBezTo>
                  <a:pt x="7242" y="95805"/>
                  <a:pt x="6818" y="94500"/>
                  <a:pt x="6525" y="93097"/>
                </a:cubicBezTo>
                <a:cubicBezTo>
                  <a:pt x="6264" y="91792"/>
                  <a:pt x="6101" y="90390"/>
                  <a:pt x="6101" y="88954"/>
                </a:cubicBezTo>
                <a:cubicBezTo>
                  <a:pt x="6101" y="83474"/>
                  <a:pt x="8319" y="78516"/>
                  <a:pt x="11907" y="74895"/>
                </a:cubicBezTo>
                <a:cubicBezTo>
                  <a:pt x="15495" y="71307"/>
                  <a:pt x="20486" y="69089"/>
                  <a:pt x="25966" y="69089"/>
                </a:cubicBezTo>
                <a:cubicBezTo>
                  <a:pt x="30370" y="69089"/>
                  <a:pt x="34415" y="70524"/>
                  <a:pt x="37709" y="72938"/>
                </a:cubicBezTo>
                <a:cubicBezTo>
                  <a:pt x="41069" y="75417"/>
                  <a:pt x="43646" y="78907"/>
                  <a:pt x="44918" y="83018"/>
                </a:cubicBezTo>
                <a:cubicBezTo>
                  <a:pt x="45340" y="84310"/>
                  <a:pt x="46530" y="85155"/>
                  <a:pt x="47815" y="85155"/>
                </a:cubicBezTo>
                <a:cubicBezTo>
                  <a:pt x="48119" y="85155"/>
                  <a:pt x="48429" y="85107"/>
                  <a:pt x="48735" y="85007"/>
                </a:cubicBezTo>
                <a:cubicBezTo>
                  <a:pt x="50366" y="84518"/>
                  <a:pt x="51246" y="82789"/>
                  <a:pt x="50757" y="81191"/>
                </a:cubicBezTo>
                <a:cubicBezTo>
                  <a:pt x="49811" y="78190"/>
                  <a:pt x="48311" y="75385"/>
                  <a:pt x="46419" y="72971"/>
                </a:cubicBezTo>
                <a:cubicBezTo>
                  <a:pt x="51931" y="69089"/>
                  <a:pt x="58031" y="65957"/>
                  <a:pt x="64523" y="63739"/>
                </a:cubicBezTo>
                <a:cubicBezTo>
                  <a:pt x="71732" y="61293"/>
                  <a:pt x="79463" y="59955"/>
                  <a:pt x="87520" y="59955"/>
                </a:cubicBezTo>
                <a:cubicBezTo>
                  <a:pt x="93489" y="59955"/>
                  <a:pt x="99361" y="60673"/>
                  <a:pt x="105134" y="62141"/>
                </a:cubicBezTo>
                <a:cubicBezTo>
                  <a:pt x="107092" y="65240"/>
                  <a:pt x="109538" y="68763"/>
                  <a:pt x="111952" y="72220"/>
                </a:cubicBezTo>
                <a:lnTo>
                  <a:pt x="85987" y="72220"/>
                </a:lnTo>
                <a:cubicBezTo>
                  <a:pt x="78843" y="72220"/>
                  <a:pt x="72351" y="75124"/>
                  <a:pt x="67654" y="79821"/>
                </a:cubicBezTo>
                <a:cubicBezTo>
                  <a:pt x="62957" y="84518"/>
                  <a:pt x="60054" y="91009"/>
                  <a:pt x="60054" y="98121"/>
                </a:cubicBezTo>
                <a:cubicBezTo>
                  <a:pt x="60054" y="105264"/>
                  <a:pt x="62957" y="111756"/>
                  <a:pt x="67654" y="116453"/>
                </a:cubicBezTo>
                <a:cubicBezTo>
                  <a:pt x="72351" y="121150"/>
                  <a:pt x="78843" y="124053"/>
                  <a:pt x="85987" y="124053"/>
                </a:cubicBezTo>
                <a:lnTo>
                  <a:pt x="93261" y="124053"/>
                </a:lnTo>
                <a:cubicBezTo>
                  <a:pt x="94957" y="124053"/>
                  <a:pt x="96327" y="122683"/>
                  <a:pt x="96327" y="121020"/>
                </a:cubicBezTo>
                <a:cubicBezTo>
                  <a:pt x="96327" y="119291"/>
                  <a:pt x="94957" y="117953"/>
                  <a:pt x="93261" y="117953"/>
                </a:cubicBezTo>
                <a:lnTo>
                  <a:pt x="85987" y="117953"/>
                </a:lnTo>
                <a:cubicBezTo>
                  <a:pt x="80539" y="117953"/>
                  <a:pt x="75581" y="115703"/>
                  <a:pt x="71993" y="112114"/>
                </a:cubicBezTo>
                <a:cubicBezTo>
                  <a:pt x="68404" y="108526"/>
                  <a:pt x="66186" y="103568"/>
                  <a:pt x="66186" y="98121"/>
                </a:cubicBezTo>
                <a:cubicBezTo>
                  <a:pt x="66186" y="92673"/>
                  <a:pt x="68404" y="87747"/>
                  <a:pt x="71993" y="84159"/>
                </a:cubicBezTo>
                <a:cubicBezTo>
                  <a:pt x="75581" y="80538"/>
                  <a:pt x="80539" y="78320"/>
                  <a:pt x="85987" y="78320"/>
                </a:cubicBezTo>
                <a:lnTo>
                  <a:pt x="116388" y="78320"/>
                </a:lnTo>
                <a:cubicBezTo>
                  <a:pt x="118215" y="80865"/>
                  <a:pt x="120074" y="83376"/>
                  <a:pt x="121868" y="85953"/>
                </a:cubicBezTo>
                <a:lnTo>
                  <a:pt x="135634" y="105917"/>
                </a:lnTo>
                <a:cubicBezTo>
                  <a:pt x="136246" y="106810"/>
                  <a:pt x="137218" y="107267"/>
                  <a:pt x="138189" y="107267"/>
                </a:cubicBezTo>
                <a:cubicBezTo>
                  <a:pt x="139134" y="107267"/>
                  <a:pt x="140079" y="106834"/>
                  <a:pt x="140690" y="105949"/>
                </a:cubicBezTo>
                <a:lnTo>
                  <a:pt x="148649" y="94467"/>
                </a:lnTo>
                <a:cubicBezTo>
                  <a:pt x="151618" y="99393"/>
                  <a:pt x="154031" y="104742"/>
                  <a:pt x="155760" y="110386"/>
                </a:cubicBezTo>
                <a:cubicBezTo>
                  <a:pt x="157783" y="116975"/>
                  <a:pt x="158859" y="123988"/>
                  <a:pt x="158859" y="131328"/>
                </a:cubicBezTo>
                <a:cubicBezTo>
                  <a:pt x="158859" y="150997"/>
                  <a:pt x="150867" y="168840"/>
                  <a:pt x="137983" y="181758"/>
                </a:cubicBezTo>
                <a:cubicBezTo>
                  <a:pt x="134655" y="185085"/>
                  <a:pt x="131002" y="188086"/>
                  <a:pt x="127055" y="190696"/>
                </a:cubicBezTo>
                <a:cubicBezTo>
                  <a:pt x="126598" y="190728"/>
                  <a:pt x="126076" y="190728"/>
                  <a:pt x="125554" y="190728"/>
                </a:cubicBezTo>
                <a:cubicBezTo>
                  <a:pt x="116714" y="190728"/>
                  <a:pt x="107777" y="187695"/>
                  <a:pt x="100992" y="183030"/>
                </a:cubicBezTo>
                <a:cubicBezTo>
                  <a:pt x="95251" y="179050"/>
                  <a:pt x="89542" y="172755"/>
                  <a:pt x="89542" y="165350"/>
                </a:cubicBezTo>
                <a:cubicBezTo>
                  <a:pt x="89542" y="159642"/>
                  <a:pt x="91858" y="154488"/>
                  <a:pt x="95609" y="150736"/>
                </a:cubicBezTo>
                <a:cubicBezTo>
                  <a:pt x="99361" y="146985"/>
                  <a:pt x="104547" y="144636"/>
                  <a:pt x="110223" y="144636"/>
                </a:cubicBezTo>
                <a:lnTo>
                  <a:pt x="114398" y="144636"/>
                </a:lnTo>
                <a:cubicBezTo>
                  <a:pt x="117660" y="144636"/>
                  <a:pt x="120596" y="142940"/>
                  <a:pt x="122716" y="140461"/>
                </a:cubicBezTo>
                <a:cubicBezTo>
                  <a:pt x="124804" y="137949"/>
                  <a:pt x="126142" y="134557"/>
                  <a:pt x="126142" y="131295"/>
                </a:cubicBezTo>
                <a:cubicBezTo>
                  <a:pt x="126142" y="128033"/>
                  <a:pt x="124804" y="124641"/>
                  <a:pt x="122716" y="122129"/>
                </a:cubicBezTo>
                <a:cubicBezTo>
                  <a:pt x="120596" y="119617"/>
                  <a:pt x="117660" y="117953"/>
                  <a:pt x="114398" y="117953"/>
                </a:cubicBezTo>
                <a:lnTo>
                  <a:pt x="107124" y="117953"/>
                </a:lnTo>
                <a:cubicBezTo>
                  <a:pt x="105428" y="117953"/>
                  <a:pt x="104058" y="119291"/>
                  <a:pt x="104058" y="121020"/>
                </a:cubicBezTo>
                <a:cubicBezTo>
                  <a:pt x="104058" y="122683"/>
                  <a:pt x="105428" y="124053"/>
                  <a:pt x="107124" y="124053"/>
                </a:cubicBezTo>
                <a:lnTo>
                  <a:pt x="114398" y="124053"/>
                </a:lnTo>
                <a:cubicBezTo>
                  <a:pt x="115736" y="124053"/>
                  <a:pt x="117041" y="124869"/>
                  <a:pt x="118052" y="126043"/>
                </a:cubicBezTo>
                <a:cubicBezTo>
                  <a:pt x="119259" y="127511"/>
                  <a:pt x="120009" y="129436"/>
                  <a:pt x="120009" y="131295"/>
                </a:cubicBezTo>
                <a:cubicBezTo>
                  <a:pt x="120009" y="133154"/>
                  <a:pt x="119259" y="135079"/>
                  <a:pt x="118052" y="136547"/>
                </a:cubicBezTo>
                <a:cubicBezTo>
                  <a:pt x="117041" y="137721"/>
                  <a:pt x="115736" y="138537"/>
                  <a:pt x="114398" y="138537"/>
                </a:cubicBezTo>
                <a:lnTo>
                  <a:pt x="110223" y="138537"/>
                </a:lnTo>
                <a:cubicBezTo>
                  <a:pt x="102851" y="138537"/>
                  <a:pt x="96131" y="141538"/>
                  <a:pt x="91271" y="146398"/>
                </a:cubicBezTo>
                <a:cubicBezTo>
                  <a:pt x="86443" y="151258"/>
                  <a:pt x="83410" y="157978"/>
                  <a:pt x="83410" y="165350"/>
                </a:cubicBezTo>
                <a:cubicBezTo>
                  <a:pt x="83410" y="174842"/>
                  <a:pt x="90097" y="182867"/>
                  <a:pt x="97534" y="188021"/>
                </a:cubicBezTo>
                <a:cubicBezTo>
                  <a:pt x="103177" y="191935"/>
                  <a:pt x="110125" y="194838"/>
                  <a:pt x="117399" y="196111"/>
                </a:cubicBezTo>
                <a:cubicBezTo>
                  <a:pt x="108298" y="200319"/>
                  <a:pt x="98186" y="202667"/>
                  <a:pt x="87520" y="202667"/>
                </a:cubicBezTo>
                <a:cubicBezTo>
                  <a:pt x="81942" y="202667"/>
                  <a:pt x="76559" y="202015"/>
                  <a:pt x="71405" y="200841"/>
                </a:cubicBezTo>
                <a:cubicBezTo>
                  <a:pt x="66056" y="199601"/>
                  <a:pt x="60935" y="197774"/>
                  <a:pt x="56172" y="195426"/>
                </a:cubicBezTo>
                <a:cubicBezTo>
                  <a:pt x="55738" y="195213"/>
                  <a:pt x="55282" y="195113"/>
                  <a:pt x="54836" y="195113"/>
                </a:cubicBezTo>
                <a:cubicBezTo>
                  <a:pt x="53706" y="195113"/>
                  <a:pt x="52632" y="195753"/>
                  <a:pt x="52095" y="196828"/>
                </a:cubicBezTo>
                <a:cubicBezTo>
                  <a:pt x="51344" y="198329"/>
                  <a:pt x="51964" y="200155"/>
                  <a:pt x="53497" y="200906"/>
                </a:cubicBezTo>
                <a:cubicBezTo>
                  <a:pt x="58716" y="203450"/>
                  <a:pt x="64262" y="205440"/>
                  <a:pt x="70035" y="206777"/>
                </a:cubicBezTo>
                <a:cubicBezTo>
                  <a:pt x="75679" y="208082"/>
                  <a:pt x="81518" y="208767"/>
                  <a:pt x="87520" y="208767"/>
                </a:cubicBezTo>
                <a:cubicBezTo>
                  <a:pt x="108886" y="208767"/>
                  <a:pt x="128262" y="200090"/>
                  <a:pt x="142288" y="186064"/>
                </a:cubicBezTo>
                <a:cubicBezTo>
                  <a:pt x="156315" y="172070"/>
                  <a:pt x="164992" y="152694"/>
                  <a:pt x="164992" y="131328"/>
                </a:cubicBezTo>
                <a:cubicBezTo>
                  <a:pt x="164992" y="123434"/>
                  <a:pt x="163785" y="115801"/>
                  <a:pt x="161599" y="108592"/>
                </a:cubicBezTo>
                <a:cubicBezTo>
                  <a:pt x="159446" y="101611"/>
                  <a:pt x="156315" y="95022"/>
                  <a:pt x="152400" y="89020"/>
                </a:cubicBezTo>
                <a:lnTo>
                  <a:pt x="154521" y="85953"/>
                </a:lnTo>
                <a:cubicBezTo>
                  <a:pt x="155891" y="83996"/>
                  <a:pt x="157815" y="81354"/>
                  <a:pt x="159903" y="78483"/>
                </a:cubicBezTo>
                <a:cubicBezTo>
                  <a:pt x="164796" y="71862"/>
                  <a:pt x="170602" y="63935"/>
                  <a:pt x="173538" y="58357"/>
                </a:cubicBezTo>
                <a:cubicBezTo>
                  <a:pt x="174419" y="56628"/>
                  <a:pt x="175202" y="54834"/>
                  <a:pt x="175854" y="53007"/>
                </a:cubicBezTo>
                <a:cubicBezTo>
                  <a:pt x="176507" y="51181"/>
                  <a:pt x="176996" y="49256"/>
                  <a:pt x="177387" y="47331"/>
                </a:cubicBezTo>
                <a:cubicBezTo>
                  <a:pt x="177681" y="45668"/>
                  <a:pt x="176572" y="44102"/>
                  <a:pt x="174941" y="43776"/>
                </a:cubicBezTo>
                <a:cubicBezTo>
                  <a:pt x="174757" y="43743"/>
                  <a:pt x="174573" y="43728"/>
                  <a:pt x="174393" y="43728"/>
                </a:cubicBezTo>
                <a:cubicBezTo>
                  <a:pt x="172939" y="43728"/>
                  <a:pt x="171646" y="44743"/>
                  <a:pt x="171385" y="46222"/>
                </a:cubicBezTo>
                <a:cubicBezTo>
                  <a:pt x="171059" y="47853"/>
                  <a:pt x="170635" y="49452"/>
                  <a:pt x="170080" y="50985"/>
                </a:cubicBezTo>
                <a:cubicBezTo>
                  <a:pt x="169559" y="52583"/>
                  <a:pt x="168873" y="54116"/>
                  <a:pt x="168123" y="55552"/>
                </a:cubicBezTo>
                <a:cubicBezTo>
                  <a:pt x="165448" y="60640"/>
                  <a:pt x="159773" y="68371"/>
                  <a:pt x="154977" y="74895"/>
                </a:cubicBezTo>
                <a:cubicBezTo>
                  <a:pt x="152922" y="77733"/>
                  <a:pt x="150998" y="80310"/>
                  <a:pt x="149497" y="82496"/>
                </a:cubicBezTo>
                <a:lnTo>
                  <a:pt x="138178" y="98871"/>
                </a:lnTo>
                <a:lnTo>
                  <a:pt x="126892" y="82496"/>
                </a:lnTo>
                <a:cubicBezTo>
                  <a:pt x="125946" y="81126"/>
                  <a:pt x="124347" y="78907"/>
                  <a:pt x="122455" y="76363"/>
                </a:cubicBezTo>
                <a:cubicBezTo>
                  <a:pt x="117138" y="69024"/>
                  <a:pt x="109571" y="58651"/>
                  <a:pt x="107353" y="53627"/>
                </a:cubicBezTo>
                <a:cubicBezTo>
                  <a:pt x="106407" y="51539"/>
                  <a:pt x="105656" y="49289"/>
                  <a:pt x="105167" y="46940"/>
                </a:cubicBezTo>
                <a:cubicBezTo>
                  <a:pt x="104678" y="44689"/>
                  <a:pt x="104417" y="42308"/>
                  <a:pt x="104417" y="39894"/>
                </a:cubicBezTo>
                <a:cubicBezTo>
                  <a:pt x="104417" y="30565"/>
                  <a:pt x="108201" y="22116"/>
                  <a:pt x="114333" y="16016"/>
                </a:cubicBezTo>
                <a:cubicBezTo>
                  <a:pt x="120433" y="9884"/>
                  <a:pt x="128882" y="6100"/>
                  <a:pt x="138178" y="6100"/>
                </a:cubicBezTo>
                <a:cubicBezTo>
                  <a:pt x="146366" y="6100"/>
                  <a:pt x="153868" y="9003"/>
                  <a:pt x="159707" y="13831"/>
                </a:cubicBezTo>
                <a:cubicBezTo>
                  <a:pt x="165644" y="18756"/>
                  <a:pt x="169885" y="25672"/>
                  <a:pt x="171385" y="33533"/>
                </a:cubicBezTo>
                <a:cubicBezTo>
                  <a:pt x="171644" y="35001"/>
                  <a:pt x="172918" y="36037"/>
                  <a:pt x="174357" y="36037"/>
                </a:cubicBezTo>
                <a:cubicBezTo>
                  <a:pt x="174549" y="36037"/>
                  <a:pt x="174745" y="36018"/>
                  <a:pt x="174941" y="35980"/>
                </a:cubicBezTo>
                <a:cubicBezTo>
                  <a:pt x="176572" y="35654"/>
                  <a:pt x="177681" y="34088"/>
                  <a:pt x="177355" y="32424"/>
                </a:cubicBezTo>
                <a:cubicBezTo>
                  <a:pt x="175593" y="23095"/>
                  <a:pt x="170602" y="14940"/>
                  <a:pt x="163589" y="9134"/>
                </a:cubicBezTo>
                <a:cubicBezTo>
                  <a:pt x="156706" y="3425"/>
                  <a:pt x="147834" y="0"/>
                  <a:pt x="138178"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0"/>
          <p:cNvSpPr/>
          <p:nvPr/>
        </p:nvSpPr>
        <p:spPr>
          <a:xfrm>
            <a:off x="4969776" y="1890777"/>
            <a:ext cx="496866" cy="432675"/>
          </a:xfrm>
          <a:custGeom>
            <a:avLst/>
            <a:gdLst/>
            <a:ahLst/>
            <a:cxnLst/>
            <a:rect l="l" t="t" r="r" b="b"/>
            <a:pathLst>
              <a:path w="238591" h="207767" extrusionOk="0">
                <a:moveTo>
                  <a:pt x="169175" y="7009"/>
                </a:moveTo>
                <a:cubicBezTo>
                  <a:pt x="171971" y="7009"/>
                  <a:pt x="174469" y="8128"/>
                  <a:pt x="176296" y="9954"/>
                </a:cubicBezTo>
                <a:cubicBezTo>
                  <a:pt x="178123" y="11781"/>
                  <a:pt x="179241" y="14316"/>
                  <a:pt x="179241" y="17075"/>
                </a:cubicBezTo>
                <a:cubicBezTo>
                  <a:pt x="179241" y="19871"/>
                  <a:pt x="178123" y="22369"/>
                  <a:pt x="176296" y="24195"/>
                </a:cubicBezTo>
                <a:cubicBezTo>
                  <a:pt x="174469" y="26022"/>
                  <a:pt x="171971" y="27178"/>
                  <a:pt x="169175" y="27178"/>
                </a:cubicBezTo>
                <a:cubicBezTo>
                  <a:pt x="166417" y="27178"/>
                  <a:pt x="163882" y="26022"/>
                  <a:pt x="162055" y="24195"/>
                </a:cubicBezTo>
                <a:cubicBezTo>
                  <a:pt x="160228" y="22369"/>
                  <a:pt x="159110" y="19871"/>
                  <a:pt x="159110" y="17075"/>
                </a:cubicBezTo>
                <a:cubicBezTo>
                  <a:pt x="159110" y="14316"/>
                  <a:pt x="160228" y="11781"/>
                  <a:pt x="162055" y="9954"/>
                </a:cubicBezTo>
                <a:cubicBezTo>
                  <a:pt x="163882" y="8128"/>
                  <a:pt x="166417" y="7009"/>
                  <a:pt x="169175" y="7009"/>
                </a:cubicBezTo>
                <a:close/>
                <a:moveTo>
                  <a:pt x="69415" y="22853"/>
                </a:moveTo>
                <a:cubicBezTo>
                  <a:pt x="72211" y="22853"/>
                  <a:pt x="74709" y="23972"/>
                  <a:pt x="76535" y="25798"/>
                </a:cubicBezTo>
                <a:cubicBezTo>
                  <a:pt x="78362" y="27625"/>
                  <a:pt x="79480" y="30123"/>
                  <a:pt x="79480" y="32919"/>
                </a:cubicBezTo>
                <a:cubicBezTo>
                  <a:pt x="79480" y="35715"/>
                  <a:pt x="78362" y="38212"/>
                  <a:pt x="76535" y="40039"/>
                </a:cubicBezTo>
                <a:cubicBezTo>
                  <a:pt x="74709" y="41866"/>
                  <a:pt x="72211" y="42984"/>
                  <a:pt x="69415" y="42984"/>
                </a:cubicBezTo>
                <a:cubicBezTo>
                  <a:pt x="66619" y="42984"/>
                  <a:pt x="64121" y="41866"/>
                  <a:pt x="62294" y="40039"/>
                </a:cubicBezTo>
                <a:cubicBezTo>
                  <a:pt x="60468" y="38212"/>
                  <a:pt x="59349" y="35715"/>
                  <a:pt x="59349" y="32919"/>
                </a:cubicBezTo>
                <a:cubicBezTo>
                  <a:pt x="59349" y="30123"/>
                  <a:pt x="60468" y="27625"/>
                  <a:pt x="62294" y="25798"/>
                </a:cubicBezTo>
                <a:cubicBezTo>
                  <a:pt x="64121" y="23972"/>
                  <a:pt x="66619" y="22853"/>
                  <a:pt x="69415" y="22853"/>
                </a:cubicBezTo>
                <a:close/>
                <a:moveTo>
                  <a:pt x="219056" y="22853"/>
                </a:moveTo>
                <a:cubicBezTo>
                  <a:pt x="221852" y="22853"/>
                  <a:pt x="224349" y="23972"/>
                  <a:pt x="226176" y="25798"/>
                </a:cubicBezTo>
                <a:cubicBezTo>
                  <a:pt x="228003" y="27625"/>
                  <a:pt x="229159" y="30123"/>
                  <a:pt x="229159" y="32919"/>
                </a:cubicBezTo>
                <a:cubicBezTo>
                  <a:pt x="229159" y="35715"/>
                  <a:pt x="228003" y="38212"/>
                  <a:pt x="226176" y="40039"/>
                </a:cubicBezTo>
                <a:cubicBezTo>
                  <a:pt x="224349" y="41866"/>
                  <a:pt x="221852" y="42984"/>
                  <a:pt x="219056" y="42984"/>
                </a:cubicBezTo>
                <a:cubicBezTo>
                  <a:pt x="216260" y="42984"/>
                  <a:pt x="213762" y="41866"/>
                  <a:pt x="211935" y="40039"/>
                </a:cubicBezTo>
                <a:cubicBezTo>
                  <a:pt x="210109" y="38212"/>
                  <a:pt x="208990" y="35715"/>
                  <a:pt x="208990" y="32919"/>
                </a:cubicBezTo>
                <a:cubicBezTo>
                  <a:pt x="208990" y="30123"/>
                  <a:pt x="210109" y="27625"/>
                  <a:pt x="211935" y="25798"/>
                </a:cubicBezTo>
                <a:cubicBezTo>
                  <a:pt x="213762" y="23972"/>
                  <a:pt x="216260" y="22853"/>
                  <a:pt x="219056" y="22853"/>
                </a:cubicBezTo>
                <a:close/>
                <a:moveTo>
                  <a:pt x="19535" y="38660"/>
                </a:moveTo>
                <a:cubicBezTo>
                  <a:pt x="22331" y="38660"/>
                  <a:pt x="24828" y="39816"/>
                  <a:pt x="26655" y="41642"/>
                </a:cubicBezTo>
                <a:cubicBezTo>
                  <a:pt x="28482" y="43469"/>
                  <a:pt x="29600" y="45967"/>
                  <a:pt x="29600" y="48763"/>
                </a:cubicBezTo>
                <a:cubicBezTo>
                  <a:pt x="29600" y="51521"/>
                  <a:pt x="28482" y="54056"/>
                  <a:pt x="26655" y="55883"/>
                </a:cubicBezTo>
                <a:cubicBezTo>
                  <a:pt x="24828" y="57710"/>
                  <a:pt x="22331" y="58828"/>
                  <a:pt x="19535" y="58828"/>
                </a:cubicBezTo>
                <a:cubicBezTo>
                  <a:pt x="16739" y="58828"/>
                  <a:pt x="14241" y="57710"/>
                  <a:pt x="12414" y="55883"/>
                </a:cubicBezTo>
                <a:cubicBezTo>
                  <a:pt x="10587" y="54056"/>
                  <a:pt x="9469" y="51521"/>
                  <a:pt x="9469" y="48763"/>
                </a:cubicBezTo>
                <a:cubicBezTo>
                  <a:pt x="9469" y="45967"/>
                  <a:pt x="10587" y="43469"/>
                  <a:pt x="12414" y="41642"/>
                </a:cubicBezTo>
                <a:cubicBezTo>
                  <a:pt x="14241" y="39816"/>
                  <a:pt x="16739" y="38660"/>
                  <a:pt x="19535" y="38660"/>
                </a:cubicBezTo>
                <a:close/>
                <a:moveTo>
                  <a:pt x="119295" y="38660"/>
                </a:moveTo>
                <a:cubicBezTo>
                  <a:pt x="122091" y="38660"/>
                  <a:pt x="124589" y="39816"/>
                  <a:pt x="126416" y="41642"/>
                </a:cubicBezTo>
                <a:cubicBezTo>
                  <a:pt x="128242" y="43469"/>
                  <a:pt x="129361" y="45967"/>
                  <a:pt x="129361" y="48763"/>
                </a:cubicBezTo>
                <a:cubicBezTo>
                  <a:pt x="129361" y="51521"/>
                  <a:pt x="128242" y="54056"/>
                  <a:pt x="126416" y="55883"/>
                </a:cubicBezTo>
                <a:cubicBezTo>
                  <a:pt x="124589" y="57710"/>
                  <a:pt x="122091" y="58828"/>
                  <a:pt x="119295" y="58828"/>
                </a:cubicBezTo>
                <a:cubicBezTo>
                  <a:pt x="116536" y="58828"/>
                  <a:pt x="114001" y="57710"/>
                  <a:pt x="112175" y="55883"/>
                </a:cubicBezTo>
                <a:cubicBezTo>
                  <a:pt x="110348" y="54056"/>
                  <a:pt x="109230" y="51521"/>
                  <a:pt x="109230" y="48763"/>
                </a:cubicBezTo>
                <a:cubicBezTo>
                  <a:pt x="109230" y="45967"/>
                  <a:pt x="110348" y="43469"/>
                  <a:pt x="112175" y="41642"/>
                </a:cubicBezTo>
                <a:cubicBezTo>
                  <a:pt x="114001" y="39816"/>
                  <a:pt x="116536" y="38660"/>
                  <a:pt x="119295" y="38660"/>
                </a:cubicBezTo>
                <a:close/>
                <a:moveTo>
                  <a:pt x="169175" y="1"/>
                </a:moveTo>
                <a:cubicBezTo>
                  <a:pt x="164478" y="1"/>
                  <a:pt x="160191" y="1939"/>
                  <a:pt x="157097" y="5033"/>
                </a:cubicBezTo>
                <a:cubicBezTo>
                  <a:pt x="154040" y="8090"/>
                  <a:pt x="152139" y="12378"/>
                  <a:pt x="152139" y="17075"/>
                </a:cubicBezTo>
                <a:cubicBezTo>
                  <a:pt x="152139" y="19200"/>
                  <a:pt x="152511" y="21213"/>
                  <a:pt x="153220" y="23077"/>
                </a:cubicBezTo>
                <a:lnTo>
                  <a:pt x="131523" y="36833"/>
                </a:lnTo>
                <a:cubicBezTo>
                  <a:pt x="128317" y="33515"/>
                  <a:pt x="123918" y="31689"/>
                  <a:pt x="119295" y="31689"/>
                </a:cubicBezTo>
                <a:cubicBezTo>
                  <a:pt x="114561" y="31689"/>
                  <a:pt x="110311" y="33590"/>
                  <a:pt x="107217" y="36684"/>
                </a:cubicBezTo>
                <a:cubicBezTo>
                  <a:pt x="106135" y="37765"/>
                  <a:pt x="105203" y="38995"/>
                  <a:pt x="104421" y="40375"/>
                </a:cubicBezTo>
                <a:lnTo>
                  <a:pt x="86377" y="34634"/>
                </a:lnTo>
                <a:cubicBezTo>
                  <a:pt x="86452" y="34074"/>
                  <a:pt x="86489" y="33515"/>
                  <a:pt x="86489" y="32919"/>
                </a:cubicBezTo>
                <a:cubicBezTo>
                  <a:pt x="86489" y="28221"/>
                  <a:pt x="84550" y="23934"/>
                  <a:pt x="81493" y="20840"/>
                </a:cubicBezTo>
                <a:cubicBezTo>
                  <a:pt x="78399" y="17746"/>
                  <a:pt x="74149" y="15845"/>
                  <a:pt x="69415" y="15845"/>
                </a:cubicBezTo>
                <a:cubicBezTo>
                  <a:pt x="64718" y="15845"/>
                  <a:pt x="60430" y="17746"/>
                  <a:pt x="57336" y="20840"/>
                </a:cubicBezTo>
                <a:cubicBezTo>
                  <a:pt x="54279" y="23934"/>
                  <a:pt x="52341" y="28221"/>
                  <a:pt x="52341" y="32919"/>
                </a:cubicBezTo>
                <a:cubicBezTo>
                  <a:pt x="52341" y="33515"/>
                  <a:pt x="52378" y="34074"/>
                  <a:pt x="52453" y="34634"/>
                </a:cubicBezTo>
                <a:lnTo>
                  <a:pt x="34409" y="40375"/>
                </a:lnTo>
                <a:cubicBezTo>
                  <a:pt x="33626" y="38995"/>
                  <a:pt x="32694" y="37765"/>
                  <a:pt x="31613" y="36684"/>
                </a:cubicBezTo>
                <a:cubicBezTo>
                  <a:pt x="28519" y="33590"/>
                  <a:pt x="24232" y="31689"/>
                  <a:pt x="19535" y="31689"/>
                </a:cubicBezTo>
                <a:cubicBezTo>
                  <a:pt x="14837" y="31689"/>
                  <a:pt x="10550" y="33590"/>
                  <a:pt x="7456" y="36684"/>
                </a:cubicBezTo>
                <a:cubicBezTo>
                  <a:pt x="4362" y="39778"/>
                  <a:pt x="2460" y="44028"/>
                  <a:pt x="2460" y="48763"/>
                </a:cubicBezTo>
                <a:cubicBezTo>
                  <a:pt x="2460" y="53460"/>
                  <a:pt x="4362" y="57747"/>
                  <a:pt x="7456" y="60804"/>
                </a:cubicBezTo>
                <a:cubicBezTo>
                  <a:pt x="10550" y="63898"/>
                  <a:pt x="14837" y="65800"/>
                  <a:pt x="19535" y="65800"/>
                </a:cubicBezTo>
                <a:cubicBezTo>
                  <a:pt x="24232" y="65800"/>
                  <a:pt x="28519" y="63898"/>
                  <a:pt x="31613" y="60804"/>
                </a:cubicBezTo>
                <a:cubicBezTo>
                  <a:pt x="34670" y="57747"/>
                  <a:pt x="36609" y="53460"/>
                  <a:pt x="36609" y="48763"/>
                </a:cubicBezTo>
                <a:cubicBezTo>
                  <a:pt x="36609" y="48166"/>
                  <a:pt x="36571" y="47607"/>
                  <a:pt x="36497" y="47048"/>
                </a:cubicBezTo>
                <a:lnTo>
                  <a:pt x="54540" y="41307"/>
                </a:lnTo>
                <a:cubicBezTo>
                  <a:pt x="55323" y="42649"/>
                  <a:pt x="56255" y="43879"/>
                  <a:pt x="57336" y="44997"/>
                </a:cubicBezTo>
                <a:cubicBezTo>
                  <a:pt x="60430" y="48092"/>
                  <a:pt x="64718" y="49993"/>
                  <a:pt x="69415" y="49993"/>
                </a:cubicBezTo>
                <a:cubicBezTo>
                  <a:pt x="74149" y="49993"/>
                  <a:pt x="78399" y="48092"/>
                  <a:pt x="81493" y="44997"/>
                </a:cubicBezTo>
                <a:cubicBezTo>
                  <a:pt x="82575" y="43879"/>
                  <a:pt x="83507" y="42649"/>
                  <a:pt x="84289" y="41307"/>
                </a:cubicBezTo>
                <a:lnTo>
                  <a:pt x="102333" y="47048"/>
                </a:lnTo>
                <a:cubicBezTo>
                  <a:pt x="102258" y="47607"/>
                  <a:pt x="102221" y="48166"/>
                  <a:pt x="102221" y="48763"/>
                </a:cubicBezTo>
                <a:cubicBezTo>
                  <a:pt x="102221" y="53460"/>
                  <a:pt x="104160" y="57747"/>
                  <a:pt x="107217" y="60804"/>
                </a:cubicBezTo>
                <a:cubicBezTo>
                  <a:pt x="110311" y="63898"/>
                  <a:pt x="114561" y="65800"/>
                  <a:pt x="119295" y="65800"/>
                </a:cubicBezTo>
                <a:cubicBezTo>
                  <a:pt x="123992" y="65800"/>
                  <a:pt x="128280" y="63898"/>
                  <a:pt x="131374" y="60804"/>
                </a:cubicBezTo>
                <a:cubicBezTo>
                  <a:pt x="134468" y="57747"/>
                  <a:pt x="136369" y="53460"/>
                  <a:pt x="136369" y="48763"/>
                </a:cubicBezTo>
                <a:cubicBezTo>
                  <a:pt x="136369" y="46638"/>
                  <a:pt x="135996" y="44625"/>
                  <a:pt x="135288" y="42723"/>
                </a:cubicBezTo>
                <a:lnTo>
                  <a:pt x="156948" y="29004"/>
                </a:lnTo>
                <a:cubicBezTo>
                  <a:pt x="160191" y="32322"/>
                  <a:pt x="164553" y="34149"/>
                  <a:pt x="169175" y="34149"/>
                </a:cubicBezTo>
                <a:cubicBezTo>
                  <a:pt x="173873" y="34149"/>
                  <a:pt x="178160" y="32248"/>
                  <a:pt x="181254" y="29153"/>
                </a:cubicBezTo>
                <a:cubicBezTo>
                  <a:pt x="182335" y="28072"/>
                  <a:pt x="183267" y="26805"/>
                  <a:pt x="184050" y="25463"/>
                </a:cubicBezTo>
                <a:lnTo>
                  <a:pt x="202093" y="31204"/>
                </a:lnTo>
                <a:cubicBezTo>
                  <a:pt x="201572" y="36311"/>
                  <a:pt x="203361" y="41344"/>
                  <a:pt x="206977" y="44997"/>
                </a:cubicBezTo>
                <a:cubicBezTo>
                  <a:pt x="210071" y="48092"/>
                  <a:pt x="214358" y="49993"/>
                  <a:pt x="219056" y="49993"/>
                </a:cubicBezTo>
                <a:cubicBezTo>
                  <a:pt x="223790" y="49993"/>
                  <a:pt x="228040" y="48092"/>
                  <a:pt x="231134" y="44997"/>
                </a:cubicBezTo>
                <a:cubicBezTo>
                  <a:pt x="234229" y="41903"/>
                  <a:pt x="236130" y="37616"/>
                  <a:pt x="236130" y="32919"/>
                </a:cubicBezTo>
                <a:cubicBezTo>
                  <a:pt x="236130" y="28221"/>
                  <a:pt x="234229" y="23934"/>
                  <a:pt x="231134" y="20840"/>
                </a:cubicBezTo>
                <a:cubicBezTo>
                  <a:pt x="228040" y="17746"/>
                  <a:pt x="223790" y="15845"/>
                  <a:pt x="219056" y="15845"/>
                </a:cubicBezTo>
                <a:cubicBezTo>
                  <a:pt x="214358" y="15845"/>
                  <a:pt x="210071" y="17746"/>
                  <a:pt x="206977" y="20840"/>
                </a:cubicBezTo>
                <a:cubicBezTo>
                  <a:pt x="205896" y="21958"/>
                  <a:pt x="204964" y="23189"/>
                  <a:pt x="204181" y="24531"/>
                </a:cubicBezTo>
                <a:lnTo>
                  <a:pt x="186175" y="18827"/>
                </a:lnTo>
                <a:cubicBezTo>
                  <a:pt x="186212" y="18230"/>
                  <a:pt x="186250" y="17671"/>
                  <a:pt x="186250" y="17075"/>
                </a:cubicBezTo>
                <a:cubicBezTo>
                  <a:pt x="186250" y="12378"/>
                  <a:pt x="184348" y="8090"/>
                  <a:pt x="181254" y="5033"/>
                </a:cubicBezTo>
                <a:cubicBezTo>
                  <a:pt x="178160" y="1939"/>
                  <a:pt x="173873" y="1"/>
                  <a:pt x="169175" y="1"/>
                </a:cubicBezTo>
                <a:close/>
                <a:moveTo>
                  <a:pt x="131858" y="86602"/>
                </a:moveTo>
                <a:lnTo>
                  <a:pt x="131858" y="100619"/>
                </a:lnTo>
                <a:cubicBezTo>
                  <a:pt x="127832" y="99687"/>
                  <a:pt x="123620" y="99165"/>
                  <a:pt x="119295" y="99165"/>
                </a:cubicBezTo>
                <a:cubicBezTo>
                  <a:pt x="114971" y="99165"/>
                  <a:pt x="110795" y="99687"/>
                  <a:pt x="106769" y="100619"/>
                </a:cubicBezTo>
                <a:lnTo>
                  <a:pt x="106769" y="86602"/>
                </a:lnTo>
                <a:close/>
                <a:moveTo>
                  <a:pt x="32061" y="86602"/>
                </a:moveTo>
                <a:lnTo>
                  <a:pt x="32061" y="134469"/>
                </a:lnTo>
                <a:lnTo>
                  <a:pt x="6971" y="134469"/>
                </a:lnTo>
                <a:lnTo>
                  <a:pt x="6971" y="86602"/>
                </a:lnTo>
                <a:close/>
                <a:moveTo>
                  <a:pt x="231619" y="70795"/>
                </a:moveTo>
                <a:lnTo>
                  <a:pt x="231619" y="134469"/>
                </a:lnTo>
                <a:lnTo>
                  <a:pt x="206530" y="134469"/>
                </a:lnTo>
                <a:lnTo>
                  <a:pt x="206530" y="70795"/>
                </a:lnTo>
                <a:close/>
                <a:moveTo>
                  <a:pt x="3504" y="79630"/>
                </a:moveTo>
                <a:cubicBezTo>
                  <a:pt x="1566" y="79630"/>
                  <a:pt x="0" y="81196"/>
                  <a:pt x="0" y="83135"/>
                </a:cubicBezTo>
                <a:lnTo>
                  <a:pt x="0" y="137936"/>
                </a:lnTo>
                <a:cubicBezTo>
                  <a:pt x="0" y="139875"/>
                  <a:pt x="1566" y="141440"/>
                  <a:pt x="3504" y="141440"/>
                </a:cubicBezTo>
                <a:lnTo>
                  <a:pt x="35565" y="141440"/>
                </a:lnTo>
                <a:cubicBezTo>
                  <a:pt x="37503" y="141440"/>
                  <a:pt x="39069" y="139875"/>
                  <a:pt x="39069" y="137936"/>
                </a:cubicBezTo>
                <a:lnTo>
                  <a:pt x="39069" y="83135"/>
                </a:lnTo>
                <a:cubicBezTo>
                  <a:pt x="39069" y="81196"/>
                  <a:pt x="37503" y="79630"/>
                  <a:pt x="35565" y="79630"/>
                </a:cubicBezTo>
                <a:close/>
                <a:moveTo>
                  <a:pt x="203025" y="63824"/>
                </a:moveTo>
                <a:cubicBezTo>
                  <a:pt x="201087" y="63824"/>
                  <a:pt x="199521" y="65352"/>
                  <a:pt x="199521" y="67291"/>
                </a:cubicBezTo>
                <a:lnTo>
                  <a:pt x="199521" y="137936"/>
                </a:lnTo>
                <a:cubicBezTo>
                  <a:pt x="199521" y="139875"/>
                  <a:pt x="201087" y="141440"/>
                  <a:pt x="203025" y="141440"/>
                </a:cubicBezTo>
                <a:lnTo>
                  <a:pt x="235086" y="141440"/>
                </a:lnTo>
                <a:cubicBezTo>
                  <a:pt x="237025" y="141440"/>
                  <a:pt x="238590" y="139875"/>
                  <a:pt x="238590" y="137936"/>
                </a:cubicBezTo>
                <a:lnTo>
                  <a:pt x="238590" y="67291"/>
                </a:lnTo>
                <a:cubicBezTo>
                  <a:pt x="238590" y="65352"/>
                  <a:pt x="237025" y="63824"/>
                  <a:pt x="235086" y="63824"/>
                </a:cubicBezTo>
                <a:close/>
                <a:moveTo>
                  <a:pt x="129323" y="133202"/>
                </a:moveTo>
                <a:cubicBezTo>
                  <a:pt x="131709" y="133202"/>
                  <a:pt x="133872" y="134171"/>
                  <a:pt x="135437" y="135737"/>
                </a:cubicBezTo>
                <a:cubicBezTo>
                  <a:pt x="136966" y="137265"/>
                  <a:pt x="137935" y="139390"/>
                  <a:pt x="137935" y="141739"/>
                </a:cubicBezTo>
                <a:cubicBezTo>
                  <a:pt x="137935" y="144087"/>
                  <a:pt x="136966" y="146249"/>
                  <a:pt x="135437" y="147778"/>
                </a:cubicBezTo>
                <a:cubicBezTo>
                  <a:pt x="133872" y="149306"/>
                  <a:pt x="131709" y="150276"/>
                  <a:pt x="129323" y="150276"/>
                </a:cubicBezTo>
                <a:lnTo>
                  <a:pt x="108335" y="150276"/>
                </a:lnTo>
                <a:lnTo>
                  <a:pt x="108335" y="133202"/>
                </a:lnTo>
                <a:close/>
                <a:moveTo>
                  <a:pt x="129323" y="157284"/>
                </a:moveTo>
                <a:cubicBezTo>
                  <a:pt x="131709" y="157284"/>
                  <a:pt x="133872" y="158254"/>
                  <a:pt x="135437" y="159782"/>
                </a:cubicBezTo>
                <a:cubicBezTo>
                  <a:pt x="136966" y="161348"/>
                  <a:pt x="137935" y="163473"/>
                  <a:pt x="137935" y="165821"/>
                </a:cubicBezTo>
                <a:cubicBezTo>
                  <a:pt x="137935" y="168170"/>
                  <a:pt x="136966" y="170332"/>
                  <a:pt x="135437" y="171861"/>
                </a:cubicBezTo>
                <a:cubicBezTo>
                  <a:pt x="133872" y="173389"/>
                  <a:pt x="131709" y="174358"/>
                  <a:pt x="129323" y="174358"/>
                </a:cubicBezTo>
                <a:lnTo>
                  <a:pt x="108335" y="174358"/>
                </a:lnTo>
                <a:lnTo>
                  <a:pt x="108335" y="157284"/>
                </a:lnTo>
                <a:close/>
                <a:moveTo>
                  <a:pt x="113927" y="117544"/>
                </a:moveTo>
                <a:cubicBezTo>
                  <a:pt x="111988" y="117544"/>
                  <a:pt x="110460" y="119072"/>
                  <a:pt x="110460" y="121011"/>
                </a:cubicBezTo>
                <a:lnTo>
                  <a:pt x="110460" y="126193"/>
                </a:lnTo>
                <a:lnTo>
                  <a:pt x="97151" y="126193"/>
                </a:lnTo>
                <a:cubicBezTo>
                  <a:pt x="95212" y="126193"/>
                  <a:pt x="93647" y="127796"/>
                  <a:pt x="93647" y="129697"/>
                </a:cubicBezTo>
                <a:cubicBezTo>
                  <a:pt x="93647" y="131636"/>
                  <a:pt x="95212" y="133202"/>
                  <a:pt x="97151" y="133202"/>
                </a:cubicBezTo>
                <a:lnTo>
                  <a:pt x="101364" y="133202"/>
                </a:lnTo>
                <a:lnTo>
                  <a:pt x="101364" y="174358"/>
                </a:lnTo>
                <a:lnTo>
                  <a:pt x="97151" y="174358"/>
                </a:lnTo>
                <a:cubicBezTo>
                  <a:pt x="95212" y="174358"/>
                  <a:pt x="93647" y="175924"/>
                  <a:pt x="93647" y="177863"/>
                </a:cubicBezTo>
                <a:cubicBezTo>
                  <a:pt x="93647" y="179801"/>
                  <a:pt x="95212" y="181367"/>
                  <a:pt x="97151" y="181367"/>
                </a:cubicBezTo>
                <a:lnTo>
                  <a:pt x="110460" y="181367"/>
                </a:lnTo>
                <a:lnTo>
                  <a:pt x="110460" y="186549"/>
                </a:lnTo>
                <a:cubicBezTo>
                  <a:pt x="110460" y="188488"/>
                  <a:pt x="111988" y="190053"/>
                  <a:pt x="113927" y="190053"/>
                </a:cubicBezTo>
                <a:cubicBezTo>
                  <a:pt x="115865" y="190053"/>
                  <a:pt x="117431" y="188488"/>
                  <a:pt x="117431" y="186549"/>
                </a:cubicBezTo>
                <a:lnTo>
                  <a:pt x="117431" y="181367"/>
                </a:lnTo>
                <a:lnTo>
                  <a:pt x="125819" y="181367"/>
                </a:lnTo>
                <a:lnTo>
                  <a:pt x="125819" y="186549"/>
                </a:lnTo>
                <a:cubicBezTo>
                  <a:pt x="125819" y="188488"/>
                  <a:pt x="127385" y="190053"/>
                  <a:pt x="129323" y="190053"/>
                </a:cubicBezTo>
                <a:cubicBezTo>
                  <a:pt x="131262" y="190053"/>
                  <a:pt x="132828" y="188488"/>
                  <a:pt x="132828" y="186549"/>
                </a:cubicBezTo>
                <a:lnTo>
                  <a:pt x="132828" y="180957"/>
                </a:lnTo>
                <a:cubicBezTo>
                  <a:pt x="135698" y="180286"/>
                  <a:pt x="138308" y="178832"/>
                  <a:pt x="140321" y="176782"/>
                </a:cubicBezTo>
                <a:cubicBezTo>
                  <a:pt x="143191" y="173986"/>
                  <a:pt x="144944" y="170109"/>
                  <a:pt x="144944" y="165821"/>
                </a:cubicBezTo>
                <a:cubicBezTo>
                  <a:pt x="144944" y="161124"/>
                  <a:pt x="142781" y="156725"/>
                  <a:pt x="139165" y="153780"/>
                </a:cubicBezTo>
                <a:cubicBezTo>
                  <a:pt x="142781" y="150835"/>
                  <a:pt x="144944" y="146436"/>
                  <a:pt x="144944" y="141739"/>
                </a:cubicBezTo>
                <a:cubicBezTo>
                  <a:pt x="144944" y="137489"/>
                  <a:pt x="143191" y="133574"/>
                  <a:pt x="140321" y="130778"/>
                </a:cubicBezTo>
                <a:cubicBezTo>
                  <a:pt x="138308" y="128728"/>
                  <a:pt x="135698" y="127274"/>
                  <a:pt x="132828" y="126603"/>
                </a:cubicBezTo>
                <a:lnTo>
                  <a:pt x="132828" y="121011"/>
                </a:lnTo>
                <a:cubicBezTo>
                  <a:pt x="132828" y="119072"/>
                  <a:pt x="131262" y="117544"/>
                  <a:pt x="129323" y="117544"/>
                </a:cubicBezTo>
                <a:cubicBezTo>
                  <a:pt x="127385" y="117544"/>
                  <a:pt x="125819" y="119072"/>
                  <a:pt x="125819" y="121011"/>
                </a:cubicBezTo>
                <a:lnTo>
                  <a:pt x="125819" y="126193"/>
                </a:lnTo>
                <a:lnTo>
                  <a:pt x="117431" y="126193"/>
                </a:lnTo>
                <a:lnTo>
                  <a:pt x="117431" y="121011"/>
                </a:lnTo>
                <a:cubicBezTo>
                  <a:pt x="117431" y="119072"/>
                  <a:pt x="115865" y="117544"/>
                  <a:pt x="113927" y="117544"/>
                </a:cubicBezTo>
                <a:close/>
                <a:moveTo>
                  <a:pt x="153145" y="47980"/>
                </a:moveTo>
                <a:cubicBezTo>
                  <a:pt x="151207" y="47980"/>
                  <a:pt x="149641" y="49546"/>
                  <a:pt x="149641" y="51484"/>
                </a:cubicBezTo>
                <a:lnTo>
                  <a:pt x="149641" y="62780"/>
                </a:lnTo>
                <a:cubicBezTo>
                  <a:pt x="149641" y="64718"/>
                  <a:pt x="151207" y="66247"/>
                  <a:pt x="153145" y="66247"/>
                </a:cubicBezTo>
                <a:cubicBezTo>
                  <a:pt x="155084" y="66247"/>
                  <a:pt x="156649" y="64718"/>
                  <a:pt x="156649" y="62780"/>
                </a:cubicBezTo>
                <a:lnTo>
                  <a:pt x="156649" y="54951"/>
                </a:lnTo>
                <a:lnTo>
                  <a:pt x="181739" y="54951"/>
                </a:lnTo>
                <a:lnTo>
                  <a:pt x="181739" y="134469"/>
                </a:lnTo>
                <a:lnTo>
                  <a:pt x="170406" y="134469"/>
                </a:lnTo>
                <a:cubicBezTo>
                  <a:pt x="167610" y="127162"/>
                  <a:pt x="163360" y="120601"/>
                  <a:pt x="157917" y="115158"/>
                </a:cubicBezTo>
                <a:cubicBezTo>
                  <a:pt x="157507" y="114748"/>
                  <a:pt x="157060" y="114338"/>
                  <a:pt x="156649" y="113928"/>
                </a:cubicBezTo>
                <a:lnTo>
                  <a:pt x="156649" y="78587"/>
                </a:lnTo>
                <a:cubicBezTo>
                  <a:pt x="156649" y="76685"/>
                  <a:pt x="155084" y="75120"/>
                  <a:pt x="153145" y="75120"/>
                </a:cubicBezTo>
                <a:cubicBezTo>
                  <a:pt x="151207" y="75120"/>
                  <a:pt x="149641" y="76685"/>
                  <a:pt x="149641" y="78587"/>
                </a:cubicBezTo>
                <a:lnTo>
                  <a:pt x="149641" y="108373"/>
                </a:lnTo>
                <a:cubicBezTo>
                  <a:pt x="146286" y="106136"/>
                  <a:pt x="142670" y="104235"/>
                  <a:pt x="138830" y="102744"/>
                </a:cubicBezTo>
                <a:lnTo>
                  <a:pt x="138830" y="83135"/>
                </a:lnTo>
                <a:cubicBezTo>
                  <a:pt x="138830" y="81196"/>
                  <a:pt x="137264" y="79630"/>
                  <a:pt x="135325" y="79630"/>
                </a:cubicBezTo>
                <a:lnTo>
                  <a:pt x="103265" y="79630"/>
                </a:lnTo>
                <a:cubicBezTo>
                  <a:pt x="101326" y="79630"/>
                  <a:pt x="99761" y="81196"/>
                  <a:pt x="99761" y="83135"/>
                </a:cubicBezTo>
                <a:lnTo>
                  <a:pt x="99761" y="102744"/>
                </a:lnTo>
                <a:cubicBezTo>
                  <a:pt x="95921" y="104235"/>
                  <a:pt x="92305" y="106136"/>
                  <a:pt x="88949" y="108373"/>
                </a:cubicBezTo>
                <a:lnTo>
                  <a:pt x="88949" y="67291"/>
                </a:lnTo>
                <a:cubicBezTo>
                  <a:pt x="88949" y="65352"/>
                  <a:pt x="87384" y="63824"/>
                  <a:pt x="85445" y="63824"/>
                </a:cubicBezTo>
                <a:lnTo>
                  <a:pt x="53385" y="63824"/>
                </a:lnTo>
                <a:cubicBezTo>
                  <a:pt x="51446" y="63824"/>
                  <a:pt x="49880" y="65352"/>
                  <a:pt x="49880" y="67291"/>
                </a:cubicBezTo>
                <a:lnTo>
                  <a:pt x="49880" y="78587"/>
                </a:lnTo>
                <a:cubicBezTo>
                  <a:pt x="49880" y="80525"/>
                  <a:pt x="51446" y="82091"/>
                  <a:pt x="53385" y="82091"/>
                </a:cubicBezTo>
                <a:cubicBezTo>
                  <a:pt x="55323" y="82091"/>
                  <a:pt x="56889" y="80525"/>
                  <a:pt x="56889" y="78587"/>
                </a:cubicBezTo>
                <a:lnTo>
                  <a:pt x="56889" y="70795"/>
                </a:lnTo>
                <a:lnTo>
                  <a:pt x="81941" y="70795"/>
                </a:lnTo>
                <a:lnTo>
                  <a:pt x="81941" y="113928"/>
                </a:lnTo>
                <a:cubicBezTo>
                  <a:pt x="75864" y="119632"/>
                  <a:pt x="71130" y="126640"/>
                  <a:pt x="68185" y="134469"/>
                </a:cubicBezTo>
                <a:lnTo>
                  <a:pt x="56889" y="134469"/>
                </a:lnTo>
                <a:lnTo>
                  <a:pt x="56889" y="94430"/>
                </a:lnTo>
                <a:cubicBezTo>
                  <a:pt x="56889" y="92492"/>
                  <a:pt x="55323" y="90926"/>
                  <a:pt x="53385" y="90926"/>
                </a:cubicBezTo>
                <a:cubicBezTo>
                  <a:pt x="51446" y="90926"/>
                  <a:pt x="49880" y="92492"/>
                  <a:pt x="49880" y="94430"/>
                </a:cubicBezTo>
                <a:lnTo>
                  <a:pt x="49880" y="137936"/>
                </a:lnTo>
                <a:cubicBezTo>
                  <a:pt x="49880" y="139875"/>
                  <a:pt x="51446" y="141440"/>
                  <a:pt x="53385" y="141440"/>
                </a:cubicBezTo>
                <a:lnTo>
                  <a:pt x="66060" y="141440"/>
                </a:lnTo>
                <a:cubicBezTo>
                  <a:pt x="65165" y="145429"/>
                  <a:pt x="64680" y="149530"/>
                  <a:pt x="64680" y="153780"/>
                </a:cubicBezTo>
                <a:cubicBezTo>
                  <a:pt x="64680" y="167313"/>
                  <a:pt x="69601" y="179727"/>
                  <a:pt x="77803" y="189270"/>
                </a:cubicBezTo>
                <a:cubicBezTo>
                  <a:pt x="86079" y="198963"/>
                  <a:pt x="97710" y="205711"/>
                  <a:pt x="110870" y="207724"/>
                </a:cubicBezTo>
                <a:cubicBezTo>
                  <a:pt x="111052" y="207753"/>
                  <a:pt x="111234" y="207766"/>
                  <a:pt x="111413" y="207766"/>
                </a:cubicBezTo>
                <a:cubicBezTo>
                  <a:pt x="113101" y="207766"/>
                  <a:pt x="114589" y="206535"/>
                  <a:pt x="114859" y="204816"/>
                </a:cubicBezTo>
                <a:cubicBezTo>
                  <a:pt x="115120" y="202915"/>
                  <a:pt x="113852" y="201163"/>
                  <a:pt x="111951" y="200864"/>
                </a:cubicBezTo>
                <a:cubicBezTo>
                  <a:pt x="100469" y="199075"/>
                  <a:pt x="90329" y="193185"/>
                  <a:pt x="83097" y="184722"/>
                </a:cubicBezTo>
                <a:cubicBezTo>
                  <a:pt x="75976" y="176409"/>
                  <a:pt x="71689" y="165598"/>
                  <a:pt x="71689" y="153780"/>
                </a:cubicBezTo>
                <a:cubicBezTo>
                  <a:pt x="71689" y="141142"/>
                  <a:pt x="76647" y="129101"/>
                  <a:pt x="85632" y="120116"/>
                </a:cubicBezTo>
                <a:cubicBezTo>
                  <a:pt x="94579" y="111132"/>
                  <a:pt x="106657" y="106174"/>
                  <a:pt x="119295" y="106174"/>
                </a:cubicBezTo>
                <a:cubicBezTo>
                  <a:pt x="132008" y="106174"/>
                  <a:pt x="144049" y="111169"/>
                  <a:pt x="152996" y="120116"/>
                </a:cubicBezTo>
                <a:cubicBezTo>
                  <a:pt x="161943" y="129101"/>
                  <a:pt x="166939" y="141142"/>
                  <a:pt x="166939" y="153780"/>
                </a:cubicBezTo>
                <a:cubicBezTo>
                  <a:pt x="166939" y="165598"/>
                  <a:pt x="162614" y="176409"/>
                  <a:pt x="155494" y="184722"/>
                </a:cubicBezTo>
                <a:cubicBezTo>
                  <a:pt x="148262" y="193185"/>
                  <a:pt x="138159" y="199075"/>
                  <a:pt x="126639" y="200864"/>
                </a:cubicBezTo>
                <a:cubicBezTo>
                  <a:pt x="124775" y="201163"/>
                  <a:pt x="123470" y="202915"/>
                  <a:pt x="123731" y="204816"/>
                </a:cubicBezTo>
                <a:cubicBezTo>
                  <a:pt x="124035" y="206535"/>
                  <a:pt x="125496" y="207766"/>
                  <a:pt x="127179" y="207766"/>
                </a:cubicBezTo>
                <a:cubicBezTo>
                  <a:pt x="127357" y="207766"/>
                  <a:pt x="127538" y="207753"/>
                  <a:pt x="127720" y="207724"/>
                </a:cubicBezTo>
                <a:cubicBezTo>
                  <a:pt x="140917" y="205711"/>
                  <a:pt x="152511" y="198963"/>
                  <a:pt x="160787" y="189270"/>
                </a:cubicBezTo>
                <a:cubicBezTo>
                  <a:pt x="168989" y="179727"/>
                  <a:pt x="173910" y="167313"/>
                  <a:pt x="173910" y="153780"/>
                </a:cubicBezTo>
                <a:cubicBezTo>
                  <a:pt x="173910" y="149530"/>
                  <a:pt x="173425" y="145429"/>
                  <a:pt x="172531" y="141440"/>
                </a:cubicBezTo>
                <a:lnTo>
                  <a:pt x="185206" y="141440"/>
                </a:lnTo>
                <a:cubicBezTo>
                  <a:pt x="187144" y="141440"/>
                  <a:pt x="188710" y="139875"/>
                  <a:pt x="188710" y="137936"/>
                </a:cubicBezTo>
                <a:lnTo>
                  <a:pt x="188710" y="51484"/>
                </a:lnTo>
                <a:cubicBezTo>
                  <a:pt x="188710" y="49546"/>
                  <a:pt x="187144" y="47980"/>
                  <a:pt x="185206" y="4798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0"/>
          <p:cNvSpPr/>
          <p:nvPr/>
        </p:nvSpPr>
        <p:spPr>
          <a:xfrm>
            <a:off x="4289666" y="1889727"/>
            <a:ext cx="398211" cy="434776"/>
          </a:xfrm>
          <a:custGeom>
            <a:avLst/>
            <a:gdLst/>
            <a:ahLst/>
            <a:cxnLst/>
            <a:rect l="l" t="t" r="r" b="b"/>
            <a:pathLst>
              <a:path w="191218" h="208776" extrusionOk="0">
                <a:moveTo>
                  <a:pt x="139450" y="38067"/>
                </a:moveTo>
                <a:lnTo>
                  <a:pt x="151389" y="49974"/>
                </a:lnTo>
                <a:cubicBezTo>
                  <a:pt x="152759" y="51344"/>
                  <a:pt x="153509" y="53073"/>
                  <a:pt x="153639" y="54736"/>
                </a:cubicBezTo>
                <a:cubicBezTo>
                  <a:pt x="153737" y="56237"/>
                  <a:pt x="153281" y="57705"/>
                  <a:pt x="152237" y="58781"/>
                </a:cubicBezTo>
                <a:cubicBezTo>
                  <a:pt x="151304" y="59685"/>
                  <a:pt x="150032" y="60172"/>
                  <a:pt x="148678" y="60172"/>
                </a:cubicBezTo>
                <a:cubicBezTo>
                  <a:pt x="148517" y="60172"/>
                  <a:pt x="148355" y="60165"/>
                  <a:pt x="148192" y="60151"/>
                </a:cubicBezTo>
                <a:cubicBezTo>
                  <a:pt x="146528" y="60053"/>
                  <a:pt x="144800" y="59303"/>
                  <a:pt x="143429" y="57933"/>
                </a:cubicBezTo>
                <a:lnTo>
                  <a:pt x="131523" y="45994"/>
                </a:lnTo>
                <a:lnTo>
                  <a:pt x="139450" y="38067"/>
                </a:lnTo>
                <a:close/>
                <a:moveTo>
                  <a:pt x="127185" y="50332"/>
                </a:moveTo>
                <a:lnTo>
                  <a:pt x="139124" y="62239"/>
                </a:lnTo>
                <a:cubicBezTo>
                  <a:pt x="140494" y="63641"/>
                  <a:pt x="141244" y="65338"/>
                  <a:pt x="141342" y="67001"/>
                </a:cubicBezTo>
                <a:cubicBezTo>
                  <a:pt x="141440" y="68502"/>
                  <a:pt x="141016" y="70002"/>
                  <a:pt x="139939" y="71046"/>
                </a:cubicBezTo>
                <a:cubicBezTo>
                  <a:pt x="138987" y="71998"/>
                  <a:pt x="137710" y="72462"/>
                  <a:pt x="136329" y="72462"/>
                </a:cubicBezTo>
                <a:cubicBezTo>
                  <a:pt x="136196" y="72462"/>
                  <a:pt x="136062" y="72457"/>
                  <a:pt x="135927" y="72449"/>
                </a:cubicBezTo>
                <a:cubicBezTo>
                  <a:pt x="134263" y="72318"/>
                  <a:pt x="132534" y="71568"/>
                  <a:pt x="131164" y="70198"/>
                </a:cubicBezTo>
                <a:lnTo>
                  <a:pt x="119258" y="58292"/>
                </a:lnTo>
                <a:lnTo>
                  <a:pt x="127185" y="50332"/>
                </a:lnTo>
                <a:close/>
                <a:moveTo>
                  <a:pt x="135030" y="26259"/>
                </a:moveTo>
                <a:cubicBezTo>
                  <a:pt x="134247" y="26259"/>
                  <a:pt x="133464" y="26553"/>
                  <a:pt x="132861" y="27140"/>
                </a:cubicBezTo>
                <a:cubicBezTo>
                  <a:pt x="131686" y="28347"/>
                  <a:pt x="131686" y="30271"/>
                  <a:pt x="132861" y="31478"/>
                </a:cubicBezTo>
                <a:lnTo>
                  <a:pt x="135144" y="33729"/>
                </a:lnTo>
                <a:lnTo>
                  <a:pt x="114920" y="53953"/>
                </a:lnTo>
                <a:lnTo>
                  <a:pt x="112669" y="51702"/>
                </a:lnTo>
                <a:cubicBezTo>
                  <a:pt x="112066" y="51099"/>
                  <a:pt x="111283" y="50797"/>
                  <a:pt x="110500" y="50797"/>
                </a:cubicBezTo>
                <a:cubicBezTo>
                  <a:pt x="109717" y="50797"/>
                  <a:pt x="108934" y="51099"/>
                  <a:pt x="108331" y="51702"/>
                </a:cubicBezTo>
                <a:cubicBezTo>
                  <a:pt x="107156" y="52877"/>
                  <a:pt x="107156" y="54834"/>
                  <a:pt x="108331" y="56008"/>
                </a:cubicBezTo>
                <a:lnTo>
                  <a:pt x="115833" y="63511"/>
                </a:lnTo>
                <a:lnTo>
                  <a:pt x="113550" y="65794"/>
                </a:lnTo>
                <a:cubicBezTo>
                  <a:pt x="112375" y="66969"/>
                  <a:pt x="112375" y="68893"/>
                  <a:pt x="113550" y="70100"/>
                </a:cubicBezTo>
                <a:cubicBezTo>
                  <a:pt x="114153" y="70704"/>
                  <a:pt x="114936" y="71005"/>
                  <a:pt x="115719" y="71005"/>
                </a:cubicBezTo>
                <a:cubicBezTo>
                  <a:pt x="116502" y="71005"/>
                  <a:pt x="117285" y="70704"/>
                  <a:pt x="117888" y="70100"/>
                </a:cubicBezTo>
                <a:lnTo>
                  <a:pt x="120139" y="67849"/>
                </a:lnTo>
                <a:lnTo>
                  <a:pt x="124673" y="72351"/>
                </a:lnTo>
                <a:lnTo>
                  <a:pt x="122422" y="74634"/>
                </a:lnTo>
                <a:cubicBezTo>
                  <a:pt x="121215" y="75809"/>
                  <a:pt x="121215" y="77766"/>
                  <a:pt x="122422" y="78973"/>
                </a:cubicBezTo>
                <a:cubicBezTo>
                  <a:pt x="123026" y="79560"/>
                  <a:pt x="123809" y="79853"/>
                  <a:pt x="124587" y="79853"/>
                </a:cubicBezTo>
                <a:cubicBezTo>
                  <a:pt x="125366" y="79853"/>
                  <a:pt x="126141" y="79560"/>
                  <a:pt x="126728" y="78973"/>
                </a:cubicBezTo>
                <a:lnTo>
                  <a:pt x="129240" y="76461"/>
                </a:lnTo>
                <a:cubicBezTo>
                  <a:pt x="131197" y="77701"/>
                  <a:pt x="133383" y="78386"/>
                  <a:pt x="135535" y="78516"/>
                </a:cubicBezTo>
                <a:cubicBezTo>
                  <a:pt x="135834" y="78536"/>
                  <a:pt x="136129" y="78547"/>
                  <a:pt x="136422" y="78547"/>
                </a:cubicBezTo>
                <a:cubicBezTo>
                  <a:pt x="139396" y="78547"/>
                  <a:pt x="142080" y="77490"/>
                  <a:pt x="144278" y="75352"/>
                </a:cubicBezTo>
                <a:cubicBezTo>
                  <a:pt x="146691" y="72938"/>
                  <a:pt x="147735" y="69611"/>
                  <a:pt x="147409" y="66218"/>
                </a:cubicBezTo>
                <a:lnTo>
                  <a:pt x="147409" y="66218"/>
                </a:lnTo>
                <a:cubicBezTo>
                  <a:pt x="147821" y="66257"/>
                  <a:pt x="148229" y="66277"/>
                  <a:pt x="148632" y="66277"/>
                </a:cubicBezTo>
                <a:cubicBezTo>
                  <a:pt x="151618" y="66277"/>
                  <a:pt x="154359" y="65213"/>
                  <a:pt x="156543" y="63087"/>
                </a:cubicBezTo>
                <a:cubicBezTo>
                  <a:pt x="158891" y="60738"/>
                  <a:pt x="159935" y="57574"/>
                  <a:pt x="159739" y="54345"/>
                </a:cubicBezTo>
                <a:cubicBezTo>
                  <a:pt x="159576" y="52192"/>
                  <a:pt x="158891" y="50006"/>
                  <a:pt x="157652" y="48049"/>
                </a:cubicBezTo>
                <a:lnTo>
                  <a:pt x="160131" y="45537"/>
                </a:lnTo>
                <a:cubicBezTo>
                  <a:pt x="161338" y="44363"/>
                  <a:pt x="161338" y="42406"/>
                  <a:pt x="160131" y="41232"/>
                </a:cubicBezTo>
                <a:cubicBezTo>
                  <a:pt x="159544" y="40628"/>
                  <a:pt x="158761" y="40326"/>
                  <a:pt x="157978" y="40326"/>
                </a:cubicBezTo>
                <a:cubicBezTo>
                  <a:pt x="157195" y="40326"/>
                  <a:pt x="156412" y="40628"/>
                  <a:pt x="155825" y="41232"/>
                </a:cubicBezTo>
                <a:lnTo>
                  <a:pt x="153542" y="43482"/>
                </a:lnTo>
                <a:lnTo>
                  <a:pt x="149007" y="38948"/>
                </a:lnTo>
                <a:lnTo>
                  <a:pt x="151291" y="36697"/>
                </a:lnTo>
                <a:cubicBezTo>
                  <a:pt x="152465" y="35523"/>
                  <a:pt x="152465" y="33566"/>
                  <a:pt x="151291" y="32392"/>
                </a:cubicBezTo>
                <a:cubicBezTo>
                  <a:pt x="150687" y="31788"/>
                  <a:pt x="149905" y="31486"/>
                  <a:pt x="149122" y="31486"/>
                </a:cubicBezTo>
                <a:cubicBezTo>
                  <a:pt x="148339" y="31486"/>
                  <a:pt x="147556" y="31788"/>
                  <a:pt x="146952" y="32392"/>
                </a:cubicBezTo>
                <a:lnTo>
                  <a:pt x="144702" y="34642"/>
                </a:lnTo>
                <a:cubicBezTo>
                  <a:pt x="142190" y="32131"/>
                  <a:pt x="139711" y="29651"/>
                  <a:pt x="137199" y="27140"/>
                </a:cubicBezTo>
                <a:cubicBezTo>
                  <a:pt x="136596" y="26553"/>
                  <a:pt x="135813" y="26259"/>
                  <a:pt x="135030" y="26259"/>
                </a:cubicBezTo>
                <a:close/>
                <a:moveTo>
                  <a:pt x="135503" y="13113"/>
                </a:moveTo>
                <a:cubicBezTo>
                  <a:pt x="124967" y="13113"/>
                  <a:pt x="114431" y="17125"/>
                  <a:pt x="106373" y="25183"/>
                </a:cubicBezTo>
                <a:cubicBezTo>
                  <a:pt x="98316" y="33240"/>
                  <a:pt x="94304" y="43776"/>
                  <a:pt x="94304" y="54312"/>
                </a:cubicBezTo>
                <a:cubicBezTo>
                  <a:pt x="94304" y="64881"/>
                  <a:pt x="98316" y="75417"/>
                  <a:pt x="106373" y="83474"/>
                </a:cubicBezTo>
                <a:cubicBezTo>
                  <a:pt x="109374" y="86475"/>
                  <a:pt x="112734" y="88922"/>
                  <a:pt x="116355" y="90814"/>
                </a:cubicBezTo>
                <a:cubicBezTo>
                  <a:pt x="120041" y="92771"/>
                  <a:pt x="124021" y="94108"/>
                  <a:pt x="128066" y="94859"/>
                </a:cubicBezTo>
                <a:cubicBezTo>
                  <a:pt x="128246" y="94891"/>
                  <a:pt x="128426" y="94907"/>
                  <a:pt x="128604" y="94907"/>
                </a:cubicBezTo>
                <a:cubicBezTo>
                  <a:pt x="130034" y="94907"/>
                  <a:pt x="131327" y="93892"/>
                  <a:pt x="131589" y="92412"/>
                </a:cubicBezTo>
                <a:cubicBezTo>
                  <a:pt x="131915" y="90748"/>
                  <a:pt x="130806" y="89150"/>
                  <a:pt x="129142" y="88857"/>
                </a:cubicBezTo>
                <a:cubicBezTo>
                  <a:pt x="125717" y="88237"/>
                  <a:pt x="122357" y="87095"/>
                  <a:pt x="119193" y="85431"/>
                </a:cubicBezTo>
                <a:cubicBezTo>
                  <a:pt x="116127" y="83800"/>
                  <a:pt x="113256" y="81745"/>
                  <a:pt x="110679" y="79136"/>
                </a:cubicBezTo>
                <a:cubicBezTo>
                  <a:pt x="103829" y="72286"/>
                  <a:pt x="100404" y="63315"/>
                  <a:pt x="100404" y="54312"/>
                </a:cubicBezTo>
                <a:cubicBezTo>
                  <a:pt x="100404" y="45342"/>
                  <a:pt x="103829" y="36339"/>
                  <a:pt x="110679" y="29488"/>
                </a:cubicBezTo>
                <a:cubicBezTo>
                  <a:pt x="117562" y="22638"/>
                  <a:pt x="126532" y="19213"/>
                  <a:pt x="135503" y="19213"/>
                </a:cubicBezTo>
                <a:cubicBezTo>
                  <a:pt x="144473" y="19213"/>
                  <a:pt x="153476" y="22638"/>
                  <a:pt x="160327" y="29488"/>
                </a:cubicBezTo>
                <a:cubicBezTo>
                  <a:pt x="167177" y="36339"/>
                  <a:pt x="170602" y="45342"/>
                  <a:pt x="170602" y="54312"/>
                </a:cubicBezTo>
                <a:cubicBezTo>
                  <a:pt x="170602" y="63315"/>
                  <a:pt x="167177" y="72286"/>
                  <a:pt x="160327" y="79136"/>
                </a:cubicBezTo>
                <a:cubicBezTo>
                  <a:pt x="157750" y="81745"/>
                  <a:pt x="154879" y="83833"/>
                  <a:pt x="151845" y="85431"/>
                </a:cubicBezTo>
                <a:cubicBezTo>
                  <a:pt x="148649" y="87095"/>
                  <a:pt x="145289" y="88237"/>
                  <a:pt x="141864" y="88857"/>
                </a:cubicBezTo>
                <a:cubicBezTo>
                  <a:pt x="140200" y="89150"/>
                  <a:pt x="139091" y="90748"/>
                  <a:pt x="139417" y="92412"/>
                </a:cubicBezTo>
                <a:cubicBezTo>
                  <a:pt x="139650" y="93866"/>
                  <a:pt x="140946" y="94906"/>
                  <a:pt x="142403" y="94906"/>
                </a:cubicBezTo>
                <a:cubicBezTo>
                  <a:pt x="142580" y="94906"/>
                  <a:pt x="142760" y="94890"/>
                  <a:pt x="142940" y="94859"/>
                </a:cubicBezTo>
                <a:cubicBezTo>
                  <a:pt x="146985" y="94108"/>
                  <a:pt x="150965" y="92771"/>
                  <a:pt x="154683" y="90814"/>
                </a:cubicBezTo>
                <a:cubicBezTo>
                  <a:pt x="158271" y="88922"/>
                  <a:pt x="161631" y="86475"/>
                  <a:pt x="164665" y="83474"/>
                </a:cubicBezTo>
                <a:cubicBezTo>
                  <a:pt x="172689" y="75417"/>
                  <a:pt x="176734" y="64881"/>
                  <a:pt x="176734" y="54312"/>
                </a:cubicBezTo>
                <a:cubicBezTo>
                  <a:pt x="176734" y="43776"/>
                  <a:pt x="172689" y="33240"/>
                  <a:pt x="164665" y="25183"/>
                </a:cubicBezTo>
                <a:cubicBezTo>
                  <a:pt x="156608" y="17125"/>
                  <a:pt x="146072" y="13113"/>
                  <a:pt x="135503" y="13113"/>
                </a:cubicBezTo>
                <a:close/>
                <a:moveTo>
                  <a:pt x="135503" y="6100"/>
                </a:moveTo>
                <a:cubicBezTo>
                  <a:pt x="147833" y="6100"/>
                  <a:pt x="160196" y="10830"/>
                  <a:pt x="169591" y="20224"/>
                </a:cubicBezTo>
                <a:cubicBezTo>
                  <a:pt x="177582" y="28249"/>
                  <a:pt x="182182" y="38361"/>
                  <a:pt x="183389" y="48799"/>
                </a:cubicBezTo>
                <a:cubicBezTo>
                  <a:pt x="185085" y="63380"/>
                  <a:pt x="180127" y="77896"/>
                  <a:pt x="169591" y="88400"/>
                </a:cubicBezTo>
                <a:cubicBezTo>
                  <a:pt x="160196" y="97827"/>
                  <a:pt x="147833" y="102524"/>
                  <a:pt x="135503" y="102524"/>
                </a:cubicBezTo>
                <a:cubicBezTo>
                  <a:pt x="123173" y="102524"/>
                  <a:pt x="110842" y="97827"/>
                  <a:pt x="101415" y="88400"/>
                </a:cubicBezTo>
                <a:cubicBezTo>
                  <a:pt x="91629" y="78614"/>
                  <a:pt x="86606" y="65338"/>
                  <a:pt x="87389" y="51572"/>
                </a:cubicBezTo>
                <a:cubicBezTo>
                  <a:pt x="88041" y="40188"/>
                  <a:pt x="92706" y="28966"/>
                  <a:pt x="101415" y="20224"/>
                </a:cubicBezTo>
                <a:cubicBezTo>
                  <a:pt x="110842" y="10830"/>
                  <a:pt x="123173" y="6100"/>
                  <a:pt x="135503" y="6100"/>
                </a:cubicBezTo>
                <a:close/>
                <a:moveTo>
                  <a:pt x="91140" y="85692"/>
                </a:moveTo>
                <a:cubicBezTo>
                  <a:pt x="92901" y="88171"/>
                  <a:pt x="94891" y="90520"/>
                  <a:pt x="97109" y="92738"/>
                </a:cubicBezTo>
                <a:cubicBezTo>
                  <a:pt x="99328" y="94956"/>
                  <a:pt x="101676" y="96914"/>
                  <a:pt x="104123" y="98675"/>
                </a:cubicBezTo>
                <a:lnTo>
                  <a:pt x="87682" y="115148"/>
                </a:lnTo>
                <a:cubicBezTo>
                  <a:pt x="87421" y="115409"/>
                  <a:pt x="87063" y="115540"/>
                  <a:pt x="86704" y="115540"/>
                </a:cubicBezTo>
                <a:cubicBezTo>
                  <a:pt x="86345" y="115540"/>
                  <a:pt x="85986" y="115409"/>
                  <a:pt x="85725" y="115148"/>
                </a:cubicBezTo>
                <a:lnTo>
                  <a:pt x="74667" y="104123"/>
                </a:lnTo>
                <a:cubicBezTo>
                  <a:pt x="74145" y="103568"/>
                  <a:pt x="74145" y="102687"/>
                  <a:pt x="74667" y="102165"/>
                </a:cubicBezTo>
                <a:lnTo>
                  <a:pt x="91140" y="85692"/>
                </a:lnTo>
                <a:close/>
                <a:moveTo>
                  <a:pt x="27760" y="149888"/>
                </a:moveTo>
                <a:cubicBezTo>
                  <a:pt x="28282" y="149888"/>
                  <a:pt x="28804" y="150084"/>
                  <a:pt x="29195" y="150475"/>
                </a:cubicBezTo>
                <a:lnTo>
                  <a:pt x="39340" y="160653"/>
                </a:lnTo>
                <a:cubicBezTo>
                  <a:pt x="39731" y="161012"/>
                  <a:pt x="39927" y="161534"/>
                  <a:pt x="39927" y="162055"/>
                </a:cubicBezTo>
                <a:cubicBezTo>
                  <a:pt x="39927" y="162577"/>
                  <a:pt x="39731" y="163099"/>
                  <a:pt x="39340" y="163491"/>
                </a:cubicBezTo>
                <a:lnTo>
                  <a:pt x="19703" y="183128"/>
                </a:lnTo>
                <a:cubicBezTo>
                  <a:pt x="19311" y="183519"/>
                  <a:pt x="18789" y="183715"/>
                  <a:pt x="18267" y="183715"/>
                </a:cubicBezTo>
                <a:cubicBezTo>
                  <a:pt x="17745" y="183715"/>
                  <a:pt x="17256" y="183519"/>
                  <a:pt x="16865" y="183128"/>
                </a:cubicBezTo>
                <a:lnTo>
                  <a:pt x="6687" y="172983"/>
                </a:lnTo>
                <a:cubicBezTo>
                  <a:pt x="6296" y="172592"/>
                  <a:pt x="6100" y="172070"/>
                  <a:pt x="6100" y="171548"/>
                </a:cubicBezTo>
                <a:cubicBezTo>
                  <a:pt x="6100" y="171059"/>
                  <a:pt x="6296" y="170537"/>
                  <a:pt x="6687" y="170145"/>
                </a:cubicBezTo>
                <a:lnTo>
                  <a:pt x="26357" y="150475"/>
                </a:lnTo>
                <a:cubicBezTo>
                  <a:pt x="26749" y="150084"/>
                  <a:pt x="27270" y="149888"/>
                  <a:pt x="27760" y="149888"/>
                </a:cubicBezTo>
                <a:close/>
                <a:moveTo>
                  <a:pt x="41525" y="169982"/>
                </a:moveTo>
                <a:lnTo>
                  <a:pt x="48278" y="176734"/>
                </a:lnTo>
                <a:lnTo>
                  <a:pt x="44004" y="181008"/>
                </a:lnTo>
                <a:lnTo>
                  <a:pt x="43287" y="180290"/>
                </a:lnTo>
                <a:cubicBezTo>
                  <a:pt x="42700" y="179703"/>
                  <a:pt x="41917" y="179409"/>
                  <a:pt x="41134" y="179409"/>
                </a:cubicBezTo>
                <a:cubicBezTo>
                  <a:pt x="40351" y="179409"/>
                  <a:pt x="39568" y="179703"/>
                  <a:pt x="38981" y="180290"/>
                </a:cubicBezTo>
                <a:cubicBezTo>
                  <a:pt x="37774" y="181497"/>
                  <a:pt x="37774" y="183421"/>
                  <a:pt x="38981" y="184628"/>
                </a:cubicBezTo>
                <a:lnTo>
                  <a:pt x="44689" y="190370"/>
                </a:lnTo>
                <a:cubicBezTo>
                  <a:pt x="45293" y="190957"/>
                  <a:pt x="46076" y="191250"/>
                  <a:pt x="46859" y="191250"/>
                </a:cubicBezTo>
                <a:cubicBezTo>
                  <a:pt x="47642" y="191250"/>
                  <a:pt x="48424" y="190957"/>
                  <a:pt x="49028" y="190370"/>
                </a:cubicBezTo>
                <a:cubicBezTo>
                  <a:pt x="50202" y="189163"/>
                  <a:pt x="50202" y="187238"/>
                  <a:pt x="49028" y="186031"/>
                </a:cubicBezTo>
                <a:lnTo>
                  <a:pt x="48310" y="185346"/>
                </a:lnTo>
                <a:lnTo>
                  <a:pt x="52583" y="181040"/>
                </a:lnTo>
                <a:lnTo>
                  <a:pt x="58520" y="186977"/>
                </a:lnTo>
                <a:cubicBezTo>
                  <a:pt x="58749" y="187205"/>
                  <a:pt x="58879" y="187499"/>
                  <a:pt x="58879" y="187825"/>
                </a:cubicBezTo>
                <a:cubicBezTo>
                  <a:pt x="58879" y="188119"/>
                  <a:pt x="58749" y="188412"/>
                  <a:pt x="58520" y="188641"/>
                </a:cubicBezTo>
                <a:lnTo>
                  <a:pt x="44853" y="202308"/>
                </a:lnTo>
                <a:cubicBezTo>
                  <a:pt x="44628" y="202549"/>
                  <a:pt x="44333" y="202663"/>
                  <a:pt x="44036" y="202663"/>
                </a:cubicBezTo>
                <a:cubicBezTo>
                  <a:pt x="43729" y="202663"/>
                  <a:pt x="43421" y="202541"/>
                  <a:pt x="43189" y="202308"/>
                </a:cubicBezTo>
                <a:lnTo>
                  <a:pt x="26161" y="185281"/>
                </a:lnTo>
                <a:lnTo>
                  <a:pt x="41525" y="169982"/>
                </a:lnTo>
                <a:close/>
                <a:moveTo>
                  <a:pt x="135503" y="0"/>
                </a:moveTo>
                <a:cubicBezTo>
                  <a:pt x="121607" y="0"/>
                  <a:pt x="107711" y="5317"/>
                  <a:pt x="97109" y="15918"/>
                </a:cubicBezTo>
                <a:cubicBezTo>
                  <a:pt x="87389" y="25639"/>
                  <a:pt x="82104" y="38133"/>
                  <a:pt x="81289" y="50822"/>
                </a:cubicBezTo>
                <a:cubicBezTo>
                  <a:pt x="80636" y="61032"/>
                  <a:pt x="82920" y="71372"/>
                  <a:pt x="87813" y="80375"/>
                </a:cubicBezTo>
                <a:lnTo>
                  <a:pt x="70361" y="97827"/>
                </a:lnTo>
                <a:cubicBezTo>
                  <a:pt x="68893" y="99295"/>
                  <a:pt x="68176" y="101219"/>
                  <a:pt x="68176" y="103111"/>
                </a:cubicBezTo>
                <a:cubicBezTo>
                  <a:pt x="68176" y="104514"/>
                  <a:pt x="68534" y="105917"/>
                  <a:pt x="69317" y="107124"/>
                </a:cubicBezTo>
                <a:lnTo>
                  <a:pt x="55454" y="120987"/>
                </a:lnTo>
                <a:cubicBezTo>
                  <a:pt x="54247" y="122194"/>
                  <a:pt x="54247" y="124119"/>
                  <a:pt x="55454" y="125326"/>
                </a:cubicBezTo>
                <a:cubicBezTo>
                  <a:pt x="56041" y="125929"/>
                  <a:pt x="56816" y="126231"/>
                  <a:pt x="57595" y="126231"/>
                </a:cubicBezTo>
                <a:cubicBezTo>
                  <a:pt x="58373" y="126231"/>
                  <a:pt x="59156" y="125929"/>
                  <a:pt x="59760" y="125326"/>
                </a:cubicBezTo>
                <a:lnTo>
                  <a:pt x="73493" y="111560"/>
                </a:lnTo>
                <a:lnTo>
                  <a:pt x="78255" y="116322"/>
                </a:lnTo>
                <a:lnTo>
                  <a:pt x="40971" y="153607"/>
                </a:lnTo>
                <a:lnTo>
                  <a:pt x="36208" y="148877"/>
                </a:lnTo>
                <a:lnTo>
                  <a:pt x="49974" y="135111"/>
                </a:lnTo>
                <a:cubicBezTo>
                  <a:pt x="51181" y="133905"/>
                  <a:pt x="51181" y="131980"/>
                  <a:pt x="49974" y="130806"/>
                </a:cubicBezTo>
                <a:cubicBezTo>
                  <a:pt x="49370" y="130202"/>
                  <a:pt x="48587" y="129900"/>
                  <a:pt x="47805" y="129900"/>
                </a:cubicBezTo>
                <a:cubicBezTo>
                  <a:pt x="47022" y="129900"/>
                  <a:pt x="46239" y="130202"/>
                  <a:pt x="45635" y="130806"/>
                </a:cubicBezTo>
                <a:lnTo>
                  <a:pt x="31674" y="144767"/>
                </a:lnTo>
                <a:cubicBezTo>
                  <a:pt x="30467" y="144115"/>
                  <a:pt x="29097" y="143788"/>
                  <a:pt x="27760" y="143788"/>
                </a:cubicBezTo>
                <a:cubicBezTo>
                  <a:pt x="25705" y="143788"/>
                  <a:pt x="23617" y="144571"/>
                  <a:pt x="22019" y="146170"/>
                </a:cubicBezTo>
                <a:lnTo>
                  <a:pt x="2349" y="165807"/>
                </a:lnTo>
                <a:cubicBezTo>
                  <a:pt x="783" y="167405"/>
                  <a:pt x="0" y="169493"/>
                  <a:pt x="0" y="171548"/>
                </a:cubicBezTo>
                <a:cubicBezTo>
                  <a:pt x="0" y="173636"/>
                  <a:pt x="783" y="175723"/>
                  <a:pt x="2349" y="177322"/>
                </a:cubicBezTo>
                <a:lnTo>
                  <a:pt x="12526" y="187466"/>
                </a:lnTo>
                <a:cubicBezTo>
                  <a:pt x="14125" y="189032"/>
                  <a:pt x="16180" y="189848"/>
                  <a:pt x="18267" y="189848"/>
                </a:cubicBezTo>
                <a:cubicBezTo>
                  <a:pt x="19344" y="189848"/>
                  <a:pt x="20420" y="189619"/>
                  <a:pt x="21432" y="189195"/>
                </a:cubicBezTo>
                <a:lnTo>
                  <a:pt x="38883" y="206647"/>
                </a:lnTo>
                <a:cubicBezTo>
                  <a:pt x="40286" y="208066"/>
                  <a:pt x="42153" y="208775"/>
                  <a:pt x="44021" y="208775"/>
                </a:cubicBezTo>
                <a:cubicBezTo>
                  <a:pt x="45888" y="208775"/>
                  <a:pt x="47756" y="208066"/>
                  <a:pt x="49158" y="206647"/>
                </a:cubicBezTo>
                <a:lnTo>
                  <a:pt x="62859" y="192946"/>
                </a:lnTo>
                <a:cubicBezTo>
                  <a:pt x="64261" y="191544"/>
                  <a:pt x="64979" y="189685"/>
                  <a:pt x="64979" y="187825"/>
                </a:cubicBezTo>
                <a:cubicBezTo>
                  <a:pt x="64979" y="185933"/>
                  <a:pt x="64261" y="184074"/>
                  <a:pt x="62859" y="182671"/>
                </a:cubicBezTo>
                <a:cubicBezTo>
                  <a:pt x="57052" y="176832"/>
                  <a:pt x="51213" y="171026"/>
                  <a:pt x="45407" y="165220"/>
                </a:cubicBezTo>
                <a:cubicBezTo>
                  <a:pt x="45831" y="164208"/>
                  <a:pt x="46059" y="163132"/>
                  <a:pt x="46059" y="162055"/>
                </a:cubicBezTo>
                <a:cubicBezTo>
                  <a:pt x="46059" y="160718"/>
                  <a:pt x="45733" y="159381"/>
                  <a:pt x="45048" y="158174"/>
                </a:cubicBezTo>
                <a:lnTo>
                  <a:pt x="82724" y="120530"/>
                </a:lnTo>
                <a:cubicBezTo>
                  <a:pt x="83931" y="121281"/>
                  <a:pt x="85334" y="121672"/>
                  <a:pt x="86704" y="121672"/>
                </a:cubicBezTo>
                <a:cubicBezTo>
                  <a:pt x="88628" y="121672"/>
                  <a:pt x="90553" y="120922"/>
                  <a:pt x="91988" y="119487"/>
                </a:cubicBezTo>
                <a:lnTo>
                  <a:pt x="109472" y="102002"/>
                </a:lnTo>
                <a:cubicBezTo>
                  <a:pt x="117562" y="106439"/>
                  <a:pt x="126532" y="108624"/>
                  <a:pt x="135503" y="108624"/>
                </a:cubicBezTo>
                <a:cubicBezTo>
                  <a:pt x="149399" y="108624"/>
                  <a:pt x="163328" y="103340"/>
                  <a:pt x="173929" y="92738"/>
                </a:cubicBezTo>
                <a:cubicBezTo>
                  <a:pt x="185542" y="81126"/>
                  <a:pt x="191217" y="64979"/>
                  <a:pt x="189554" y="48767"/>
                </a:cubicBezTo>
                <a:cubicBezTo>
                  <a:pt x="188314" y="36763"/>
                  <a:pt x="183128" y="25117"/>
                  <a:pt x="173929" y="15918"/>
                </a:cubicBezTo>
                <a:cubicBezTo>
                  <a:pt x="163328" y="5317"/>
                  <a:pt x="149399" y="0"/>
                  <a:pt x="135503" y="0"/>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0"/>
          <p:cNvSpPr/>
          <p:nvPr/>
        </p:nvSpPr>
        <p:spPr>
          <a:xfrm>
            <a:off x="3444673" y="1890328"/>
            <a:ext cx="563083" cy="433574"/>
          </a:xfrm>
          <a:custGeom>
            <a:avLst/>
            <a:gdLst/>
            <a:ahLst/>
            <a:cxnLst/>
            <a:rect l="l" t="t" r="r" b="b"/>
            <a:pathLst>
              <a:path w="270388" h="208199" extrusionOk="0">
                <a:moveTo>
                  <a:pt x="216183" y="79385"/>
                </a:moveTo>
                <a:cubicBezTo>
                  <a:pt x="219056" y="79385"/>
                  <a:pt x="221675" y="80568"/>
                  <a:pt x="223576" y="82427"/>
                </a:cubicBezTo>
                <a:cubicBezTo>
                  <a:pt x="225477" y="84328"/>
                  <a:pt x="226618" y="86905"/>
                  <a:pt x="226618" y="89778"/>
                </a:cubicBezTo>
                <a:cubicBezTo>
                  <a:pt x="226618" y="92608"/>
                  <a:pt x="225477" y="95228"/>
                  <a:pt x="223576" y="97087"/>
                </a:cubicBezTo>
                <a:cubicBezTo>
                  <a:pt x="221675" y="98988"/>
                  <a:pt x="219056" y="100128"/>
                  <a:pt x="216183" y="100128"/>
                </a:cubicBezTo>
                <a:lnTo>
                  <a:pt x="191003" y="100128"/>
                </a:lnTo>
                <a:lnTo>
                  <a:pt x="191003" y="79385"/>
                </a:lnTo>
                <a:close/>
                <a:moveTo>
                  <a:pt x="216183" y="108071"/>
                </a:moveTo>
                <a:cubicBezTo>
                  <a:pt x="219056" y="108071"/>
                  <a:pt x="221675" y="109212"/>
                  <a:pt x="223576" y="111071"/>
                </a:cubicBezTo>
                <a:cubicBezTo>
                  <a:pt x="225477" y="112972"/>
                  <a:pt x="226618" y="115549"/>
                  <a:pt x="226618" y="118422"/>
                </a:cubicBezTo>
                <a:cubicBezTo>
                  <a:pt x="226618" y="121252"/>
                  <a:pt x="225477" y="123872"/>
                  <a:pt x="223576" y="125731"/>
                </a:cubicBezTo>
                <a:cubicBezTo>
                  <a:pt x="221675" y="127632"/>
                  <a:pt x="219056" y="128773"/>
                  <a:pt x="216183" y="128773"/>
                </a:cubicBezTo>
                <a:lnTo>
                  <a:pt x="191003" y="128773"/>
                </a:lnTo>
                <a:lnTo>
                  <a:pt x="191003" y="108071"/>
                </a:lnTo>
                <a:close/>
                <a:moveTo>
                  <a:pt x="197847" y="61134"/>
                </a:moveTo>
                <a:cubicBezTo>
                  <a:pt x="195693" y="61134"/>
                  <a:pt x="193918" y="62908"/>
                  <a:pt x="193918" y="65105"/>
                </a:cubicBezTo>
                <a:lnTo>
                  <a:pt x="193918" y="71484"/>
                </a:lnTo>
                <a:lnTo>
                  <a:pt x="177906" y="71484"/>
                </a:lnTo>
                <a:cubicBezTo>
                  <a:pt x="175709" y="71484"/>
                  <a:pt x="173935" y="73259"/>
                  <a:pt x="173935" y="75413"/>
                </a:cubicBezTo>
                <a:cubicBezTo>
                  <a:pt x="173935" y="77610"/>
                  <a:pt x="175709" y="79385"/>
                  <a:pt x="177906" y="79385"/>
                </a:cubicBezTo>
                <a:lnTo>
                  <a:pt x="183103" y="79385"/>
                </a:lnTo>
                <a:lnTo>
                  <a:pt x="183103" y="128773"/>
                </a:lnTo>
                <a:lnTo>
                  <a:pt x="177906" y="128773"/>
                </a:lnTo>
                <a:cubicBezTo>
                  <a:pt x="175709" y="128773"/>
                  <a:pt x="173935" y="130547"/>
                  <a:pt x="173935" y="132744"/>
                </a:cubicBezTo>
                <a:cubicBezTo>
                  <a:pt x="173935" y="134941"/>
                  <a:pt x="175709" y="136715"/>
                  <a:pt x="177906" y="136715"/>
                </a:cubicBezTo>
                <a:lnTo>
                  <a:pt x="193918" y="136715"/>
                </a:lnTo>
                <a:lnTo>
                  <a:pt x="193918" y="143095"/>
                </a:lnTo>
                <a:cubicBezTo>
                  <a:pt x="193918" y="145249"/>
                  <a:pt x="195693" y="147024"/>
                  <a:pt x="197847" y="147024"/>
                </a:cubicBezTo>
                <a:cubicBezTo>
                  <a:pt x="200044" y="147024"/>
                  <a:pt x="201819" y="145249"/>
                  <a:pt x="201819" y="143095"/>
                </a:cubicBezTo>
                <a:lnTo>
                  <a:pt x="201819" y="136715"/>
                </a:lnTo>
                <a:lnTo>
                  <a:pt x="212212" y="136715"/>
                </a:lnTo>
                <a:lnTo>
                  <a:pt x="212212" y="143095"/>
                </a:lnTo>
                <a:cubicBezTo>
                  <a:pt x="212212" y="145249"/>
                  <a:pt x="213986" y="147024"/>
                  <a:pt x="216183" y="147024"/>
                </a:cubicBezTo>
                <a:cubicBezTo>
                  <a:pt x="218338" y="147024"/>
                  <a:pt x="220112" y="145249"/>
                  <a:pt x="220112" y="143095"/>
                </a:cubicBezTo>
                <a:lnTo>
                  <a:pt x="220112" y="136250"/>
                </a:lnTo>
                <a:cubicBezTo>
                  <a:pt x="223576" y="135490"/>
                  <a:pt x="226703" y="133758"/>
                  <a:pt x="229153" y="131350"/>
                </a:cubicBezTo>
                <a:cubicBezTo>
                  <a:pt x="232491" y="128012"/>
                  <a:pt x="234561" y="123449"/>
                  <a:pt x="234561" y="118422"/>
                </a:cubicBezTo>
                <a:cubicBezTo>
                  <a:pt x="234561" y="113394"/>
                  <a:pt x="232491" y="108832"/>
                  <a:pt x="229153" y="105494"/>
                </a:cubicBezTo>
                <a:cubicBezTo>
                  <a:pt x="228646" y="104987"/>
                  <a:pt x="228097" y="104522"/>
                  <a:pt x="227548" y="104100"/>
                </a:cubicBezTo>
                <a:cubicBezTo>
                  <a:pt x="228097" y="103635"/>
                  <a:pt x="228646" y="103170"/>
                  <a:pt x="229153" y="102663"/>
                </a:cubicBezTo>
                <a:cubicBezTo>
                  <a:pt x="232491" y="99368"/>
                  <a:pt x="234561" y="94805"/>
                  <a:pt x="234561" y="89778"/>
                </a:cubicBezTo>
                <a:cubicBezTo>
                  <a:pt x="234561" y="84750"/>
                  <a:pt x="232491" y="80145"/>
                  <a:pt x="229153" y="76850"/>
                </a:cubicBezTo>
                <a:cubicBezTo>
                  <a:pt x="226703" y="74399"/>
                  <a:pt x="223576" y="72667"/>
                  <a:pt x="220112" y="71907"/>
                </a:cubicBezTo>
                <a:lnTo>
                  <a:pt x="220112" y="65105"/>
                </a:lnTo>
                <a:cubicBezTo>
                  <a:pt x="220112" y="62908"/>
                  <a:pt x="218338" y="61134"/>
                  <a:pt x="216183" y="61134"/>
                </a:cubicBezTo>
                <a:cubicBezTo>
                  <a:pt x="213986" y="61134"/>
                  <a:pt x="212212" y="62908"/>
                  <a:pt x="212212" y="65105"/>
                </a:cubicBezTo>
                <a:lnTo>
                  <a:pt x="212212" y="71484"/>
                </a:lnTo>
                <a:lnTo>
                  <a:pt x="201819" y="71484"/>
                </a:lnTo>
                <a:lnTo>
                  <a:pt x="201819" y="65105"/>
                </a:lnTo>
                <a:cubicBezTo>
                  <a:pt x="201819" y="62908"/>
                  <a:pt x="200044" y="61134"/>
                  <a:pt x="197847" y="61134"/>
                </a:cubicBezTo>
                <a:close/>
                <a:moveTo>
                  <a:pt x="116985" y="7901"/>
                </a:moveTo>
                <a:cubicBezTo>
                  <a:pt x="117872" y="7901"/>
                  <a:pt x="118632" y="8281"/>
                  <a:pt x="119224" y="8831"/>
                </a:cubicBezTo>
                <a:cubicBezTo>
                  <a:pt x="119815" y="9422"/>
                  <a:pt x="120153" y="10225"/>
                  <a:pt x="120153" y="11112"/>
                </a:cubicBezTo>
                <a:lnTo>
                  <a:pt x="120153" y="27251"/>
                </a:lnTo>
                <a:cubicBezTo>
                  <a:pt x="120153" y="29194"/>
                  <a:pt x="121590" y="30842"/>
                  <a:pt x="123449" y="31138"/>
                </a:cubicBezTo>
                <a:cubicBezTo>
                  <a:pt x="126702" y="32025"/>
                  <a:pt x="129870" y="33081"/>
                  <a:pt x="132954" y="34391"/>
                </a:cubicBezTo>
                <a:cubicBezTo>
                  <a:pt x="136207" y="35700"/>
                  <a:pt x="139334" y="37263"/>
                  <a:pt x="142291" y="38996"/>
                </a:cubicBezTo>
                <a:cubicBezTo>
                  <a:pt x="142914" y="39366"/>
                  <a:pt x="143604" y="39542"/>
                  <a:pt x="144286" y="39542"/>
                </a:cubicBezTo>
                <a:cubicBezTo>
                  <a:pt x="145316" y="39542"/>
                  <a:pt x="146328" y="39141"/>
                  <a:pt x="147065" y="38404"/>
                </a:cubicBezTo>
                <a:lnTo>
                  <a:pt x="158514" y="26955"/>
                </a:lnTo>
                <a:cubicBezTo>
                  <a:pt x="159106" y="26363"/>
                  <a:pt x="159909" y="26026"/>
                  <a:pt x="160754" y="26026"/>
                </a:cubicBezTo>
                <a:cubicBezTo>
                  <a:pt x="161937" y="26026"/>
                  <a:pt x="162443" y="26490"/>
                  <a:pt x="163204" y="27166"/>
                </a:cubicBezTo>
                <a:lnTo>
                  <a:pt x="178920" y="42967"/>
                </a:lnTo>
                <a:cubicBezTo>
                  <a:pt x="170851" y="46305"/>
                  <a:pt x="163542" y="51205"/>
                  <a:pt x="157458" y="57331"/>
                </a:cubicBezTo>
                <a:cubicBezTo>
                  <a:pt x="154923" y="59866"/>
                  <a:pt x="152600" y="62570"/>
                  <a:pt x="150530" y="65485"/>
                </a:cubicBezTo>
                <a:cubicBezTo>
                  <a:pt x="149304" y="64006"/>
                  <a:pt x="147995" y="62570"/>
                  <a:pt x="146600" y="61218"/>
                </a:cubicBezTo>
                <a:cubicBezTo>
                  <a:pt x="143854" y="58514"/>
                  <a:pt x="140855" y="56064"/>
                  <a:pt x="137644" y="53909"/>
                </a:cubicBezTo>
                <a:cubicBezTo>
                  <a:pt x="136960" y="53448"/>
                  <a:pt x="136185" y="53226"/>
                  <a:pt x="135421" y="53226"/>
                </a:cubicBezTo>
                <a:cubicBezTo>
                  <a:pt x="134155" y="53226"/>
                  <a:pt x="132915" y="53833"/>
                  <a:pt x="132152" y="54965"/>
                </a:cubicBezTo>
                <a:cubicBezTo>
                  <a:pt x="130969" y="56782"/>
                  <a:pt x="131433" y="59232"/>
                  <a:pt x="133250" y="60458"/>
                </a:cubicBezTo>
                <a:cubicBezTo>
                  <a:pt x="136038" y="62317"/>
                  <a:pt x="138658" y="64471"/>
                  <a:pt x="141066" y="66837"/>
                </a:cubicBezTo>
                <a:cubicBezTo>
                  <a:pt x="142840" y="68611"/>
                  <a:pt x="144530" y="70555"/>
                  <a:pt x="146051" y="72583"/>
                </a:cubicBezTo>
                <a:cubicBezTo>
                  <a:pt x="144023" y="76301"/>
                  <a:pt x="142376" y="80230"/>
                  <a:pt x="141108" y="84370"/>
                </a:cubicBezTo>
                <a:cubicBezTo>
                  <a:pt x="139123" y="80694"/>
                  <a:pt x="136630" y="77357"/>
                  <a:pt x="133757" y="74442"/>
                </a:cubicBezTo>
                <a:cubicBezTo>
                  <a:pt x="126152" y="66879"/>
                  <a:pt x="115675" y="62190"/>
                  <a:pt x="104099" y="62190"/>
                </a:cubicBezTo>
                <a:cubicBezTo>
                  <a:pt x="92523" y="62190"/>
                  <a:pt x="82046" y="66879"/>
                  <a:pt x="74441" y="74442"/>
                </a:cubicBezTo>
                <a:cubicBezTo>
                  <a:pt x="66879" y="82046"/>
                  <a:pt x="62189" y="92524"/>
                  <a:pt x="62189" y="104100"/>
                </a:cubicBezTo>
                <a:cubicBezTo>
                  <a:pt x="62189" y="110014"/>
                  <a:pt x="63414" y="115676"/>
                  <a:pt x="65653" y="120788"/>
                </a:cubicBezTo>
                <a:cubicBezTo>
                  <a:pt x="67977" y="126111"/>
                  <a:pt x="71357" y="130843"/>
                  <a:pt x="75539" y="134730"/>
                </a:cubicBezTo>
                <a:cubicBezTo>
                  <a:pt x="76304" y="135433"/>
                  <a:pt x="77269" y="135783"/>
                  <a:pt x="78230" y="135783"/>
                </a:cubicBezTo>
                <a:cubicBezTo>
                  <a:pt x="79288" y="135783"/>
                  <a:pt x="80341" y="135360"/>
                  <a:pt x="81116" y="134518"/>
                </a:cubicBezTo>
                <a:cubicBezTo>
                  <a:pt x="82595" y="132955"/>
                  <a:pt x="82510" y="130420"/>
                  <a:pt x="80905" y="128942"/>
                </a:cubicBezTo>
                <a:cubicBezTo>
                  <a:pt x="77525" y="125773"/>
                  <a:pt x="74779" y="121928"/>
                  <a:pt x="72920" y="117619"/>
                </a:cubicBezTo>
                <a:cubicBezTo>
                  <a:pt x="71103" y="113521"/>
                  <a:pt x="70089" y="108916"/>
                  <a:pt x="70089" y="104100"/>
                </a:cubicBezTo>
                <a:cubicBezTo>
                  <a:pt x="70089" y="94721"/>
                  <a:pt x="73934" y="86187"/>
                  <a:pt x="80060" y="80061"/>
                </a:cubicBezTo>
                <a:cubicBezTo>
                  <a:pt x="86228" y="73892"/>
                  <a:pt x="94720" y="70090"/>
                  <a:pt x="104099" y="70090"/>
                </a:cubicBezTo>
                <a:cubicBezTo>
                  <a:pt x="113478" y="70090"/>
                  <a:pt x="121970" y="73892"/>
                  <a:pt x="128138" y="80061"/>
                </a:cubicBezTo>
                <a:cubicBezTo>
                  <a:pt x="134306" y="86187"/>
                  <a:pt x="138109" y="94721"/>
                  <a:pt x="138109" y="104100"/>
                </a:cubicBezTo>
                <a:cubicBezTo>
                  <a:pt x="138109" y="113479"/>
                  <a:pt x="134306" y="121971"/>
                  <a:pt x="128138" y="128139"/>
                </a:cubicBezTo>
                <a:cubicBezTo>
                  <a:pt x="121970" y="134265"/>
                  <a:pt x="113478" y="138067"/>
                  <a:pt x="104099" y="138067"/>
                </a:cubicBezTo>
                <a:cubicBezTo>
                  <a:pt x="100930" y="138067"/>
                  <a:pt x="97846" y="137645"/>
                  <a:pt x="94804" y="136800"/>
                </a:cubicBezTo>
                <a:cubicBezTo>
                  <a:pt x="94445" y="136699"/>
                  <a:pt x="94084" y="136651"/>
                  <a:pt x="93730" y="136651"/>
                </a:cubicBezTo>
                <a:cubicBezTo>
                  <a:pt x="92004" y="136651"/>
                  <a:pt x="90437" y="137793"/>
                  <a:pt x="89946" y="139546"/>
                </a:cubicBezTo>
                <a:cubicBezTo>
                  <a:pt x="89354" y="141658"/>
                  <a:pt x="90580" y="143813"/>
                  <a:pt x="92692" y="144404"/>
                </a:cubicBezTo>
                <a:cubicBezTo>
                  <a:pt x="96368" y="145461"/>
                  <a:pt x="100254" y="146010"/>
                  <a:pt x="104099" y="146010"/>
                </a:cubicBezTo>
                <a:cubicBezTo>
                  <a:pt x="115675" y="146010"/>
                  <a:pt x="126152" y="141320"/>
                  <a:pt x="133757" y="133716"/>
                </a:cubicBezTo>
                <a:cubicBezTo>
                  <a:pt x="136630" y="130801"/>
                  <a:pt x="139123" y="127505"/>
                  <a:pt x="141108" y="123830"/>
                </a:cubicBezTo>
                <a:cubicBezTo>
                  <a:pt x="142376" y="127928"/>
                  <a:pt x="144023" y="131857"/>
                  <a:pt x="146051" y="135617"/>
                </a:cubicBezTo>
                <a:cubicBezTo>
                  <a:pt x="141404" y="141743"/>
                  <a:pt x="135447" y="146855"/>
                  <a:pt x="128603" y="150488"/>
                </a:cubicBezTo>
                <a:cubicBezTo>
                  <a:pt x="121294" y="154375"/>
                  <a:pt x="112971" y="156572"/>
                  <a:pt x="104099" y="156572"/>
                </a:cubicBezTo>
                <a:cubicBezTo>
                  <a:pt x="89608" y="156572"/>
                  <a:pt x="76511" y="150657"/>
                  <a:pt x="67005" y="141194"/>
                </a:cubicBezTo>
                <a:cubicBezTo>
                  <a:pt x="57499" y="131688"/>
                  <a:pt x="51627" y="118591"/>
                  <a:pt x="51627" y="104100"/>
                </a:cubicBezTo>
                <a:cubicBezTo>
                  <a:pt x="51627" y="89609"/>
                  <a:pt x="57499" y="76470"/>
                  <a:pt x="67005" y="67006"/>
                </a:cubicBezTo>
                <a:cubicBezTo>
                  <a:pt x="76511" y="57500"/>
                  <a:pt x="89608" y="51628"/>
                  <a:pt x="104099" y="51628"/>
                </a:cubicBezTo>
                <a:cubicBezTo>
                  <a:pt x="106592" y="51628"/>
                  <a:pt x="108958" y="51797"/>
                  <a:pt x="111197" y="52093"/>
                </a:cubicBezTo>
                <a:cubicBezTo>
                  <a:pt x="113563" y="52388"/>
                  <a:pt x="115886" y="52895"/>
                  <a:pt x="118125" y="53529"/>
                </a:cubicBezTo>
                <a:cubicBezTo>
                  <a:pt x="118467" y="53618"/>
                  <a:pt x="118809" y="53660"/>
                  <a:pt x="119146" y="53660"/>
                </a:cubicBezTo>
                <a:cubicBezTo>
                  <a:pt x="120893" y="53660"/>
                  <a:pt x="122488" y="52518"/>
                  <a:pt x="122984" y="50783"/>
                </a:cubicBezTo>
                <a:cubicBezTo>
                  <a:pt x="123575" y="48670"/>
                  <a:pt x="122350" y="46474"/>
                  <a:pt x="120238" y="45882"/>
                </a:cubicBezTo>
                <a:cubicBezTo>
                  <a:pt x="117661" y="45164"/>
                  <a:pt x="114999" y="44615"/>
                  <a:pt x="112253" y="44277"/>
                </a:cubicBezTo>
                <a:cubicBezTo>
                  <a:pt x="109549" y="43896"/>
                  <a:pt x="106803" y="43685"/>
                  <a:pt x="104099" y="43685"/>
                </a:cubicBezTo>
                <a:cubicBezTo>
                  <a:pt x="87411" y="43685"/>
                  <a:pt x="72329" y="50445"/>
                  <a:pt x="61429" y="61387"/>
                </a:cubicBezTo>
                <a:cubicBezTo>
                  <a:pt x="50486" y="72329"/>
                  <a:pt x="43727" y="87412"/>
                  <a:pt x="43727" y="104100"/>
                </a:cubicBezTo>
                <a:cubicBezTo>
                  <a:pt x="43727" y="120745"/>
                  <a:pt x="50486" y="135870"/>
                  <a:pt x="61429" y="146770"/>
                </a:cubicBezTo>
                <a:cubicBezTo>
                  <a:pt x="72329" y="157712"/>
                  <a:pt x="87411" y="164472"/>
                  <a:pt x="104099" y="164472"/>
                </a:cubicBezTo>
                <a:cubicBezTo>
                  <a:pt x="114281" y="164472"/>
                  <a:pt x="123871" y="161937"/>
                  <a:pt x="132278" y="157501"/>
                </a:cubicBezTo>
                <a:cubicBezTo>
                  <a:pt x="139292" y="153783"/>
                  <a:pt x="145502" y="148714"/>
                  <a:pt x="150530" y="142672"/>
                </a:cubicBezTo>
                <a:cubicBezTo>
                  <a:pt x="152600" y="145587"/>
                  <a:pt x="154923" y="148333"/>
                  <a:pt x="157458" y="150868"/>
                </a:cubicBezTo>
                <a:cubicBezTo>
                  <a:pt x="163584" y="156952"/>
                  <a:pt x="170893" y="161895"/>
                  <a:pt x="179005" y="165233"/>
                </a:cubicBezTo>
                <a:lnTo>
                  <a:pt x="163035" y="181202"/>
                </a:lnTo>
                <a:cubicBezTo>
                  <a:pt x="162401" y="181836"/>
                  <a:pt x="161599" y="182132"/>
                  <a:pt x="160754" y="182132"/>
                </a:cubicBezTo>
                <a:cubicBezTo>
                  <a:pt x="159909" y="182132"/>
                  <a:pt x="159106" y="181836"/>
                  <a:pt x="158472" y="181202"/>
                </a:cubicBezTo>
                <a:lnTo>
                  <a:pt x="147065" y="169795"/>
                </a:lnTo>
                <a:cubicBezTo>
                  <a:pt x="146287" y="169017"/>
                  <a:pt x="145272" y="168621"/>
                  <a:pt x="144262" y="168621"/>
                </a:cubicBezTo>
                <a:cubicBezTo>
                  <a:pt x="143463" y="168621"/>
                  <a:pt x="142667" y="168869"/>
                  <a:pt x="141995" y="169373"/>
                </a:cubicBezTo>
                <a:cubicBezTo>
                  <a:pt x="139123" y="171021"/>
                  <a:pt x="136123" y="172499"/>
                  <a:pt x="132954" y="173809"/>
                </a:cubicBezTo>
                <a:cubicBezTo>
                  <a:pt x="129744" y="175119"/>
                  <a:pt x="126490" y="176259"/>
                  <a:pt x="123153" y="177104"/>
                </a:cubicBezTo>
                <a:cubicBezTo>
                  <a:pt x="121378" y="177569"/>
                  <a:pt x="120153" y="179174"/>
                  <a:pt x="120153" y="180949"/>
                </a:cubicBezTo>
                <a:lnTo>
                  <a:pt x="120153" y="197088"/>
                </a:lnTo>
                <a:cubicBezTo>
                  <a:pt x="120153" y="197933"/>
                  <a:pt x="119815" y="198735"/>
                  <a:pt x="119224" y="199327"/>
                </a:cubicBezTo>
                <a:cubicBezTo>
                  <a:pt x="118632" y="199918"/>
                  <a:pt x="117872" y="200256"/>
                  <a:pt x="116985" y="200256"/>
                </a:cubicBezTo>
                <a:lnTo>
                  <a:pt x="91213" y="200256"/>
                </a:lnTo>
                <a:cubicBezTo>
                  <a:pt x="90368" y="200256"/>
                  <a:pt x="89566" y="199918"/>
                  <a:pt x="88974" y="199327"/>
                </a:cubicBezTo>
                <a:cubicBezTo>
                  <a:pt x="88383" y="198735"/>
                  <a:pt x="88045" y="197933"/>
                  <a:pt x="88045" y="197088"/>
                </a:cubicBezTo>
                <a:lnTo>
                  <a:pt x="88045" y="180949"/>
                </a:lnTo>
                <a:cubicBezTo>
                  <a:pt x="88045" y="178963"/>
                  <a:pt x="86608" y="177358"/>
                  <a:pt x="84749" y="177020"/>
                </a:cubicBezTo>
                <a:cubicBezTo>
                  <a:pt x="81539" y="176175"/>
                  <a:pt x="78328" y="175119"/>
                  <a:pt x="75244" y="173809"/>
                </a:cubicBezTo>
                <a:cubicBezTo>
                  <a:pt x="71991" y="172457"/>
                  <a:pt x="68864" y="170894"/>
                  <a:pt x="65907" y="169162"/>
                </a:cubicBezTo>
                <a:cubicBezTo>
                  <a:pt x="65289" y="168794"/>
                  <a:pt x="64604" y="168618"/>
                  <a:pt x="63927" y="168618"/>
                </a:cubicBezTo>
                <a:cubicBezTo>
                  <a:pt x="62892" y="168618"/>
                  <a:pt x="61873" y="169029"/>
                  <a:pt x="61133" y="169795"/>
                </a:cubicBezTo>
                <a:lnTo>
                  <a:pt x="49726" y="181202"/>
                </a:lnTo>
                <a:cubicBezTo>
                  <a:pt x="49092" y="181836"/>
                  <a:pt x="48289" y="182132"/>
                  <a:pt x="47444" y="182132"/>
                </a:cubicBezTo>
                <a:cubicBezTo>
                  <a:pt x="46642" y="182132"/>
                  <a:pt x="45797" y="181836"/>
                  <a:pt x="45205" y="181202"/>
                </a:cubicBezTo>
                <a:lnTo>
                  <a:pt x="26996" y="162993"/>
                </a:lnTo>
                <a:cubicBezTo>
                  <a:pt x="26363" y="162360"/>
                  <a:pt x="26067" y="161557"/>
                  <a:pt x="26067" y="160712"/>
                </a:cubicBezTo>
                <a:cubicBezTo>
                  <a:pt x="26067" y="159909"/>
                  <a:pt x="26363" y="159107"/>
                  <a:pt x="26996" y="158473"/>
                </a:cubicBezTo>
                <a:lnTo>
                  <a:pt x="38403" y="147066"/>
                </a:lnTo>
                <a:cubicBezTo>
                  <a:pt x="39798" y="145672"/>
                  <a:pt x="39924" y="143517"/>
                  <a:pt x="38868" y="141954"/>
                </a:cubicBezTo>
                <a:cubicBezTo>
                  <a:pt x="37178" y="139123"/>
                  <a:pt x="35700" y="136082"/>
                  <a:pt x="34390" y="132955"/>
                </a:cubicBezTo>
                <a:cubicBezTo>
                  <a:pt x="33038" y="129744"/>
                  <a:pt x="31939" y="126449"/>
                  <a:pt x="31095" y="123111"/>
                </a:cubicBezTo>
                <a:cubicBezTo>
                  <a:pt x="30630" y="121337"/>
                  <a:pt x="29024" y="120154"/>
                  <a:pt x="27250" y="120154"/>
                </a:cubicBezTo>
                <a:lnTo>
                  <a:pt x="11111" y="120154"/>
                </a:lnTo>
                <a:cubicBezTo>
                  <a:pt x="10224" y="120154"/>
                  <a:pt x="9464" y="119774"/>
                  <a:pt x="8872" y="119225"/>
                </a:cubicBezTo>
                <a:cubicBezTo>
                  <a:pt x="8281" y="118633"/>
                  <a:pt x="7900" y="117830"/>
                  <a:pt x="7900" y="116943"/>
                </a:cubicBezTo>
                <a:lnTo>
                  <a:pt x="7900" y="91214"/>
                </a:lnTo>
                <a:cubicBezTo>
                  <a:pt x="7900" y="90327"/>
                  <a:pt x="8281" y="89524"/>
                  <a:pt x="8872" y="88975"/>
                </a:cubicBezTo>
                <a:cubicBezTo>
                  <a:pt x="9464" y="88384"/>
                  <a:pt x="10224" y="88003"/>
                  <a:pt x="11111" y="88003"/>
                </a:cubicBezTo>
                <a:lnTo>
                  <a:pt x="27250" y="88003"/>
                </a:lnTo>
                <a:cubicBezTo>
                  <a:pt x="29193" y="88003"/>
                  <a:pt x="30841" y="86609"/>
                  <a:pt x="31137" y="84750"/>
                </a:cubicBezTo>
                <a:cubicBezTo>
                  <a:pt x="32024" y="81497"/>
                  <a:pt x="33080" y="78329"/>
                  <a:pt x="34390" y="75244"/>
                </a:cubicBezTo>
                <a:cubicBezTo>
                  <a:pt x="35742" y="71949"/>
                  <a:pt x="37263" y="68865"/>
                  <a:pt x="38995" y="65908"/>
                </a:cubicBezTo>
                <a:cubicBezTo>
                  <a:pt x="39924" y="64344"/>
                  <a:pt x="39671" y="62359"/>
                  <a:pt x="38403" y="61134"/>
                </a:cubicBezTo>
                <a:lnTo>
                  <a:pt x="26996" y="49684"/>
                </a:lnTo>
                <a:cubicBezTo>
                  <a:pt x="26363" y="49093"/>
                  <a:pt x="26067" y="48248"/>
                  <a:pt x="26067" y="47445"/>
                </a:cubicBezTo>
                <a:cubicBezTo>
                  <a:pt x="26067" y="46600"/>
                  <a:pt x="26363" y="45798"/>
                  <a:pt x="26996" y="45164"/>
                </a:cubicBezTo>
                <a:lnTo>
                  <a:pt x="45205" y="26997"/>
                </a:lnTo>
                <a:cubicBezTo>
                  <a:pt x="45797" y="26363"/>
                  <a:pt x="46642" y="26068"/>
                  <a:pt x="47444" y="26068"/>
                </a:cubicBezTo>
                <a:cubicBezTo>
                  <a:pt x="48289" y="26068"/>
                  <a:pt x="49092" y="26363"/>
                  <a:pt x="49726" y="26997"/>
                </a:cubicBezTo>
                <a:lnTo>
                  <a:pt x="61133" y="38404"/>
                </a:lnTo>
                <a:cubicBezTo>
                  <a:pt x="61914" y="39162"/>
                  <a:pt x="62934" y="39548"/>
                  <a:pt x="63954" y="39548"/>
                </a:cubicBezTo>
                <a:cubicBezTo>
                  <a:pt x="64756" y="39548"/>
                  <a:pt x="65557" y="39310"/>
                  <a:pt x="66245" y="38827"/>
                </a:cubicBezTo>
                <a:cubicBezTo>
                  <a:pt x="69075" y="37179"/>
                  <a:pt x="72075" y="35658"/>
                  <a:pt x="75244" y="34391"/>
                </a:cubicBezTo>
                <a:cubicBezTo>
                  <a:pt x="78454" y="33039"/>
                  <a:pt x="81708" y="31940"/>
                  <a:pt x="85045" y="31053"/>
                </a:cubicBezTo>
                <a:cubicBezTo>
                  <a:pt x="86820" y="30588"/>
                  <a:pt x="88045" y="28983"/>
                  <a:pt x="88045" y="27251"/>
                </a:cubicBezTo>
                <a:lnTo>
                  <a:pt x="88045" y="11112"/>
                </a:lnTo>
                <a:cubicBezTo>
                  <a:pt x="88045" y="10225"/>
                  <a:pt x="88383" y="9422"/>
                  <a:pt x="88974" y="8831"/>
                </a:cubicBezTo>
                <a:cubicBezTo>
                  <a:pt x="89566" y="8281"/>
                  <a:pt x="90368" y="7901"/>
                  <a:pt x="91213" y="7901"/>
                </a:cubicBezTo>
                <a:close/>
                <a:moveTo>
                  <a:pt x="91213" y="1"/>
                </a:moveTo>
                <a:cubicBezTo>
                  <a:pt x="88172" y="1"/>
                  <a:pt x="85383" y="1226"/>
                  <a:pt x="83398" y="3254"/>
                </a:cubicBezTo>
                <a:cubicBezTo>
                  <a:pt x="81370" y="5239"/>
                  <a:pt x="80102" y="8028"/>
                  <a:pt x="80102" y="11112"/>
                </a:cubicBezTo>
                <a:lnTo>
                  <a:pt x="80102" y="24251"/>
                </a:lnTo>
                <a:cubicBezTo>
                  <a:pt x="77398" y="25054"/>
                  <a:pt x="74779" y="25983"/>
                  <a:pt x="72202" y="27082"/>
                </a:cubicBezTo>
                <a:cubicBezTo>
                  <a:pt x="69625" y="28138"/>
                  <a:pt x="67090" y="29321"/>
                  <a:pt x="64639" y="30673"/>
                </a:cubicBezTo>
                <a:lnTo>
                  <a:pt x="55303" y="21378"/>
                </a:lnTo>
                <a:cubicBezTo>
                  <a:pt x="53148" y="19224"/>
                  <a:pt x="50317" y="18125"/>
                  <a:pt x="47444" y="18125"/>
                </a:cubicBezTo>
                <a:cubicBezTo>
                  <a:pt x="44614" y="18125"/>
                  <a:pt x="41783" y="19224"/>
                  <a:pt x="39586" y="21378"/>
                </a:cubicBezTo>
                <a:lnTo>
                  <a:pt x="21377" y="39587"/>
                </a:lnTo>
                <a:cubicBezTo>
                  <a:pt x="19223" y="41742"/>
                  <a:pt x="18124" y="44615"/>
                  <a:pt x="18124" y="47445"/>
                </a:cubicBezTo>
                <a:cubicBezTo>
                  <a:pt x="18124" y="50276"/>
                  <a:pt x="19223" y="53149"/>
                  <a:pt x="21377" y="55303"/>
                </a:cubicBezTo>
                <a:lnTo>
                  <a:pt x="30672" y="64598"/>
                </a:lnTo>
                <a:cubicBezTo>
                  <a:pt x="29362" y="67091"/>
                  <a:pt x="28137" y="69625"/>
                  <a:pt x="27081" y="72203"/>
                </a:cubicBezTo>
                <a:cubicBezTo>
                  <a:pt x="26025" y="74737"/>
                  <a:pt x="25053" y="77399"/>
                  <a:pt x="24250" y="80103"/>
                </a:cubicBezTo>
                <a:lnTo>
                  <a:pt x="11111" y="80103"/>
                </a:lnTo>
                <a:cubicBezTo>
                  <a:pt x="8069" y="80103"/>
                  <a:pt x="5281" y="81328"/>
                  <a:pt x="3253" y="83356"/>
                </a:cubicBezTo>
                <a:cubicBezTo>
                  <a:pt x="1267" y="85384"/>
                  <a:pt x="0" y="88172"/>
                  <a:pt x="0" y="91214"/>
                </a:cubicBezTo>
                <a:lnTo>
                  <a:pt x="0" y="116943"/>
                </a:lnTo>
                <a:cubicBezTo>
                  <a:pt x="0" y="120027"/>
                  <a:pt x="1267" y="122816"/>
                  <a:pt x="3253" y="124801"/>
                </a:cubicBezTo>
                <a:cubicBezTo>
                  <a:pt x="5281" y="126829"/>
                  <a:pt x="8069" y="128097"/>
                  <a:pt x="11111" y="128097"/>
                </a:cubicBezTo>
                <a:lnTo>
                  <a:pt x="24250" y="128097"/>
                </a:lnTo>
                <a:cubicBezTo>
                  <a:pt x="25053" y="130801"/>
                  <a:pt x="26025" y="133420"/>
                  <a:pt x="27081" y="135997"/>
                </a:cubicBezTo>
                <a:cubicBezTo>
                  <a:pt x="28137" y="138574"/>
                  <a:pt x="29362" y="141109"/>
                  <a:pt x="30672" y="143559"/>
                </a:cubicBezTo>
                <a:lnTo>
                  <a:pt x="21377" y="152854"/>
                </a:lnTo>
                <a:cubicBezTo>
                  <a:pt x="19223" y="155051"/>
                  <a:pt x="18124" y="157881"/>
                  <a:pt x="18124" y="160712"/>
                </a:cubicBezTo>
                <a:cubicBezTo>
                  <a:pt x="18124" y="163585"/>
                  <a:pt x="19223" y="166416"/>
                  <a:pt x="21377" y="168570"/>
                </a:cubicBezTo>
                <a:lnTo>
                  <a:pt x="39586" y="186821"/>
                </a:lnTo>
                <a:cubicBezTo>
                  <a:pt x="41783" y="188976"/>
                  <a:pt x="44614" y="190032"/>
                  <a:pt x="47444" y="190032"/>
                </a:cubicBezTo>
                <a:cubicBezTo>
                  <a:pt x="50317" y="190032"/>
                  <a:pt x="53148" y="188976"/>
                  <a:pt x="55303" y="186821"/>
                </a:cubicBezTo>
                <a:lnTo>
                  <a:pt x="64639" y="177485"/>
                </a:lnTo>
                <a:cubicBezTo>
                  <a:pt x="67090" y="178836"/>
                  <a:pt x="69625" y="180062"/>
                  <a:pt x="72202" y="181118"/>
                </a:cubicBezTo>
                <a:cubicBezTo>
                  <a:pt x="74779" y="182174"/>
                  <a:pt x="77398" y="183104"/>
                  <a:pt x="80102" y="183906"/>
                </a:cubicBezTo>
                <a:lnTo>
                  <a:pt x="80102" y="197088"/>
                </a:lnTo>
                <a:cubicBezTo>
                  <a:pt x="80102" y="200129"/>
                  <a:pt x="81370" y="202918"/>
                  <a:pt x="83398" y="204903"/>
                </a:cubicBezTo>
                <a:cubicBezTo>
                  <a:pt x="85383" y="206931"/>
                  <a:pt x="88172" y="208199"/>
                  <a:pt x="91213" y="208199"/>
                </a:cubicBezTo>
                <a:lnTo>
                  <a:pt x="116985" y="208199"/>
                </a:lnTo>
                <a:cubicBezTo>
                  <a:pt x="120027" y="208199"/>
                  <a:pt x="122815" y="206931"/>
                  <a:pt x="124843" y="204903"/>
                </a:cubicBezTo>
                <a:cubicBezTo>
                  <a:pt x="126828" y="202918"/>
                  <a:pt x="128096" y="200129"/>
                  <a:pt x="128096" y="197088"/>
                </a:cubicBezTo>
                <a:lnTo>
                  <a:pt x="128096" y="183906"/>
                </a:lnTo>
                <a:cubicBezTo>
                  <a:pt x="130800" y="183104"/>
                  <a:pt x="133461" y="182174"/>
                  <a:pt x="135996" y="181118"/>
                </a:cubicBezTo>
                <a:cubicBezTo>
                  <a:pt x="138573" y="180062"/>
                  <a:pt x="141108" y="178836"/>
                  <a:pt x="143601" y="177485"/>
                </a:cubicBezTo>
                <a:lnTo>
                  <a:pt x="152895" y="186821"/>
                </a:lnTo>
                <a:cubicBezTo>
                  <a:pt x="155050" y="188976"/>
                  <a:pt x="157881" y="190032"/>
                  <a:pt x="160754" y="190032"/>
                </a:cubicBezTo>
                <a:cubicBezTo>
                  <a:pt x="163584" y="190032"/>
                  <a:pt x="166415" y="188976"/>
                  <a:pt x="168569" y="186821"/>
                </a:cubicBezTo>
                <a:lnTo>
                  <a:pt x="187328" y="168063"/>
                </a:lnTo>
                <a:cubicBezTo>
                  <a:pt x="192735" y="169457"/>
                  <a:pt x="198397" y="170218"/>
                  <a:pt x="204269" y="170218"/>
                </a:cubicBezTo>
                <a:cubicBezTo>
                  <a:pt x="222520" y="170218"/>
                  <a:pt x="239039" y="162824"/>
                  <a:pt x="250995" y="150868"/>
                </a:cubicBezTo>
                <a:cubicBezTo>
                  <a:pt x="262994" y="138912"/>
                  <a:pt x="270387" y="122351"/>
                  <a:pt x="270387" y="104100"/>
                </a:cubicBezTo>
                <a:cubicBezTo>
                  <a:pt x="270387" y="95016"/>
                  <a:pt x="268528" y="86356"/>
                  <a:pt x="265233" y="78455"/>
                </a:cubicBezTo>
                <a:cubicBezTo>
                  <a:pt x="261768" y="70259"/>
                  <a:pt x="256699" y="62908"/>
                  <a:pt x="250446" y="56782"/>
                </a:cubicBezTo>
                <a:cubicBezTo>
                  <a:pt x="249680" y="56037"/>
                  <a:pt x="248692" y="55667"/>
                  <a:pt x="247704" y="55667"/>
                </a:cubicBezTo>
                <a:cubicBezTo>
                  <a:pt x="246674" y="55667"/>
                  <a:pt x="245645" y="56069"/>
                  <a:pt x="244869" y="56867"/>
                </a:cubicBezTo>
                <a:cubicBezTo>
                  <a:pt x="243348" y="58430"/>
                  <a:pt x="243391" y="60922"/>
                  <a:pt x="244954" y="62443"/>
                </a:cubicBezTo>
                <a:cubicBezTo>
                  <a:pt x="250446" y="67809"/>
                  <a:pt x="254924" y="74315"/>
                  <a:pt x="257966" y="81497"/>
                </a:cubicBezTo>
                <a:cubicBezTo>
                  <a:pt x="260881" y="88426"/>
                  <a:pt x="262487" y="96030"/>
                  <a:pt x="262487" y="104100"/>
                </a:cubicBezTo>
                <a:cubicBezTo>
                  <a:pt x="262487" y="120154"/>
                  <a:pt x="255938" y="134730"/>
                  <a:pt x="245419" y="145249"/>
                </a:cubicBezTo>
                <a:cubicBezTo>
                  <a:pt x="234857" y="155811"/>
                  <a:pt x="220323" y="162318"/>
                  <a:pt x="204269" y="162318"/>
                </a:cubicBezTo>
                <a:cubicBezTo>
                  <a:pt x="188172" y="162318"/>
                  <a:pt x="173597" y="155811"/>
                  <a:pt x="163077" y="145249"/>
                </a:cubicBezTo>
                <a:cubicBezTo>
                  <a:pt x="152515" y="134730"/>
                  <a:pt x="146009" y="120154"/>
                  <a:pt x="146009" y="104100"/>
                </a:cubicBezTo>
                <a:cubicBezTo>
                  <a:pt x="146009" y="88003"/>
                  <a:pt x="152515" y="73470"/>
                  <a:pt x="163077" y="62908"/>
                </a:cubicBezTo>
                <a:cubicBezTo>
                  <a:pt x="173597" y="52388"/>
                  <a:pt x="188172" y="45882"/>
                  <a:pt x="204269" y="45882"/>
                </a:cubicBezTo>
                <a:cubicBezTo>
                  <a:pt x="209085" y="45882"/>
                  <a:pt x="213775" y="46431"/>
                  <a:pt x="218253" y="47530"/>
                </a:cubicBezTo>
                <a:cubicBezTo>
                  <a:pt x="222858" y="48713"/>
                  <a:pt x="227294" y="50403"/>
                  <a:pt x="231392" y="52557"/>
                </a:cubicBezTo>
                <a:cubicBezTo>
                  <a:pt x="231979" y="52863"/>
                  <a:pt x="232605" y="53008"/>
                  <a:pt x="233220" y="53008"/>
                </a:cubicBezTo>
                <a:cubicBezTo>
                  <a:pt x="234641" y="53008"/>
                  <a:pt x="236008" y="52237"/>
                  <a:pt x="236715" y="50910"/>
                </a:cubicBezTo>
                <a:cubicBezTo>
                  <a:pt x="237772" y="48966"/>
                  <a:pt x="237011" y="46600"/>
                  <a:pt x="235068" y="45586"/>
                </a:cubicBezTo>
                <a:cubicBezTo>
                  <a:pt x="230420" y="43094"/>
                  <a:pt x="225393" y="41150"/>
                  <a:pt x="220154" y="39883"/>
                </a:cubicBezTo>
                <a:cubicBezTo>
                  <a:pt x="215042" y="38615"/>
                  <a:pt x="209719" y="37939"/>
                  <a:pt x="204269" y="37939"/>
                </a:cubicBezTo>
                <a:cubicBezTo>
                  <a:pt x="198397" y="37939"/>
                  <a:pt x="192693" y="38700"/>
                  <a:pt x="187285" y="40136"/>
                </a:cubicBezTo>
                <a:lnTo>
                  <a:pt x="168823" y="21589"/>
                </a:lnTo>
                <a:cubicBezTo>
                  <a:pt x="166922" y="19393"/>
                  <a:pt x="163626" y="18125"/>
                  <a:pt x="160754" y="18125"/>
                </a:cubicBezTo>
                <a:cubicBezTo>
                  <a:pt x="157838" y="18125"/>
                  <a:pt x="154966" y="19308"/>
                  <a:pt x="152895" y="21378"/>
                </a:cubicBezTo>
                <a:lnTo>
                  <a:pt x="143601" y="30673"/>
                </a:lnTo>
                <a:cubicBezTo>
                  <a:pt x="141108" y="29321"/>
                  <a:pt x="138573" y="28138"/>
                  <a:pt x="135996" y="27082"/>
                </a:cubicBezTo>
                <a:cubicBezTo>
                  <a:pt x="133461" y="25983"/>
                  <a:pt x="130800" y="25054"/>
                  <a:pt x="128096" y="24251"/>
                </a:cubicBezTo>
                <a:lnTo>
                  <a:pt x="128096" y="11112"/>
                </a:lnTo>
                <a:cubicBezTo>
                  <a:pt x="128096" y="8028"/>
                  <a:pt x="126828" y="5239"/>
                  <a:pt x="124843" y="3254"/>
                </a:cubicBezTo>
                <a:cubicBezTo>
                  <a:pt x="122815" y="1226"/>
                  <a:pt x="120027" y="1"/>
                  <a:pt x="116985" y="1"/>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0"/>
          <p:cNvSpPr/>
          <p:nvPr/>
        </p:nvSpPr>
        <p:spPr>
          <a:xfrm>
            <a:off x="2825502" y="1889735"/>
            <a:ext cx="337278" cy="434759"/>
          </a:xfrm>
          <a:custGeom>
            <a:avLst/>
            <a:gdLst/>
            <a:ahLst/>
            <a:cxnLst/>
            <a:rect l="l" t="t" r="r" b="b"/>
            <a:pathLst>
              <a:path w="161958" h="208768" extrusionOk="0">
                <a:moveTo>
                  <a:pt x="80963" y="35393"/>
                </a:moveTo>
                <a:cubicBezTo>
                  <a:pt x="91108" y="35393"/>
                  <a:pt x="100600" y="39079"/>
                  <a:pt x="108396" y="45472"/>
                </a:cubicBezTo>
                <a:cubicBezTo>
                  <a:pt x="108494" y="46451"/>
                  <a:pt x="108559" y="47462"/>
                  <a:pt x="108592" y="48473"/>
                </a:cubicBezTo>
                <a:cubicBezTo>
                  <a:pt x="107678" y="50952"/>
                  <a:pt x="106047" y="53073"/>
                  <a:pt x="103927" y="54606"/>
                </a:cubicBezTo>
                <a:cubicBezTo>
                  <a:pt x="101627" y="56253"/>
                  <a:pt x="98881" y="57109"/>
                  <a:pt x="96077" y="57109"/>
                </a:cubicBezTo>
                <a:cubicBezTo>
                  <a:pt x="95661" y="57109"/>
                  <a:pt x="95244" y="57090"/>
                  <a:pt x="94826" y="57052"/>
                </a:cubicBezTo>
                <a:cubicBezTo>
                  <a:pt x="92510" y="56824"/>
                  <a:pt x="90325" y="55943"/>
                  <a:pt x="88400" y="54573"/>
                </a:cubicBezTo>
                <a:cubicBezTo>
                  <a:pt x="86802" y="53399"/>
                  <a:pt x="85725" y="52159"/>
                  <a:pt x="84779" y="50430"/>
                </a:cubicBezTo>
                <a:cubicBezTo>
                  <a:pt x="83735" y="48147"/>
                  <a:pt x="82692" y="47364"/>
                  <a:pt x="81093" y="47364"/>
                </a:cubicBezTo>
                <a:cubicBezTo>
                  <a:pt x="79495" y="47397"/>
                  <a:pt x="78484" y="47821"/>
                  <a:pt x="77212" y="50365"/>
                </a:cubicBezTo>
                <a:cubicBezTo>
                  <a:pt x="76102" y="52420"/>
                  <a:pt x="74471" y="54084"/>
                  <a:pt x="72514" y="55225"/>
                </a:cubicBezTo>
                <a:cubicBezTo>
                  <a:pt x="70492" y="56465"/>
                  <a:pt x="68111" y="57085"/>
                  <a:pt x="65762" y="57085"/>
                </a:cubicBezTo>
                <a:cubicBezTo>
                  <a:pt x="62859" y="57085"/>
                  <a:pt x="60184" y="56171"/>
                  <a:pt x="58031" y="54606"/>
                </a:cubicBezTo>
                <a:cubicBezTo>
                  <a:pt x="55911" y="53073"/>
                  <a:pt x="54280" y="50952"/>
                  <a:pt x="53367" y="48473"/>
                </a:cubicBezTo>
                <a:cubicBezTo>
                  <a:pt x="53399" y="47462"/>
                  <a:pt x="53464" y="46451"/>
                  <a:pt x="53562" y="45472"/>
                </a:cubicBezTo>
                <a:cubicBezTo>
                  <a:pt x="61358" y="39079"/>
                  <a:pt x="70851" y="35393"/>
                  <a:pt x="80963" y="35393"/>
                </a:cubicBezTo>
                <a:close/>
                <a:moveTo>
                  <a:pt x="80963" y="6100"/>
                </a:moveTo>
                <a:cubicBezTo>
                  <a:pt x="94076" y="6100"/>
                  <a:pt x="105917" y="11384"/>
                  <a:pt x="114398" y="20257"/>
                </a:cubicBezTo>
                <a:cubicBezTo>
                  <a:pt x="122749" y="28999"/>
                  <a:pt x="127870" y="41199"/>
                  <a:pt x="127870" y="55356"/>
                </a:cubicBezTo>
                <a:cubicBezTo>
                  <a:pt x="127870" y="57117"/>
                  <a:pt x="127772" y="58781"/>
                  <a:pt x="127609" y="60347"/>
                </a:cubicBezTo>
                <a:cubicBezTo>
                  <a:pt x="123858" y="52681"/>
                  <a:pt x="118541" y="45798"/>
                  <a:pt x="111919" y="40449"/>
                </a:cubicBezTo>
                <a:cubicBezTo>
                  <a:pt x="103177" y="33403"/>
                  <a:pt x="92510" y="29293"/>
                  <a:pt x="80963" y="29293"/>
                </a:cubicBezTo>
                <a:cubicBezTo>
                  <a:pt x="69448" y="29293"/>
                  <a:pt x="58781" y="33403"/>
                  <a:pt x="50039" y="40449"/>
                </a:cubicBezTo>
                <a:cubicBezTo>
                  <a:pt x="43385" y="45798"/>
                  <a:pt x="38068" y="52681"/>
                  <a:pt x="34317" y="60347"/>
                </a:cubicBezTo>
                <a:cubicBezTo>
                  <a:pt x="34186" y="58781"/>
                  <a:pt x="34088" y="57117"/>
                  <a:pt x="34088" y="55356"/>
                </a:cubicBezTo>
                <a:cubicBezTo>
                  <a:pt x="34088" y="41199"/>
                  <a:pt x="39210" y="28999"/>
                  <a:pt x="47560" y="20257"/>
                </a:cubicBezTo>
                <a:cubicBezTo>
                  <a:pt x="56041" y="11384"/>
                  <a:pt x="67882" y="6100"/>
                  <a:pt x="80963" y="6100"/>
                </a:cubicBezTo>
                <a:close/>
                <a:moveTo>
                  <a:pt x="47267" y="51605"/>
                </a:moveTo>
                <a:cubicBezTo>
                  <a:pt x="47625" y="62532"/>
                  <a:pt x="51214" y="72383"/>
                  <a:pt x="56889" y="79658"/>
                </a:cubicBezTo>
                <a:cubicBezTo>
                  <a:pt x="58520" y="81778"/>
                  <a:pt x="60347" y="83670"/>
                  <a:pt x="62304" y="85334"/>
                </a:cubicBezTo>
                <a:cubicBezTo>
                  <a:pt x="56531" y="84551"/>
                  <a:pt x="51344" y="83246"/>
                  <a:pt x="47071" y="81028"/>
                </a:cubicBezTo>
                <a:cubicBezTo>
                  <a:pt x="42602" y="78679"/>
                  <a:pt x="39079" y="75254"/>
                  <a:pt x="36828" y="70296"/>
                </a:cubicBezTo>
                <a:cubicBezTo>
                  <a:pt x="39177" y="63250"/>
                  <a:pt x="42765" y="56922"/>
                  <a:pt x="47267" y="51605"/>
                </a:cubicBezTo>
                <a:close/>
                <a:moveTo>
                  <a:pt x="114692" y="51605"/>
                </a:moveTo>
                <a:cubicBezTo>
                  <a:pt x="119193" y="56922"/>
                  <a:pt x="122781" y="63250"/>
                  <a:pt x="125130" y="70296"/>
                </a:cubicBezTo>
                <a:cubicBezTo>
                  <a:pt x="122879" y="75254"/>
                  <a:pt x="119356" y="78679"/>
                  <a:pt x="114887" y="81028"/>
                </a:cubicBezTo>
                <a:cubicBezTo>
                  <a:pt x="110614" y="83246"/>
                  <a:pt x="105428" y="84551"/>
                  <a:pt x="99654" y="85334"/>
                </a:cubicBezTo>
                <a:cubicBezTo>
                  <a:pt x="101611" y="83670"/>
                  <a:pt x="103438" y="81778"/>
                  <a:pt x="105069" y="79658"/>
                </a:cubicBezTo>
                <a:cubicBezTo>
                  <a:pt x="110712" y="72383"/>
                  <a:pt x="114333" y="62532"/>
                  <a:pt x="114692" y="51605"/>
                </a:cubicBezTo>
                <a:close/>
                <a:moveTo>
                  <a:pt x="80963" y="55780"/>
                </a:moveTo>
                <a:cubicBezTo>
                  <a:pt x="82072" y="57183"/>
                  <a:pt x="83377" y="58455"/>
                  <a:pt x="84845" y="59499"/>
                </a:cubicBezTo>
                <a:cubicBezTo>
                  <a:pt x="87095" y="61130"/>
                  <a:pt x="89705" y="62271"/>
                  <a:pt x="92314" y="62793"/>
                </a:cubicBezTo>
                <a:cubicBezTo>
                  <a:pt x="92967" y="62956"/>
                  <a:pt x="93619" y="63054"/>
                  <a:pt x="94239" y="63119"/>
                </a:cubicBezTo>
                <a:cubicBezTo>
                  <a:pt x="94876" y="63180"/>
                  <a:pt x="95512" y="63210"/>
                  <a:pt x="96144" y="63210"/>
                </a:cubicBezTo>
                <a:cubicBezTo>
                  <a:pt x="100268" y="63210"/>
                  <a:pt x="104247" y="61927"/>
                  <a:pt x="107613" y="59466"/>
                </a:cubicBezTo>
                <a:lnTo>
                  <a:pt x="107613" y="59466"/>
                </a:lnTo>
                <a:cubicBezTo>
                  <a:pt x="106308" y="65794"/>
                  <a:pt x="103731" y="71438"/>
                  <a:pt x="100241" y="75906"/>
                </a:cubicBezTo>
                <a:cubicBezTo>
                  <a:pt x="95283" y="82333"/>
                  <a:pt x="88465" y="86280"/>
                  <a:pt x="80963" y="86280"/>
                </a:cubicBezTo>
                <a:cubicBezTo>
                  <a:pt x="73493" y="86280"/>
                  <a:pt x="66675" y="82333"/>
                  <a:pt x="61717" y="75906"/>
                </a:cubicBezTo>
                <a:cubicBezTo>
                  <a:pt x="58227" y="71438"/>
                  <a:pt x="55650" y="65794"/>
                  <a:pt x="54345" y="59466"/>
                </a:cubicBezTo>
                <a:lnTo>
                  <a:pt x="54345" y="59466"/>
                </a:lnTo>
                <a:lnTo>
                  <a:pt x="54443" y="59531"/>
                </a:lnTo>
                <a:cubicBezTo>
                  <a:pt x="57607" y="61847"/>
                  <a:pt x="61521" y="63217"/>
                  <a:pt x="65762" y="63217"/>
                </a:cubicBezTo>
                <a:cubicBezTo>
                  <a:pt x="69122" y="63217"/>
                  <a:pt x="72710" y="62206"/>
                  <a:pt x="75646" y="60510"/>
                </a:cubicBezTo>
                <a:cubicBezTo>
                  <a:pt x="77668" y="59270"/>
                  <a:pt x="79495" y="57672"/>
                  <a:pt x="80963" y="55780"/>
                </a:cubicBezTo>
                <a:close/>
                <a:moveTo>
                  <a:pt x="88172" y="149301"/>
                </a:moveTo>
                <a:cubicBezTo>
                  <a:pt x="89770" y="149301"/>
                  <a:pt x="91238" y="149856"/>
                  <a:pt x="92282" y="150769"/>
                </a:cubicBezTo>
                <a:cubicBezTo>
                  <a:pt x="93228" y="151585"/>
                  <a:pt x="93782" y="152726"/>
                  <a:pt x="93782" y="153901"/>
                </a:cubicBezTo>
                <a:cubicBezTo>
                  <a:pt x="93782" y="155075"/>
                  <a:pt x="93228" y="156184"/>
                  <a:pt x="92282" y="156999"/>
                </a:cubicBezTo>
                <a:cubicBezTo>
                  <a:pt x="91238" y="157913"/>
                  <a:pt x="89770" y="158467"/>
                  <a:pt x="88172" y="158467"/>
                </a:cubicBezTo>
                <a:lnTo>
                  <a:pt x="73689" y="158467"/>
                </a:lnTo>
                <a:lnTo>
                  <a:pt x="73689" y="149301"/>
                </a:lnTo>
                <a:close/>
                <a:moveTo>
                  <a:pt x="80963" y="0"/>
                </a:moveTo>
                <a:cubicBezTo>
                  <a:pt x="66153" y="0"/>
                  <a:pt x="52747" y="6002"/>
                  <a:pt x="43124" y="16082"/>
                </a:cubicBezTo>
                <a:cubicBezTo>
                  <a:pt x="33762" y="25868"/>
                  <a:pt x="27988" y="39568"/>
                  <a:pt x="27988" y="55356"/>
                </a:cubicBezTo>
                <a:cubicBezTo>
                  <a:pt x="27988" y="67915"/>
                  <a:pt x="31577" y="76330"/>
                  <a:pt x="37709" y="81941"/>
                </a:cubicBezTo>
                <a:cubicBezTo>
                  <a:pt x="29685" y="84192"/>
                  <a:pt x="22932" y="88628"/>
                  <a:pt x="17648" y="94500"/>
                </a:cubicBezTo>
                <a:cubicBezTo>
                  <a:pt x="10733" y="102198"/>
                  <a:pt x="6492" y="112408"/>
                  <a:pt x="5415" y="123434"/>
                </a:cubicBezTo>
                <a:lnTo>
                  <a:pt x="1142" y="168351"/>
                </a:lnTo>
                <a:cubicBezTo>
                  <a:pt x="979" y="170015"/>
                  <a:pt x="2219" y="171515"/>
                  <a:pt x="3882" y="171678"/>
                </a:cubicBezTo>
                <a:cubicBezTo>
                  <a:pt x="3981" y="171688"/>
                  <a:pt x="4079" y="171693"/>
                  <a:pt x="4176" y="171693"/>
                </a:cubicBezTo>
                <a:cubicBezTo>
                  <a:pt x="5719" y="171693"/>
                  <a:pt x="7056" y="170501"/>
                  <a:pt x="7210" y="168906"/>
                </a:cubicBezTo>
                <a:lnTo>
                  <a:pt x="11483" y="124021"/>
                </a:lnTo>
                <a:cubicBezTo>
                  <a:pt x="12429" y="114267"/>
                  <a:pt x="16147" y="105297"/>
                  <a:pt x="22182" y="98545"/>
                </a:cubicBezTo>
                <a:cubicBezTo>
                  <a:pt x="27793" y="92282"/>
                  <a:pt x="35458" y="87943"/>
                  <a:pt x="44755" y="86671"/>
                </a:cubicBezTo>
                <a:cubicBezTo>
                  <a:pt x="48180" y="88432"/>
                  <a:pt x="52094" y="89639"/>
                  <a:pt x="56270" y="90520"/>
                </a:cubicBezTo>
                <a:lnTo>
                  <a:pt x="56270" y="109048"/>
                </a:lnTo>
                <a:lnTo>
                  <a:pt x="53464" y="109048"/>
                </a:lnTo>
                <a:cubicBezTo>
                  <a:pt x="51768" y="109048"/>
                  <a:pt x="50398" y="110418"/>
                  <a:pt x="50398" y="112114"/>
                </a:cubicBezTo>
                <a:cubicBezTo>
                  <a:pt x="50398" y="113778"/>
                  <a:pt x="51768" y="115181"/>
                  <a:pt x="53464" y="115181"/>
                </a:cubicBezTo>
                <a:lnTo>
                  <a:pt x="56270" y="115181"/>
                </a:lnTo>
                <a:lnTo>
                  <a:pt x="56270" y="116061"/>
                </a:lnTo>
                <a:cubicBezTo>
                  <a:pt x="56270" y="117758"/>
                  <a:pt x="57640" y="119128"/>
                  <a:pt x="59336" y="119128"/>
                </a:cubicBezTo>
                <a:cubicBezTo>
                  <a:pt x="61032" y="119128"/>
                  <a:pt x="62402" y="117758"/>
                  <a:pt x="62402" y="116061"/>
                </a:cubicBezTo>
                <a:lnTo>
                  <a:pt x="62402" y="115181"/>
                </a:lnTo>
                <a:lnTo>
                  <a:pt x="65240" y="115181"/>
                </a:lnTo>
                <a:cubicBezTo>
                  <a:pt x="66904" y="115181"/>
                  <a:pt x="68274" y="113778"/>
                  <a:pt x="68274" y="112114"/>
                </a:cubicBezTo>
                <a:cubicBezTo>
                  <a:pt x="68274" y="110418"/>
                  <a:pt x="66904" y="109048"/>
                  <a:pt x="65240" y="109048"/>
                </a:cubicBezTo>
                <a:lnTo>
                  <a:pt x="62402" y="109048"/>
                </a:lnTo>
                <a:lnTo>
                  <a:pt x="62402" y="91499"/>
                </a:lnTo>
                <a:cubicBezTo>
                  <a:pt x="68176" y="92216"/>
                  <a:pt x="74439" y="92412"/>
                  <a:pt x="80963" y="92412"/>
                </a:cubicBezTo>
                <a:cubicBezTo>
                  <a:pt x="87519" y="92412"/>
                  <a:pt x="93782" y="92216"/>
                  <a:pt x="99556" y="91499"/>
                </a:cubicBezTo>
                <a:lnTo>
                  <a:pt x="99556" y="109048"/>
                </a:lnTo>
                <a:lnTo>
                  <a:pt x="96718" y="109048"/>
                </a:lnTo>
                <a:cubicBezTo>
                  <a:pt x="95055" y="109048"/>
                  <a:pt x="93652" y="110418"/>
                  <a:pt x="93652" y="112114"/>
                </a:cubicBezTo>
                <a:cubicBezTo>
                  <a:pt x="93652" y="113778"/>
                  <a:pt x="95055" y="115181"/>
                  <a:pt x="96718" y="115181"/>
                </a:cubicBezTo>
                <a:lnTo>
                  <a:pt x="99556" y="115181"/>
                </a:lnTo>
                <a:lnTo>
                  <a:pt x="99556" y="116061"/>
                </a:lnTo>
                <a:cubicBezTo>
                  <a:pt x="99556" y="117758"/>
                  <a:pt x="100926" y="119128"/>
                  <a:pt x="102622" y="119128"/>
                </a:cubicBezTo>
                <a:cubicBezTo>
                  <a:pt x="104286" y="119128"/>
                  <a:pt x="105689" y="117758"/>
                  <a:pt x="105689" y="116061"/>
                </a:cubicBezTo>
                <a:lnTo>
                  <a:pt x="105689" y="115181"/>
                </a:lnTo>
                <a:lnTo>
                  <a:pt x="108494" y="115181"/>
                </a:lnTo>
                <a:cubicBezTo>
                  <a:pt x="110190" y="115181"/>
                  <a:pt x="111560" y="113778"/>
                  <a:pt x="111560" y="112114"/>
                </a:cubicBezTo>
                <a:cubicBezTo>
                  <a:pt x="111560" y="110418"/>
                  <a:pt x="110190" y="109048"/>
                  <a:pt x="108494" y="109048"/>
                </a:cubicBezTo>
                <a:lnTo>
                  <a:pt x="105689" y="109048"/>
                </a:lnTo>
                <a:lnTo>
                  <a:pt x="105689" y="90520"/>
                </a:lnTo>
                <a:cubicBezTo>
                  <a:pt x="109929" y="89639"/>
                  <a:pt x="113843" y="88400"/>
                  <a:pt x="117334" y="86606"/>
                </a:cubicBezTo>
                <a:cubicBezTo>
                  <a:pt x="122194" y="87030"/>
                  <a:pt x="127120" y="87911"/>
                  <a:pt x="134753" y="93880"/>
                </a:cubicBezTo>
                <a:cubicBezTo>
                  <a:pt x="139809" y="97827"/>
                  <a:pt x="143821" y="103111"/>
                  <a:pt x="146594" y="109244"/>
                </a:cubicBezTo>
                <a:cubicBezTo>
                  <a:pt x="147074" y="110374"/>
                  <a:pt x="148193" y="111043"/>
                  <a:pt x="149361" y="111043"/>
                </a:cubicBezTo>
                <a:cubicBezTo>
                  <a:pt x="149779" y="111043"/>
                  <a:pt x="150202" y="110957"/>
                  <a:pt x="150606" y="110777"/>
                </a:cubicBezTo>
                <a:cubicBezTo>
                  <a:pt x="152139" y="110092"/>
                  <a:pt x="152824" y="108265"/>
                  <a:pt x="152139" y="106732"/>
                </a:cubicBezTo>
                <a:cubicBezTo>
                  <a:pt x="149008" y="99752"/>
                  <a:pt x="144343" y="93619"/>
                  <a:pt x="138504" y="89085"/>
                </a:cubicBezTo>
                <a:cubicBezTo>
                  <a:pt x="134329" y="85823"/>
                  <a:pt x="129566" y="83311"/>
                  <a:pt x="124314" y="81876"/>
                </a:cubicBezTo>
                <a:cubicBezTo>
                  <a:pt x="130414" y="76265"/>
                  <a:pt x="133970" y="67882"/>
                  <a:pt x="133970" y="55356"/>
                </a:cubicBezTo>
                <a:cubicBezTo>
                  <a:pt x="133970" y="39568"/>
                  <a:pt x="128196" y="25868"/>
                  <a:pt x="118834" y="16082"/>
                </a:cubicBezTo>
                <a:cubicBezTo>
                  <a:pt x="109211" y="6002"/>
                  <a:pt x="95805" y="0"/>
                  <a:pt x="80963" y="0"/>
                </a:cubicBezTo>
                <a:close/>
                <a:moveTo>
                  <a:pt x="88172" y="164600"/>
                </a:moveTo>
                <a:cubicBezTo>
                  <a:pt x="89770" y="164600"/>
                  <a:pt x="91238" y="165154"/>
                  <a:pt x="92282" y="166068"/>
                </a:cubicBezTo>
                <a:cubicBezTo>
                  <a:pt x="93228" y="166883"/>
                  <a:pt x="93782" y="167992"/>
                  <a:pt x="93782" y="169167"/>
                </a:cubicBezTo>
                <a:cubicBezTo>
                  <a:pt x="93782" y="170374"/>
                  <a:pt x="93228" y="171450"/>
                  <a:pt x="92282" y="172266"/>
                </a:cubicBezTo>
                <a:cubicBezTo>
                  <a:pt x="91238" y="173179"/>
                  <a:pt x="89770" y="173766"/>
                  <a:pt x="88172" y="173766"/>
                </a:cubicBezTo>
                <a:lnTo>
                  <a:pt x="73689" y="173766"/>
                </a:lnTo>
                <a:lnTo>
                  <a:pt x="73689" y="164600"/>
                </a:lnTo>
                <a:close/>
                <a:moveTo>
                  <a:pt x="77146" y="137688"/>
                </a:moveTo>
                <a:cubicBezTo>
                  <a:pt x="75450" y="137688"/>
                  <a:pt x="74080" y="139058"/>
                  <a:pt x="74080" y="140722"/>
                </a:cubicBezTo>
                <a:lnTo>
                  <a:pt x="74080" y="143201"/>
                </a:lnTo>
                <a:lnTo>
                  <a:pt x="65110" y="143201"/>
                </a:lnTo>
                <a:cubicBezTo>
                  <a:pt x="63413" y="143201"/>
                  <a:pt x="62043" y="144571"/>
                  <a:pt x="62043" y="146235"/>
                </a:cubicBezTo>
                <a:cubicBezTo>
                  <a:pt x="62043" y="147931"/>
                  <a:pt x="63413" y="149301"/>
                  <a:pt x="65110" y="149301"/>
                </a:cubicBezTo>
                <a:lnTo>
                  <a:pt x="67556" y="149301"/>
                </a:lnTo>
                <a:lnTo>
                  <a:pt x="67556" y="173766"/>
                </a:lnTo>
                <a:lnTo>
                  <a:pt x="65110" y="173766"/>
                </a:lnTo>
                <a:cubicBezTo>
                  <a:pt x="63413" y="173766"/>
                  <a:pt x="62043" y="175136"/>
                  <a:pt x="62043" y="176832"/>
                </a:cubicBezTo>
                <a:cubicBezTo>
                  <a:pt x="62043" y="178496"/>
                  <a:pt x="63413" y="179866"/>
                  <a:pt x="65110" y="179866"/>
                </a:cubicBezTo>
                <a:lnTo>
                  <a:pt x="74080" y="179866"/>
                </a:lnTo>
                <a:lnTo>
                  <a:pt x="74080" y="182345"/>
                </a:lnTo>
                <a:cubicBezTo>
                  <a:pt x="74080" y="184009"/>
                  <a:pt x="75450" y="185379"/>
                  <a:pt x="77146" y="185379"/>
                </a:cubicBezTo>
                <a:cubicBezTo>
                  <a:pt x="78810" y="185379"/>
                  <a:pt x="80180" y="184009"/>
                  <a:pt x="80180" y="182345"/>
                </a:cubicBezTo>
                <a:lnTo>
                  <a:pt x="80180" y="179866"/>
                </a:lnTo>
                <a:lnTo>
                  <a:pt x="85106" y="179866"/>
                </a:lnTo>
                <a:lnTo>
                  <a:pt x="85106" y="182345"/>
                </a:lnTo>
                <a:cubicBezTo>
                  <a:pt x="85106" y="184009"/>
                  <a:pt x="86476" y="185379"/>
                  <a:pt x="88172" y="185379"/>
                </a:cubicBezTo>
                <a:cubicBezTo>
                  <a:pt x="89835" y="185379"/>
                  <a:pt x="91205" y="184009"/>
                  <a:pt x="91205" y="182345"/>
                </a:cubicBezTo>
                <a:lnTo>
                  <a:pt x="91205" y="179507"/>
                </a:lnTo>
                <a:cubicBezTo>
                  <a:pt x="93163" y="179018"/>
                  <a:pt x="94924" y="178104"/>
                  <a:pt x="96327" y="176865"/>
                </a:cubicBezTo>
                <a:cubicBezTo>
                  <a:pt x="98545" y="174908"/>
                  <a:pt x="99915" y="172200"/>
                  <a:pt x="99915" y="169167"/>
                </a:cubicBezTo>
                <a:cubicBezTo>
                  <a:pt x="99915" y="166166"/>
                  <a:pt x="98545" y="163491"/>
                  <a:pt x="96359" y="161534"/>
                </a:cubicBezTo>
                <a:cubicBezTo>
                  <a:pt x="98545" y="159576"/>
                  <a:pt x="99915" y="156869"/>
                  <a:pt x="99915" y="153901"/>
                </a:cubicBezTo>
                <a:cubicBezTo>
                  <a:pt x="99915" y="150867"/>
                  <a:pt x="98545" y="148159"/>
                  <a:pt x="96327" y="146202"/>
                </a:cubicBezTo>
                <a:cubicBezTo>
                  <a:pt x="94924" y="144963"/>
                  <a:pt x="93163" y="144049"/>
                  <a:pt x="91205" y="143560"/>
                </a:cubicBezTo>
                <a:lnTo>
                  <a:pt x="91205" y="140722"/>
                </a:lnTo>
                <a:cubicBezTo>
                  <a:pt x="91205" y="139058"/>
                  <a:pt x="89835" y="137688"/>
                  <a:pt x="88172" y="137688"/>
                </a:cubicBezTo>
                <a:cubicBezTo>
                  <a:pt x="86476" y="137688"/>
                  <a:pt x="85106" y="139058"/>
                  <a:pt x="85106" y="140722"/>
                </a:cubicBezTo>
                <a:lnTo>
                  <a:pt x="85106" y="143201"/>
                </a:lnTo>
                <a:lnTo>
                  <a:pt x="80180" y="143201"/>
                </a:lnTo>
                <a:lnTo>
                  <a:pt x="80180" y="140722"/>
                </a:lnTo>
                <a:cubicBezTo>
                  <a:pt x="80180" y="139058"/>
                  <a:pt x="78810" y="137688"/>
                  <a:pt x="77146" y="137688"/>
                </a:cubicBezTo>
                <a:close/>
                <a:moveTo>
                  <a:pt x="114496" y="131882"/>
                </a:moveTo>
                <a:cubicBezTo>
                  <a:pt x="116388" y="131882"/>
                  <a:pt x="118149" y="132730"/>
                  <a:pt x="119421" y="134068"/>
                </a:cubicBezTo>
                <a:cubicBezTo>
                  <a:pt x="120759" y="135470"/>
                  <a:pt x="121574" y="137427"/>
                  <a:pt x="121574" y="139580"/>
                </a:cubicBezTo>
                <a:lnTo>
                  <a:pt x="121574" y="191185"/>
                </a:lnTo>
                <a:lnTo>
                  <a:pt x="87911" y="191185"/>
                </a:lnTo>
                <a:cubicBezTo>
                  <a:pt x="86215" y="191185"/>
                  <a:pt x="84845" y="192555"/>
                  <a:pt x="84845" y="194251"/>
                </a:cubicBezTo>
                <a:cubicBezTo>
                  <a:pt x="84845" y="195915"/>
                  <a:pt x="86215" y="197285"/>
                  <a:pt x="87911" y="197285"/>
                </a:cubicBezTo>
                <a:lnTo>
                  <a:pt x="127511" y="197285"/>
                </a:lnTo>
                <a:lnTo>
                  <a:pt x="127511" y="202667"/>
                </a:lnTo>
                <a:lnTo>
                  <a:pt x="34447" y="202667"/>
                </a:lnTo>
                <a:lnTo>
                  <a:pt x="34447" y="197285"/>
                </a:lnTo>
                <a:lnTo>
                  <a:pt x="74047" y="197285"/>
                </a:lnTo>
                <a:cubicBezTo>
                  <a:pt x="75744" y="197285"/>
                  <a:pt x="77114" y="195915"/>
                  <a:pt x="77114" y="194251"/>
                </a:cubicBezTo>
                <a:cubicBezTo>
                  <a:pt x="77114" y="192555"/>
                  <a:pt x="75744" y="191185"/>
                  <a:pt x="74047" y="191185"/>
                </a:cubicBezTo>
                <a:lnTo>
                  <a:pt x="40384" y="191185"/>
                </a:lnTo>
                <a:lnTo>
                  <a:pt x="40384" y="139580"/>
                </a:lnTo>
                <a:cubicBezTo>
                  <a:pt x="40384" y="137427"/>
                  <a:pt x="41199" y="135470"/>
                  <a:pt x="42537" y="134068"/>
                </a:cubicBezTo>
                <a:cubicBezTo>
                  <a:pt x="43809" y="132730"/>
                  <a:pt x="45538" y="131882"/>
                  <a:pt x="47462" y="131882"/>
                </a:cubicBezTo>
                <a:close/>
                <a:moveTo>
                  <a:pt x="153008" y="117067"/>
                </a:moveTo>
                <a:cubicBezTo>
                  <a:pt x="152850" y="117067"/>
                  <a:pt x="152690" y="117080"/>
                  <a:pt x="152530" y="117105"/>
                </a:cubicBezTo>
                <a:cubicBezTo>
                  <a:pt x="150867" y="117399"/>
                  <a:pt x="149725" y="118965"/>
                  <a:pt x="150019" y="120628"/>
                </a:cubicBezTo>
                <a:cubicBezTo>
                  <a:pt x="150182" y="121737"/>
                  <a:pt x="150345" y="122879"/>
                  <a:pt x="150475" y="124021"/>
                </a:cubicBezTo>
                <a:lnTo>
                  <a:pt x="155662" y="178463"/>
                </a:lnTo>
                <a:cubicBezTo>
                  <a:pt x="155792" y="179833"/>
                  <a:pt x="155858" y="181138"/>
                  <a:pt x="155858" y="182345"/>
                </a:cubicBezTo>
                <a:cubicBezTo>
                  <a:pt x="155858" y="188184"/>
                  <a:pt x="154422" y="194056"/>
                  <a:pt x="149758" y="197937"/>
                </a:cubicBezTo>
                <a:cubicBezTo>
                  <a:pt x="146170" y="200938"/>
                  <a:pt x="141570" y="202145"/>
                  <a:pt x="137656" y="202537"/>
                </a:cubicBezTo>
                <a:cubicBezTo>
                  <a:pt x="136286" y="202667"/>
                  <a:pt x="134948" y="202667"/>
                  <a:pt x="133611" y="202667"/>
                </a:cubicBezTo>
                <a:cubicBezTo>
                  <a:pt x="133644" y="200906"/>
                  <a:pt x="133611" y="199144"/>
                  <a:pt x="133611" y="197415"/>
                </a:cubicBezTo>
                <a:cubicBezTo>
                  <a:pt x="133611" y="195687"/>
                  <a:pt x="132893" y="194121"/>
                  <a:pt x="131784" y="193012"/>
                </a:cubicBezTo>
                <a:cubicBezTo>
                  <a:pt x="130708" y="191935"/>
                  <a:pt x="129273" y="191250"/>
                  <a:pt x="127674" y="191185"/>
                </a:cubicBezTo>
                <a:lnTo>
                  <a:pt x="127674" y="139580"/>
                </a:lnTo>
                <a:cubicBezTo>
                  <a:pt x="127674" y="135796"/>
                  <a:pt x="126239" y="132371"/>
                  <a:pt x="123858" y="129892"/>
                </a:cubicBezTo>
                <a:cubicBezTo>
                  <a:pt x="121477" y="127348"/>
                  <a:pt x="118149" y="125782"/>
                  <a:pt x="114496" y="125782"/>
                </a:cubicBezTo>
                <a:lnTo>
                  <a:pt x="47462" y="125782"/>
                </a:lnTo>
                <a:cubicBezTo>
                  <a:pt x="43809" y="125782"/>
                  <a:pt x="40482" y="127348"/>
                  <a:pt x="38100" y="129892"/>
                </a:cubicBezTo>
                <a:cubicBezTo>
                  <a:pt x="35719" y="132371"/>
                  <a:pt x="34284" y="135796"/>
                  <a:pt x="34284" y="139580"/>
                </a:cubicBezTo>
                <a:lnTo>
                  <a:pt x="34284" y="191185"/>
                </a:lnTo>
                <a:cubicBezTo>
                  <a:pt x="32686" y="191250"/>
                  <a:pt x="31218" y="191935"/>
                  <a:pt x="30174" y="193012"/>
                </a:cubicBezTo>
                <a:cubicBezTo>
                  <a:pt x="29032" y="194121"/>
                  <a:pt x="28347" y="195687"/>
                  <a:pt x="28347" y="197415"/>
                </a:cubicBezTo>
                <a:cubicBezTo>
                  <a:pt x="28347" y="199144"/>
                  <a:pt x="28315" y="200906"/>
                  <a:pt x="28347" y="202667"/>
                </a:cubicBezTo>
                <a:cubicBezTo>
                  <a:pt x="22280" y="202667"/>
                  <a:pt x="15984" y="201656"/>
                  <a:pt x="11450" y="197285"/>
                </a:cubicBezTo>
                <a:cubicBezTo>
                  <a:pt x="8319" y="194284"/>
                  <a:pt x="6101" y="189652"/>
                  <a:pt x="6101" y="182443"/>
                </a:cubicBezTo>
                <a:cubicBezTo>
                  <a:pt x="6101" y="180747"/>
                  <a:pt x="4730" y="179377"/>
                  <a:pt x="3034" y="179377"/>
                </a:cubicBezTo>
                <a:cubicBezTo>
                  <a:pt x="1371" y="179377"/>
                  <a:pt x="1" y="180747"/>
                  <a:pt x="1" y="182443"/>
                </a:cubicBezTo>
                <a:cubicBezTo>
                  <a:pt x="33" y="191576"/>
                  <a:pt x="3002" y="197644"/>
                  <a:pt x="7210" y="201656"/>
                </a:cubicBezTo>
                <a:cubicBezTo>
                  <a:pt x="13277" y="207462"/>
                  <a:pt x="21660" y="208767"/>
                  <a:pt x="27336" y="208767"/>
                </a:cubicBezTo>
                <a:lnTo>
                  <a:pt x="134590" y="208767"/>
                </a:lnTo>
                <a:cubicBezTo>
                  <a:pt x="141309" y="208767"/>
                  <a:pt x="148486" y="207006"/>
                  <a:pt x="153672" y="202635"/>
                </a:cubicBezTo>
                <a:cubicBezTo>
                  <a:pt x="158467" y="198622"/>
                  <a:pt x="161958" y="192261"/>
                  <a:pt x="161958" y="182345"/>
                </a:cubicBezTo>
                <a:cubicBezTo>
                  <a:pt x="161958" y="180845"/>
                  <a:pt x="161892" y="179377"/>
                  <a:pt x="161729" y="177876"/>
                </a:cubicBezTo>
                <a:lnTo>
                  <a:pt x="156543" y="123434"/>
                </a:lnTo>
                <a:cubicBezTo>
                  <a:pt x="156412" y="122161"/>
                  <a:pt x="156249" y="120889"/>
                  <a:pt x="156021" y="119617"/>
                </a:cubicBezTo>
                <a:cubicBezTo>
                  <a:pt x="155785" y="118117"/>
                  <a:pt x="154462" y="117067"/>
                  <a:pt x="153008" y="117067"/>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0"/>
          <p:cNvSpPr/>
          <p:nvPr/>
        </p:nvSpPr>
        <p:spPr>
          <a:xfrm>
            <a:off x="2095663" y="1889375"/>
            <a:ext cx="447937" cy="435480"/>
          </a:xfrm>
          <a:custGeom>
            <a:avLst/>
            <a:gdLst/>
            <a:ahLst/>
            <a:cxnLst/>
            <a:rect l="l" t="t" r="r" b="b"/>
            <a:pathLst>
              <a:path w="215096" h="209114" extrusionOk="0">
                <a:moveTo>
                  <a:pt x="191233" y="6285"/>
                </a:moveTo>
                <a:cubicBezTo>
                  <a:pt x="194224" y="6285"/>
                  <a:pt x="196947" y="7529"/>
                  <a:pt x="198930" y="9478"/>
                </a:cubicBezTo>
                <a:cubicBezTo>
                  <a:pt x="200913" y="11495"/>
                  <a:pt x="202156" y="14184"/>
                  <a:pt x="202156" y="17208"/>
                </a:cubicBezTo>
                <a:lnTo>
                  <a:pt x="202156" y="24636"/>
                </a:lnTo>
                <a:lnTo>
                  <a:pt x="180310" y="24636"/>
                </a:lnTo>
                <a:lnTo>
                  <a:pt x="180310" y="17208"/>
                </a:lnTo>
                <a:cubicBezTo>
                  <a:pt x="180310" y="14184"/>
                  <a:pt x="181554" y="11495"/>
                  <a:pt x="183537" y="9478"/>
                </a:cubicBezTo>
                <a:cubicBezTo>
                  <a:pt x="185520" y="7529"/>
                  <a:pt x="188242" y="6285"/>
                  <a:pt x="191233" y="6285"/>
                </a:cubicBezTo>
                <a:close/>
                <a:moveTo>
                  <a:pt x="191233" y="37945"/>
                </a:moveTo>
                <a:cubicBezTo>
                  <a:pt x="189486" y="37945"/>
                  <a:pt x="188074" y="39356"/>
                  <a:pt x="188074" y="41104"/>
                </a:cubicBezTo>
                <a:lnTo>
                  <a:pt x="188074" y="47053"/>
                </a:lnTo>
                <a:cubicBezTo>
                  <a:pt x="188074" y="48767"/>
                  <a:pt x="189486" y="50178"/>
                  <a:pt x="191233" y="50178"/>
                </a:cubicBezTo>
                <a:cubicBezTo>
                  <a:pt x="192981" y="50178"/>
                  <a:pt x="194392" y="48767"/>
                  <a:pt x="194392" y="47053"/>
                </a:cubicBezTo>
                <a:lnTo>
                  <a:pt x="194392" y="41104"/>
                </a:lnTo>
                <a:cubicBezTo>
                  <a:pt x="194392" y="39356"/>
                  <a:pt x="192981" y="37945"/>
                  <a:pt x="191233" y="37945"/>
                </a:cubicBezTo>
                <a:close/>
                <a:moveTo>
                  <a:pt x="135208" y="33004"/>
                </a:moveTo>
                <a:cubicBezTo>
                  <a:pt x="137964" y="33004"/>
                  <a:pt x="140451" y="34113"/>
                  <a:pt x="142265" y="35928"/>
                </a:cubicBezTo>
                <a:cubicBezTo>
                  <a:pt x="144215" y="37878"/>
                  <a:pt x="145189" y="40465"/>
                  <a:pt x="145156" y="43053"/>
                </a:cubicBezTo>
                <a:cubicBezTo>
                  <a:pt x="145122" y="45574"/>
                  <a:pt x="144148" y="48095"/>
                  <a:pt x="142265" y="49977"/>
                </a:cubicBezTo>
                <a:cubicBezTo>
                  <a:pt x="140316" y="51927"/>
                  <a:pt x="137748" y="52902"/>
                  <a:pt x="135203" y="52902"/>
                </a:cubicBezTo>
                <a:cubicBezTo>
                  <a:pt x="135159" y="52902"/>
                  <a:pt x="135116" y="52901"/>
                  <a:pt x="135073" y="52901"/>
                </a:cubicBezTo>
                <a:cubicBezTo>
                  <a:pt x="132586" y="52867"/>
                  <a:pt x="130099" y="51892"/>
                  <a:pt x="128183" y="49977"/>
                </a:cubicBezTo>
                <a:cubicBezTo>
                  <a:pt x="126402" y="48195"/>
                  <a:pt x="125293" y="45708"/>
                  <a:pt x="125293" y="42953"/>
                </a:cubicBezTo>
                <a:cubicBezTo>
                  <a:pt x="125293" y="40197"/>
                  <a:pt x="126402" y="37743"/>
                  <a:pt x="128183" y="35928"/>
                </a:cubicBezTo>
                <a:cubicBezTo>
                  <a:pt x="129998" y="34113"/>
                  <a:pt x="132485" y="33004"/>
                  <a:pt x="135208" y="33004"/>
                </a:cubicBezTo>
                <a:close/>
                <a:moveTo>
                  <a:pt x="191233" y="79082"/>
                </a:moveTo>
                <a:cubicBezTo>
                  <a:pt x="194224" y="79082"/>
                  <a:pt x="196947" y="80325"/>
                  <a:pt x="198930" y="82308"/>
                </a:cubicBezTo>
                <a:cubicBezTo>
                  <a:pt x="200913" y="84291"/>
                  <a:pt x="202156" y="87013"/>
                  <a:pt x="202156" y="90005"/>
                </a:cubicBezTo>
                <a:lnTo>
                  <a:pt x="202156" y="97432"/>
                </a:lnTo>
                <a:lnTo>
                  <a:pt x="180310" y="97432"/>
                </a:lnTo>
                <a:lnTo>
                  <a:pt x="180310" y="90005"/>
                </a:lnTo>
                <a:cubicBezTo>
                  <a:pt x="180310" y="87013"/>
                  <a:pt x="181554" y="84291"/>
                  <a:pt x="183537" y="82308"/>
                </a:cubicBezTo>
                <a:cubicBezTo>
                  <a:pt x="185520" y="80325"/>
                  <a:pt x="188242" y="79082"/>
                  <a:pt x="191233" y="79082"/>
                </a:cubicBezTo>
                <a:close/>
                <a:moveTo>
                  <a:pt x="61369" y="95281"/>
                </a:moveTo>
                <a:cubicBezTo>
                  <a:pt x="63789" y="95281"/>
                  <a:pt x="65974" y="96256"/>
                  <a:pt x="67553" y="97835"/>
                </a:cubicBezTo>
                <a:cubicBezTo>
                  <a:pt x="69133" y="99381"/>
                  <a:pt x="70108" y="101566"/>
                  <a:pt x="70108" y="103952"/>
                </a:cubicBezTo>
                <a:cubicBezTo>
                  <a:pt x="70108" y="106338"/>
                  <a:pt x="69133" y="108489"/>
                  <a:pt x="67553" y="110069"/>
                </a:cubicBezTo>
                <a:cubicBezTo>
                  <a:pt x="65974" y="111615"/>
                  <a:pt x="63789" y="112623"/>
                  <a:pt x="61369" y="112623"/>
                </a:cubicBezTo>
                <a:lnTo>
                  <a:pt x="40498" y="112623"/>
                </a:lnTo>
                <a:lnTo>
                  <a:pt x="40498" y="95281"/>
                </a:lnTo>
                <a:close/>
                <a:moveTo>
                  <a:pt x="191233" y="110741"/>
                </a:moveTo>
                <a:cubicBezTo>
                  <a:pt x="189486" y="110741"/>
                  <a:pt x="188074" y="112153"/>
                  <a:pt x="188074" y="113900"/>
                </a:cubicBezTo>
                <a:lnTo>
                  <a:pt x="188074" y="119849"/>
                </a:lnTo>
                <a:cubicBezTo>
                  <a:pt x="188074" y="121563"/>
                  <a:pt x="189486" y="123008"/>
                  <a:pt x="191233" y="123008"/>
                </a:cubicBezTo>
                <a:cubicBezTo>
                  <a:pt x="192981" y="123008"/>
                  <a:pt x="194392" y="121563"/>
                  <a:pt x="194392" y="119849"/>
                </a:cubicBezTo>
                <a:lnTo>
                  <a:pt x="194392" y="113900"/>
                </a:lnTo>
                <a:cubicBezTo>
                  <a:pt x="194392" y="112153"/>
                  <a:pt x="192981" y="110741"/>
                  <a:pt x="191233" y="110741"/>
                </a:cubicBezTo>
                <a:close/>
                <a:moveTo>
                  <a:pt x="135208" y="105834"/>
                </a:moveTo>
                <a:cubicBezTo>
                  <a:pt x="137964" y="105834"/>
                  <a:pt x="140451" y="106943"/>
                  <a:pt x="142265" y="108725"/>
                </a:cubicBezTo>
                <a:cubicBezTo>
                  <a:pt x="144181" y="110640"/>
                  <a:pt x="145156" y="113195"/>
                  <a:pt x="145156" y="115749"/>
                </a:cubicBezTo>
                <a:cubicBezTo>
                  <a:pt x="145156" y="118303"/>
                  <a:pt x="144181" y="120857"/>
                  <a:pt x="142265" y="122807"/>
                </a:cubicBezTo>
                <a:cubicBezTo>
                  <a:pt x="140350" y="124689"/>
                  <a:pt x="137829" y="125663"/>
                  <a:pt x="135342" y="125697"/>
                </a:cubicBezTo>
                <a:cubicBezTo>
                  <a:pt x="135299" y="125698"/>
                  <a:pt x="135256" y="125698"/>
                  <a:pt x="135213" y="125698"/>
                </a:cubicBezTo>
                <a:cubicBezTo>
                  <a:pt x="132668" y="125698"/>
                  <a:pt x="130133" y="124724"/>
                  <a:pt x="128183" y="122807"/>
                </a:cubicBezTo>
                <a:cubicBezTo>
                  <a:pt x="126402" y="120992"/>
                  <a:pt x="125293" y="118505"/>
                  <a:pt x="125293" y="115749"/>
                </a:cubicBezTo>
                <a:cubicBezTo>
                  <a:pt x="125293" y="113027"/>
                  <a:pt x="126402" y="110540"/>
                  <a:pt x="128183" y="108725"/>
                </a:cubicBezTo>
                <a:cubicBezTo>
                  <a:pt x="129998" y="106943"/>
                  <a:pt x="132485" y="105834"/>
                  <a:pt x="135208" y="105834"/>
                </a:cubicBezTo>
                <a:close/>
                <a:moveTo>
                  <a:pt x="61369" y="118908"/>
                </a:moveTo>
                <a:cubicBezTo>
                  <a:pt x="63789" y="118908"/>
                  <a:pt x="65974" y="119883"/>
                  <a:pt x="67553" y="121462"/>
                </a:cubicBezTo>
                <a:cubicBezTo>
                  <a:pt x="69133" y="123042"/>
                  <a:pt x="70108" y="125193"/>
                  <a:pt x="70108" y="127579"/>
                </a:cubicBezTo>
                <a:cubicBezTo>
                  <a:pt x="70108" y="129965"/>
                  <a:pt x="69133" y="132116"/>
                  <a:pt x="67553" y="133696"/>
                </a:cubicBezTo>
                <a:cubicBezTo>
                  <a:pt x="65974" y="135276"/>
                  <a:pt x="63789" y="136250"/>
                  <a:pt x="61369" y="136250"/>
                </a:cubicBezTo>
                <a:lnTo>
                  <a:pt x="40498" y="136250"/>
                </a:lnTo>
                <a:lnTo>
                  <a:pt x="40498" y="118908"/>
                </a:lnTo>
                <a:close/>
                <a:moveTo>
                  <a:pt x="46279" y="80460"/>
                </a:moveTo>
                <a:cubicBezTo>
                  <a:pt x="44531" y="80460"/>
                  <a:pt x="43120" y="81871"/>
                  <a:pt x="43120" y="83585"/>
                </a:cubicBezTo>
                <a:lnTo>
                  <a:pt x="43120" y="88996"/>
                </a:lnTo>
                <a:lnTo>
                  <a:pt x="29811" y="88996"/>
                </a:lnTo>
                <a:cubicBezTo>
                  <a:pt x="28063" y="88996"/>
                  <a:pt x="26652" y="90374"/>
                  <a:pt x="26652" y="92122"/>
                </a:cubicBezTo>
                <a:cubicBezTo>
                  <a:pt x="26652" y="93870"/>
                  <a:pt x="28063" y="95281"/>
                  <a:pt x="29811" y="95281"/>
                </a:cubicBezTo>
                <a:lnTo>
                  <a:pt x="34214" y="95281"/>
                </a:lnTo>
                <a:lnTo>
                  <a:pt x="34214" y="136250"/>
                </a:lnTo>
                <a:lnTo>
                  <a:pt x="29811" y="136250"/>
                </a:lnTo>
                <a:cubicBezTo>
                  <a:pt x="28063" y="136250"/>
                  <a:pt x="26652" y="137662"/>
                  <a:pt x="26652" y="139376"/>
                </a:cubicBezTo>
                <a:cubicBezTo>
                  <a:pt x="26652" y="141123"/>
                  <a:pt x="28063" y="142535"/>
                  <a:pt x="29811" y="142535"/>
                </a:cubicBezTo>
                <a:lnTo>
                  <a:pt x="43120" y="142535"/>
                </a:lnTo>
                <a:lnTo>
                  <a:pt x="43120" y="147912"/>
                </a:lnTo>
                <a:cubicBezTo>
                  <a:pt x="43120" y="149660"/>
                  <a:pt x="44531" y="151072"/>
                  <a:pt x="46279" y="151072"/>
                </a:cubicBezTo>
                <a:cubicBezTo>
                  <a:pt x="48027" y="151072"/>
                  <a:pt x="49438" y="149660"/>
                  <a:pt x="49438" y="147912"/>
                </a:cubicBezTo>
                <a:lnTo>
                  <a:pt x="49438" y="142535"/>
                </a:lnTo>
                <a:lnTo>
                  <a:pt x="58210" y="142535"/>
                </a:lnTo>
                <a:lnTo>
                  <a:pt x="58210" y="147912"/>
                </a:lnTo>
                <a:cubicBezTo>
                  <a:pt x="58210" y="149660"/>
                  <a:pt x="59655" y="151072"/>
                  <a:pt x="61369" y="151072"/>
                </a:cubicBezTo>
                <a:cubicBezTo>
                  <a:pt x="63117" y="151072"/>
                  <a:pt x="64529" y="149660"/>
                  <a:pt x="64529" y="147912"/>
                </a:cubicBezTo>
                <a:lnTo>
                  <a:pt x="64529" y="142199"/>
                </a:lnTo>
                <a:cubicBezTo>
                  <a:pt x="67419" y="141594"/>
                  <a:pt x="69973" y="140149"/>
                  <a:pt x="71990" y="138166"/>
                </a:cubicBezTo>
                <a:cubicBezTo>
                  <a:pt x="74712" y="135444"/>
                  <a:pt x="76426" y="131713"/>
                  <a:pt x="76426" y="127579"/>
                </a:cubicBezTo>
                <a:cubicBezTo>
                  <a:pt x="76426" y="122908"/>
                  <a:pt x="74242" y="118606"/>
                  <a:pt x="70578" y="115749"/>
                </a:cubicBezTo>
                <a:cubicBezTo>
                  <a:pt x="74242" y="112926"/>
                  <a:pt x="76426" y="108590"/>
                  <a:pt x="76426" y="103952"/>
                </a:cubicBezTo>
                <a:cubicBezTo>
                  <a:pt x="76426" y="99818"/>
                  <a:pt x="74712" y="96088"/>
                  <a:pt x="71990" y="93366"/>
                </a:cubicBezTo>
                <a:cubicBezTo>
                  <a:pt x="69973" y="91349"/>
                  <a:pt x="67419" y="89937"/>
                  <a:pt x="64529" y="89299"/>
                </a:cubicBezTo>
                <a:lnTo>
                  <a:pt x="64529" y="83585"/>
                </a:lnTo>
                <a:cubicBezTo>
                  <a:pt x="64529" y="81871"/>
                  <a:pt x="63117" y="80460"/>
                  <a:pt x="61369" y="80460"/>
                </a:cubicBezTo>
                <a:cubicBezTo>
                  <a:pt x="59655" y="80460"/>
                  <a:pt x="58210" y="81871"/>
                  <a:pt x="58210" y="83585"/>
                </a:cubicBezTo>
                <a:lnTo>
                  <a:pt x="58210" y="88996"/>
                </a:lnTo>
                <a:lnTo>
                  <a:pt x="49438" y="88996"/>
                </a:lnTo>
                <a:lnTo>
                  <a:pt x="49438" y="83585"/>
                </a:lnTo>
                <a:cubicBezTo>
                  <a:pt x="49438" y="81871"/>
                  <a:pt x="48027" y="80460"/>
                  <a:pt x="46279" y="80460"/>
                </a:cubicBezTo>
                <a:close/>
                <a:moveTo>
                  <a:pt x="191233" y="151912"/>
                </a:moveTo>
                <a:cubicBezTo>
                  <a:pt x="194224" y="151912"/>
                  <a:pt x="196947" y="153122"/>
                  <a:pt x="198930" y="155105"/>
                </a:cubicBezTo>
                <a:cubicBezTo>
                  <a:pt x="200913" y="157088"/>
                  <a:pt x="202156" y="159810"/>
                  <a:pt x="202156" y="162801"/>
                </a:cubicBezTo>
                <a:lnTo>
                  <a:pt x="202156" y="170229"/>
                </a:lnTo>
                <a:lnTo>
                  <a:pt x="180310" y="170229"/>
                </a:lnTo>
                <a:lnTo>
                  <a:pt x="180310" y="162801"/>
                </a:lnTo>
                <a:cubicBezTo>
                  <a:pt x="180310" y="159810"/>
                  <a:pt x="181554" y="157088"/>
                  <a:pt x="183537" y="155105"/>
                </a:cubicBezTo>
                <a:cubicBezTo>
                  <a:pt x="185520" y="153122"/>
                  <a:pt x="188242" y="151912"/>
                  <a:pt x="191233" y="151912"/>
                </a:cubicBezTo>
                <a:close/>
                <a:moveTo>
                  <a:pt x="191233" y="183571"/>
                </a:moveTo>
                <a:cubicBezTo>
                  <a:pt x="189486" y="183571"/>
                  <a:pt x="188074" y="184949"/>
                  <a:pt x="188074" y="186697"/>
                </a:cubicBezTo>
                <a:lnTo>
                  <a:pt x="188074" y="192646"/>
                </a:lnTo>
                <a:cubicBezTo>
                  <a:pt x="188074" y="194393"/>
                  <a:pt x="189486" y="195805"/>
                  <a:pt x="191233" y="195805"/>
                </a:cubicBezTo>
                <a:cubicBezTo>
                  <a:pt x="192981" y="195805"/>
                  <a:pt x="194392" y="194393"/>
                  <a:pt x="194392" y="192646"/>
                </a:cubicBezTo>
                <a:lnTo>
                  <a:pt x="194392" y="186697"/>
                </a:lnTo>
                <a:cubicBezTo>
                  <a:pt x="194392" y="184949"/>
                  <a:pt x="192981" y="183571"/>
                  <a:pt x="191233" y="183571"/>
                </a:cubicBezTo>
                <a:close/>
                <a:moveTo>
                  <a:pt x="135208" y="178631"/>
                </a:moveTo>
                <a:cubicBezTo>
                  <a:pt x="137964" y="178631"/>
                  <a:pt x="140451" y="179740"/>
                  <a:pt x="142265" y="181521"/>
                </a:cubicBezTo>
                <a:cubicBezTo>
                  <a:pt x="144181" y="183437"/>
                  <a:pt x="145122" y="185957"/>
                  <a:pt x="145156" y="188478"/>
                </a:cubicBezTo>
                <a:cubicBezTo>
                  <a:pt x="145189" y="191066"/>
                  <a:pt x="144215" y="193654"/>
                  <a:pt x="142265" y="195603"/>
                </a:cubicBezTo>
                <a:cubicBezTo>
                  <a:pt x="140451" y="197384"/>
                  <a:pt x="137964" y="198527"/>
                  <a:pt x="135208" y="198527"/>
                </a:cubicBezTo>
                <a:cubicBezTo>
                  <a:pt x="132485" y="198527"/>
                  <a:pt x="129998" y="197384"/>
                  <a:pt x="128183" y="195603"/>
                </a:cubicBezTo>
                <a:cubicBezTo>
                  <a:pt x="126402" y="193788"/>
                  <a:pt x="125293" y="191301"/>
                  <a:pt x="125293" y="188545"/>
                </a:cubicBezTo>
                <a:cubicBezTo>
                  <a:pt x="125293" y="185823"/>
                  <a:pt x="126402" y="183336"/>
                  <a:pt x="128183" y="181521"/>
                </a:cubicBezTo>
                <a:cubicBezTo>
                  <a:pt x="129998" y="179740"/>
                  <a:pt x="132485" y="178631"/>
                  <a:pt x="135208" y="178631"/>
                </a:cubicBezTo>
                <a:close/>
                <a:moveTo>
                  <a:pt x="191233" y="1"/>
                </a:moveTo>
                <a:cubicBezTo>
                  <a:pt x="186494" y="1"/>
                  <a:pt x="182193" y="1916"/>
                  <a:pt x="179067" y="5042"/>
                </a:cubicBezTo>
                <a:cubicBezTo>
                  <a:pt x="175975" y="8168"/>
                  <a:pt x="174026" y="12469"/>
                  <a:pt x="174026" y="17208"/>
                </a:cubicBezTo>
                <a:lnTo>
                  <a:pt x="174026" y="25174"/>
                </a:lnTo>
                <a:cubicBezTo>
                  <a:pt x="172580" y="25644"/>
                  <a:pt x="171303" y="26451"/>
                  <a:pt x="170261" y="27526"/>
                </a:cubicBezTo>
                <a:cubicBezTo>
                  <a:pt x="168480" y="29307"/>
                  <a:pt x="167371" y="31761"/>
                  <a:pt x="167371" y="34450"/>
                </a:cubicBezTo>
                <a:lnTo>
                  <a:pt x="167371" y="39793"/>
                </a:lnTo>
                <a:lnTo>
                  <a:pt x="151172" y="39793"/>
                </a:lnTo>
                <a:cubicBezTo>
                  <a:pt x="150533" y="36567"/>
                  <a:pt x="148954" y="33710"/>
                  <a:pt x="146702" y="31458"/>
                </a:cubicBezTo>
                <a:cubicBezTo>
                  <a:pt x="143778" y="28534"/>
                  <a:pt x="139711" y="26720"/>
                  <a:pt x="135208" y="26720"/>
                </a:cubicBezTo>
                <a:cubicBezTo>
                  <a:pt x="130738" y="26720"/>
                  <a:pt x="126671" y="28534"/>
                  <a:pt x="123747" y="31458"/>
                </a:cubicBezTo>
                <a:cubicBezTo>
                  <a:pt x="120790" y="34416"/>
                  <a:pt x="118975" y="38483"/>
                  <a:pt x="118975" y="42953"/>
                </a:cubicBezTo>
                <a:cubicBezTo>
                  <a:pt x="118975" y="47456"/>
                  <a:pt x="120790" y="51489"/>
                  <a:pt x="123747" y="54447"/>
                </a:cubicBezTo>
                <a:cubicBezTo>
                  <a:pt x="125965" y="56665"/>
                  <a:pt x="128856" y="58244"/>
                  <a:pt x="132082" y="58917"/>
                </a:cubicBezTo>
                <a:lnTo>
                  <a:pt x="132082" y="99818"/>
                </a:lnTo>
                <a:cubicBezTo>
                  <a:pt x="128856" y="100457"/>
                  <a:pt x="125965" y="102037"/>
                  <a:pt x="123747" y="104288"/>
                </a:cubicBezTo>
                <a:cubicBezTo>
                  <a:pt x="121495" y="106507"/>
                  <a:pt x="119916" y="109397"/>
                  <a:pt x="119277" y="112623"/>
                </a:cubicBezTo>
                <a:lnTo>
                  <a:pt x="102977" y="112623"/>
                </a:lnTo>
                <a:cubicBezTo>
                  <a:pt x="102204" y="99617"/>
                  <a:pt x="96625" y="87955"/>
                  <a:pt x="87987" y="79317"/>
                </a:cubicBezTo>
                <a:cubicBezTo>
                  <a:pt x="78644" y="69974"/>
                  <a:pt x="65772" y="64227"/>
                  <a:pt x="51556" y="64227"/>
                </a:cubicBezTo>
                <a:cubicBezTo>
                  <a:pt x="37306" y="64227"/>
                  <a:pt x="24433" y="69974"/>
                  <a:pt x="15090" y="79317"/>
                </a:cubicBezTo>
                <a:cubicBezTo>
                  <a:pt x="5781" y="88660"/>
                  <a:pt x="0" y="101532"/>
                  <a:pt x="0" y="115749"/>
                </a:cubicBezTo>
                <a:cubicBezTo>
                  <a:pt x="0" y="128587"/>
                  <a:pt x="4705" y="140350"/>
                  <a:pt x="12502" y="149391"/>
                </a:cubicBezTo>
                <a:cubicBezTo>
                  <a:pt x="20400" y="158566"/>
                  <a:pt x="31458" y="164885"/>
                  <a:pt x="43960" y="166733"/>
                </a:cubicBezTo>
                <a:cubicBezTo>
                  <a:pt x="44124" y="166758"/>
                  <a:pt x="44287" y="166771"/>
                  <a:pt x="44447" y="166771"/>
                </a:cubicBezTo>
                <a:cubicBezTo>
                  <a:pt x="45993" y="166771"/>
                  <a:pt x="47313" y="165631"/>
                  <a:pt x="47556" y="164078"/>
                </a:cubicBezTo>
                <a:cubicBezTo>
                  <a:pt x="47792" y="162364"/>
                  <a:pt x="46615" y="160751"/>
                  <a:pt x="44868" y="160516"/>
                </a:cubicBezTo>
                <a:cubicBezTo>
                  <a:pt x="33878" y="158902"/>
                  <a:pt x="24198" y="153323"/>
                  <a:pt x="17241" y="145291"/>
                </a:cubicBezTo>
                <a:cubicBezTo>
                  <a:pt x="10419" y="137359"/>
                  <a:pt x="6285" y="127041"/>
                  <a:pt x="6285" y="115749"/>
                </a:cubicBezTo>
                <a:cubicBezTo>
                  <a:pt x="6285" y="103280"/>
                  <a:pt x="11360" y="91954"/>
                  <a:pt x="19560" y="83787"/>
                </a:cubicBezTo>
                <a:cubicBezTo>
                  <a:pt x="27727" y="75587"/>
                  <a:pt x="39053" y="70512"/>
                  <a:pt x="51556" y="70512"/>
                </a:cubicBezTo>
                <a:cubicBezTo>
                  <a:pt x="64024" y="70512"/>
                  <a:pt x="75351" y="75587"/>
                  <a:pt x="83518" y="83787"/>
                </a:cubicBezTo>
                <a:cubicBezTo>
                  <a:pt x="91718" y="91954"/>
                  <a:pt x="96793" y="103280"/>
                  <a:pt x="96793" y="115749"/>
                </a:cubicBezTo>
                <a:cubicBezTo>
                  <a:pt x="96793" y="127041"/>
                  <a:pt x="92659" y="137359"/>
                  <a:pt x="85837" y="145291"/>
                </a:cubicBezTo>
                <a:cubicBezTo>
                  <a:pt x="78913" y="153323"/>
                  <a:pt x="69200" y="158902"/>
                  <a:pt x="58210" y="160516"/>
                </a:cubicBezTo>
                <a:cubicBezTo>
                  <a:pt x="56496" y="160751"/>
                  <a:pt x="55286" y="162364"/>
                  <a:pt x="55555" y="164078"/>
                </a:cubicBezTo>
                <a:cubicBezTo>
                  <a:pt x="55768" y="165631"/>
                  <a:pt x="57113" y="166771"/>
                  <a:pt x="58639" y="166771"/>
                </a:cubicBezTo>
                <a:cubicBezTo>
                  <a:pt x="58797" y="166771"/>
                  <a:pt x="58957" y="166758"/>
                  <a:pt x="59118" y="166733"/>
                </a:cubicBezTo>
                <a:cubicBezTo>
                  <a:pt x="71620" y="164885"/>
                  <a:pt x="82677" y="158566"/>
                  <a:pt x="90575" y="149391"/>
                </a:cubicBezTo>
                <a:cubicBezTo>
                  <a:pt x="97734" y="141090"/>
                  <a:pt x="102271" y="130503"/>
                  <a:pt x="102977" y="118908"/>
                </a:cubicBezTo>
                <a:lnTo>
                  <a:pt x="119277" y="118908"/>
                </a:lnTo>
                <a:cubicBezTo>
                  <a:pt x="119916" y="122135"/>
                  <a:pt x="121495" y="125025"/>
                  <a:pt x="123747" y="127243"/>
                </a:cubicBezTo>
                <a:cubicBezTo>
                  <a:pt x="125965" y="129495"/>
                  <a:pt x="128856" y="131074"/>
                  <a:pt x="132082" y="131713"/>
                </a:cubicBezTo>
                <a:lnTo>
                  <a:pt x="132082" y="172615"/>
                </a:lnTo>
                <a:cubicBezTo>
                  <a:pt x="128856" y="173253"/>
                  <a:pt x="125965" y="174833"/>
                  <a:pt x="123747" y="177085"/>
                </a:cubicBezTo>
                <a:cubicBezTo>
                  <a:pt x="120790" y="180009"/>
                  <a:pt x="118975" y="184075"/>
                  <a:pt x="118975" y="188545"/>
                </a:cubicBezTo>
                <a:cubicBezTo>
                  <a:pt x="118975" y="193049"/>
                  <a:pt x="120790" y="197115"/>
                  <a:pt x="123747" y="200039"/>
                </a:cubicBezTo>
                <a:cubicBezTo>
                  <a:pt x="126671" y="202997"/>
                  <a:pt x="130738" y="204812"/>
                  <a:pt x="135208" y="204812"/>
                </a:cubicBezTo>
                <a:cubicBezTo>
                  <a:pt x="139711" y="204812"/>
                  <a:pt x="143778" y="202997"/>
                  <a:pt x="146702" y="200039"/>
                </a:cubicBezTo>
                <a:cubicBezTo>
                  <a:pt x="148954" y="197821"/>
                  <a:pt x="150533" y="194931"/>
                  <a:pt x="151172" y="191704"/>
                </a:cubicBezTo>
                <a:lnTo>
                  <a:pt x="167371" y="191704"/>
                </a:lnTo>
                <a:lnTo>
                  <a:pt x="167371" y="199300"/>
                </a:lnTo>
                <a:cubicBezTo>
                  <a:pt x="167371" y="201989"/>
                  <a:pt x="168480" y="204442"/>
                  <a:pt x="170261" y="206223"/>
                </a:cubicBezTo>
                <a:cubicBezTo>
                  <a:pt x="172009" y="208005"/>
                  <a:pt x="174463" y="209114"/>
                  <a:pt x="177185" y="209114"/>
                </a:cubicBezTo>
                <a:lnTo>
                  <a:pt x="184108" y="209114"/>
                </a:lnTo>
                <a:cubicBezTo>
                  <a:pt x="185822" y="209114"/>
                  <a:pt x="187267" y="207702"/>
                  <a:pt x="187267" y="205955"/>
                </a:cubicBezTo>
                <a:cubicBezTo>
                  <a:pt x="187267" y="204207"/>
                  <a:pt x="185822" y="202795"/>
                  <a:pt x="184108" y="202795"/>
                </a:cubicBezTo>
                <a:lnTo>
                  <a:pt x="177185" y="202795"/>
                </a:lnTo>
                <a:cubicBezTo>
                  <a:pt x="176210" y="202795"/>
                  <a:pt x="175336" y="202426"/>
                  <a:pt x="174698" y="201753"/>
                </a:cubicBezTo>
                <a:cubicBezTo>
                  <a:pt x="174059" y="201115"/>
                  <a:pt x="173656" y="200241"/>
                  <a:pt x="173656" y="199300"/>
                </a:cubicBezTo>
                <a:lnTo>
                  <a:pt x="173656" y="180042"/>
                </a:lnTo>
                <a:cubicBezTo>
                  <a:pt x="173656" y="179101"/>
                  <a:pt x="174059" y="178227"/>
                  <a:pt x="174698" y="177589"/>
                </a:cubicBezTo>
                <a:cubicBezTo>
                  <a:pt x="175336" y="176950"/>
                  <a:pt x="176210" y="176547"/>
                  <a:pt x="177185" y="176547"/>
                </a:cubicBezTo>
                <a:lnTo>
                  <a:pt x="205282" y="176547"/>
                </a:lnTo>
                <a:cubicBezTo>
                  <a:pt x="206256" y="176547"/>
                  <a:pt x="207130" y="176950"/>
                  <a:pt x="207769" y="177589"/>
                </a:cubicBezTo>
                <a:cubicBezTo>
                  <a:pt x="208407" y="178227"/>
                  <a:pt x="208811" y="179101"/>
                  <a:pt x="208811" y="180042"/>
                </a:cubicBezTo>
                <a:lnTo>
                  <a:pt x="208811" y="199300"/>
                </a:lnTo>
                <a:cubicBezTo>
                  <a:pt x="208811" y="200241"/>
                  <a:pt x="208407" y="201115"/>
                  <a:pt x="207769" y="201753"/>
                </a:cubicBezTo>
                <a:cubicBezTo>
                  <a:pt x="207130" y="202426"/>
                  <a:pt x="206256" y="202795"/>
                  <a:pt x="205282" y="202795"/>
                </a:cubicBezTo>
                <a:lnTo>
                  <a:pt x="198358" y="202795"/>
                </a:lnTo>
                <a:cubicBezTo>
                  <a:pt x="196611" y="202795"/>
                  <a:pt x="195233" y="204207"/>
                  <a:pt x="195233" y="205955"/>
                </a:cubicBezTo>
                <a:cubicBezTo>
                  <a:pt x="195233" y="207702"/>
                  <a:pt x="196611" y="209114"/>
                  <a:pt x="198358" y="209114"/>
                </a:cubicBezTo>
                <a:lnTo>
                  <a:pt x="205282" y="209114"/>
                </a:lnTo>
                <a:cubicBezTo>
                  <a:pt x="207970" y="209114"/>
                  <a:pt x="210424" y="208005"/>
                  <a:pt x="212239" y="206223"/>
                </a:cubicBezTo>
                <a:cubicBezTo>
                  <a:pt x="213986" y="204442"/>
                  <a:pt x="215095" y="201989"/>
                  <a:pt x="215095" y="199300"/>
                </a:cubicBezTo>
                <a:lnTo>
                  <a:pt x="215095" y="180042"/>
                </a:lnTo>
                <a:cubicBezTo>
                  <a:pt x="215095" y="177354"/>
                  <a:pt x="213986" y="174900"/>
                  <a:pt x="212239" y="173119"/>
                </a:cubicBezTo>
                <a:cubicBezTo>
                  <a:pt x="211163" y="172077"/>
                  <a:pt x="209886" y="171270"/>
                  <a:pt x="208441" y="170766"/>
                </a:cubicBezTo>
                <a:lnTo>
                  <a:pt x="208441" y="162801"/>
                </a:lnTo>
                <a:cubicBezTo>
                  <a:pt x="208441" y="158062"/>
                  <a:pt x="206525" y="153760"/>
                  <a:pt x="203400" y="150668"/>
                </a:cubicBezTo>
                <a:cubicBezTo>
                  <a:pt x="200274" y="147543"/>
                  <a:pt x="195972" y="145593"/>
                  <a:pt x="191233" y="145593"/>
                </a:cubicBezTo>
                <a:cubicBezTo>
                  <a:pt x="186494" y="145593"/>
                  <a:pt x="182193" y="147543"/>
                  <a:pt x="179101" y="150668"/>
                </a:cubicBezTo>
                <a:cubicBezTo>
                  <a:pt x="175975" y="153760"/>
                  <a:pt x="174026" y="158062"/>
                  <a:pt x="174026" y="162801"/>
                </a:cubicBezTo>
                <a:lnTo>
                  <a:pt x="174026" y="170766"/>
                </a:lnTo>
                <a:cubicBezTo>
                  <a:pt x="172580" y="171270"/>
                  <a:pt x="171303" y="172077"/>
                  <a:pt x="170261" y="173119"/>
                </a:cubicBezTo>
                <a:cubicBezTo>
                  <a:pt x="168480" y="174900"/>
                  <a:pt x="167371" y="177354"/>
                  <a:pt x="167371" y="180042"/>
                </a:cubicBezTo>
                <a:lnTo>
                  <a:pt x="167371" y="185420"/>
                </a:lnTo>
                <a:lnTo>
                  <a:pt x="151172" y="185420"/>
                </a:lnTo>
                <a:cubicBezTo>
                  <a:pt x="150533" y="182193"/>
                  <a:pt x="148954" y="179303"/>
                  <a:pt x="146702" y="177085"/>
                </a:cubicBezTo>
                <a:cubicBezTo>
                  <a:pt x="144484" y="174833"/>
                  <a:pt x="141593" y="173253"/>
                  <a:pt x="138367" y="172615"/>
                </a:cubicBezTo>
                <a:lnTo>
                  <a:pt x="138367" y="131713"/>
                </a:lnTo>
                <a:cubicBezTo>
                  <a:pt x="141593" y="131074"/>
                  <a:pt x="144484" y="129495"/>
                  <a:pt x="146702" y="127243"/>
                </a:cubicBezTo>
                <a:cubicBezTo>
                  <a:pt x="148954" y="125025"/>
                  <a:pt x="150533" y="122135"/>
                  <a:pt x="151172" y="118908"/>
                </a:cubicBezTo>
                <a:lnTo>
                  <a:pt x="167371" y="118908"/>
                </a:lnTo>
                <a:lnTo>
                  <a:pt x="167371" y="126470"/>
                </a:lnTo>
                <a:cubicBezTo>
                  <a:pt x="167371" y="129192"/>
                  <a:pt x="168480" y="131646"/>
                  <a:pt x="170261" y="133427"/>
                </a:cubicBezTo>
                <a:cubicBezTo>
                  <a:pt x="172009" y="135208"/>
                  <a:pt x="174463" y="136284"/>
                  <a:pt x="177185" y="136284"/>
                </a:cubicBezTo>
                <a:lnTo>
                  <a:pt x="184108" y="136284"/>
                </a:lnTo>
                <a:cubicBezTo>
                  <a:pt x="185822" y="136284"/>
                  <a:pt x="187267" y="134906"/>
                  <a:pt x="187267" y="133158"/>
                </a:cubicBezTo>
                <a:cubicBezTo>
                  <a:pt x="187267" y="131411"/>
                  <a:pt x="185822" y="129999"/>
                  <a:pt x="184108" y="129999"/>
                </a:cubicBezTo>
                <a:lnTo>
                  <a:pt x="177185" y="129999"/>
                </a:lnTo>
                <a:cubicBezTo>
                  <a:pt x="176210" y="129999"/>
                  <a:pt x="175336" y="129596"/>
                  <a:pt x="174698" y="128957"/>
                </a:cubicBezTo>
                <a:cubicBezTo>
                  <a:pt x="174059" y="128319"/>
                  <a:pt x="173656" y="127445"/>
                  <a:pt x="173656" y="126470"/>
                </a:cubicBezTo>
                <a:lnTo>
                  <a:pt x="173656" y="107246"/>
                </a:lnTo>
                <a:cubicBezTo>
                  <a:pt x="173656" y="106305"/>
                  <a:pt x="174059" y="105431"/>
                  <a:pt x="174698" y="104792"/>
                </a:cubicBezTo>
                <a:cubicBezTo>
                  <a:pt x="175336" y="104154"/>
                  <a:pt x="176210" y="103751"/>
                  <a:pt x="177185" y="103751"/>
                </a:cubicBezTo>
                <a:lnTo>
                  <a:pt x="205282" y="103751"/>
                </a:lnTo>
                <a:cubicBezTo>
                  <a:pt x="206256" y="103751"/>
                  <a:pt x="207130" y="104154"/>
                  <a:pt x="207769" y="104792"/>
                </a:cubicBezTo>
                <a:cubicBezTo>
                  <a:pt x="208407" y="105431"/>
                  <a:pt x="208811" y="106305"/>
                  <a:pt x="208811" y="107246"/>
                </a:cubicBezTo>
                <a:lnTo>
                  <a:pt x="208811" y="126470"/>
                </a:lnTo>
                <a:cubicBezTo>
                  <a:pt x="208811" y="127445"/>
                  <a:pt x="208407" y="128319"/>
                  <a:pt x="207769" y="128957"/>
                </a:cubicBezTo>
                <a:cubicBezTo>
                  <a:pt x="207130" y="129596"/>
                  <a:pt x="206256" y="129999"/>
                  <a:pt x="205282" y="129999"/>
                </a:cubicBezTo>
                <a:lnTo>
                  <a:pt x="198358" y="129999"/>
                </a:lnTo>
                <a:cubicBezTo>
                  <a:pt x="196611" y="129999"/>
                  <a:pt x="195233" y="131411"/>
                  <a:pt x="195233" y="133158"/>
                </a:cubicBezTo>
                <a:cubicBezTo>
                  <a:pt x="195233" y="134872"/>
                  <a:pt x="196611" y="136284"/>
                  <a:pt x="198358" y="136284"/>
                </a:cubicBezTo>
                <a:lnTo>
                  <a:pt x="205282" y="136284"/>
                </a:lnTo>
                <a:cubicBezTo>
                  <a:pt x="207970" y="136284"/>
                  <a:pt x="210424" y="135208"/>
                  <a:pt x="212239" y="133427"/>
                </a:cubicBezTo>
                <a:cubicBezTo>
                  <a:pt x="213986" y="131646"/>
                  <a:pt x="215095" y="129192"/>
                  <a:pt x="215095" y="126470"/>
                </a:cubicBezTo>
                <a:lnTo>
                  <a:pt x="215095" y="107246"/>
                </a:lnTo>
                <a:cubicBezTo>
                  <a:pt x="215095" y="104557"/>
                  <a:pt x="213986" y="102104"/>
                  <a:pt x="212239" y="100323"/>
                </a:cubicBezTo>
                <a:cubicBezTo>
                  <a:pt x="211163" y="99281"/>
                  <a:pt x="209886" y="98440"/>
                  <a:pt x="208441" y="97970"/>
                </a:cubicBezTo>
                <a:lnTo>
                  <a:pt x="208441" y="90005"/>
                </a:lnTo>
                <a:cubicBezTo>
                  <a:pt x="208441" y="85266"/>
                  <a:pt x="206525" y="80964"/>
                  <a:pt x="203400" y="77838"/>
                </a:cubicBezTo>
                <a:cubicBezTo>
                  <a:pt x="200274" y="74713"/>
                  <a:pt x="195972" y="72797"/>
                  <a:pt x="191233" y="72797"/>
                </a:cubicBezTo>
                <a:cubicBezTo>
                  <a:pt x="186494" y="72797"/>
                  <a:pt x="182193" y="74713"/>
                  <a:pt x="179101" y="77838"/>
                </a:cubicBezTo>
                <a:cubicBezTo>
                  <a:pt x="175975" y="80964"/>
                  <a:pt x="174026" y="85266"/>
                  <a:pt x="174026" y="90005"/>
                </a:cubicBezTo>
                <a:lnTo>
                  <a:pt x="174026" y="97970"/>
                </a:lnTo>
                <a:cubicBezTo>
                  <a:pt x="172580" y="98440"/>
                  <a:pt x="171303" y="99281"/>
                  <a:pt x="170261" y="100323"/>
                </a:cubicBezTo>
                <a:cubicBezTo>
                  <a:pt x="168480" y="102104"/>
                  <a:pt x="167371" y="104557"/>
                  <a:pt x="167371" y="107246"/>
                </a:cubicBezTo>
                <a:lnTo>
                  <a:pt x="167371" y="112623"/>
                </a:lnTo>
                <a:lnTo>
                  <a:pt x="151172" y="112623"/>
                </a:lnTo>
                <a:cubicBezTo>
                  <a:pt x="150533" y="109397"/>
                  <a:pt x="148954" y="106507"/>
                  <a:pt x="146702" y="104288"/>
                </a:cubicBezTo>
                <a:cubicBezTo>
                  <a:pt x="144484" y="102037"/>
                  <a:pt x="141593" y="100457"/>
                  <a:pt x="138367" y="99818"/>
                </a:cubicBezTo>
                <a:lnTo>
                  <a:pt x="138367" y="58917"/>
                </a:lnTo>
                <a:cubicBezTo>
                  <a:pt x="141593" y="58244"/>
                  <a:pt x="144484" y="56665"/>
                  <a:pt x="146702" y="54447"/>
                </a:cubicBezTo>
                <a:cubicBezTo>
                  <a:pt x="148954" y="52195"/>
                  <a:pt x="150533" y="49338"/>
                  <a:pt x="151172" y="46112"/>
                </a:cubicBezTo>
                <a:lnTo>
                  <a:pt x="167371" y="46112"/>
                </a:lnTo>
                <a:lnTo>
                  <a:pt x="167371" y="53674"/>
                </a:lnTo>
                <a:cubicBezTo>
                  <a:pt x="167371" y="56396"/>
                  <a:pt x="168480" y="58849"/>
                  <a:pt x="170261" y="60631"/>
                </a:cubicBezTo>
                <a:cubicBezTo>
                  <a:pt x="172009" y="62378"/>
                  <a:pt x="174463" y="63487"/>
                  <a:pt x="177185" y="63487"/>
                </a:cubicBezTo>
                <a:lnTo>
                  <a:pt x="184108" y="63487"/>
                </a:lnTo>
                <a:cubicBezTo>
                  <a:pt x="185822" y="63487"/>
                  <a:pt x="187267" y="62076"/>
                  <a:pt x="187267" y="60328"/>
                </a:cubicBezTo>
                <a:cubicBezTo>
                  <a:pt x="187267" y="58614"/>
                  <a:pt x="185822" y="57169"/>
                  <a:pt x="184108" y="57169"/>
                </a:cubicBezTo>
                <a:lnTo>
                  <a:pt x="177185" y="57169"/>
                </a:lnTo>
                <a:cubicBezTo>
                  <a:pt x="176210" y="57169"/>
                  <a:pt x="175336" y="56799"/>
                  <a:pt x="174698" y="56161"/>
                </a:cubicBezTo>
                <a:cubicBezTo>
                  <a:pt x="174059" y="55522"/>
                  <a:pt x="173656" y="54648"/>
                  <a:pt x="173656" y="53674"/>
                </a:cubicBezTo>
                <a:lnTo>
                  <a:pt x="173656" y="34450"/>
                </a:lnTo>
                <a:cubicBezTo>
                  <a:pt x="173656" y="33475"/>
                  <a:pt x="174059" y="32601"/>
                  <a:pt x="174698" y="31962"/>
                </a:cubicBezTo>
                <a:cubicBezTo>
                  <a:pt x="175336" y="31324"/>
                  <a:pt x="176210" y="30954"/>
                  <a:pt x="177185" y="30954"/>
                </a:cubicBezTo>
                <a:lnTo>
                  <a:pt x="205282" y="30954"/>
                </a:lnTo>
                <a:cubicBezTo>
                  <a:pt x="206256" y="30954"/>
                  <a:pt x="207130" y="31324"/>
                  <a:pt x="207769" y="31962"/>
                </a:cubicBezTo>
                <a:cubicBezTo>
                  <a:pt x="208407" y="32601"/>
                  <a:pt x="208811" y="33475"/>
                  <a:pt x="208811" y="34450"/>
                </a:cubicBezTo>
                <a:lnTo>
                  <a:pt x="208811" y="53674"/>
                </a:lnTo>
                <a:cubicBezTo>
                  <a:pt x="208811" y="54648"/>
                  <a:pt x="208407" y="55522"/>
                  <a:pt x="207769" y="56161"/>
                </a:cubicBezTo>
                <a:cubicBezTo>
                  <a:pt x="207130" y="56799"/>
                  <a:pt x="206256" y="57169"/>
                  <a:pt x="205282" y="57169"/>
                </a:cubicBezTo>
                <a:lnTo>
                  <a:pt x="198358" y="57169"/>
                </a:lnTo>
                <a:cubicBezTo>
                  <a:pt x="196611" y="57169"/>
                  <a:pt x="195233" y="58614"/>
                  <a:pt x="195233" y="60328"/>
                </a:cubicBezTo>
                <a:cubicBezTo>
                  <a:pt x="195233" y="62076"/>
                  <a:pt x="196611" y="63487"/>
                  <a:pt x="198358" y="63487"/>
                </a:cubicBezTo>
                <a:lnTo>
                  <a:pt x="205282" y="63487"/>
                </a:lnTo>
                <a:cubicBezTo>
                  <a:pt x="207970" y="63487"/>
                  <a:pt x="210424" y="62378"/>
                  <a:pt x="212239" y="60631"/>
                </a:cubicBezTo>
                <a:cubicBezTo>
                  <a:pt x="213986" y="58849"/>
                  <a:pt x="215095" y="56396"/>
                  <a:pt x="215095" y="53674"/>
                </a:cubicBezTo>
                <a:lnTo>
                  <a:pt x="215095" y="34450"/>
                </a:lnTo>
                <a:cubicBezTo>
                  <a:pt x="215095" y="31761"/>
                  <a:pt x="213986" y="29307"/>
                  <a:pt x="212239" y="27526"/>
                </a:cubicBezTo>
                <a:cubicBezTo>
                  <a:pt x="211163" y="26451"/>
                  <a:pt x="209886" y="25644"/>
                  <a:pt x="208441" y="25174"/>
                </a:cubicBezTo>
                <a:lnTo>
                  <a:pt x="208441" y="17208"/>
                </a:lnTo>
                <a:cubicBezTo>
                  <a:pt x="208441" y="12469"/>
                  <a:pt x="206525" y="8168"/>
                  <a:pt x="203400" y="5042"/>
                </a:cubicBezTo>
                <a:cubicBezTo>
                  <a:pt x="200274" y="1916"/>
                  <a:pt x="195972" y="1"/>
                  <a:pt x="191233" y="1"/>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0"/>
          <p:cNvSpPr/>
          <p:nvPr/>
        </p:nvSpPr>
        <p:spPr>
          <a:xfrm>
            <a:off x="1415757" y="1889735"/>
            <a:ext cx="398007" cy="434759"/>
          </a:xfrm>
          <a:custGeom>
            <a:avLst/>
            <a:gdLst/>
            <a:ahLst/>
            <a:cxnLst/>
            <a:rect l="l" t="t" r="r" b="b"/>
            <a:pathLst>
              <a:path w="191120" h="208768" extrusionOk="0">
                <a:moveTo>
                  <a:pt x="104188" y="40416"/>
                </a:moveTo>
                <a:cubicBezTo>
                  <a:pt x="106211" y="40416"/>
                  <a:pt x="108070" y="41264"/>
                  <a:pt x="109407" y="42569"/>
                </a:cubicBezTo>
                <a:cubicBezTo>
                  <a:pt x="110745" y="43906"/>
                  <a:pt x="111560" y="45733"/>
                  <a:pt x="111560" y="47723"/>
                </a:cubicBezTo>
                <a:cubicBezTo>
                  <a:pt x="111560" y="49745"/>
                  <a:pt x="110745" y="51572"/>
                  <a:pt x="109407" y="52909"/>
                </a:cubicBezTo>
                <a:cubicBezTo>
                  <a:pt x="108070" y="54214"/>
                  <a:pt x="106211" y="55062"/>
                  <a:pt x="104188" y="55062"/>
                </a:cubicBezTo>
                <a:lnTo>
                  <a:pt x="86182" y="55062"/>
                </a:lnTo>
                <a:lnTo>
                  <a:pt x="86182" y="40416"/>
                </a:lnTo>
                <a:close/>
                <a:moveTo>
                  <a:pt x="104188" y="61162"/>
                </a:moveTo>
                <a:cubicBezTo>
                  <a:pt x="106211" y="61162"/>
                  <a:pt x="108070" y="61978"/>
                  <a:pt x="109407" y="63315"/>
                </a:cubicBezTo>
                <a:cubicBezTo>
                  <a:pt x="110745" y="64620"/>
                  <a:pt x="111560" y="66447"/>
                  <a:pt x="111560" y="68469"/>
                </a:cubicBezTo>
                <a:cubicBezTo>
                  <a:pt x="111560" y="70492"/>
                  <a:pt x="110745" y="72318"/>
                  <a:pt x="109407" y="73623"/>
                </a:cubicBezTo>
                <a:cubicBezTo>
                  <a:pt x="108070" y="74960"/>
                  <a:pt x="106211" y="75776"/>
                  <a:pt x="104188" y="75776"/>
                </a:cubicBezTo>
                <a:lnTo>
                  <a:pt x="86182" y="75776"/>
                </a:lnTo>
                <a:lnTo>
                  <a:pt x="86182" y="61162"/>
                </a:lnTo>
                <a:close/>
                <a:moveTo>
                  <a:pt x="90945" y="26846"/>
                </a:moveTo>
                <a:cubicBezTo>
                  <a:pt x="89248" y="26846"/>
                  <a:pt x="87878" y="28216"/>
                  <a:pt x="87878" y="29880"/>
                </a:cubicBezTo>
                <a:lnTo>
                  <a:pt x="87878" y="34316"/>
                </a:lnTo>
                <a:lnTo>
                  <a:pt x="76494" y="34316"/>
                </a:lnTo>
                <a:cubicBezTo>
                  <a:pt x="74798" y="34316"/>
                  <a:pt x="73428" y="35686"/>
                  <a:pt x="73428" y="37382"/>
                </a:cubicBezTo>
                <a:cubicBezTo>
                  <a:pt x="73428" y="39046"/>
                  <a:pt x="74798" y="40416"/>
                  <a:pt x="76494" y="40416"/>
                </a:cubicBezTo>
                <a:lnTo>
                  <a:pt x="80050" y="40416"/>
                </a:lnTo>
                <a:lnTo>
                  <a:pt x="80050" y="75776"/>
                </a:lnTo>
                <a:lnTo>
                  <a:pt x="76494" y="75776"/>
                </a:lnTo>
                <a:cubicBezTo>
                  <a:pt x="74798" y="75776"/>
                  <a:pt x="73428" y="77146"/>
                  <a:pt x="73428" y="78842"/>
                </a:cubicBezTo>
                <a:cubicBezTo>
                  <a:pt x="73428" y="80538"/>
                  <a:pt x="74798" y="81908"/>
                  <a:pt x="76494" y="81908"/>
                </a:cubicBezTo>
                <a:lnTo>
                  <a:pt x="87878" y="81908"/>
                </a:lnTo>
                <a:lnTo>
                  <a:pt x="87878" y="86312"/>
                </a:lnTo>
                <a:cubicBezTo>
                  <a:pt x="87878" y="88008"/>
                  <a:pt x="89248" y="89378"/>
                  <a:pt x="90945" y="89378"/>
                </a:cubicBezTo>
                <a:cubicBezTo>
                  <a:pt x="92641" y="89378"/>
                  <a:pt x="93978" y="88008"/>
                  <a:pt x="93978" y="86312"/>
                </a:cubicBezTo>
                <a:lnTo>
                  <a:pt x="93978" y="81908"/>
                </a:lnTo>
                <a:lnTo>
                  <a:pt x="101122" y="81908"/>
                </a:lnTo>
                <a:lnTo>
                  <a:pt x="101122" y="86312"/>
                </a:lnTo>
                <a:cubicBezTo>
                  <a:pt x="101122" y="88008"/>
                  <a:pt x="102492" y="89378"/>
                  <a:pt x="104188" y="89378"/>
                </a:cubicBezTo>
                <a:cubicBezTo>
                  <a:pt x="105884" y="89378"/>
                  <a:pt x="107254" y="88008"/>
                  <a:pt x="107254" y="86312"/>
                </a:cubicBezTo>
                <a:lnTo>
                  <a:pt x="107254" y="81550"/>
                </a:lnTo>
                <a:cubicBezTo>
                  <a:pt x="109734" y="80963"/>
                  <a:pt x="111952" y="79690"/>
                  <a:pt x="113713" y="77961"/>
                </a:cubicBezTo>
                <a:cubicBezTo>
                  <a:pt x="116160" y="75515"/>
                  <a:pt x="117693" y="72155"/>
                  <a:pt x="117693" y="68469"/>
                </a:cubicBezTo>
                <a:cubicBezTo>
                  <a:pt x="117693" y="64424"/>
                  <a:pt x="115833" y="60673"/>
                  <a:pt x="112735" y="58096"/>
                </a:cubicBezTo>
                <a:cubicBezTo>
                  <a:pt x="115833" y="55552"/>
                  <a:pt x="117693" y="51768"/>
                  <a:pt x="117693" y="47723"/>
                </a:cubicBezTo>
                <a:cubicBezTo>
                  <a:pt x="117693" y="44037"/>
                  <a:pt x="116160" y="40677"/>
                  <a:pt x="113713" y="38263"/>
                </a:cubicBezTo>
                <a:cubicBezTo>
                  <a:pt x="111952" y="36502"/>
                  <a:pt x="109734" y="35229"/>
                  <a:pt x="107254" y="34675"/>
                </a:cubicBezTo>
                <a:lnTo>
                  <a:pt x="107254" y="29880"/>
                </a:lnTo>
                <a:cubicBezTo>
                  <a:pt x="107254" y="28216"/>
                  <a:pt x="105884" y="26846"/>
                  <a:pt x="104188" y="26846"/>
                </a:cubicBezTo>
                <a:cubicBezTo>
                  <a:pt x="102492" y="26846"/>
                  <a:pt x="101122" y="28216"/>
                  <a:pt x="101122" y="29880"/>
                </a:cubicBezTo>
                <a:lnTo>
                  <a:pt x="101122" y="34316"/>
                </a:lnTo>
                <a:lnTo>
                  <a:pt x="93978" y="34316"/>
                </a:lnTo>
                <a:lnTo>
                  <a:pt x="93978" y="29880"/>
                </a:lnTo>
                <a:cubicBezTo>
                  <a:pt x="93978" y="28216"/>
                  <a:pt x="92641" y="26846"/>
                  <a:pt x="90945" y="26846"/>
                </a:cubicBezTo>
                <a:close/>
                <a:moveTo>
                  <a:pt x="95544" y="12069"/>
                </a:moveTo>
                <a:cubicBezTo>
                  <a:pt x="82855" y="12069"/>
                  <a:pt x="71340" y="17223"/>
                  <a:pt x="63022" y="25541"/>
                </a:cubicBezTo>
                <a:cubicBezTo>
                  <a:pt x="54671" y="33892"/>
                  <a:pt x="49517" y="45374"/>
                  <a:pt x="49517" y="58096"/>
                </a:cubicBezTo>
                <a:cubicBezTo>
                  <a:pt x="49517" y="69480"/>
                  <a:pt x="53627" y="79853"/>
                  <a:pt x="60478" y="87911"/>
                </a:cubicBezTo>
                <a:cubicBezTo>
                  <a:pt x="67393" y="96066"/>
                  <a:pt x="77114" y="101774"/>
                  <a:pt x="88172" y="103535"/>
                </a:cubicBezTo>
                <a:cubicBezTo>
                  <a:pt x="88335" y="103561"/>
                  <a:pt x="88497" y="103573"/>
                  <a:pt x="88657" y="103573"/>
                </a:cubicBezTo>
                <a:cubicBezTo>
                  <a:pt x="90130" y="103573"/>
                  <a:pt x="91427" y="102524"/>
                  <a:pt x="91662" y="101024"/>
                </a:cubicBezTo>
                <a:cubicBezTo>
                  <a:pt x="91923" y="99360"/>
                  <a:pt x="90781" y="97794"/>
                  <a:pt x="89118" y="97533"/>
                </a:cubicBezTo>
                <a:cubicBezTo>
                  <a:pt x="79560" y="95968"/>
                  <a:pt x="71144" y="91042"/>
                  <a:pt x="65110" y="83964"/>
                </a:cubicBezTo>
                <a:cubicBezTo>
                  <a:pt x="59205" y="77016"/>
                  <a:pt x="55617" y="67980"/>
                  <a:pt x="55617" y="58096"/>
                </a:cubicBezTo>
                <a:cubicBezTo>
                  <a:pt x="55617" y="47070"/>
                  <a:pt x="60119" y="37089"/>
                  <a:pt x="67328" y="29880"/>
                </a:cubicBezTo>
                <a:cubicBezTo>
                  <a:pt x="74569" y="22671"/>
                  <a:pt x="84518" y="18169"/>
                  <a:pt x="95544" y="18169"/>
                </a:cubicBezTo>
                <a:cubicBezTo>
                  <a:pt x="106569" y="18169"/>
                  <a:pt x="116584" y="22671"/>
                  <a:pt x="123793" y="29880"/>
                </a:cubicBezTo>
                <a:cubicBezTo>
                  <a:pt x="131002" y="37089"/>
                  <a:pt x="135471" y="47070"/>
                  <a:pt x="135471" y="58096"/>
                </a:cubicBezTo>
                <a:cubicBezTo>
                  <a:pt x="135471" y="67980"/>
                  <a:pt x="131915" y="77016"/>
                  <a:pt x="125978" y="83964"/>
                </a:cubicBezTo>
                <a:cubicBezTo>
                  <a:pt x="119976" y="91042"/>
                  <a:pt x="111560" y="95968"/>
                  <a:pt x="101970" y="97533"/>
                </a:cubicBezTo>
                <a:cubicBezTo>
                  <a:pt x="100306" y="97794"/>
                  <a:pt x="99197" y="99360"/>
                  <a:pt x="99458" y="101024"/>
                </a:cubicBezTo>
                <a:cubicBezTo>
                  <a:pt x="99694" y="102524"/>
                  <a:pt x="100990" y="103573"/>
                  <a:pt x="102463" y="103573"/>
                </a:cubicBezTo>
                <a:cubicBezTo>
                  <a:pt x="102623" y="103573"/>
                  <a:pt x="102785" y="103561"/>
                  <a:pt x="102949" y="103535"/>
                </a:cubicBezTo>
                <a:cubicBezTo>
                  <a:pt x="113974" y="101774"/>
                  <a:pt x="123695" y="96066"/>
                  <a:pt x="130643" y="87911"/>
                </a:cubicBezTo>
                <a:cubicBezTo>
                  <a:pt x="137460" y="79853"/>
                  <a:pt x="141603" y="69480"/>
                  <a:pt x="141603" y="58096"/>
                </a:cubicBezTo>
                <a:cubicBezTo>
                  <a:pt x="141603" y="45374"/>
                  <a:pt x="136449" y="33892"/>
                  <a:pt x="128131" y="25541"/>
                </a:cubicBezTo>
                <a:cubicBezTo>
                  <a:pt x="119780" y="17223"/>
                  <a:pt x="108266" y="12069"/>
                  <a:pt x="95544" y="12069"/>
                </a:cubicBezTo>
                <a:close/>
                <a:moveTo>
                  <a:pt x="95544" y="6100"/>
                </a:moveTo>
                <a:cubicBezTo>
                  <a:pt x="109897" y="6100"/>
                  <a:pt x="122912" y="11939"/>
                  <a:pt x="132306" y="21366"/>
                </a:cubicBezTo>
                <a:cubicBezTo>
                  <a:pt x="141734" y="30761"/>
                  <a:pt x="147540" y="43743"/>
                  <a:pt x="147540" y="58096"/>
                </a:cubicBezTo>
                <a:cubicBezTo>
                  <a:pt x="147540" y="72449"/>
                  <a:pt x="141734" y="85464"/>
                  <a:pt x="132306" y="94859"/>
                </a:cubicBezTo>
                <a:cubicBezTo>
                  <a:pt x="122912" y="104286"/>
                  <a:pt x="109897" y="110092"/>
                  <a:pt x="95544" y="110092"/>
                </a:cubicBezTo>
                <a:cubicBezTo>
                  <a:pt x="81191" y="110092"/>
                  <a:pt x="68209" y="104286"/>
                  <a:pt x="58814" y="94859"/>
                </a:cubicBezTo>
                <a:cubicBezTo>
                  <a:pt x="49387" y="85464"/>
                  <a:pt x="43581" y="72449"/>
                  <a:pt x="43581" y="58096"/>
                </a:cubicBezTo>
                <a:cubicBezTo>
                  <a:pt x="43581" y="43743"/>
                  <a:pt x="49387" y="30761"/>
                  <a:pt x="58814" y="21366"/>
                </a:cubicBezTo>
                <a:cubicBezTo>
                  <a:pt x="68209" y="11939"/>
                  <a:pt x="81191" y="6100"/>
                  <a:pt x="95544" y="6100"/>
                </a:cubicBezTo>
                <a:close/>
                <a:moveTo>
                  <a:pt x="27108" y="103894"/>
                </a:moveTo>
                <a:cubicBezTo>
                  <a:pt x="29391" y="103894"/>
                  <a:pt x="31511" y="104873"/>
                  <a:pt x="33012" y="106373"/>
                </a:cubicBezTo>
                <a:cubicBezTo>
                  <a:pt x="34512" y="107874"/>
                  <a:pt x="35491" y="109962"/>
                  <a:pt x="35491" y="112278"/>
                </a:cubicBezTo>
                <a:cubicBezTo>
                  <a:pt x="35491" y="114626"/>
                  <a:pt x="34512" y="116714"/>
                  <a:pt x="33012" y="118214"/>
                </a:cubicBezTo>
                <a:cubicBezTo>
                  <a:pt x="31511" y="119748"/>
                  <a:pt x="29391" y="120693"/>
                  <a:pt x="27075" y="120693"/>
                </a:cubicBezTo>
                <a:cubicBezTo>
                  <a:pt x="24759" y="120693"/>
                  <a:pt x="22671" y="119748"/>
                  <a:pt x="21171" y="118214"/>
                </a:cubicBezTo>
                <a:cubicBezTo>
                  <a:pt x="19638" y="116714"/>
                  <a:pt x="18692" y="114626"/>
                  <a:pt x="18692" y="112278"/>
                </a:cubicBezTo>
                <a:cubicBezTo>
                  <a:pt x="18692" y="109962"/>
                  <a:pt x="19638" y="107874"/>
                  <a:pt x="21171" y="106373"/>
                </a:cubicBezTo>
                <a:cubicBezTo>
                  <a:pt x="22736" y="104775"/>
                  <a:pt x="24857" y="103894"/>
                  <a:pt x="27108" y="103894"/>
                </a:cubicBezTo>
                <a:close/>
                <a:moveTo>
                  <a:pt x="164013" y="103894"/>
                </a:moveTo>
                <a:cubicBezTo>
                  <a:pt x="166264" y="103894"/>
                  <a:pt x="168384" y="104775"/>
                  <a:pt x="169950" y="106373"/>
                </a:cubicBezTo>
                <a:cubicBezTo>
                  <a:pt x="171483" y="107874"/>
                  <a:pt x="172396" y="109962"/>
                  <a:pt x="172396" y="112310"/>
                </a:cubicBezTo>
                <a:cubicBezTo>
                  <a:pt x="172396" y="114626"/>
                  <a:pt x="171483" y="116714"/>
                  <a:pt x="169950" y="118214"/>
                </a:cubicBezTo>
                <a:cubicBezTo>
                  <a:pt x="168417" y="119748"/>
                  <a:pt x="166329" y="120693"/>
                  <a:pt x="164013" y="120693"/>
                </a:cubicBezTo>
                <a:cubicBezTo>
                  <a:pt x="161730" y="120693"/>
                  <a:pt x="159609" y="119748"/>
                  <a:pt x="158109" y="118214"/>
                </a:cubicBezTo>
                <a:cubicBezTo>
                  <a:pt x="156576" y="116714"/>
                  <a:pt x="155662" y="114626"/>
                  <a:pt x="155662" y="112310"/>
                </a:cubicBezTo>
                <a:cubicBezTo>
                  <a:pt x="155662" y="109962"/>
                  <a:pt x="156576" y="107874"/>
                  <a:pt x="158109" y="106373"/>
                </a:cubicBezTo>
                <a:cubicBezTo>
                  <a:pt x="159674" y="104775"/>
                  <a:pt x="161795" y="103894"/>
                  <a:pt x="164013" y="103894"/>
                </a:cubicBezTo>
                <a:close/>
                <a:moveTo>
                  <a:pt x="95544" y="0"/>
                </a:moveTo>
                <a:cubicBezTo>
                  <a:pt x="79528" y="0"/>
                  <a:pt x="64979" y="6491"/>
                  <a:pt x="54476" y="17028"/>
                </a:cubicBezTo>
                <a:cubicBezTo>
                  <a:pt x="49844" y="21660"/>
                  <a:pt x="45962" y="27074"/>
                  <a:pt x="43091" y="33077"/>
                </a:cubicBezTo>
                <a:lnTo>
                  <a:pt x="16310" y="33077"/>
                </a:lnTo>
                <a:cubicBezTo>
                  <a:pt x="11841" y="33077"/>
                  <a:pt x="7764" y="34903"/>
                  <a:pt x="4796" y="37872"/>
                </a:cubicBezTo>
                <a:cubicBezTo>
                  <a:pt x="1827" y="40840"/>
                  <a:pt x="0" y="44918"/>
                  <a:pt x="0" y="49386"/>
                </a:cubicBezTo>
                <a:lnTo>
                  <a:pt x="0" y="105362"/>
                </a:lnTo>
                <a:cubicBezTo>
                  <a:pt x="0" y="107058"/>
                  <a:pt x="1371" y="108428"/>
                  <a:pt x="3067" y="108428"/>
                </a:cubicBezTo>
                <a:cubicBezTo>
                  <a:pt x="4763" y="108428"/>
                  <a:pt x="6133" y="107058"/>
                  <a:pt x="6133" y="105362"/>
                </a:cubicBezTo>
                <a:lnTo>
                  <a:pt x="6133" y="49386"/>
                </a:lnTo>
                <a:cubicBezTo>
                  <a:pt x="6133" y="46581"/>
                  <a:pt x="7275" y="44037"/>
                  <a:pt x="9134" y="42177"/>
                </a:cubicBezTo>
                <a:cubicBezTo>
                  <a:pt x="10961" y="40351"/>
                  <a:pt x="13538" y="39176"/>
                  <a:pt x="16310" y="39176"/>
                </a:cubicBezTo>
                <a:lnTo>
                  <a:pt x="40612" y="39176"/>
                </a:lnTo>
                <a:cubicBezTo>
                  <a:pt x="38883" y="44200"/>
                  <a:pt x="37807" y="49517"/>
                  <a:pt x="37546" y="55062"/>
                </a:cubicBezTo>
                <a:lnTo>
                  <a:pt x="27075" y="55062"/>
                </a:lnTo>
                <a:cubicBezTo>
                  <a:pt x="25411" y="55062"/>
                  <a:pt x="24041" y="56432"/>
                  <a:pt x="24041" y="58096"/>
                </a:cubicBezTo>
                <a:lnTo>
                  <a:pt x="24041" y="98121"/>
                </a:lnTo>
                <a:cubicBezTo>
                  <a:pt x="21269" y="98708"/>
                  <a:pt x="18757" y="100110"/>
                  <a:pt x="16832" y="102035"/>
                </a:cubicBezTo>
                <a:cubicBezTo>
                  <a:pt x="14223" y="104677"/>
                  <a:pt x="12592" y="108298"/>
                  <a:pt x="12592" y="112278"/>
                </a:cubicBezTo>
                <a:cubicBezTo>
                  <a:pt x="12592" y="116290"/>
                  <a:pt x="14223" y="119911"/>
                  <a:pt x="16832" y="122553"/>
                </a:cubicBezTo>
                <a:cubicBezTo>
                  <a:pt x="19475" y="125162"/>
                  <a:pt x="23095" y="126793"/>
                  <a:pt x="27075" y="126793"/>
                </a:cubicBezTo>
                <a:cubicBezTo>
                  <a:pt x="31087" y="126793"/>
                  <a:pt x="34708" y="125162"/>
                  <a:pt x="37350" y="122553"/>
                </a:cubicBezTo>
                <a:cubicBezTo>
                  <a:pt x="39960" y="119911"/>
                  <a:pt x="41591" y="116290"/>
                  <a:pt x="41591" y="112278"/>
                </a:cubicBezTo>
                <a:cubicBezTo>
                  <a:pt x="41591" y="108298"/>
                  <a:pt x="39960" y="104677"/>
                  <a:pt x="37350" y="102035"/>
                </a:cubicBezTo>
                <a:cubicBezTo>
                  <a:pt x="35393" y="100110"/>
                  <a:pt x="32914" y="98708"/>
                  <a:pt x="30141" y="98121"/>
                </a:cubicBezTo>
                <a:lnTo>
                  <a:pt x="30141" y="61162"/>
                </a:lnTo>
                <a:lnTo>
                  <a:pt x="37546" y="61162"/>
                </a:lnTo>
                <a:cubicBezTo>
                  <a:pt x="38296" y="76004"/>
                  <a:pt x="44624" y="89346"/>
                  <a:pt x="54476" y="99197"/>
                </a:cubicBezTo>
                <a:cubicBezTo>
                  <a:pt x="64979" y="109701"/>
                  <a:pt x="79528" y="116225"/>
                  <a:pt x="95544" y="116225"/>
                </a:cubicBezTo>
                <a:cubicBezTo>
                  <a:pt x="111593" y="116225"/>
                  <a:pt x="126141" y="109701"/>
                  <a:pt x="136645" y="99197"/>
                </a:cubicBezTo>
                <a:cubicBezTo>
                  <a:pt x="146496" y="89346"/>
                  <a:pt x="152824" y="76004"/>
                  <a:pt x="153575" y="61162"/>
                </a:cubicBezTo>
                <a:lnTo>
                  <a:pt x="160947" y="61162"/>
                </a:lnTo>
                <a:lnTo>
                  <a:pt x="160947" y="98121"/>
                </a:lnTo>
                <a:cubicBezTo>
                  <a:pt x="158174" y="98708"/>
                  <a:pt x="155695" y="100110"/>
                  <a:pt x="153770" y="102035"/>
                </a:cubicBezTo>
                <a:cubicBezTo>
                  <a:pt x="151161" y="104677"/>
                  <a:pt x="149530" y="108298"/>
                  <a:pt x="149530" y="112310"/>
                </a:cubicBezTo>
                <a:cubicBezTo>
                  <a:pt x="149530" y="116290"/>
                  <a:pt x="151161" y="119911"/>
                  <a:pt x="153770" y="122553"/>
                </a:cubicBezTo>
                <a:cubicBezTo>
                  <a:pt x="156380" y="125162"/>
                  <a:pt x="160033" y="126793"/>
                  <a:pt x="164013" y="126793"/>
                </a:cubicBezTo>
                <a:cubicBezTo>
                  <a:pt x="168025" y="126793"/>
                  <a:pt x="171646" y="125162"/>
                  <a:pt x="174288" y="122553"/>
                </a:cubicBezTo>
                <a:cubicBezTo>
                  <a:pt x="176898" y="119911"/>
                  <a:pt x="178529" y="116290"/>
                  <a:pt x="178529" y="112310"/>
                </a:cubicBezTo>
                <a:cubicBezTo>
                  <a:pt x="178529" y="108298"/>
                  <a:pt x="176898" y="104677"/>
                  <a:pt x="174288" y="102035"/>
                </a:cubicBezTo>
                <a:cubicBezTo>
                  <a:pt x="172331" y="100110"/>
                  <a:pt x="169852" y="98708"/>
                  <a:pt x="167079" y="98121"/>
                </a:cubicBezTo>
                <a:lnTo>
                  <a:pt x="167079" y="58096"/>
                </a:lnTo>
                <a:cubicBezTo>
                  <a:pt x="167079" y="56432"/>
                  <a:pt x="165709" y="55062"/>
                  <a:pt x="164013" y="55062"/>
                </a:cubicBezTo>
                <a:lnTo>
                  <a:pt x="153575" y="55062"/>
                </a:lnTo>
                <a:cubicBezTo>
                  <a:pt x="153314" y="49517"/>
                  <a:pt x="152237" y="44200"/>
                  <a:pt x="150508" y="39176"/>
                </a:cubicBezTo>
                <a:lnTo>
                  <a:pt x="174777" y="39176"/>
                </a:lnTo>
                <a:cubicBezTo>
                  <a:pt x="177583" y="39176"/>
                  <a:pt x="180127" y="40351"/>
                  <a:pt x="181986" y="42177"/>
                </a:cubicBezTo>
                <a:cubicBezTo>
                  <a:pt x="183846" y="44037"/>
                  <a:pt x="184987" y="46581"/>
                  <a:pt x="184987" y="49386"/>
                </a:cubicBezTo>
                <a:lnTo>
                  <a:pt x="184987" y="53366"/>
                </a:lnTo>
                <a:cubicBezTo>
                  <a:pt x="184987" y="55030"/>
                  <a:pt x="186357" y="56400"/>
                  <a:pt x="188054" y="56400"/>
                </a:cubicBezTo>
                <a:cubicBezTo>
                  <a:pt x="189750" y="56400"/>
                  <a:pt x="191120" y="55030"/>
                  <a:pt x="191120" y="53366"/>
                </a:cubicBezTo>
                <a:lnTo>
                  <a:pt x="191120" y="49386"/>
                </a:lnTo>
                <a:cubicBezTo>
                  <a:pt x="191120" y="44918"/>
                  <a:pt x="189261" y="40840"/>
                  <a:pt x="186325" y="37872"/>
                </a:cubicBezTo>
                <a:cubicBezTo>
                  <a:pt x="183356" y="34903"/>
                  <a:pt x="179279" y="33077"/>
                  <a:pt x="174777" y="33077"/>
                </a:cubicBezTo>
                <a:lnTo>
                  <a:pt x="147997" y="33077"/>
                </a:lnTo>
                <a:cubicBezTo>
                  <a:pt x="145126" y="27074"/>
                  <a:pt x="141277" y="21660"/>
                  <a:pt x="136645" y="17028"/>
                </a:cubicBezTo>
                <a:cubicBezTo>
                  <a:pt x="126141" y="6491"/>
                  <a:pt x="111593" y="0"/>
                  <a:pt x="95544" y="0"/>
                </a:cubicBezTo>
                <a:close/>
                <a:moveTo>
                  <a:pt x="84779" y="144571"/>
                </a:moveTo>
                <a:cubicBezTo>
                  <a:pt x="83083" y="144571"/>
                  <a:pt x="81713" y="145941"/>
                  <a:pt x="81713" y="147638"/>
                </a:cubicBezTo>
                <a:cubicBezTo>
                  <a:pt x="81713" y="149301"/>
                  <a:pt x="83083" y="150671"/>
                  <a:pt x="84779" y="150671"/>
                </a:cubicBezTo>
                <a:lnTo>
                  <a:pt x="106341" y="150671"/>
                </a:lnTo>
                <a:cubicBezTo>
                  <a:pt x="108037" y="150671"/>
                  <a:pt x="109375" y="149301"/>
                  <a:pt x="109375" y="147638"/>
                </a:cubicBezTo>
                <a:cubicBezTo>
                  <a:pt x="109375" y="145941"/>
                  <a:pt x="108037" y="144571"/>
                  <a:pt x="106341" y="144571"/>
                </a:cubicBezTo>
                <a:close/>
                <a:moveTo>
                  <a:pt x="184987" y="139385"/>
                </a:moveTo>
                <a:lnTo>
                  <a:pt x="184987" y="145648"/>
                </a:lnTo>
                <a:cubicBezTo>
                  <a:pt x="184987" y="148453"/>
                  <a:pt x="183846" y="151030"/>
                  <a:pt x="181986" y="152857"/>
                </a:cubicBezTo>
                <a:cubicBezTo>
                  <a:pt x="180127" y="154716"/>
                  <a:pt x="177583" y="155858"/>
                  <a:pt x="174777" y="155858"/>
                </a:cubicBezTo>
                <a:lnTo>
                  <a:pt x="16310" y="155858"/>
                </a:lnTo>
                <a:cubicBezTo>
                  <a:pt x="13538" y="155858"/>
                  <a:pt x="10961" y="154716"/>
                  <a:pt x="9134" y="152857"/>
                </a:cubicBezTo>
                <a:cubicBezTo>
                  <a:pt x="7275" y="151030"/>
                  <a:pt x="6133" y="148453"/>
                  <a:pt x="6133" y="145648"/>
                </a:cubicBezTo>
                <a:lnTo>
                  <a:pt x="6133" y="139385"/>
                </a:lnTo>
                <a:close/>
                <a:moveTo>
                  <a:pt x="113517" y="161990"/>
                </a:moveTo>
                <a:lnTo>
                  <a:pt x="118867" y="187532"/>
                </a:lnTo>
                <a:lnTo>
                  <a:pt x="102492" y="187532"/>
                </a:lnTo>
                <a:cubicBezTo>
                  <a:pt x="100796" y="187532"/>
                  <a:pt x="99426" y="188902"/>
                  <a:pt x="99426" y="190598"/>
                </a:cubicBezTo>
                <a:cubicBezTo>
                  <a:pt x="99426" y="192294"/>
                  <a:pt x="100796" y="193664"/>
                  <a:pt x="102492" y="193664"/>
                </a:cubicBezTo>
                <a:lnTo>
                  <a:pt x="128881" y="193664"/>
                </a:lnTo>
                <a:cubicBezTo>
                  <a:pt x="130121" y="193664"/>
                  <a:pt x="131263" y="194153"/>
                  <a:pt x="132078" y="194969"/>
                </a:cubicBezTo>
                <a:cubicBezTo>
                  <a:pt x="132861" y="195784"/>
                  <a:pt x="133383" y="196926"/>
                  <a:pt x="133383" y="198166"/>
                </a:cubicBezTo>
                <a:cubicBezTo>
                  <a:pt x="133383" y="199405"/>
                  <a:pt x="132861" y="200514"/>
                  <a:pt x="132078" y="201330"/>
                </a:cubicBezTo>
                <a:cubicBezTo>
                  <a:pt x="131263" y="202145"/>
                  <a:pt x="130121" y="202667"/>
                  <a:pt x="128881" y="202667"/>
                </a:cubicBezTo>
                <a:lnTo>
                  <a:pt x="62206" y="202667"/>
                </a:lnTo>
                <a:cubicBezTo>
                  <a:pt x="61000" y="202667"/>
                  <a:pt x="59858" y="202145"/>
                  <a:pt x="59042" y="201330"/>
                </a:cubicBezTo>
                <a:cubicBezTo>
                  <a:pt x="58227" y="200514"/>
                  <a:pt x="57738" y="199405"/>
                  <a:pt x="57738" y="198166"/>
                </a:cubicBezTo>
                <a:cubicBezTo>
                  <a:pt x="57738" y="196926"/>
                  <a:pt x="58227" y="195784"/>
                  <a:pt x="59042" y="194969"/>
                </a:cubicBezTo>
                <a:cubicBezTo>
                  <a:pt x="59858" y="194153"/>
                  <a:pt x="61000" y="193664"/>
                  <a:pt x="62206" y="193664"/>
                </a:cubicBezTo>
                <a:lnTo>
                  <a:pt x="88629" y="193664"/>
                </a:lnTo>
                <a:cubicBezTo>
                  <a:pt x="90325" y="193664"/>
                  <a:pt x="91695" y="192294"/>
                  <a:pt x="91695" y="190598"/>
                </a:cubicBezTo>
                <a:cubicBezTo>
                  <a:pt x="91695" y="188902"/>
                  <a:pt x="90325" y="187532"/>
                  <a:pt x="88629" y="187532"/>
                </a:cubicBezTo>
                <a:lnTo>
                  <a:pt x="72253" y="187532"/>
                </a:lnTo>
                <a:lnTo>
                  <a:pt x="77603" y="161990"/>
                </a:lnTo>
                <a:close/>
                <a:moveTo>
                  <a:pt x="188054" y="64163"/>
                </a:moveTo>
                <a:cubicBezTo>
                  <a:pt x="186357" y="64163"/>
                  <a:pt x="184987" y="65501"/>
                  <a:pt x="184987" y="67197"/>
                </a:cubicBezTo>
                <a:lnTo>
                  <a:pt x="184987" y="133252"/>
                </a:lnTo>
                <a:lnTo>
                  <a:pt x="6133" y="133252"/>
                </a:lnTo>
                <a:lnTo>
                  <a:pt x="6133" y="119226"/>
                </a:lnTo>
                <a:cubicBezTo>
                  <a:pt x="6133" y="117529"/>
                  <a:pt x="4763" y="116159"/>
                  <a:pt x="3067" y="116159"/>
                </a:cubicBezTo>
                <a:cubicBezTo>
                  <a:pt x="1371" y="116159"/>
                  <a:pt x="0" y="117529"/>
                  <a:pt x="0" y="119226"/>
                </a:cubicBezTo>
                <a:lnTo>
                  <a:pt x="0" y="145648"/>
                </a:lnTo>
                <a:cubicBezTo>
                  <a:pt x="0" y="150149"/>
                  <a:pt x="1827" y="154227"/>
                  <a:pt x="4796" y="157195"/>
                </a:cubicBezTo>
                <a:cubicBezTo>
                  <a:pt x="7731" y="160164"/>
                  <a:pt x="11841" y="161990"/>
                  <a:pt x="16310" y="161990"/>
                </a:cubicBezTo>
                <a:lnTo>
                  <a:pt x="71373" y="161990"/>
                </a:lnTo>
                <a:lnTo>
                  <a:pt x="66023" y="187532"/>
                </a:lnTo>
                <a:lnTo>
                  <a:pt x="62206" y="187532"/>
                </a:lnTo>
                <a:cubicBezTo>
                  <a:pt x="59303" y="187532"/>
                  <a:pt x="56661" y="188739"/>
                  <a:pt x="54737" y="190663"/>
                </a:cubicBezTo>
                <a:cubicBezTo>
                  <a:pt x="52812" y="192588"/>
                  <a:pt x="51605" y="195230"/>
                  <a:pt x="51605" y="198166"/>
                </a:cubicBezTo>
                <a:cubicBezTo>
                  <a:pt x="51605" y="201069"/>
                  <a:pt x="52812" y="203744"/>
                  <a:pt x="54737" y="205668"/>
                </a:cubicBezTo>
                <a:cubicBezTo>
                  <a:pt x="56661" y="207560"/>
                  <a:pt x="59303" y="208767"/>
                  <a:pt x="62206" y="208767"/>
                </a:cubicBezTo>
                <a:lnTo>
                  <a:pt x="128881" y="208767"/>
                </a:lnTo>
                <a:cubicBezTo>
                  <a:pt x="131817" y="208767"/>
                  <a:pt x="134459" y="207560"/>
                  <a:pt x="136384" y="205668"/>
                </a:cubicBezTo>
                <a:cubicBezTo>
                  <a:pt x="138308" y="203744"/>
                  <a:pt x="139515" y="201069"/>
                  <a:pt x="139515" y="198166"/>
                </a:cubicBezTo>
                <a:cubicBezTo>
                  <a:pt x="139515" y="195230"/>
                  <a:pt x="138308" y="192588"/>
                  <a:pt x="136384" y="190663"/>
                </a:cubicBezTo>
                <a:cubicBezTo>
                  <a:pt x="134459" y="188739"/>
                  <a:pt x="131817" y="187532"/>
                  <a:pt x="128881" y="187532"/>
                </a:cubicBezTo>
                <a:lnTo>
                  <a:pt x="125097" y="187532"/>
                </a:lnTo>
                <a:lnTo>
                  <a:pt x="119748" y="161990"/>
                </a:lnTo>
                <a:lnTo>
                  <a:pt x="174777" y="161990"/>
                </a:lnTo>
                <a:cubicBezTo>
                  <a:pt x="179279" y="161990"/>
                  <a:pt x="183356" y="160164"/>
                  <a:pt x="186325" y="157195"/>
                </a:cubicBezTo>
                <a:cubicBezTo>
                  <a:pt x="189261" y="154227"/>
                  <a:pt x="191120" y="150149"/>
                  <a:pt x="191120" y="145648"/>
                </a:cubicBezTo>
                <a:lnTo>
                  <a:pt x="191120" y="67197"/>
                </a:lnTo>
                <a:cubicBezTo>
                  <a:pt x="191120" y="65501"/>
                  <a:pt x="189750" y="64163"/>
                  <a:pt x="188054" y="64163"/>
                </a:cubicBez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775"/>
        <p:cNvGrpSpPr/>
        <p:nvPr/>
      </p:nvGrpSpPr>
      <p:grpSpPr>
        <a:xfrm>
          <a:off x="0" y="0"/>
          <a:ext cx="0" cy="0"/>
          <a:chOff x="0" y="0"/>
          <a:chExt cx="0" cy="0"/>
        </a:xfrm>
      </p:grpSpPr>
      <p:pic>
        <p:nvPicPr>
          <p:cNvPr id="13776" name="Google Shape;13776;p80">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Executive Summary</a:t>
            </a:r>
            <a:endParaRPr dirty="0"/>
          </a:p>
        </p:txBody>
      </p:sp>
      <p:sp>
        <p:nvSpPr>
          <p:cNvPr id="588" name="Google Shape;588;p31"/>
          <p:cNvSpPr txBox="1">
            <a:spLocks noGrp="1"/>
          </p:cNvSpPr>
          <p:nvPr>
            <p:ph type="body" idx="1"/>
          </p:nvPr>
        </p:nvSpPr>
        <p:spPr>
          <a:xfrm>
            <a:off x="720000" y="4557830"/>
            <a:ext cx="7704000" cy="4571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400" dirty="0"/>
              <a:t>Our team identified an opportunity to improve an ongoing payment  system issue across the world. We developed a flexible solution to provide individuals and companies across different industries (artist, suppliers, royalty holders, nonprofits etc.) a secure and instant access to their funds from the product being sold. This effectively can eliminate scandals while also reducing the turn around time for people to be paid while providing a layer of trust that they are getting their agreed upon percentage that was committed. </a:t>
            </a:r>
          </a:p>
          <a:p>
            <a:pPr marL="0" lvl="0" indent="0" algn="l" rtl="0">
              <a:spcBef>
                <a:spcPts val="0"/>
              </a:spcBef>
              <a:spcAft>
                <a:spcPts val="0"/>
              </a:spcAft>
              <a:buClr>
                <a:schemeClr val="dk1"/>
              </a:buClr>
              <a:buSzPts val="1100"/>
              <a:buFont typeface="Arial"/>
              <a:buNone/>
            </a:pPr>
            <a:endParaRPr lang="en-US" sz="1400" dirty="0">
              <a:solidFill>
                <a:srgbClr val="8E8BD8"/>
              </a:solidFill>
            </a:endParaRPr>
          </a:p>
          <a:p>
            <a:pPr marL="0" lvl="0" indent="0" algn="l" rtl="0">
              <a:spcBef>
                <a:spcPts val="0"/>
              </a:spcBef>
              <a:spcAft>
                <a:spcPts val="0"/>
              </a:spcAft>
              <a:buClr>
                <a:schemeClr val="dk1"/>
              </a:buClr>
              <a:buSzPts val="1100"/>
              <a:buFont typeface="Arial"/>
              <a:buNone/>
            </a:pPr>
            <a:r>
              <a:rPr lang="en-US" sz="1400" dirty="0"/>
              <a:t>The solution our team</a:t>
            </a:r>
            <a:r>
              <a:rPr lang="en-US" sz="1400" dirty="0">
                <a:solidFill>
                  <a:srgbClr val="8E8BD8"/>
                </a:solidFill>
              </a:rPr>
              <a:t> developed is a Royalty Smart Contract written in Solidity for the ETH blockchain that delivers a customizable distribution of incoming funds. This fintech solution automates a type of payment system that is inherently trustless via the smart contract logic and leveraging blockchain decentralization. This enables a set and forget aspect that can </a:t>
            </a:r>
            <a:r>
              <a:rPr lang="en-US" sz="1400" dirty="0"/>
              <a:t>reduce some of the business admin oversight costs required with auditing.</a:t>
            </a:r>
            <a:endParaRPr lang="en-US" sz="1400" dirty="0">
              <a:solidFill>
                <a:srgbClr val="8E8BD8"/>
              </a:solidFill>
            </a:endParaRPr>
          </a:p>
          <a:p>
            <a:pPr marL="0" lvl="0" indent="0" algn="l" rtl="0">
              <a:spcBef>
                <a:spcPts val="0"/>
              </a:spcBef>
              <a:spcAft>
                <a:spcPts val="0"/>
              </a:spcAft>
              <a:buClr>
                <a:schemeClr val="dk1"/>
              </a:buClr>
              <a:buSzPts val="1100"/>
              <a:buFont typeface="Arial"/>
              <a:buNone/>
            </a:pPr>
            <a:endParaRPr lang="en-US" sz="1800" dirty="0">
              <a:solidFill>
                <a:srgbClr val="8E8BD8"/>
              </a:solidFill>
            </a:endParaRPr>
          </a:p>
          <a:p>
            <a:pPr marL="171450" lvl="0" indent="-171450" algn="l" rtl="0">
              <a:spcBef>
                <a:spcPts val="0"/>
              </a:spcBef>
              <a:spcAft>
                <a:spcPts val="0"/>
              </a:spcAft>
              <a:buClr>
                <a:schemeClr val="dk1"/>
              </a:buClr>
              <a:buSzPts val="1100"/>
              <a:buFont typeface="Arial" panose="020B0604020202020204" pitchFamily="34" charset="0"/>
              <a:buChar char="•"/>
            </a:pPr>
            <a:endParaRPr lang="en-US" dirty="0">
              <a:solidFill>
                <a:schemeClr val="accent3"/>
              </a:solidFill>
            </a:endParaRPr>
          </a:p>
          <a:p>
            <a:pPr marL="0" lvl="0" indent="0" algn="l" rtl="0">
              <a:spcBef>
                <a:spcPts val="0"/>
              </a:spcBef>
              <a:spcAft>
                <a:spcPts val="0"/>
              </a:spcAft>
              <a:buClr>
                <a:schemeClr val="dk1"/>
              </a:buClr>
              <a:buSzPts val="1100"/>
              <a:buNone/>
            </a:pPr>
            <a:endParaRPr lang="en-US" dirty="0">
              <a:solidFill>
                <a:schemeClr val="accent3"/>
              </a:solidFill>
            </a:endParaRPr>
          </a:p>
          <a:p>
            <a:pPr marL="0" lvl="0" indent="0" algn="l" rtl="0">
              <a:spcBef>
                <a:spcPts val="0"/>
              </a:spcBef>
              <a:spcAft>
                <a:spcPts val="0"/>
              </a:spcAft>
              <a:buClr>
                <a:schemeClr val="dk1"/>
              </a:buClr>
              <a:buSzPts val="1100"/>
              <a:buFont typeface="Arial"/>
              <a:buNone/>
            </a:pPr>
            <a:endParaRPr lang="en-US" dirty="0">
              <a:solidFill>
                <a:srgbClr val="8E8BD8"/>
              </a:solidFill>
            </a:endParaRP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solidFill>
                <a:srgbClr val="8E8BD8"/>
              </a:solidFill>
            </a:endParaRP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solidFill>
                <a:srgbClr val="8E8BD8"/>
              </a:solidFill>
            </a:endParaRP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solidFill>
                <a:srgbClr val="8E8BD8"/>
              </a:solidFill>
            </a:endParaRP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solidFill>
                <a:srgbClr val="8E8BD8"/>
              </a:solidFill>
            </a:endParaRP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solidFill>
                <a:srgbClr val="8E8BD8"/>
              </a:solidFill>
            </a:endParaRPr>
          </a:p>
          <a:p>
            <a:pPr marL="0" lvl="0" indent="0" algn="l" rtl="0">
              <a:spcBef>
                <a:spcPts val="0"/>
              </a:spcBef>
              <a:spcAft>
                <a:spcPts val="0"/>
              </a:spcAft>
              <a:buClr>
                <a:schemeClr val="dk1"/>
              </a:buClr>
              <a:buSzPts val="1100"/>
              <a:buFont typeface="Arial"/>
              <a:buNone/>
            </a:pPr>
            <a:endParaRPr lang="en-US" dirty="0">
              <a:solidFill>
                <a:srgbClr val="8E8BD8"/>
              </a:solidFill>
            </a:endParaRPr>
          </a:p>
          <a:p>
            <a:pPr marL="137160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solidFill>
                <a:srgbClr val="8E8BD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Development of Project</a:t>
            </a:r>
            <a:endParaRPr dirty="0"/>
          </a:p>
        </p:txBody>
      </p:sp>
      <p:sp>
        <p:nvSpPr>
          <p:cNvPr id="666" name="Google Shape;666;p39"/>
          <p:cNvSpPr txBox="1">
            <a:spLocks noGrp="1"/>
          </p:cNvSpPr>
          <p:nvPr>
            <p:ph type="subTitle" idx="1"/>
          </p:nvPr>
        </p:nvSpPr>
        <p:spPr>
          <a:xfrm>
            <a:off x="720000" y="3188875"/>
            <a:ext cx="2404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Streamlit</a:t>
            </a:r>
            <a:r>
              <a:rPr lang="en-US" dirty="0"/>
              <a:t> Application</a:t>
            </a:r>
            <a:endParaRPr dirty="0"/>
          </a:p>
        </p:txBody>
      </p:sp>
      <p:sp>
        <p:nvSpPr>
          <p:cNvPr id="667" name="Google Shape;667;p39"/>
          <p:cNvSpPr txBox="1">
            <a:spLocks noGrp="1"/>
          </p:cNvSpPr>
          <p:nvPr>
            <p:ph type="subTitle" idx="2"/>
          </p:nvPr>
        </p:nvSpPr>
        <p:spPr>
          <a:xfrm>
            <a:off x="719849" y="3677593"/>
            <a:ext cx="2404500" cy="6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Used for front end interface (If time permits)</a:t>
            </a:r>
            <a:endParaRPr dirty="0"/>
          </a:p>
        </p:txBody>
      </p:sp>
      <p:sp>
        <p:nvSpPr>
          <p:cNvPr id="668" name="Google Shape;668;p39"/>
          <p:cNvSpPr txBox="1">
            <a:spLocks noGrp="1"/>
          </p:cNvSpPr>
          <p:nvPr>
            <p:ph type="subTitle" idx="3"/>
          </p:nvPr>
        </p:nvSpPr>
        <p:spPr>
          <a:xfrm>
            <a:off x="3369750" y="3188875"/>
            <a:ext cx="2404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Solidity Smart Contracts &amp; OpenZeppelin</a:t>
            </a:r>
            <a:endParaRPr dirty="0"/>
          </a:p>
        </p:txBody>
      </p:sp>
      <p:sp>
        <p:nvSpPr>
          <p:cNvPr id="670" name="Google Shape;670;p39"/>
          <p:cNvSpPr txBox="1">
            <a:spLocks noGrp="1"/>
          </p:cNvSpPr>
          <p:nvPr>
            <p:ph type="subTitle" idx="5"/>
          </p:nvPr>
        </p:nvSpPr>
        <p:spPr>
          <a:xfrm>
            <a:off x="6019500" y="3188875"/>
            <a:ext cx="2404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MetaMask &amp; Ganache</a:t>
            </a:r>
            <a:endParaRPr dirty="0"/>
          </a:p>
        </p:txBody>
      </p:sp>
      <p:sp>
        <p:nvSpPr>
          <p:cNvPr id="671" name="Google Shape;671;p39"/>
          <p:cNvSpPr txBox="1">
            <a:spLocks noGrp="1"/>
          </p:cNvSpPr>
          <p:nvPr>
            <p:ph type="subTitle" idx="6"/>
          </p:nvPr>
        </p:nvSpPr>
        <p:spPr>
          <a:xfrm>
            <a:off x="6019500" y="3792556"/>
            <a:ext cx="2404500" cy="6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Local blockchain network apps used to test project transaction amounts</a:t>
            </a:r>
            <a:endParaRPr dirty="0"/>
          </a:p>
        </p:txBody>
      </p:sp>
      <p:sp>
        <p:nvSpPr>
          <p:cNvPr id="672" name="Google Shape;672;p39"/>
          <p:cNvSpPr/>
          <p:nvPr/>
        </p:nvSpPr>
        <p:spPr>
          <a:xfrm>
            <a:off x="1543301" y="2175497"/>
            <a:ext cx="757597" cy="595310"/>
          </a:xfrm>
          <a:custGeom>
            <a:avLst/>
            <a:gdLst/>
            <a:ahLst/>
            <a:cxnLst/>
            <a:rect l="l" t="t" r="r" b="b"/>
            <a:pathLst>
              <a:path w="265358" h="208515" extrusionOk="0">
                <a:moveTo>
                  <a:pt x="202667" y="14596"/>
                </a:moveTo>
                <a:cubicBezTo>
                  <a:pt x="200511" y="14596"/>
                  <a:pt x="198770" y="16337"/>
                  <a:pt x="198770" y="18493"/>
                </a:cubicBezTo>
                <a:cubicBezTo>
                  <a:pt x="198770" y="20649"/>
                  <a:pt x="200511" y="22349"/>
                  <a:pt x="202667" y="22349"/>
                </a:cubicBezTo>
                <a:lnTo>
                  <a:pt x="207145" y="22349"/>
                </a:lnTo>
                <a:cubicBezTo>
                  <a:pt x="209343" y="22349"/>
                  <a:pt x="211042" y="20649"/>
                  <a:pt x="211042" y="18493"/>
                </a:cubicBezTo>
                <a:cubicBezTo>
                  <a:pt x="211042" y="16337"/>
                  <a:pt x="209343" y="14596"/>
                  <a:pt x="207145" y="14596"/>
                </a:cubicBezTo>
                <a:close/>
                <a:moveTo>
                  <a:pt x="222279" y="14596"/>
                </a:moveTo>
                <a:cubicBezTo>
                  <a:pt x="220123" y="14596"/>
                  <a:pt x="218381" y="16337"/>
                  <a:pt x="218381" y="18493"/>
                </a:cubicBezTo>
                <a:cubicBezTo>
                  <a:pt x="218381" y="20649"/>
                  <a:pt x="220123" y="22349"/>
                  <a:pt x="222279" y="22349"/>
                </a:cubicBezTo>
                <a:lnTo>
                  <a:pt x="226798" y="22349"/>
                </a:lnTo>
                <a:cubicBezTo>
                  <a:pt x="228913" y="22349"/>
                  <a:pt x="230654" y="20649"/>
                  <a:pt x="230654" y="18493"/>
                </a:cubicBezTo>
                <a:cubicBezTo>
                  <a:pt x="230654" y="16337"/>
                  <a:pt x="228913" y="14596"/>
                  <a:pt x="226798" y="14596"/>
                </a:cubicBezTo>
                <a:close/>
                <a:moveTo>
                  <a:pt x="241849" y="14596"/>
                </a:moveTo>
                <a:cubicBezTo>
                  <a:pt x="239734" y="14596"/>
                  <a:pt x="237993" y="16337"/>
                  <a:pt x="237993" y="18493"/>
                </a:cubicBezTo>
                <a:cubicBezTo>
                  <a:pt x="237993" y="20649"/>
                  <a:pt x="239734" y="22349"/>
                  <a:pt x="241849" y="22349"/>
                </a:cubicBezTo>
                <a:lnTo>
                  <a:pt x="246368" y="22349"/>
                </a:lnTo>
                <a:cubicBezTo>
                  <a:pt x="248524" y="22349"/>
                  <a:pt x="250266" y="20649"/>
                  <a:pt x="250266" y="18493"/>
                </a:cubicBezTo>
                <a:cubicBezTo>
                  <a:pt x="250266" y="16337"/>
                  <a:pt x="248524" y="14596"/>
                  <a:pt x="246368" y="14596"/>
                </a:cubicBezTo>
                <a:close/>
                <a:moveTo>
                  <a:pt x="67583" y="77701"/>
                </a:moveTo>
                <a:cubicBezTo>
                  <a:pt x="69491" y="77701"/>
                  <a:pt x="71273" y="78447"/>
                  <a:pt x="72517" y="79733"/>
                </a:cubicBezTo>
                <a:cubicBezTo>
                  <a:pt x="73761" y="80977"/>
                  <a:pt x="74549" y="82677"/>
                  <a:pt x="74549" y="84584"/>
                </a:cubicBezTo>
                <a:cubicBezTo>
                  <a:pt x="74549" y="86450"/>
                  <a:pt x="73761" y="88191"/>
                  <a:pt x="72517" y="89435"/>
                </a:cubicBezTo>
                <a:cubicBezTo>
                  <a:pt x="71232" y="90679"/>
                  <a:pt x="69491" y="91467"/>
                  <a:pt x="67583" y="91467"/>
                </a:cubicBezTo>
                <a:lnTo>
                  <a:pt x="49589" y="91467"/>
                </a:lnTo>
                <a:lnTo>
                  <a:pt x="49589" y="77701"/>
                </a:lnTo>
                <a:close/>
                <a:moveTo>
                  <a:pt x="67583" y="99220"/>
                </a:moveTo>
                <a:cubicBezTo>
                  <a:pt x="69491" y="99220"/>
                  <a:pt x="71232" y="100008"/>
                  <a:pt x="72517" y="101252"/>
                </a:cubicBezTo>
                <a:cubicBezTo>
                  <a:pt x="73761" y="102496"/>
                  <a:pt x="74549" y="104237"/>
                  <a:pt x="74549" y="106144"/>
                </a:cubicBezTo>
                <a:cubicBezTo>
                  <a:pt x="74549" y="108010"/>
                  <a:pt x="73761" y="109751"/>
                  <a:pt x="72517" y="110954"/>
                </a:cubicBezTo>
                <a:cubicBezTo>
                  <a:pt x="71232" y="112239"/>
                  <a:pt x="69491" y="112985"/>
                  <a:pt x="67583" y="112985"/>
                </a:cubicBezTo>
                <a:lnTo>
                  <a:pt x="49589" y="112985"/>
                </a:lnTo>
                <a:lnTo>
                  <a:pt x="49589" y="99220"/>
                </a:lnTo>
                <a:close/>
                <a:moveTo>
                  <a:pt x="121629" y="88813"/>
                </a:moveTo>
                <a:cubicBezTo>
                  <a:pt x="120634" y="88813"/>
                  <a:pt x="119639" y="89186"/>
                  <a:pt x="118872" y="89932"/>
                </a:cubicBezTo>
                <a:lnTo>
                  <a:pt x="108963" y="99883"/>
                </a:lnTo>
                <a:cubicBezTo>
                  <a:pt x="108216" y="100588"/>
                  <a:pt x="107802" y="101583"/>
                  <a:pt x="107802" y="102620"/>
                </a:cubicBezTo>
                <a:cubicBezTo>
                  <a:pt x="107802" y="103656"/>
                  <a:pt x="108216" y="104652"/>
                  <a:pt x="108921" y="105398"/>
                </a:cubicBezTo>
                <a:lnTo>
                  <a:pt x="118872" y="115307"/>
                </a:lnTo>
                <a:cubicBezTo>
                  <a:pt x="119639" y="116074"/>
                  <a:pt x="120634" y="116458"/>
                  <a:pt x="121629" y="116458"/>
                </a:cubicBezTo>
                <a:cubicBezTo>
                  <a:pt x="122624" y="116458"/>
                  <a:pt x="123619" y="116074"/>
                  <a:pt x="124387" y="115307"/>
                </a:cubicBezTo>
                <a:cubicBezTo>
                  <a:pt x="125879" y="113815"/>
                  <a:pt x="125879" y="111368"/>
                  <a:pt x="124387" y="109834"/>
                </a:cubicBezTo>
                <a:lnTo>
                  <a:pt x="121070" y="106517"/>
                </a:lnTo>
                <a:lnTo>
                  <a:pt x="153700" y="106517"/>
                </a:lnTo>
                <a:cubicBezTo>
                  <a:pt x="155815" y="106517"/>
                  <a:pt x="157556" y="104776"/>
                  <a:pt x="157556" y="102620"/>
                </a:cubicBezTo>
                <a:cubicBezTo>
                  <a:pt x="157556" y="100464"/>
                  <a:pt x="155815" y="98764"/>
                  <a:pt x="153700" y="98764"/>
                </a:cubicBezTo>
                <a:lnTo>
                  <a:pt x="121070" y="98764"/>
                </a:lnTo>
                <a:lnTo>
                  <a:pt x="124387" y="95447"/>
                </a:lnTo>
                <a:cubicBezTo>
                  <a:pt x="125879" y="93913"/>
                  <a:pt x="125879" y="91425"/>
                  <a:pt x="124387" y="89932"/>
                </a:cubicBezTo>
                <a:cubicBezTo>
                  <a:pt x="123619" y="89186"/>
                  <a:pt x="122624" y="88813"/>
                  <a:pt x="121629" y="88813"/>
                </a:cubicBezTo>
                <a:close/>
                <a:moveTo>
                  <a:pt x="53818" y="62153"/>
                </a:moveTo>
                <a:cubicBezTo>
                  <a:pt x="51662" y="62153"/>
                  <a:pt x="49920" y="63894"/>
                  <a:pt x="49920" y="66050"/>
                </a:cubicBezTo>
                <a:lnTo>
                  <a:pt x="49920" y="69906"/>
                </a:lnTo>
                <a:lnTo>
                  <a:pt x="38809" y="69906"/>
                </a:lnTo>
                <a:cubicBezTo>
                  <a:pt x="36653" y="69906"/>
                  <a:pt x="34911" y="71648"/>
                  <a:pt x="34911" y="73804"/>
                </a:cubicBezTo>
                <a:cubicBezTo>
                  <a:pt x="34911" y="75960"/>
                  <a:pt x="36653" y="77701"/>
                  <a:pt x="38809" y="77701"/>
                </a:cubicBezTo>
                <a:lnTo>
                  <a:pt x="41794" y="77701"/>
                </a:lnTo>
                <a:lnTo>
                  <a:pt x="41794" y="112985"/>
                </a:lnTo>
                <a:lnTo>
                  <a:pt x="38809" y="112985"/>
                </a:lnTo>
                <a:cubicBezTo>
                  <a:pt x="36653" y="112985"/>
                  <a:pt x="34911" y="114727"/>
                  <a:pt x="34911" y="116883"/>
                </a:cubicBezTo>
                <a:cubicBezTo>
                  <a:pt x="34911" y="119039"/>
                  <a:pt x="36653" y="120780"/>
                  <a:pt x="38809" y="120780"/>
                </a:cubicBezTo>
                <a:lnTo>
                  <a:pt x="49920" y="120780"/>
                </a:lnTo>
                <a:lnTo>
                  <a:pt x="49920" y="124678"/>
                </a:lnTo>
                <a:cubicBezTo>
                  <a:pt x="49920" y="126792"/>
                  <a:pt x="51662" y="128534"/>
                  <a:pt x="53818" y="128534"/>
                </a:cubicBezTo>
                <a:cubicBezTo>
                  <a:pt x="55974" y="128534"/>
                  <a:pt x="57715" y="126792"/>
                  <a:pt x="57715" y="124678"/>
                </a:cubicBezTo>
                <a:lnTo>
                  <a:pt x="57715" y="120780"/>
                </a:lnTo>
                <a:lnTo>
                  <a:pt x="63686" y="120780"/>
                </a:lnTo>
                <a:lnTo>
                  <a:pt x="63686" y="124678"/>
                </a:lnTo>
                <a:cubicBezTo>
                  <a:pt x="63686" y="126792"/>
                  <a:pt x="65427" y="128534"/>
                  <a:pt x="67583" y="128534"/>
                </a:cubicBezTo>
                <a:cubicBezTo>
                  <a:pt x="69739" y="128534"/>
                  <a:pt x="71481" y="126792"/>
                  <a:pt x="71481" y="124678"/>
                </a:cubicBezTo>
                <a:lnTo>
                  <a:pt x="71481" y="120241"/>
                </a:lnTo>
                <a:cubicBezTo>
                  <a:pt x="73969" y="119578"/>
                  <a:pt x="76207" y="118251"/>
                  <a:pt x="77949" y="116468"/>
                </a:cubicBezTo>
                <a:cubicBezTo>
                  <a:pt x="80644" y="113815"/>
                  <a:pt x="82302" y="110166"/>
                  <a:pt x="82302" y="106103"/>
                </a:cubicBezTo>
                <a:cubicBezTo>
                  <a:pt x="82302" y="101998"/>
                  <a:pt x="80561" y="98101"/>
                  <a:pt x="77534" y="95323"/>
                </a:cubicBezTo>
                <a:cubicBezTo>
                  <a:pt x="80561" y="92545"/>
                  <a:pt x="82302" y="88689"/>
                  <a:pt x="82302" y="84584"/>
                </a:cubicBezTo>
                <a:cubicBezTo>
                  <a:pt x="82302" y="80562"/>
                  <a:pt x="80644" y="76872"/>
                  <a:pt x="77949" y="74218"/>
                </a:cubicBezTo>
                <a:cubicBezTo>
                  <a:pt x="76207" y="72435"/>
                  <a:pt x="73969" y="71109"/>
                  <a:pt x="71481" y="70445"/>
                </a:cubicBezTo>
                <a:lnTo>
                  <a:pt x="71481" y="66050"/>
                </a:lnTo>
                <a:cubicBezTo>
                  <a:pt x="71481" y="63894"/>
                  <a:pt x="69739" y="62153"/>
                  <a:pt x="67583" y="62153"/>
                </a:cubicBezTo>
                <a:cubicBezTo>
                  <a:pt x="65427" y="62153"/>
                  <a:pt x="63686" y="63894"/>
                  <a:pt x="63686" y="66050"/>
                </a:cubicBezTo>
                <a:lnTo>
                  <a:pt x="63686" y="69906"/>
                </a:lnTo>
                <a:lnTo>
                  <a:pt x="57715" y="69906"/>
                </a:lnTo>
                <a:lnTo>
                  <a:pt x="57715" y="66050"/>
                </a:lnTo>
                <a:cubicBezTo>
                  <a:pt x="57715" y="63894"/>
                  <a:pt x="55974" y="62153"/>
                  <a:pt x="53818" y="62153"/>
                </a:cubicBezTo>
                <a:close/>
                <a:moveTo>
                  <a:pt x="206772" y="62153"/>
                </a:moveTo>
                <a:cubicBezTo>
                  <a:pt x="204616" y="62153"/>
                  <a:pt x="202874" y="63894"/>
                  <a:pt x="202874" y="66050"/>
                </a:cubicBezTo>
                <a:lnTo>
                  <a:pt x="202874" y="69989"/>
                </a:lnTo>
                <a:lnTo>
                  <a:pt x="197609" y="69989"/>
                </a:lnTo>
                <a:cubicBezTo>
                  <a:pt x="194623" y="69989"/>
                  <a:pt x="191928" y="71316"/>
                  <a:pt x="190021" y="73513"/>
                </a:cubicBezTo>
                <a:cubicBezTo>
                  <a:pt x="188197" y="75545"/>
                  <a:pt x="187077" y="78365"/>
                  <a:pt x="187077" y="81391"/>
                </a:cubicBezTo>
                <a:lnTo>
                  <a:pt x="187077" y="88067"/>
                </a:lnTo>
                <a:cubicBezTo>
                  <a:pt x="187077" y="91093"/>
                  <a:pt x="188197" y="93871"/>
                  <a:pt x="190021" y="95944"/>
                </a:cubicBezTo>
                <a:cubicBezTo>
                  <a:pt x="191928" y="98101"/>
                  <a:pt x="194623" y="99469"/>
                  <a:pt x="197609" y="99469"/>
                </a:cubicBezTo>
                <a:lnTo>
                  <a:pt x="215894" y="99469"/>
                </a:lnTo>
                <a:cubicBezTo>
                  <a:pt x="216557" y="99469"/>
                  <a:pt x="217179" y="99800"/>
                  <a:pt x="217676" y="100339"/>
                </a:cubicBezTo>
                <a:cubicBezTo>
                  <a:pt x="218298" y="101044"/>
                  <a:pt x="218672" y="101998"/>
                  <a:pt x="218672" y="103076"/>
                </a:cubicBezTo>
                <a:lnTo>
                  <a:pt x="218672" y="109793"/>
                </a:lnTo>
                <a:cubicBezTo>
                  <a:pt x="218672" y="110871"/>
                  <a:pt x="218298" y="111866"/>
                  <a:pt x="217676" y="112529"/>
                </a:cubicBezTo>
                <a:cubicBezTo>
                  <a:pt x="217179" y="113068"/>
                  <a:pt x="216557" y="113400"/>
                  <a:pt x="215894" y="113400"/>
                </a:cubicBezTo>
                <a:lnTo>
                  <a:pt x="197609" y="113400"/>
                </a:lnTo>
                <a:cubicBezTo>
                  <a:pt x="196945" y="113400"/>
                  <a:pt x="196282" y="113068"/>
                  <a:pt x="195826" y="112529"/>
                </a:cubicBezTo>
                <a:cubicBezTo>
                  <a:pt x="195204" y="111866"/>
                  <a:pt x="194831" y="110871"/>
                  <a:pt x="194831" y="109793"/>
                </a:cubicBezTo>
                <a:cubicBezTo>
                  <a:pt x="194831" y="107637"/>
                  <a:pt x="193089" y="105895"/>
                  <a:pt x="190975" y="105895"/>
                </a:cubicBezTo>
                <a:cubicBezTo>
                  <a:pt x="188819" y="105895"/>
                  <a:pt x="187077" y="107637"/>
                  <a:pt x="187077" y="109793"/>
                </a:cubicBezTo>
                <a:cubicBezTo>
                  <a:pt x="187077" y="112820"/>
                  <a:pt x="188197" y="115598"/>
                  <a:pt x="190021" y="117671"/>
                </a:cubicBezTo>
                <a:cubicBezTo>
                  <a:pt x="191928" y="119827"/>
                  <a:pt x="194623" y="121195"/>
                  <a:pt x="197609" y="121195"/>
                </a:cubicBezTo>
                <a:lnTo>
                  <a:pt x="202874" y="121195"/>
                </a:lnTo>
                <a:lnTo>
                  <a:pt x="202874" y="124678"/>
                </a:lnTo>
                <a:cubicBezTo>
                  <a:pt x="202874" y="126792"/>
                  <a:pt x="204616" y="128534"/>
                  <a:pt x="206772" y="128534"/>
                </a:cubicBezTo>
                <a:cubicBezTo>
                  <a:pt x="208886" y="128534"/>
                  <a:pt x="210628" y="126792"/>
                  <a:pt x="210628" y="124678"/>
                </a:cubicBezTo>
                <a:lnTo>
                  <a:pt x="210628" y="121195"/>
                </a:lnTo>
                <a:lnTo>
                  <a:pt x="215894" y="121195"/>
                </a:lnTo>
                <a:cubicBezTo>
                  <a:pt x="218879" y="121195"/>
                  <a:pt x="221574" y="119827"/>
                  <a:pt x="223481" y="117671"/>
                </a:cubicBezTo>
                <a:cubicBezTo>
                  <a:pt x="225305" y="115598"/>
                  <a:pt x="226425" y="112820"/>
                  <a:pt x="226425" y="109793"/>
                </a:cubicBezTo>
                <a:lnTo>
                  <a:pt x="226425" y="103076"/>
                </a:lnTo>
                <a:cubicBezTo>
                  <a:pt x="226425" y="100091"/>
                  <a:pt x="225305" y="97271"/>
                  <a:pt x="223481" y="95240"/>
                </a:cubicBezTo>
                <a:cubicBezTo>
                  <a:pt x="221574" y="93042"/>
                  <a:pt x="218879" y="91715"/>
                  <a:pt x="215894" y="91715"/>
                </a:cubicBezTo>
                <a:lnTo>
                  <a:pt x="197609" y="91715"/>
                </a:lnTo>
                <a:cubicBezTo>
                  <a:pt x="196945" y="91715"/>
                  <a:pt x="196282" y="91342"/>
                  <a:pt x="195826" y="90803"/>
                </a:cubicBezTo>
                <a:cubicBezTo>
                  <a:pt x="195204" y="90140"/>
                  <a:pt x="194831" y="89145"/>
                  <a:pt x="194831" y="88067"/>
                </a:cubicBezTo>
                <a:lnTo>
                  <a:pt x="194831" y="81391"/>
                </a:lnTo>
                <a:cubicBezTo>
                  <a:pt x="194831" y="80272"/>
                  <a:pt x="195204" y="79318"/>
                  <a:pt x="195826" y="78655"/>
                </a:cubicBezTo>
                <a:cubicBezTo>
                  <a:pt x="196282" y="78074"/>
                  <a:pt x="196945" y="77743"/>
                  <a:pt x="197609" y="77743"/>
                </a:cubicBezTo>
                <a:lnTo>
                  <a:pt x="215894" y="77743"/>
                </a:lnTo>
                <a:cubicBezTo>
                  <a:pt x="216557" y="77743"/>
                  <a:pt x="217179" y="78074"/>
                  <a:pt x="217676" y="78655"/>
                </a:cubicBezTo>
                <a:cubicBezTo>
                  <a:pt x="218298" y="79318"/>
                  <a:pt x="218672" y="80272"/>
                  <a:pt x="218672" y="81391"/>
                </a:cubicBezTo>
                <a:cubicBezTo>
                  <a:pt x="218672" y="83547"/>
                  <a:pt x="220413" y="85289"/>
                  <a:pt x="222527" y="85289"/>
                </a:cubicBezTo>
                <a:cubicBezTo>
                  <a:pt x="224684" y="85289"/>
                  <a:pt x="226425" y="83547"/>
                  <a:pt x="226425" y="81391"/>
                </a:cubicBezTo>
                <a:cubicBezTo>
                  <a:pt x="226425" y="78365"/>
                  <a:pt x="225305" y="75545"/>
                  <a:pt x="223481" y="73513"/>
                </a:cubicBezTo>
                <a:cubicBezTo>
                  <a:pt x="221574" y="71316"/>
                  <a:pt x="218879" y="69989"/>
                  <a:pt x="215894" y="69989"/>
                </a:cubicBezTo>
                <a:lnTo>
                  <a:pt x="210628" y="69989"/>
                </a:lnTo>
                <a:lnTo>
                  <a:pt x="210628" y="66050"/>
                </a:lnTo>
                <a:cubicBezTo>
                  <a:pt x="210628" y="63894"/>
                  <a:pt x="208886" y="62153"/>
                  <a:pt x="206772" y="62153"/>
                </a:cubicBezTo>
                <a:close/>
                <a:moveTo>
                  <a:pt x="39721" y="135417"/>
                </a:moveTo>
                <a:cubicBezTo>
                  <a:pt x="37565" y="135417"/>
                  <a:pt x="35865" y="137158"/>
                  <a:pt x="35865" y="139314"/>
                </a:cubicBezTo>
                <a:cubicBezTo>
                  <a:pt x="35865" y="141429"/>
                  <a:pt x="37565" y="143170"/>
                  <a:pt x="39721" y="143170"/>
                </a:cubicBezTo>
                <a:lnTo>
                  <a:pt x="77493" y="143170"/>
                </a:lnTo>
                <a:cubicBezTo>
                  <a:pt x="79649" y="143170"/>
                  <a:pt x="81390" y="141429"/>
                  <a:pt x="81390" y="139314"/>
                </a:cubicBezTo>
                <a:cubicBezTo>
                  <a:pt x="81390" y="137158"/>
                  <a:pt x="79649" y="135417"/>
                  <a:pt x="77493" y="135417"/>
                </a:cubicBezTo>
                <a:close/>
                <a:moveTo>
                  <a:pt x="187865" y="135417"/>
                </a:moveTo>
                <a:cubicBezTo>
                  <a:pt x="185709" y="135417"/>
                  <a:pt x="183968" y="137158"/>
                  <a:pt x="183968" y="139314"/>
                </a:cubicBezTo>
                <a:cubicBezTo>
                  <a:pt x="183968" y="141429"/>
                  <a:pt x="185709" y="143170"/>
                  <a:pt x="187865" y="143170"/>
                </a:cubicBezTo>
                <a:lnTo>
                  <a:pt x="225637" y="143170"/>
                </a:lnTo>
                <a:cubicBezTo>
                  <a:pt x="227793" y="143170"/>
                  <a:pt x="229493" y="141429"/>
                  <a:pt x="229493" y="139314"/>
                </a:cubicBezTo>
                <a:cubicBezTo>
                  <a:pt x="229493" y="137158"/>
                  <a:pt x="227793" y="135417"/>
                  <a:pt x="225637" y="135417"/>
                </a:cubicBezTo>
                <a:close/>
                <a:moveTo>
                  <a:pt x="143749" y="121496"/>
                </a:moveTo>
                <a:cubicBezTo>
                  <a:pt x="142754" y="121496"/>
                  <a:pt x="141759" y="121879"/>
                  <a:pt x="141013" y="122646"/>
                </a:cubicBezTo>
                <a:cubicBezTo>
                  <a:pt x="139479" y="124139"/>
                  <a:pt x="139479" y="126627"/>
                  <a:pt x="141013" y="128119"/>
                </a:cubicBezTo>
                <a:lnTo>
                  <a:pt x="144288" y="131436"/>
                </a:lnTo>
                <a:lnTo>
                  <a:pt x="111699" y="131436"/>
                </a:lnTo>
                <a:cubicBezTo>
                  <a:pt x="109543" y="131436"/>
                  <a:pt x="107802" y="133178"/>
                  <a:pt x="107802" y="135334"/>
                </a:cubicBezTo>
                <a:cubicBezTo>
                  <a:pt x="107802" y="137490"/>
                  <a:pt x="109543" y="139231"/>
                  <a:pt x="111699" y="139231"/>
                </a:cubicBezTo>
                <a:lnTo>
                  <a:pt x="144288" y="139231"/>
                </a:lnTo>
                <a:lnTo>
                  <a:pt x="141013" y="142548"/>
                </a:lnTo>
                <a:cubicBezTo>
                  <a:pt x="139479" y="144041"/>
                  <a:pt x="139479" y="146528"/>
                  <a:pt x="141013" y="148021"/>
                </a:cubicBezTo>
                <a:cubicBezTo>
                  <a:pt x="141759" y="148788"/>
                  <a:pt x="142754" y="149172"/>
                  <a:pt x="143749" y="149172"/>
                </a:cubicBezTo>
                <a:cubicBezTo>
                  <a:pt x="144744" y="149172"/>
                  <a:pt x="145740" y="148788"/>
                  <a:pt x="146486" y="148021"/>
                </a:cubicBezTo>
                <a:lnTo>
                  <a:pt x="156437" y="138070"/>
                </a:lnTo>
                <a:cubicBezTo>
                  <a:pt x="157142" y="137365"/>
                  <a:pt x="157556" y="136370"/>
                  <a:pt x="157556" y="135334"/>
                </a:cubicBezTo>
                <a:cubicBezTo>
                  <a:pt x="157556" y="134297"/>
                  <a:pt x="157142" y="133302"/>
                  <a:pt x="156395" y="132556"/>
                </a:cubicBezTo>
                <a:lnTo>
                  <a:pt x="146486" y="122646"/>
                </a:lnTo>
                <a:cubicBezTo>
                  <a:pt x="145740" y="121879"/>
                  <a:pt x="144744" y="121496"/>
                  <a:pt x="143749" y="121496"/>
                </a:cubicBezTo>
                <a:close/>
                <a:moveTo>
                  <a:pt x="39721" y="150177"/>
                </a:moveTo>
                <a:cubicBezTo>
                  <a:pt x="37565" y="150177"/>
                  <a:pt x="35865" y="151918"/>
                  <a:pt x="35865" y="154074"/>
                </a:cubicBezTo>
                <a:cubicBezTo>
                  <a:pt x="35865" y="156231"/>
                  <a:pt x="37565" y="157972"/>
                  <a:pt x="39721" y="157972"/>
                </a:cubicBezTo>
                <a:lnTo>
                  <a:pt x="77493" y="157972"/>
                </a:lnTo>
                <a:cubicBezTo>
                  <a:pt x="79649" y="157972"/>
                  <a:pt x="81390" y="156231"/>
                  <a:pt x="81390" y="154074"/>
                </a:cubicBezTo>
                <a:cubicBezTo>
                  <a:pt x="81390" y="151918"/>
                  <a:pt x="79649" y="150177"/>
                  <a:pt x="77493" y="150177"/>
                </a:cubicBezTo>
                <a:close/>
                <a:moveTo>
                  <a:pt x="187865" y="150177"/>
                </a:moveTo>
                <a:cubicBezTo>
                  <a:pt x="185709" y="150177"/>
                  <a:pt x="183968" y="151918"/>
                  <a:pt x="183968" y="154074"/>
                </a:cubicBezTo>
                <a:cubicBezTo>
                  <a:pt x="183968" y="156231"/>
                  <a:pt x="185709" y="157972"/>
                  <a:pt x="187865" y="157972"/>
                </a:cubicBezTo>
                <a:lnTo>
                  <a:pt x="225637" y="157972"/>
                </a:lnTo>
                <a:cubicBezTo>
                  <a:pt x="227793" y="157972"/>
                  <a:pt x="229493" y="156231"/>
                  <a:pt x="229493" y="154074"/>
                </a:cubicBezTo>
                <a:cubicBezTo>
                  <a:pt x="229493" y="151918"/>
                  <a:pt x="227793" y="150177"/>
                  <a:pt x="225637" y="150177"/>
                </a:cubicBezTo>
                <a:close/>
                <a:moveTo>
                  <a:pt x="39721" y="164979"/>
                </a:moveTo>
                <a:cubicBezTo>
                  <a:pt x="37565" y="164979"/>
                  <a:pt x="35865" y="166679"/>
                  <a:pt x="35865" y="168835"/>
                </a:cubicBezTo>
                <a:cubicBezTo>
                  <a:pt x="35865" y="170991"/>
                  <a:pt x="37565" y="172732"/>
                  <a:pt x="39721" y="172732"/>
                </a:cubicBezTo>
                <a:lnTo>
                  <a:pt x="69242" y="172732"/>
                </a:lnTo>
                <a:cubicBezTo>
                  <a:pt x="71398" y="172732"/>
                  <a:pt x="73139" y="170991"/>
                  <a:pt x="73139" y="168835"/>
                </a:cubicBezTo>
                <a:cubicBezTo>
                  <a:pt x="73139" y="166679"/>
                  <a:pt x="71398" y="164979"/>
                  <a:pt x="69242" y="164979"/>
                </a:cubicBezTo>
                <a:close/>
                <a:moveTo>
                  <a:pt x="187865" y="164979"/>
                </a:moveTo>
                <a:cubicBezTo>
                  <a:pt x="185709" y="164979"/>
                  <a:pt x="183968" y="166679"/>
                  <a:pt x="183968" y="168835"/>
                </a:cubicBezTo>
                <a:cubicBezTo>
                  <a:pt x="183968" y="170991"/>
                  <a:pt x="185709" y="172732"/>
                  <a:pt x="187865" y="172732"/>
                </a:cubicBezTo>
                <a:lnTo>
                  <a:pt x="217386" y="172732"/>
                </a:lnTo>
                <a:cubicBezTo>
                  <a:pt x="219542" y="172732"/>
                  <a:pt x="221284" y="170991"/>
                  <a:pt x="221284" y="168835"/>
                </a:cubicBezTo>
                <a:cubicBezTo>
                  <a:pt x="221284" y="166679"/>
                  <a:pt x="219542" y="164979"/>
                  <a:pt x="217386" y="164979"/>
                </a:cubicBezTo>
                <a:close/>
                <a:moveTo>
                  <a:pt x="22058" y="47351"/>
                </a:moveTo>
                <a:cubicBezTo>
                  <a:pt x="19902" y="47351"/>
                  <a:pt x="18160" y="49092"/>
                  <a:pt x="18160" y="51248"/>
                </a:cubicBezTo>
                <a:lnTo>
                  <a:pt x="18160" y="186705"/>
                </a:lnTo>
                <a:cubicBezTo>
                  <a:pt x="18160" y="188861"/>
                  <a:pt x="19902" y="190603"/>
                  <a:pt x="22058" y="190603"/>
                </a:cubicBezTo>
                <a:lnTo>
                  <a:pt x="49796" y="190603"/>
                </a:lnTo>
                <a:cubicBezTo>
                  <a:pt x="51952" y="190603"/>
                  <a:pt x="53694" y="188861"/>
                  <a:pt x="53694" y="186705"/>
                </a:cubicBezTo>
                <a:cubicBezTo>
                  <a:pt x="53694" y="184591"/>
                  <a:pt x="51952" y="182808"/>
                  <a:pt x="49796" y="182808"/>
                </a:cubicBezTo>
                <a:lnTo>
                  <a:pt x="25955" y="182808"/>
                </a:lnTo>
                <a:lnTo>
                  <a:pt x="25955" y="55146"/>
                </a:lnTo>
                <a:lnTo>
                  <a:pt x="91258" y="55146"/>
                </a:lnTo>
                <a:lnTo>
                  <a:pt x="91258" y="182808"/>
                </a:lnTo>
                <a:lnTo>
                  <a:pt x="67417" y="182808"/>
                </a:lnTo>
                <a:cubicBezTo>
                  <a:pt x="65261" y="182808"/>
                  <a:pt x="63520" y="184591"/>
                  <a:pt x="63520" y="186705"/>
                </a:cubicBezTo>
                <a:cubicBezTo>
                  <a:pt x="63520" y="188861"/>
                  <a:pt x="65261" y="190603"/>
                  <a:pt x="67417" y="190603"/>
                </a:cubicBezTo>
                <a:lnTo>
                  <a:pt x="95156" y="190603"/>
                </a:lnTo>
                <a:cubicBezTo>
                  <a:pt x="97312" y="190603"/>
                  <a:pt x="99053" y="188861"/>
                  <a:pt x="99053" y="186705"/>
                </a:cubicBezTo>
                <a:lnTo>
                  <a:pt x="99053" y="51248"/>
                </a:lnTo>
                <a:cubicBezTo>
                  <a:pt x="99053" y="49092"/>
                  <a:pt x="97312" y="47351"/>
                  <a:pt x="95156" y="47351"/>
                </a:cubicBezTo>
                <a:close/>
                <a:moveTo>
                  <a:pt x="170202" y="47351"/>
                </a:moveTo>
                <a:cubicBezTo>
                  <a:pt x="168046" y="47351"/>
                  <a:pt x="166305" y="49092"/>
                  <a:pt x="166305" y="51248"/>
                </a:cubicBezTo>
                <a:lnTo>
                  <a:pt x="166305" y="186705"/>
                </a:lnTo>
                <a:cubicBezTo>
                  <a:pt x="166305" y="188861"/>
                  <a:pt x="168046" y="190603"/>
                  <a:pt x="170202" y="190603"/>
                </a:cubicBezTo>
                <a:lnTo>
                  <a:pt x="197940" y="190603"/>
                </a:lnTo>
                <a:cubicBezTo>
                  <a:pt x="200096" y="190603"/>
                  <a:pt x="201838" y="188861"/>
                  <a:pt x="201838" y="186705"/>
                </a:cubicBezTo>
                <a:cubicBezTo>
                  <a:pt x="201838" y="184591"/>
                  <a:pt x="200096" y="182808"/>
                  <a:pt x="197940" y="182808"/>
                </a:cubicBezTo>
                <a:lnTo>
                  <a:pt x="174058" y="182808"/>
                </a:lnTo>
                <a:lnTo>
                  <a:pt x="174058" y="55146"/>
                </a:lnTo>
                <a:lnTo>
                  <a:pt x="239403" y="55146"/>
                </a:lnTo>
                <a:lnTo>
                  <a:pt x="239403" y="182808"/>
                </a:lnTo>
                <a:lnTo>
                  <a:pt x="215562" y="182808"/>
                </a:lnTo>
                <a:cubicBezTo>
                  <a:pt x="213406" y="182808"/>
                  <a:pt x="211664" y="184591"/>
                  <a:pt x="211664" y="186705"/>
                </a:cubicBezTo>
                <a:cubicBezTo>
                  <a:pt x="211664" y="188861"/>
                  <a:pt x="213406" y="190603"/>
                  <a:pt x="215562" y="190603"/>
                </a:cubicBezTo>
                <a:lnTo>
                  <a:pt x="243300" y="190603"/>
                </a:lnTo>
                <a:cubicBezTo>
                  <a:pt x="245456" y="190603"/>
                  <a:pt x="247197" y="188861"/>
                  <a:pt x="247197" y="186705"/>
                </a:cubicBezTo>
                <a:lnTo>
                  <a:pt x="247197" y="51248"/>
                </a:lnTo>
                <a:cubicBezTo>
                  <a:pt x="247197" y="49092"/>
                  <a:pt x="245456" y="47351"/>
                  <a:pt x="243300" y="47351"/>
                </a:cubicBezTo>
                <a:close/>
                <a:moveTo>
                  <a:pt x="257604" y="7796"/>
                </a:moveTo>
                <a:lnTo>
                  <a:pt x="257604" y="29190"/>
                </a:lnTo>
                <a:lnTo>
                  <a:pt x="141469" y="29190"/>
                </a:lnTo>
                <a:cubicBezTo>
                  <a:pt x="139313" y="29190"/>
                  <a:pt x="137613" y="30932"/>
                  <a:pt x="137613" y="33088"/>
                </a:cubicBezTo>
                <a:cubicBezTo>
                  <a:pt x="137613" y="35244"/>
                  <a:pt x="139313" y="36944"/>
                  <a:pt x="141469" y="36944"/>
                </a:cubicBezTo>
                <a:lnTo>
                  <a:pt x="257604" y="36944"/>
                </a:lnTo>
                <a:lnTo>
                  <a:pt x="257604" y="200761"/>
                </a:lnTo>
                <a:lnTo>
                  <a:pt x="7753" y="200761"/>
                </a:lnTo>
                <a:lnTo>
                  <a:pt x="7753" y="36944"/>
                </a:lnTo>
                <a:lnTo>
                  <a:pt x="123889" y="36944"/>
                </a:lnTo>
                <a:cubicBezTo>
                  <a:pt x="126045" y="36944"/>
                  <a:pt x="127786" y="35244"/>
                  <a:pt x="127786" y="33088"/>
                </a:cubicBezTo>
                <a:cubicBezTo>
                  <a:pt x="127786" y="30932"/>
                  <a:pt x="126045" y="29190"/>
                  <a:pt x="123889" y="29190"/>
                </a:cubicBezTo>
                <a:lnTo>
                  <a:pt x="7753" y="29190"/>
                </a:lnTo>
                <a:lnTo>
                  <a:pt x="7753" y="7796"/>
                </a:lnTo>
                <a:close/>
                <a:moveTo>
                  <a:pt x="3897" y="1"/>
                </a:moveTo>
                <a:cubicBezTo>
                  <a:pt x="1741" y="1"/>
                  <a:pt x="0" y="1742"/>
                  <a:pt x="0" y="3898"/>
                </a:cubicBezTo>
                <a:lnTo>
                  <a:pt x="0" y="204617"/>
                </a:lnTo>
                <a:cubicBezTo>
                  <a:pt x="0" y="206773"/>
                  <a:pt x="1741" y="208514"/>
                  <a:pt x="3897" y="208514"/>
                </a:cubicBezTo>
                <a:lnTo>
                  <a:pt x="261460" y="208514"/>
                </a:lnTo>
                <a:cubicBezTo>
                  <a:pt x="263617" y="208514"/>
                  <a:pt x="265358" y="206773"/>
                  <a:pt x="265358" y="204617"/>
                </a:cubicBezTo>
                <a:lnTo>
                  <a:pt x="265358" y="3898"/>
                </a:lnTo>
                <a:cubicBezTo>
                  <a:pt x="265358" y="1742"/>
                  <a:pt x="263617" y="1"/>
                  <a:pt x="261460" y="1"/>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EF5"/>
              </a:solidFill>
            </a:endParaRPr>
          </a:p>
        </p:txBody>
      </p:sp>
      <p:sp>
        <p:nvSpPr>
          <p:cNvPr id="673" name="Google Shape;673;p39"/>
          <p:cNvSpPr/>
          <p:nvPr/>
        </p:nvSpPr>
        <p:spPr>
          <a:xfrm>
            <a:off x="6914124" y="2086048"/>
            <a:ext cx="615321" cy="684759"/>
          </a:xfrm>
          <a:custGeom>
            <a:avLst/>
            <a:gdLst/>
            <a:ahLst/>
            <a:cxnLst/>
            <a:rect l="l" t="t" r="r" b="b"/>
            <a:pathLst>
              <a:path w="187598" h="208768" extrusionOk="0">
                <a:moveTo>
                  <a:pt x="114855" y="6100"/>
                </a:moveTo>
                <a:cubicBezTo>
                  <a:pt x="116780" y="6165"/>
                  <a:pt x="118443" y="6785"/>
                  <a:pt x="119813" y="8155"/>
                </a:cubicBezTo>
                <a:cubicBezTo>
                  <a:pt x="121053" y="9395"/>
                  <a:pt x="121836" y="11156"/>
                  <a:pt x="121836" y="13081"/>
                </a:cubicBezTo>
                <a:lnTo>
                  <a:pt x="121836" y="21301"/>
                </a:lnTo>
                <a:lnTo>
                  <a:pt x="107907" y="21301"/>
                </a:lnTo>
                <a:lnTo>
                  <a:pt x="107907" y="13081"/>
                </a:lnTo>
                <a:cubicBezTo>
                  <a:pt x="107907" y="11156"/>
                  <a:pt x="108657" y="9395"/>
                  <a:pt x="109930" y="8155"/>
                </a:cubicBezTo>
                <a:cubicBezTo>
                  <a:pt x="111202" y="6883"/>
                  <a:pt x="112931" y="6100"/>
                  <a:pt x="114855" y="6100"/>
                </a:cubicBezTo>
                <a:close/>
                <a:moveTo>
                  <a:pt x="37775" y="25280"/>
                </a:moveTo>
                <a:cubicBezTo>
                  <a:pt x="36078" y="25280"/>
                  <a:pt x="34708" y="26650"/>
                  <a:pt x="34708" y="28347"/>
                </a:cubicBezTo>
                <a:cubicBezTo>
                  <a:pt x="34708" y="30010"/>
                  <a:pt x="36078" y="31380"/>
                  <a:pt x="37775" y="31380"/>
                </a:cubicBezTo>
                <a:lnTo>
                  <a:pt x="87650" y="31380"/>
                </a:lnTo>
                <a:cubicBezTo>
                  <a:pt x="89347" y="31380"/>
                  <a:pt x="90717" y="30010"/>
                  <a:pt x="90717" y="28347"/>
                </a:cubicBezTo>
                <a:cubicBezTo>
                  <a:pt x="90717" y="26650"/>
                  <a:pt x="89347" y="25280"/>
                  <a:pt x="87650" y="25280"/>
                </a:cubicBezTo>
                <a:close/>
                <a:moveTo>
                  <a:pt x="37775" y="37154"/>
                </a:moveTo>
                <a:cubicBezTo>
                  <a:pt x="36078" y="37154"/>
                  <a:pt x="34708" y="38524"/>
                  <a:pt x="34708" y="40188"/>
                </a:cubicBezTo>
                <a:cubicBezTo>
                  <a:pt x="34708" y="41884"/>
                  <a:pt x="36078" y="43254"/>
                  <a:pt x="37775" y="43254"/>
                </a:cubicBezTo>
                <a:lnTo>
                  <a:pt x="55781" y="43254"/>
                </a:lnTo>
                <a:cubicBezTo>
                  <a:pt x="57477" y="43254"/>
                  <a:pt x="58847" y="41884"/>
                  <a:pt x="58847" y="40188"/>
                </a:cubicBezTo>
                <a:cubicBezTo>
                  <a:pt x="58847" y="38524"/>
                  <a:pt x="57477" y="37154"/>
                  <a:pt x="55781" y="37154"/>
                </a:cubicBezTo>
                <a:close/>
                <a:moveTo>
                  <a:pt x="69644" y="37154"/>
                </a:moveTo>
                <a:cubicBezTo>
                  <a:pt x="67948" y="37154"/>
                  <a:pt x="66578" y="38524"/>
                  <a:pt x="66578" y="40188"/>
                </a:cubicBezTo>
                <a:cubicBezTo>
                  <a:pt x="66578" y="41884"/>
                  <a:pt x="67948" y="43254"/>
                  <a:pt x="69644" y="43254"/>
                </a:cubicBezTo>
                <a:lnTo>
                  <a:pt x="87650" y="43254"/>
                </a:lnTo>
                <a:cubicBezTo>
                  <a:pt x="89347" y="43254"/>
                  <a:pt x="90717" y="41884"/>
                  <a:pt x="90717" y="40188"/>
                </a:cubicBezTo>
                <a:cubicBezTo>
                  <a:pt x="90717" y="38524"/>
                  <a:pt x="89347" y="37154"/>
                  <a:pt x="87650" y="37154"/>
                </a:cubicBezTo>
                <a:close/>
                <a:moveTo>
                  <a:pt x="37775" y="49028"/>
                </a:moveTo>
                <a:cubicBezTo>
                  <a:pt x="36078" y="49028"/>
                  <a:pt x="34708" y="50398"/>
                  <a:pt x="34708" y="52094"/>
                </a:cubicBezTo>
                <a:cubicBezTo>
                  <a:pt x="34708" y="53758"/>
                  <a:pt x="36078" y="55128"/>
                  <a:pt x="37775" y="55128"/>
                </a:cubicBezTo>
                <a:lnTo>
                  <a:pt x="87650" y="55128"/>
                </a:lnTo>
                <a:cubicBezTo>
                  <a:pt x="89347" y="55128"/>
                  <a:pt x="90717" y="53758"/>
                  <a:pt x="90717" y="52094"/>
                </a:cubicBezTo>
                <a:cubicBezTo>
                  <a:pt x="90717" y="50398"/>
                  <a:pt x="89347" y="49028"/>
                  <a:pt x="87650" y="49028"/>
                </a:cubicBezTo>
                <a:close/>
                <a:moveTo>
                  <a:pt x="153184" y="73297"/>
                </a:moveTo>
                <a:cubicBezTo>
                  <a:pt x="155141" y="73297"/>
                  <a:pt x="156935" y="73982"/>
                  <a:pt x="158207" y="75091"/>
                </a:cubicBezTo>
                <a:cubicBezTo>
                  <a:pt x="159349" y="76102"/>
                  <a:pt x="160066" y="77505"/>
                  <a:pt x="160066" y="79005"/>
                </a:cubicBezTo>
                <a:cubicBezTo>
                  <a:pt x="160066" y="80473"/>
                  <a:pt x="159349" y="81876"/>
                  <a:pt x="158207" y="82887"/>
                </a:cubicBezTo>
                <a:cubicBezTo>
                  <a:pt x="156935" y="83996"/>
                  <a:pt x="155141" y="84681"/>
                  <a:pt x="153184" y="84681"/>
                </a:cubicBezTo>
                <a:lnTo>
                  <a:pt x="136123" y="84681"/>
                </a:lnTo>
                <a:lnTo>
                  <a:pt x="136123" y="73297"/>
                </a:lnTo>
                <a:close/>
                <a:moveTo>
                  <a:pt x="153184" y="90814"/>
                </a:moveTo>
                <a:cubicBezTo>
                  <a:pt x="155141" y="90814"/>
                  <a:pt x="156935" y="91499"/>
                  <a:pt x="158207" y="92608"/>
                </a:cubicBezTo>
                <a:cubicBezTo>
                  <a:pt x="159349" y="93652"/>
                  <a:pt x="160066" y="95022"/>
                  <a:pt x="160066" y="96522"/>
                </a:cubicBezTo>
                <a:cubicBezTo>
                  <a:pt x="160066" y="98023"/>
                  <a:pt x="159349" y="99393"/>
                  <a:pt x="158207" y="100404"/>
                </a:cubicBezTo>
                <a:cubicBezTo>
                  <a:pt x="156935" y="101546"/>
                  <a:pt x="155141" y="102231"/>
                  <a:pt x="153184" y="102231"/>
                </a:cubicBezTo>
                <a:lnTo>
                  <a:pt x="136123" y="102231"/>
                </a:lnTo>
                <a:lnTo>
                  <a:pt x="136123" y="90814"/>
                </a:lnTo>
                <a:close/>
                <a:moveTo>
                  <a:pt x="62729" y="61032"/>
                </a:moveTo>
                <a:cubicBezTo>
                  <a:pt x="61033" y="61032"/>
                  <a:pt x="59663" y="62402"/>
                  <a:pt x="59663" y="64098"/>
                </a:cubicBezTo>
                <a:lnTo>
                  <a:pt x="59663" y="67360"/>
                </a:lnTo>
                <a:lnTo>
                  <a:pt x="54378" y="67360"/>
                </a:lnTo>
                <a:cubicBezTo>
                  <a:pt x="51899" y="67360"/>
                  <a:pt x="49583" y="68371"/>
                  <a:pt x="47952" y="70035"/>
                </a:cubicBezTo>
                <a:cubicBezTo>
                  <a:pt x="46288" y="71698"/>
                  <a:pt x="45277" y="73982"/>
                  <a:pt x="45277" y="76494"/>
                </a:cubicBezTo>
                <a:lnTo>
                  <a:pt x="45277" y="81876"/>
                </a:lnTo>
                <a:cubicBezTo>
                  <a:pt x="45277" y="84388"/>
                  <a:pt x="46288" y="86671"/>
                  <a:pt x="47952" y="88335"/>
                </a:cubicBezTo>
                <a:cubicBezTo>
                  <a:pt x="49583" y="89966"/>
                  <a:pt x="51899" y="91009"/>
                  <a:pt x="54378" y="91009"/>
                </a:cubicBezTo>
                <a:lnTo>
                  <a:pt x="71047" y="91009"/>
                </a:lnTo>
                <a:cubicBezTo>
                  <a:pt x="71862" y="91009"/>
                  <a:pt x="72613" y="91336"/>
                  <a:pt x="73167" y="91890"/>
                </a:cubicBezTo>
                <a:cubicBezTo>
                  <a:pt x="73722" y="92445"/>
                  <a:pt x="74048" y="93195"/>
                  <a:pt x="74048" y="94010"/>
                </a:cubicBezTo>
                <a:lnTo>
                  <a:pt x="74048" y="99393"/>
                </a:lnTo>
                <a:cubicBezTo>
                  <a:pt x="74048" y="100241"/>
                  <a:pt x="73722" y="100991"/>
                  <a:pt x="73167" y="101546"/>
                </a:cubicBezTo>
                <a:cubicBezTo>
                  <a:pt x="72613" y="102068"/>
                  <a:pt x="71862" y="102426"/>
                  <a:pt x="71047" y="102426"/>
                </a:cubicBezTo>
                <a:lnTo>
                  <a:pt x="54378" y="102426"/>
                </a:lnTo>
                <a:cubicBezTo>
                  <a:pt x="53563" y="102426"/>
                  <a:pt x="52812" y="102068"/>
                  <a:pt x="52258" y="101546"/>
                </a:cubicBezTo>
                <a:cubicBezTo>
                  <a:pt x="51736" y="100991"/>
                  <a:pt x="51377" y="100241"/>
                  <a:pt x="51377" y="99393"/>
                </a:cubicBezTo>
                <a:cubicBezTo>
                  <a:pt x="51377" y="97729"/>
                  <a:pt x="50007" y="96359"/>
                  <a:pt x="48311" y="96359"/>
                </a:cubicBezTo>
                <a:cubicBezTo>
                  <a:pt x="46647" y="96359"/>
                  <a:pt x="45277" y="97729"/>
                  <a:pt x="45277" y="99393"/>
                </a:cubicBezTo>
                <a:cubicBezTo>
                  <a:pt x="45277" y="101904"/>
                  <a:pt x="46288" y="104188"/>
                  <a:pt x="47952" y="105851"/>
                </a:cubicBezTo>
                <a:cubicBezTo>
                  <a:pt x="49583" y="107515"/>
                  <a:pt x="51899" y="108526"/>
                  <a:pt x="54378" y="108526"/>
                </a:cubicBezTo>
                <a:lnTo>
                  <a:pt x="59663" y="108526"/>
                </a:lnTo>
                <a:lnTo>
                  <a:pt x="59663" y="111429"/>
                </a:lnTo>
                <a:cubicBezTo>
                  <a:pt x="59663" y="113093"/>
                  <a:pt x="61033" y="114496"/>
                  <a:pt x="62729" y="114496"/>
                </a:cubicBezTo>
                <a:cubicBezTo>
                  <a:pt x="64425" y="114496"/>
                  <a:pt x="65762" y="113093"/>
                  <a:pt x="65762" y="111429"/>
                </a:cubicBezTo>
                <a:lnTo>
                  <a:pt x="65762" y="108526"/>
                </a:lnTo>
                <a:lnTo>
                  <a:pt x="71047" y="108526"/>
                </a:lnTo>
                <a:cubicBezTo>
                  <a:pt x="73559" y="108526"/>
                  <a:pt x="75842" y="107515"/>
                  <a:pt x="77506" y="105851"/>
                </a:cubicBezTo>
                <a:cubicBezTo>
                  <a:pt x="79137" y="104220"/>
                  <a:pt x="80180" y="101904"/>
                  <a:pt x="80180" y="99393"/>
                </a:cubicBezTo>
                <a:lnTo>
                  <a:pt x="80180" y="94010"/>
                </a:lnTo>
                <a:cubicBezTo>
                  <a:pt x="80180" y="91499"/>
                  <a:pt x="79137" y="89215"/>
                  <a:pt x="77506" y="87584"/>
                </a:cubicBezTo>
                <a:cubicBezTo>
                  <a:pt x="75842" y="85921"/>
                  <a:pt x="73559" y="84877"/>
                  <a:pt x="71047" y="84877"/>
                </a:cubicBezTo>
                <a:lnTo>
                  <a:pt x="54378" y="84877"/>
                </a:lnTo>
                <a:cubicBezTo>
                  <a:pt x="53563" y="84877"/>
                  <a:pt x="52812" y="84551"/>
                  <a:pt x="52258" y="83996"/>
                </a:cubicBezTo>
                <a:cubicBezTo>
                  <a:pt x="51736" y="83442"/>
                  <a:pt x="51377" y="82691"/>
                  <a:pt x="51377" y="81876"/>
                </a:cubicBezTo>
                <a:lnTo>
                  <a:pt x="51377" y="76494"/>
                </a:lnTo>
                <a:cubicBezTo>
                  <a:pt x="51377" y="75678"/>
                  <a:pt x="51736" y="74928"/>
                  <a:pt x="52258" y="74373"/>
                </a:cubicBezTo>
                <a:cubicBezTo>
                  <a:pt x="52812" y="73819"/>
                  <a:pt x="53563" y="73460"/>
                  <a:pt x="54378" y="73460"/>
                </a:cubicBezTo>
                <a:lnTo>
                  <a:pt x="71047" y="73460"/>
                </a:lnTo>
                <a:cubicBezTo>
                  <a:pt x="71862" y="73460"/>
                  <a:pt x="72613" y="73819"/>
                  <a:pt x="73167" y="74373"/>
                </a:cubicBezTo>
                <a:cubicBezTo>
                  <a:pt x="73722" y="74928"/>
                  <a:pt x="74048" y="75678"/>
                  <a:pt x="74048" y="76494"/>
                </a:cubicBezTo>
                <a:cubicBezTo>
                  <a:pt x="74048" y="78157"/>
                  <a:pt x="75418" y="79560"/>
                  <a:pt x="77114" y="79560"/>
                </a:cubicBezTo>
                <a:cubicBezTo>
                  <a:pt x="78810" y="79560"/>
                  <a:pt x="80180" y="78157"/>
                  <a:pt x="80180" y="76494"/>
                </a:cubicBezTo>
                <a:cubicBezTo>
                  <a:pt x="80180" y="73982"/>
                  <a:pt x="79137" y="71698"/>
                  <a:pt x="77506" y="70035"/>
                </a:cubicBezTo>
                <a:cubicBezTo>
                  <a:pt x="75842" y="68371"/>
                  <a:pt x="73559" y="67360"/>
                  <a:pt x="71047" y="67360"/>
                </a:cubicBezTo>
                <a:lnTo>
                  <a:pt x="65762" y="67360"/>
                </a:lnTo>
                <a:lnTo>
                  <a:pt x="65762" y="64098"/>
                </a:lnTo>
                <a:cubicBezTo>
                  <a:pt x="65762" y="62402"/>
                  <a:pt x="64425" y="61032"/>
                  <a:pt x="62729" y="61032"/>
                </a:cubicBezTo>
                <a:close/>
                <a:moveTo>
                  <a:pt x="140527" y="60836"/>
                </a:moveTo>
                <a:cubicBezTo>
                  <a:pt x="138831" y="60836"/>
                  <a:pt x="137461" y="62206"/>
                  <a:pt x="137461" y="63902"/>
                </a:cubicBezTo>
                <a:lnTo>
                  <a:pt x="137461" y="67164"/>
                </a:lnTo>
                <a:lnTo>
                  <a:pt x="126729" y="67164"/>
                </a:lnTo>
                <a:cubicBezTo>
                  <a:pt x="125033" y="67164"/>
                  <a:pt x="123695" y="68534"/>
                  <a:pt x="123695" y="70231"/>
                </a:cubicBezTo>
                <a:cubicBezTo>
                  <a:pt x="123695" y="71927"/>
                  <a:pt x="125033" y="73297"/>
                  <a:pt x="126729" y="73297"/>
                </a:cubicBezTo>
                <a:lnTo>
                  <a:pt x="129991" y="73297"/>
                </a:lnTo>
                <a:lnTo>
                  <a:pt x="129991" y="102231"/>
                </a:lnTo>
                <a:lnTo>
                  <a:pt x="126729" y="102231"/>
                </a:lnTo>
                <a:cubicBezTo>
                  <a:pt x="125033" y="102231"/>
                  <a:pt x="123695" y="103601"/>
                  <a:pt x="123695" y="105297"/>
                </a:cubicBezTo>
                <a:cubicBezTo>
                  <a:pt x="123695" y="106993"/>
                  <a:pt x="125033" y="108331"/>
                  <a:pt x="126729" y="108331"/>
                </a:cubicBezTo>
                <a:lnTo>
                  <a:pt x="137461" y="108331"/>
                </a:lnTo>
                <a:lnTo>
                  <a:pt x="137461" y="111625"/>
                </a:lnTo>
                <a:cubicBezTo>
                  <a:pt x="137461" y="113289"/>
                  <a:pt x="138831" y="114659"/>
                  <a:pt x="140527" y="114659"/>
                </a:cubicBezTo>
                <a:cubicBezTo>
                  <a:pt x="142223" y="114659"/>
                  <a:pt x="143593" y="113289"/>
                  <a:pt x="143593" y="111625"/>
                </a:cubicBezTo>
                <a:lnTo>
                  <a:pt x="143593" y="108331"/>
                </a:lnTo>
                <a:lnTo>
                  <a:pt x="150117" y="108331"/>
                </a:lnTo>
                <a:lnTo>
                  <a:pt x="150117" y="111625"/>
                </a:lnTo>
                <a:cubicBezTo>
                  <a:pt x="150117" y="113289"/>
                  <a:pt x="151487" y="114659"/>
                  <a:pt x="153184" y="114659"/>
                </a:cubicBezTo>
                <a:cubicBezTo>
                  <a:pt x="154880" y="114659"/>
                  <a:pt x="156217" y="113289"/>
                  <a:pt x="156217" y="111625"/>
                </a:cubicBezTo>
                <a:lnTo>
                  <a:pt x="156217" y="108004"/>
                </a:lnTo>
                <a:cubicBezTo>
                  <a:pt x="158533" y="107515"/>
                  <a:pt x="160588" y="106439"/>
                  <a:pt x="162219" y="105003"/>
                </a:cubicBezTo>
                <a:cubicBezTo>
                  <a:pt x="164666" y="102850"/>
                  <a:pt x="166199" y="99849"/>
                  <a:pt x="166199" y="96522"/>
                </a:cubicBezTo>
                <a:cubicBezTo>
                  <a:pt x="166199" y="93064"/>
                  <a:pt x="164568" y="89933"/>
                  <a:pt x="161893" y="87747"/>
                </a:cubicBezTo>
                <a:cubicBezTo>
                  <a:pt x="164568" y="85595"/>
                  <a:pt x="166199" y="82463"/>
                  <a:pt x="166199" y="79005"/>
                </a:cubicBezTo>
                <a:cubicBezTo>
                  <a:pt x="166199" y="75678"/>
                  <a:pt x="164666" y="72644"/>
                  <a:pt x="162219" y="70524"/>
                </a:cubicBezTo>
                <a:cubicBezTo>
                  <a:pt x="160588" y="69056"/>
                  <a:pt x="158533" y="68012"/>
                  <a:pt x="156217" y="67491"/>
                </a:cubicBezTo>
                <a:lnTo>
                  <a:pt x="156217" y="63902"/>
                </a:lnTo>
                <a:cubicBezTo>
                  <a:pt x="156217" y="62206"/>
                  <a:pt x="154880" y="60836"/>
                  <a:pt x="153184" y="60836"/>
                </a:cubicBezTo>
                <a:cubicBezTo>
                  <a:pt x="151487" y="60836"/>
                  <a:pt x="150117" y="62206"/>
                  <a:pt x="150117" y="63902"/>
                </a:cubicBezTo>
                <a:lnTo>
                  <a:pt x="150117" y="67164"/>
                </a:lnTo>
                <a:lnTo>
                  <a:pt x="143593" y="67164"/>
                </a:lnTo>
                <a:lnTo>
                  <a:pt x="143593" y="63902"/>
                </a:lnTo>
                <a:cubicBezTo>
                  <a:pt x="143593" y="62206"/>
                  <a:pt x="142223" y="60836"/>
                  <a:pt x="140527" y="60836"/>
                </a:cubicBezTo>
                <a:close/>
                <a:moveTo>
                  <a:pt x="37775" y="120726"/>
                </a:moveTo>
                <a:cubicBezTo>
                  <a:pt x="36078" y="120726"/>
                  <a:pt x="34708" y="122096"/>
                  <a:pt x="34708" y="123792"/>
                </a:cubicBezTo>
                <a:cubicBezTo>
                  <a:pt x="34708" y="125489"/>
                  <a:pt x="36078" y="126826"/>
                  <a:pt x="37775" y="126826"/>
                </a:cubicBezTo>
                <a:lnTo>
                  <a:pt x="55781" y="126826"/>
                </a:lnTo>
                <a:cubicBezTo>
                  <a:pt x="57477" y="126826"/>
                  <a:pt x="58847" y="125489"/>
                  <a:pt x="58847" y="123792"/>
                </a:cubicBezTo>
                <a:cubicBezTo>
                  <a:pt x="58847" y="122096"/>
                  <a:pt x="57477" y="120726"/>
                  <a:pt x="55781" y="120726"/>
                </a:cubicBezTo>
                <a:close/>
                <a:moveTo>
                  <a:pt x="69644" y="120726"/>
                </a:moveTo>
                <a:cubicBezTo>
                  <a:pt x="67948" y="120726"/>
                  <a:pt x="66578" y="122096"/>
                  <a:pt x="66578" y="123792"/>
                </a:cubicBezTo>
                <a:cubicBezTo>
                  <a:pt x="66578" y="125489"/>
                  <a:pt x="67948" y="126826"/>
                  <a:pt x="69644" y="126826"/>
                </a:cubicBezTo>
                <a:lnTo>
                  <a:pt x="87650" y="126826"/>
                </a:lnTo>
                <a:cubicBezTo>
                  <a:pt x="89347" y="126826"/>
                  <a:pt x="90717" y="125489"/>
                  <a:pt x="90717" y="123792"/>
                </a:cubicBezTo>
                <a:cubicBezTo>
                  <a:pt x="90717" y="122096"/>
                  <a:pt x="89347" y="120726"/>
                  <a:pt x="87650" y="120726"/>
                </a:cubicBezTo>
                <a:close/>
                <a:moveTo>
                  <a:pt x="17550" y="42406"/>
                </a:moveTo>
                <a:lnTo>
                  <a:pt x="17550" y="134590"/>
                </a:lnTo>
                <a:lnTo>
                  <a:pt x="6101" y="134590"/>
                </a:lnTo>
                <a:lnTo>
                  <a:pt x="6101" y="52355"/>
                </a:lnTo>
                <a:cubicBezTo>
                  <a:pt x="6101" y="49615"/>
                  <a:pt x="7243" y="47136"/>
                  <a:pt x="9037" y="45342"/>
                </a:cubicBezTo>
                <a:cubicBezTo>
                  <a:pt x="10863" y="43515"/>
                  <a:pt x="13342" y="42406"/>
                  <a:pt x="16050" y="42406"/>
                </a:cubicBezTo>
                <a:close/>
                <a:moveTo>
                  <a:pt x="103797" y="6100"/>
                </a:moveTo>
                <a:cubicBezTo>
                  <a:pt x="102525" y="8122"/>
                  <a:pt x="101775" y="10504"/>
                  <a:pt x="101775" y="13081"/>
                </a:cubicBezTo>
                <a:lnTo>
                  <a:pt x="101775" y="134590"/>
                </a:lnTo>
                <a:lnTo>
                  <a:pt x="23650" y="134590"/>
                </a:lnTo>
                <a:lnTo>
                  <a:pt x="23650" y="13081"/>
                </a:lnTo>
                <a:cubicBezTo>
                  <a:pt x="23650" y="11189"/>
                  <a:pt x="24401" y="9460"/>
                  <a:pt x="25705" y="8122"/>
                </a:cubicBezTo>
                <a:cubicBezTo>
                  <a:pt x="26978" y="6883"/>
                  <a:pt x="28641" y="6100"/>
                  <a:pt x="30500" y="6100"/>
                </a:cubicBezTo>
                <a:cubicBezTo>
                  <a:pt x="38634" y="6154"/>
                  <a:pt x="46774" y="6172"/>
                  <a:pt x="54918" y="6172"/>
                </a:cubicBezTo>
                <a:cubicBezTo>
                  <a:pt x="71206" y="6172"/>
                  <a:pt x="87509" y="6100"/>
                  <a:pt x="103797" y="6100"/>
                </a:cubicBezTo>
                <a:close/>
                <a:moveTo>
                  <a:pt x="88466" y="145680"/>
                </a:moveTo>
                <a:cubicBezTo>
                  <a:pt x="86770" y="145680"/>
                  <a:pt x="85400" y="147050"/>
                  <a:pt x="85400" y="148747"/>
                </a:cubicBezTo>
                <a:cubicBezTo>
                  <a:pt x="85400" y="150410"/>
                  <a:pt x="86770" y="151780"/>
                  <a:pt x="88466" y="151780"/>
                </a:cubicBezTo>
                <a:lnTo>
                  <a:pt x="99133" y="151780"/>
                </a:lnTo>
                <a:cubicBezTo>
                  <a:pt x="100829" y="151780"/>
                  <a:pt x="102199" y="150410"/>
                  <a:pt x="102199" y="148747"/>
                </a:cubicBezTo>
                <a:cubicBezTo>
                  <a:pt x="102199" y="147050"/>
                  <a:pt x="100829" y="145680"/>
                  <a:pt x="99133" y="145680"/>
                </a:cubicBezTo>
                <a:close/>
                <a:moveTo>
                  <a:pt x="181465" y="140689"/>
                </a:moveTo>
                <a:lnTo>
                  <a:pt x="181465" y="146789"/>
                </a:lnTo>
                <a:cubicBezTo>
                  <a:pt x="181465" y="149529"/>
                  <a:pt x="180356" y="152009"/>
                  <a:pt x="178562" y="153835"/>
                </a:cubicBezTo>
                <a:cubicBezTo>
                  <a:pt x="176735" y="155629"/>
                  <a:pt x="174256" y="156738"/>
                  <a:pt x="171516" y="156738"/>
                </a:cubicBezTo>
                <a:lnTo>
                  <a:pt x="16050" y="156738"/>
                </a:lnTo>
                <a:cubicBezTo>
                  <a:pt x="13342" y="156738"/>
                  <a:pt x="10863" y="155629"/>
                  <a:pt x="9037" y="153835"/>
                </a:cubicBezTo>
                <a:cubicBezTo>
                  <a:pt x="7243" y="152009"/>
                  <a:pt x="6101" y="149529"/>
                  <a:pt x="6101" y="146789"/>
                </a:cubicBezTo>
                <a:lnTo>
                  <a:pt x="6101" y="140689"/>
                </a:lnTo>
                <a:close/>
                <a:moveTo>
                  <a:pt x="111365" y="162871"/>
                </a:moveTo>
                <a:lnTo>
                  <a:pt x="116584" y="187825"/>
                </a:lnTo>
                <a:lnTo>
                  <a:pt x="100731" y="187825"/>
                </a:lnTo>
                <a:cubicBezTo>
                  <a:pt x="99035" y="187825"/>
                  <a:pt x="97665" y="189195"/>
                  <a:pt x="97665" y="190891"/>
                </a:cubicBezTo>
                <a:cubicBezTo>
                  <a:pt x="97665" y="192588"/>
                  <a:pt x="99035" y="193925"/>
                  <a:pt x="100731" y="193925"/>
                </a:cubicBezTo>
                <a:lnTo>
                  <a:pt x="126501" y="193925"/>
                </a:lnTo>
                <a:cubicBezTo>
                  <a:pt x="127675" y="193925"/>
                  <a:pt x="128784" y="194447"/>
                  <a:pt x="129567" y="195230"/>
                </a:cubicBezTo>
                <a:cubicBezTo>
                  <a:pt x="130350" y="196013"/>
                  <a:pt x="130839" y="197089"/>
                  <a:pt x="130839" y="198296"/>
                </a:cubicBezTo>
                <a:cubicBezTo>
                  <a:pt x="130839" y="199503"/>
                  <a:pt x="130350" y="200580"/>
                  <a:pt x="129567" y="201362"/>
                </a:cubicBezTo>
                <a:cubicBezTo>
                  <a:pt x="128784" y="202178"/>
                  <a:pt x="127675" y="202667"/>
                  <a:pt x="126501" y="202667"/>
                </a:cubicBezTo>
                <a:lnTo>
                  <a:pt x="61098" y="202667"/>
                </a:lnTo>
                <a:cubicBezTo>
                  <a:pt x="59891" y="202667"/>
                  <a:pt x="58814" y="202178"/>
                  <a:pt x="58032" y="201362"/>
                </a:cubicBezTo>
                <a:cubicBezTo>
                  <a:pt x="57249" y="200580"/>
                  <a:pt x="56727" y="199503"/>
                  <a:pt x="56727" y="198296"/>
                </a:cubicBezTo>
                <a:cubicBezTo>
                  <a:pt x="56727" y="197089"/>
                  <a:pt x="57249" y="196013"/>
                  <a:pt x="58032" y="195230"/>
                </a:cubicBezTo>
                <a:cubicBezTo>
                  <a:pt x="58814" y="194447"/>
                  <a:pt x="59891" y="193925"/>
                  <a:pt x="61098" y="193925"/>
                </a:cubicBezTo>
                <a:lnTo>
                  <a:pt x="86867" y="193925"/>
                </a:lnTo>
                <a:cubicBezTo>
                  <a:pt x="88564" y="193925"/>
                  <a:pt x="89934" y="192588"/>
                  <a:pt x="89934" y="190891"/>
                </a:cubicBezTo>
                <a:cubicBezTo>
                  <a:pt x="89934" y="189195"/>
                  <a:pt x="88564" y="187825"/>
                  <a:pt x="86867" y="187825"/>
                </a:cubicBezTo>
                <a:lnTo>
                  <a:pt x="71014" y="187825"/>
                </a:lnTo>
                <a:lnTo>
                  <a:pt x="76233" y="162871"/>
                </a:lnTo>
                <a:close/>
                <a:moveTo>
                  <a:pt x="30533" y="0"/>
                </a:moveTo>
                <a:cubicBezTo>
                  <a:pt x="26945" y="0"/>
                  <a:pt x="23716" y="1468"/>
                  <a:pt x="21400" y="3849"/>
                </a:cubicBezTo>
                <a:cubicBezTo>
                  <a:pt x="18986" y="6263"/>
                  <a:pt x="17550" y="9655"/>
                  <a:pt x="17550" y="13081"/>
                </a:cubicBezTo>
                <a:lnTo>
                  <a:pt x="17550" y="36273"/>
                </a:lnTo>
                <a:lnTo>
                  <a:pt x="16050" y="36273"/>
                </a:lnTo>
                <a:cubicBezTo>
                  <a:pt x="11646" y="36273"/>
                  <a:pt x="7634" y="38100"/>
                  <a:pt x="4698" y="41003"/>
                </a:cubicBezTo>
                <a:cubicBezTo>
                  <a:pt x="1795" y="43906"/>
                  <a:pt x="1" y="47951"/>
                  <a:pt x="1" y="52355"/>
                </a:cubicBezTo>
                <a:lnTo>
                  <a:pt x="1" y="146789"/>
                </a:lnTo>
                <a:cubicBezTo>
                  <a:pt x="1" y="151226"/>
                  <a:pt x="1795" y="155238"/>
                  <a:pt x="4698" y="158141"/>
                </a:cubicBezTo>
                <a:cubicBezTo>
                  <a:pt x="7634" y="161077"/>
                  <a:pt x="11646" y="162871"/>
                  <a:pt x="16050" y="162871"/>
                </a:cubicBezTo>
                <a:lnTo>
                  <a:pt x="70003" y="162871"/>
                </a:lnTo>
                <a:lnTo>
                  <a:pt x="64784" y="187825"/>
                </a:lnTo>
                <a:lnTo>
                  <a:pt x="61098" y="187825"/>
                </a:lnTo>
                <a:cubicBezTo>
                  <a:pt x="58227" y="187825"/>
                  <a:pt x="55585" y="188999"/>
                  <a:pt x="53693" y="190891"/>
                </a:cubicBezTo>
                <a:cubicBezTo>
                  <a:pt x="51801" y="192783"/>
                  <a:pt x="50627" y="195426"/>
                  <a:pt x="50627" y="198296"/>
                </a:cubicBezTo>
                <a:cubicBezTo>
                  <a:pt x="50627" y="201199"/>
                  <a:pt x="51801" y="203809"/>
                  <a:pt x="53693" y="205701"/>
                </a:cubicBezTo>
                <a:cubicBezTo>
                  <a:pt x="55585" y="207593"/>
                  <a:pt x="58227" y="208767"/>
                  <a:pt x="61098" y="208767"/>
                </a:cubicBezTo>
                <a:lnTo>
                  <a:pt x="126501" y="208767"/>
                </a:lnTo>
                <a:cubicBezTo>
                  <a:pt x="129371" y="208767"/>
                  <a:pt x="131981" y="207593"/>
                  <a:pt x="133873" y="205701"/>
                </a:cubicBezTo>
                <a:cubicBezTo>
                  <a:pt x="135797" y="203809"/>
                  <a:pt x="136971" y="201199"/>
                  <a:pt x="136971" y="198296"/>
                </a:cubicBezTo>
                <a:cubicBezTo>
                  <a:pt x="136971" y="195426"/>
                  <a:pt x="135797" y="192783"/>
                  <a:pt x="133873" y="190891"/>
                </a:cubicBezTo>
                <a:cubicBezTo>
                  <a:pt x="131981" y="188999"/>
                  <a:pt x="129371" y="187825"/>
                  <a:pt x="126501" y="187825"/>
                </a:cubicBezTo>
                <a:lnTo>
                  <a:pt x="122814" y="187825"/>
                </a:lnTo>
                <a:lnTo>
                  <a:pt x="117595" y="162871"/>
                </a:lnTo>
                <a:lnTo>
                  <a:pt x="171516" y="162871"/>
                </a:lnTo>
                <a:cubicBezTo>
                  <a:pt x="175952" y="162871"/>
                  <a:pt x="179964" y="161077"/>
                  <a:pt x="182868" y="158141"/>
                </a:cubicBezTo>
                <a:cubicBezTo>
                  <a:pt x="185771" y="155238"/>
                  <a:pt x="187597" y="151226"/>
                  <a:pt x="187597" y="146789"/>
                </a:cubicBezTo>
                <a:lnTo>
                  <a:pt x="187597" y="95185"/>
                </a:lnTo>
                <a:cubicBezTo>
                  <a:pt x="187597" y="93489"/>
                  <a:pt x="186227" y="92118"/>
                  <a:pt x="184531" y="92118"/>
                </a:cubicBezTo>
                <a:cubicBezTo>
                  <a:pt x="182835" y="92118"/>
                  <a:pt x="181465" y="93489"/>
                  <a:pt x="181465" y="95185"/>
                </a:cubicBezTo>
                <a:lnTo>
                  <a:pt x="181465" y="134590"/>
                </a:lnTo>
                <a:lnTo>
                  <a:pt x="107907" y="134590"/>
                </a:lnTo>
                <a:lnTo>
                  <a:pt x="107907" y="42406"/>
                </a:lnTo>
                <a:lnTo>
                  <a:pt x="171516" y="42406"/>
                </a:lnTo>
                <a:cubicBezTo>
                  <a:pt x="174256" y="42406"/>
                  <a:pt x="176735" y="43515"/>
                  <a:pt x="178562" y="45342"/>
                </a:cubicBezTo>
                <a:cubicBezTo>
                  <a:pt x="180356" y="47136"/>
                  <a:pt x="181465" y="49615"/>
                  <a:pt x="181465" y="52355"/>
                </a:cubicBezTo>
                <a:lnTo>
                  <a:pt x="181465" y="81321"/>
                </a:lnTo>
                <a:cubicBezTo>
                  <a:pt x="181465" y="83018"/>
                  <a:pt x="182835" y="84388"/>
                  <a:pt x="184531" y="84388"/>
                </a:cubicBezTo>
                <a:cubicBezTo>
                  <a:pt x="186227" y="84388"/>
                  <a:pt x="187597" y="83018"/>
                  <a:pt x="187597" y="81321"/>
                </a:cubicBezTo>
                <a:lnTo>
                  <a:pt x="187597" y="52355"/>
                </a:lnTo>
                <a:cubicBezTo>
                  <a:pt x="187597" y="47951"/>
                  <a:pt x="185771" y="43906"/>
                  <a:pt x="182868" y="41003"/>
                </a:cubicBezTo>
                <a:cubicBezTo>
                  <a:pt x="179964" y="38100"/>
                  <a:pt x="175952" y="36273"/>
                  <a:pt x="171516" y="36273"/>
                </a:cubicBezTo>
                <a:lnTo>
                  <a:pt x="107907" y="36273"/>
                </a:lnTo>
                <a:lnTo>
                  <a:pt x="107907" y="27433"/>
                </a:lnTo>
                <a:lnTo>
                  <a:pt x="122847" y="27433"/>
                </a:lnTo>
                <a:cubicBezTo>
                  <a:pt x="124315" y="27433"/>
                  <a:pt x="125522" y="27042"/>
                  <a:pt x="126501" y="26096"/>
                </a:cubicBezTo>
                <a:cubicBezTo>
                  <a:pt x="127479" y="25183"/>
                  <a:pt x="127968" y="23943"/>
                  <a:pt x="127968" y="22312"/>
                </a:cubicBezTo>
                <a:lnTo>
                  <a:pt x="127968" y="13081"/>
                </a:lnTo>
                <a:cubicBezTo>
                  <a:pt x="127968" y="9460"/>
                  <a:pt x="126501" y="6198"/>
                  <a:pt x="124119" y="3817"/>
                </a:cubicBezTo>
                <a:cubicBezTo>
                  <a:pt x="121510" y="1207"/>
                  <a:pt x="117987" y="0"/>
                  <a:pt x="114301"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EF5"/>
              </a:solidFill>
            </a:endParaRPr>
          </a:p>
        </p:txBody>
      </p:sp>
      <p:sp>
        <p:nvSpPr>
          <p:cNvPr id="674" name="Google Shape;674;p39"/>
          <p:cNvSpPr/>
          <p:nvPr/>
        </p:nvSpPr>
        <p:spPr>
          <a:xfrm>
            <a:off x="4215125" y="2118638"/>
            <a:ext cx="713835" cy="652169"/>
          </a:xfrm>
          <a:custGeom>
            <a:avLst/>
            <a:gdLst/>
            <a:ahLst/>
            <a:cxnLst/>
            <a:rect l="l" t="t" r="r" b="b"/>
            <a:pathLst>
              <a:path w="227155" h="207532" extrusionOk="0">
                <a:moveTo>
                  <a:pt x="208130" y="6640"/>
                </a:moveTo>
                <a:cubicBezTo>
                  <a:pt x="211537" y="6640"/>
                  <a:pt x="214625" y="8024"/>
                  <a:pt x="216861" y="10260"/>
                </a:cubicBezTo>
                <a:cubicBezTo>
                  <a:pt x="219133" y="12496"/>
                  <a:pt x="220517" y="15584"/>
                  <a:pt x="220517" y="19027"/>
                </a:cubicBezTo>
                <a:lnTo>
                  <a:pt x="220517" y="33366"/>
                </a:lnTo>
                <a:lnTo>
                  <a:pt x="195743" y="33366"/>
                </a:lnTo>
                <a:lnTo>
                  <a:pt x="195743" y="19027"/>
                </a:lnTo>
                <a:cubicBezTo>
                  <a:pt x="195743" y="15584"/>
                  <a:pt x="197127" y="12496"/>
                  <a:pt x="199363" y="10260"/>
                </a:cubicBezTo>
                <a:cubicBezTo>
                  <a:pt x="201599" y="8024"/>
                  <a:pt x="204723" y="6640"/>
                  <a:pt x="208130" y="6640"/>
                </a:cubicBezTo>
                <a:close/>
                <a:moveTo>
                  <a:pt x="156310" y="38122"/>
                </a:moveTo>
                <a:cubicBezTo>
                  <a:pt x="158263" y="38122"/>
                  <a:pt x="159966" y="38832"/>
                  <a:pt x="161208" y="39897"/>
                </a:cubicBezTo>
                <a:cubicBezTo>
                  <a:pt x="162344" y="40891"/>
                  <a:pt x="163054" y="42239"/>
                  <a:pt x="163054" y="43659"/>
                </a:cubicBezTo>
                <a:cubicBezTo>
                  <a:pt x="163054" y="45079"/>
                  <a:pt x="162344" y="46428"/>
                  <a:pt x="161208" y="47421"/>
                </a:cubicBezTo>
                <a:cubicBezTo>
                  <a:pt x="159966" y="48486"/>
                  <a:pt x="158263" y="49196"/>
                  <a:pt x="156310" y="49196"/>
                </a:cubicBezTo>
                <a:lnTo>
                  <a:pt x="139345" y="49196"/>
                </a:lnTo>
                <a:lnTo>
                  <a:pt x="139345" y="38122"/>
                </a:lnTo>
                <a:close/>
                <a:moveTo>
                  <a:pt x="18492" y="40252"/>
                </a:moveTo>
                <a:cubicBezTo>
                  <a:pt x="16646" y="40252"/>
                  <a:pt x="15155" y="41743"/>
                  <a:pt x="15155" y="43588"/>
                </a:cubicBezTo>
                <a:lnTo>
                  <a:pt x="15155" y="60447"/>
                </a:lnTo>
                <a:cubicBezTo>
                  <a:pt x="15155" y="62257"/>
                  <a:pt x="16646" y="63748"/>
                  <a:pt x="18492" y="63748"/>
                </a:cubicBezTo>
                <a:lnTo>
                  <a:pt x="45928" y="63748"/>
                </a:lnTo>
                <a:cubicBezTo>
                  <a:pt x="47738" y="63748"/>
                  <a:pt x="49264" y="62257"/>
                  <a:pt x="49264" y="60447"/>
                </a:cubicBezTo>
                <a:cubicBezTo>
                  <a:pt x="49264" y="58602"/>
                  <a:pt x="47738" y="57111"/>
                  <a:pt x="45928" y="57111"/>
                </a:cubicBezTo>
                <a:lnTo>
                  <a:pt x="21793" y="57111"/>
                </a:lnTo>
                <a:lnTo>
                  <a:pt x="21793" y="46889"/>
                </a:lnTo>
                <a:lnTo>
                  <a:pt x="85112" y="46889"/>
                </a:lnTo>
                <a:lnTo>
                  <a:pt x="85112" y="57111"/>
                </a:lnTo>
                <a:lnTo>
                  <a:pt x="61012" y="57111"/>
                </a:lnTo>
                <a:cubicBezTo>
                  <a:pt x="59131" y="57111"/>
                  <a:pt x="57676" y="58602"/>
                  <a:pt x="57676" y="60447"/>
                </a:cubicBezTo>
                <a:cubicBezTo>
                  <a:pt x="57676" y="62257"/>
                  <a:pt x="59131" y="63748"/>
                  <a:pt x="61012" y="63748"/>
                </a:cubicBezTo>
                <a:lnTo>
                  <a:pt x="88413" y="63748"/>
                </a:lnTo>
                <a:cubicBezTo>
                  <a:pt x="90258" y="63748"/>
                  <a:pt x="91749" y="62257"/>
                  <a:pt x="91749" y="60447"/>
                </a:cubicBezTo>
                <a:lnTo>
                  <a:pt x="91749" y="43588"/>
                </a:lnTo>
                <a:cubicBezTo>
                  <a:pt x="91749" y="41743"/>
                  <a:pt x="90258" y="40252"/>
                  <a:pt x="88413" y="40252"/>
                </a:cubicBezTo>
                <a:close/>
                <a:moveTo>
                  <a:pt x="156310" y="55833"/>
                </a:moveTo>
                <a:cubicBezTo>
                  <a:pt x="158263" y="55833"/>
                  <a:pt x="159966" y="56508"/>
                  <a:pt x="161208" y="57608"/>
                </a:cubicBezTo>
                <a:cubicBezTo>
                  <a:pt x="162344" y="58602"/>
                  <a:pt x="163054" y="59915"/>
                  <a:pt x="163054" y="61370"/>
                </a:cubicBezTo>
                <a:cubicBezTo>
                  <a:pt x="163054" y="62790"/>
                  <a:pt x="162344" y="64103"/>
                  <a:pt x="161208" y="65097"/>
                </a:cubicBezTo>
                <a:cubicBezTo>
                  <a:pt x="159966" y="66197"/>
                  <a:pt x="158263" y="66872"/>
                  <a:pt x="156310" y="66872"/>
                </a:cubicBezTo>
                <a:lnTo>
                  <a:pt x="139345" y="66872"/>
                </a:lnTo>
                <a:lnTo>
                  <a:pt x="139345" y="55833"/>
                </a:lnTo>
                <a:close/>
                <a:moveTo>
                  <a:pt x="143533" y="25096"/>
                </a:moveTo>
                <a:cubicBezTo>
                  <a:pt x="141723" y="25096"/>
                  <a:pt x="140232" y="26587"/>
                  <a:pt x="140232" y="28433"/>
                </a:cubicBezTo>
                <a:lnTo>
                  <a:pt x="140232" y="31485"/>
                </a:lnTo>
                <a:lnTo>
                  <a:pt x="129620" y="31485"/>
                </a:lnTo>
                <a:cubicBezTo>
                  <a:pt x="127774" y="31485"/>
                  <a:pt x="126319" y="32976"/>
                  <a:pt x="126319" y="34821"/>
                </a:cubicBezTo>
                <a:cubicBezTo>
                  <a:pt x="126319" y="36667"/>
                  <a:pt x="127774" y="38122"/>
                  <a:pt x="129620" y="38122"/>
                </a:cubicBezTo>
                <a:lnTo>
                  <a:pt x="132672" y="38122"/>
                </a:lnTo>
                <a:lnTo>
                  <a:pt x="132672" y="66872"/>
                </a:lnTo>
                <a:lnTo>
                  <a:pt x="129620" y="66872"/>
                </a:lnTo>
                <a:cubicBezTo>
                  <a:pt x="127774" y="66872"/>
                  <a:pt x="126319" y="68362"/>
                  <a:pt x="126319" y="70208"/>
                </a:cubicBezTo>
                <a:cubicBezTo>
                  <a:pt x="126319" y="72018"/>
                  <a:pt x="127774" y="73544"/>
                  <a:pt x="129620" y="73544"/>
                </a:cubicBezTo>
                <a:lnTo>
                  <a:pt x="140232" y="73544"/>
                </a:lnTo>
                <a:lnTo>
                  <a:pt x="140232" y="76597"/>
                </a:lnTo>
                <a:cubicBezTo>
                  <a:pt x="140232" y="78407"/>
                  <a:pt x="141723" y="79897"/>
                  <a:pt x="143533" y="79897"/>
                </a:cubicBezTo>
                <a:cubicBezTo>
                  <a:pt x="145379" y="79897"/>
                  <a:pt x="146869" y="78407"/>
                  <a:pt x="146869" y="76597"/>
                </a:cubicBezTo>
                <a:lnTo>
                  <a:pt x="146869" y="73544"/>
                </a:lnTo>
                <a:lnTo>
                  <a:pt x="152974" y="73544"/>
                </a:lnTo>
                <a:lnTo>
                  <a:pt x="152974" y="76597"/>
                </a:lnTo>
                <a:cubicBezTo>
                  <a:pt x="152974" y="78407"/>
                  <a:pt x="154465" y="79897"/>
                  <a:pt x="156310" y="79897"/>
                </a:cubicBezTo>
                <a:cubicBezTo>
                  <a:pt x="158156" y="79897"/>
                  <a:pt x="159647" y="78407"/>
                  <a:pt x="159647" y="76597"/>
                </a:cubicBezTo>
                <a:lnTo>
                  <a:pt x="159647" y="73154"/>
                </a:lnTo>
                <a:cubicBezTo>
                  <a:pt x="161918" y="72621"/>
                  <a:pt x="163977" y="71557"/>
                  <a:pt x="165610" y="70101"/>
                </a:cubicBezTo>
                <a:cubicBezTo>
                  <a:pt x="168130" y="67865"/>
                  <a:pt x="169691" y="64777"/>
                  <a:pt x="169691" y="61370"/>
                </a:cubicBezTo>
                <a:cubicBezTo>
                  <a:pt x="169691" y="57856"/>
                  <a:pt x="168094" y="54768"/>
                  <a:pt x="165503" y="52497"/>
                </a:cubicBezTo>
                <a:cubicBezTo>
                  <a:pt x="168094" y="50225"/>
                  <a:pt x="169691" y="47137"/>
                  <a:pt x="169691" y="43659"/>
                </a:cubicBezTo>
                <a:cubicBezTo>
                  <a:pt x="169691" y="40216"/>
                  <a:pt x="168130" y="37128"/>
                  <a:pt x="165610" y="34928"/>
                </a:cubicBezTo>
                <a:cubicBezTo>
                  <a:pt x="163977" y="33473"/>
                  <a:pt x="161918" y="32408"/>
                  <a:pt x="159647" y="31876"/>
                </a:cubicBezTo>
                <a:lnTo>
                  <a:pt x="159647" y="28433"/>
                </a:lnTo>
                <a:cubicBezTo>
                  <a:pt x="159647" y="26587"/>
                  <a:pt x="158156" y="25096"/>
                  <a:pt x="156310" y="25096"/>
                </a:cubicBezTo>
                <a:cubicBezTo>
                  <a:pt x="154465" y="25096"/>
                  <a:pt x="152974" y="26587"/>
                  <a:pt x="152974" y="28433"/>
                </a:cubicBezTo>
                <a:lnTo>
                  <a:pt x="152974" y="31485"/>
                </a:lnTo>
                <a:lnTo>
                  <a:pt x="146869" y="31485"/>
                </a:lnTo>
                <a:lnTo>
                  <a:pt x="146869" y="28433"/>
                </a:lnTo>
                <a:cubicBezTo>
                  <a:pt x="146869" y="26587"/>
                  <a:pt x="145379" y="25096"/>
                  <a:pt x="143533" y="25096"/>
                </a:cubicBezTo>
                <a:close/>
                <a:moveTo>
                  <a:pt x="30240" y="88451"/>
                </a:moveTo>
                <a:cubicBezTo>
                  <a:pt x="28394" y="88451"/>
                  <a:pt x="26904" y="89942"/>
                  <a:pt x="26904" y="91788"/>
                </a:cubicBezTo>
                <a:cubicBezTo>
                  <a:pt x="26904" y="93598"/>
                  <a:pt x="28394" y="95124"/>
                  <a:pt x="30240" y="95124"/>
                </a:cubicBezTo>
                <a:lnTo>
                  <a:pt x="41669" y="95124"/>
                </a:lnTo>
                <a:cubicBezTo>
                  <a:pt x="43514" y="95124"/>
                  <a:pt x="45005" y="93598"/>
                  <a:pt x="45005" y="91788"/>
                </a:cubicBezTo>
                <a:cubicBezTo>
                  <a:pt x="45005" y="89942"/>
                  <a:pt x="43514" y="88451"/>
                  <a:pt x="41669" y="88451"/>
                </a:cubicBezTo>
                <a:close/>
                <a:moveTo>
                  <a:pt x="65236" y="88451"/>
                </a:moveTo>
                <a:cubicBezTo>
                  <a:pt x="63390" y="88451"/>
                  <a:pt x="61900" y="89942"/>
                  <a:pt x="61900" y="91788"/>
                </a:cubicBezTo>
                <a:cubicBezTo>
                  <a:pt x="61900" y="93598"/>
                  <a:pt x="63390" y="95124"/>
                  <a:pt x="65236" y="95124"/>
                </a:cubicBezTo>
                <a:lnTo>
                  <a:pt x="76665" y="95124"/>
                </a:lnTo>
                <a:cubicBezTo>
                  <a:pt x="78510" y="95124"/>
                  <a:pt x="80001" y="93598"/>
                  <a:pt x="80001" y="91788"/>
                </a:cubicBezTo>
                <a:cubicBezTo>
                  <a:pt x="80001" y="89942"/>
                  <a:pt x="78510" y="88451"/>
                  <a:pt x="76665" y="88451"/>
                </a:cubicBezTo>
                <a:close/>
                <a:moveTo>
                  <a:pt x="50116" y="78904"/>
                </a:moveTo>
                <a:lnTo>
                  <a:pt x="50116" y="104636"/>
                </a:lnTo>
                <a:lnTo>
                  <a:pt x="21793" y="104636"/>
                </a:lnTo>
                <a:lnTo>
                  <a:pt x="21793" y="78904"/>
                </a:lnTo>
                <a:close/>
                <a:moveTo>
                  <a:pt x="85112" y="78904"/>
                </a:moveTo>
                <a:lnTo>
                  <a:pt x="85112" y="104636"/>
                </a:lnTo>
                <a:lnTo>
                  <a:pt x="56789" y="104636"/>
                </a:lnTo>
                <a:lnTo>
                  <a:pt x="56789" y="78904"/>
                </a:lnTo>
                <a:close/>
                <a:moveTo>
                  <a:pt x="159043" y="97999"/>
                </a:moveTo>
                <a:lnTo>
                  <a:pt x="159043" y="106553"/>
                </a:lnTo>
                <a:lnTo>
                  <a:pt x="124118" y="106553"/>
                </a:lnTo>
                <a:lnTo>
                  <a:pt x="124118" y="97999"/>
                </a:lnTo>
                <a:close/>
                <a:moveTo>
                  <a:pt x="171963" y="113225"/>
                </a:moveTo>
                <a:lnTo>
                  <a:pt x="171963" y="121779"/>
                </a:lnTo>
                <a:lnTo>
                  <a:pt x="137073" y="121779"/>
                </a:lnTo>
                <a:lnTo>
                  <a:pt x="137073" y="113225"/>
                </a:lnTo>
                <a:close/>
                <a:moveTo>
                  <a:pt x="30240" y="120856"/>
                </a:moveTo>
                <a:cubicBezTo>
                  <a:pt x="28394" y="120856"/>
                  <a:pt x="26904" y="122347"/>
                  <a:pt x="26904" y="124193"/>
                </a:cubicBezTo>
                <a:cubicBezTo>
                  <a:pt x="26904" y="126003"/>
                  <a:pt x="28394" y="127493"/>
                  <a:pt x="30240" y="127493"/>
                </a:cubicBezTo>
                <a:lnTo>
                  <a:pt x="41669" y="127493"/>
                </a:lnTo>
                <a:cubicBezTo>
                  <a:pt x="43514" y="127493"/>
                  <a:pt x="45005" y="126003"/>
                  <a:pt x="45005" y="124193"/>
                </a:cubicBezTo>
                <a:cubicBezTo>
                  <a:pt x="45005" y="122347"/>
                  <a:pt x="43514" y="120856"/>
                  <a:pt x="41669" y="120856"/>
                </a:cubicBezTo>
                <a:close/>
                <a:moveTo>
                  <a:pt x="65236" y="120856"/>
                </a:moveTo>
                <a:cubicBezTo>
                  <a:pt x="63390" y="120856"/>
                  <a:pt x="61900" y="122347"/>
                  <a:pt x="61900" y="124193"/>
                </a:cubicBezTo>
                <a:cubicBezTo>
                  <a:pt x="61900" y="126003"/>
                  <a:pt x="63390" y="127493"/>
                  <a:pt x="65236" y="127493"/>
                </a:cubicBezTo>
                <a:lnTo>
                  <a:pt x="76665" y="127493"/>
                </a:lnTo>
                <a:cubicBezTo>
                  <a:pt x="78510" y="127493"/>
                  <a:pt x="80001" y="126003"/>
                  <a:pt x="80001" y="124193"/>
                </a:cubicBezTo>
                <a:cubicBezTo>
                  <a:pt x="80001" y="122347"/>
                  <a:pt x="78510" y="120856"/>
                  <a:pt x="76665" y="120856"/>
                </a:cubicBezTo>
                <a:close/>
                <a:moveTo>
                  <a:pt x="159043" y="128452"/>
                </a:moveTo>
                <a:lnTo>
                  <a:pt x="159043" y="136970"/>
                </a:lnTo>
                <a:lnTo>
                  <a:pt x="124118" y="136970"/>
                </a:lnTo>
                <a:lnTo>
                  <a:pt x="124118" y="128452"/>
                </a:lnTo>
                <a:close/>
                <a:moveTo>
                  <a:pt x="50116" y="111309"/>
                </a:moveTo>
                <a:lnTo>
                  <a:pt x="50116" y="137076"/>
                </a:lnTo>
                <a:lnTo>
                  <a:pt x="21793" y="137076"/>
                </a:lnTo>
                <a:lnTo>
                  <a:pt x="21793" y="111309"/>
                </a:lnTo>
                <a:close/>
                <a:moveTo>
                  <a:pt x="85112" y="111309"/>
                </a:moveTo>
                <a:lnTo>
                  <a:pt x="85112" y="137076"/>
                </a:lnTo>
                <a:lnTo>
                  <a:pt x="56789" y="137076"/>
                </a:lnTo>
                <a:lnTo>
                  <a:pt x="56789" y="111309"/>
                </a:lnTo>
                <a:close/>
                <a:moveTo>
                  <a:pt x="18492" y="72231"/>
                </a:moveTo>
                <a:cubicBezTo>
                  <a:pt x="16646" y="72231"/>
                  <a:pt x="15155" y="73757"/>
                  <a:pt x="15155" y="75567"/>
                </a:cubicBezTo>
                <a:lnTo>
                  <a:pt x="15155" y="140377"/>
                </a:lnTo>
                <a:cubicBezTo>
                  <a:pt x="15155" y="142223"/>
                  <a:pt x="16646" y="143714"/>
                  <a:pt x="18492" y="143714"/>
                </a:cubicBezTo>
                <a:lnTo>
                  <a:pt x="88413" y="143714"/>
                </a:lnTo>
                <a:cubicBezTo>
                  <a:pt x="90258" y="143714"/>
                  <a:pt x="91749" y="142223"/>
                  <a:pt x="91749" y="140377"/>
                </a:cubicBezTo>
                <a:lnTo>
                  <a:pt x="91749" y="75567"/>
                </a:lnTo>
                <a:cubicBezTo>
                  <a:pt x="91749" y="73757"/>
                  <a:pt x="90258" y="72231"/>
                  <a:pt x="88413" y="72231"/>
                </a:cubicBezTo>
                <a:close/>
                <a:moveTo>
                  <a:pt x="100125" y="31769"/>
                </a:moveTo>
                <a:cubicBezTo>
                  <a:pt x="100196" y="31769"/>
                  <a:pt x="100232" y="31840"/>
                  <a:pt x="100232" y="31876"/>
                </a:cubicBezTo>
                <a:lnTo>
                  <a:pt x="100232" y="152090"/>
                </a:lnTo>
                <a:cubicBezTo>
                  <a:pt x="100232" y="152125"/>
                  <a:pt x="100196" y="152196"/>
                  <a:pt x="100125" y="152196"/>
                </a:cubicBezTo>
                <a:lnTo>
                  <a:pt x="6779" y="152196"/>
                </a:lnTo>
                <a:cubicBezTo>
                  <a:pt x="6708" y="152196"/>
                  <a:pt x="6637" y="152125"/>
                  <a:pt x="6637" y="152090"/>
                </a:cubicBezTo>
                <a:lnTo>
                  <a:pt x="6637" y="31876"/>
                </a:lnTo>
                <a:cubicBezTo>
                  <a:pt x="6637" y="31840"/>
                  <a:pt x="6708" y="31769"/>
                  <a:pt x="6779" y="31769"/>
                </a:cubicBezTo>
                <a:close/>
                <a:moveTo>
                  <a:pt x="159043" y="143643"/>
                </a:moveTo>
                <a:lnTo>
                  <a:pt x="159043" y="152196"/>
                </a:lnTo>
                <a:lnTo>
                  <a:pt x="124118" y="152196"/>
                </a:lnTo>
                <a:lnTo>
                  <a:pt x="124118" y="143643"/>
                </a:lnTo>
                <a:close/>
                <a:moveTo>
                  <a:pt x="120818" y="91362"/>
                </a:moveTo>
                <a:cubicBezTo>
                  <a:pt x="118972" y="91362"/>
                  <a:pt x="117481" y="92817"/>
                  <a:pt x="117481" y="94698"/>
                </a:cubicBezTo>
                <a:lnTo>
                  <a:pt x="117481" y="109889"/>
                </a:lnTo>
                <a:cubicBezTo>
                  <a:pt x="117481" y="111735"/>
                  <a:pt x="118972" y="113225"/>
                  <a:pt x="120818" y="113225"/>
                </a:cubicBezTo>
                <a:lnTo>
                  <a:pt x="130401" y="113225"/>
                </a:lnTo>
                <a:lnTo>
                  <a:pt x="130401" y="121779"/>
                </a:lnTo>
                <a:lnTo>
                  <a:pt x="120818" y="121779"/>
                </a:lnTo>
                <a:cubicBezTo>
                  <a:pt x="118972" y="121779"/>
                  <a:pt x="117481" y="123270"/>
                  <a:pt x="117481" y="125115"/>
                </a:cubicBezTo>
                <a:lnTo>
                  <a:pt x="117481" y="155533"/>
                </a:lnTo>
                <a:cubicBezTo>
                  <a:pt x="117481" y="157378"/>
                  <a:pt x="118972" y="158869"/>
                  <a:pt x="120818" y="158869"/>
                </a:cubicBezTo>
                <a:lnTo>
                  <a:pt x="162344" y="158869"/>
                </a:lnTo>
                <a:cubicBezTo>
                  <a:pt x="164190" y="158869"/>
                  <a:pt x="165681" y="157378"/>
                  <a:pt x="165681" y="155533"/>
                </a:cubicBezTo>
                <a:lnTo>
                  <a:pt x="165681" y="128452"/>
                </a:lnTo>
                <a:lnTo>
                  <a:pt x="175264" y="128452"/>
                </a:lnTo>
                <a:cubicBezTo>
                  <a:pt x="177109" y="128452"/>
                  <a:pt x="178600" y="126925"/>
                  <a:pt x="178600" y="125115"/>
                </a:cubicBezTo>
                <a:lnTo>
                  <a:pt x="178600" y="109889"/>
                </a:lnTo>
                <a:cubicBezTo>
                  <a:pt x="178600" y="108043"/>
                  <a:pt x="177109" y="106553"/>
                  <a:pt x="175264" y="106553"/>
                </a:cubicBezTo>
                <a:lnTo>
                  <a:pt x="165681" y="106553"/>
                </a:lnTo>
                <a:lnTo>
                  <a:pt x="165681" y="94698"/>
                </a:lnTo>
                <a:cubicBezTo>
                  <a:pt x="165681" y="92817"/>
                  <a:pt x="164190" y="91362"/>
                  <a:pt x="162344" y="91362"/>
                </a:cubicBezTo>
                <a:close/>
                <a:moveTo>
                  <a:pt x="86249" y="1"/>
                </a:moveTo>
                <a:cubicBezTo>
                  <a:pt x="82326" y="1"/>
                  <a:pt x="76902" y="1648"/>
                  <a:pt x="73044" y="5575"/>
                </a:cubicBezTo>
                <a:cubicBezTo>
                  <a:pt x="69318" y="9302"/>
                  <a:pt x="67436" y="14129"/>
                  <a:pt x="67436" y="19347"/>
                </a:cubicBezTo>
                <a:lnTo>
                  <a:pt x="67436" y="25096"/>
                </a:lnTo>
                <a:lnTo>
                  <a:pt x="6779" y="25096"/>
                </a:lnTo>
                <a:cubicBezTo>
                  <a:pt x="4898" y="25096"/>
                  <a:pt x="3230" y="25877"/>
                  <a:pt x="1988" y="27084"/>
                </a:cubicBezTo>
                <a:cubicBezTo>
                  <a:pt x="781" y="28326"/>
                  <a:pt x="0" y="30030"/>
                  <a:pt x="0" y="31876"/>
                </a:cubicBezTo>
                <a:lnTo>
                  <a:pt x="0" y="152090"/>
                </a:lnTo>
                <a:cubicBezTo>
                  <a:pt x="0" y="153936"/>
                  <a:pt x="781" y="155639"/>
                  <a:pt x="1988" y="156881"/>
                </a:cubicBezTo>
                <a:cubicBezTo>
                  <a:pt x="3230" y="158088"/>
                  <a:pt x="4898" y="158869"/>
                  <a:pt x="6779" y="158869"/>
                </a:cubicBezTo>
                <a:lnTo>
                  <a:pt x="67436" y="158869"/>
                </a:lnTo>
                <a:lnTo>
                  <a:pt x="67436" y="177325"/>
                </a:lnTo>
                <a:lnTo>
                  <a:pt x="39362" y="177325"/>
                </a:lnTo>
                <a:cubicBezTo>
                  <a:pt x="37516" y="177325"/>
                  <a:pt x="36025" y="178816"/>
                  <a:pt x="36025" y="180662"/>
                </a:cubicBezTo>
                <a:cubicBezTo>
                  <a:pt x="36025" y="183324"/>
                  <a:pt x="35990" y="186057"/>
                  <a:pt x="36025" y="188754"/>
                </a:cubicBezTo>
                <a:cubicBezTo>
                  <a:pt x="36096" y="193830"/>
                  <a:pt x="38226" y="198550"/>
                  <a:pt x="41633" y="201957"/>
                </a:cubicBezTo>
                <a:cubicBezTo>
                  <a:pt x="45493" y="205852"/>
                  <a:pt x="50919" y="207532"/>
                  <a:pt x="54842" y="207532"/>
                </a:cubicBezTo>
                <a:cubicBezTo>
                  <a:pt x="54924" y="207532"/>
                  <a:pt x="55005" y="207531"/>
                  <a:pt x="55085" y="207530"/>
                </a:cubicBezTo>
                <a:lnTo>
                  <a:pt x="176435" y="207530"/>
                </a:lnTo>
                <a:cubicBezTo>
                  <a:pt x="180694" y="207530"/>
                  <a:pt x="186621" y="205471"/>
                  <a:pt x="190171" y="201957"/>
                </a:cubicBezTo>
                <a:cubicBezTo>
                  <a:pt x="193578" y="198550"/>
                  <a:pt x="195743" y="193865"/>
                  <a:pt x="195743" y="188683"/>
                </a:cubicBezTo>
                <a:lnTo>
                  <a:pt x="195743" y="111309"/>
                </a:lnTo>
                <a:cubicBezTo>
                  <a:pt x="195743" y="109463"/>
                  <a:pt x="194252" y="107972"/>
                  <a:pt x="192407" y="107972"/>
                </a:cubicBezTo>
                <a:cubicBezTo>
                  <a:pt x="190597" y="107972"/>
                  <a:pt x="189070" y="109463"/>
                  <a:pt x="189070" y="111309"/>
                </a:cubicBezTo>
                <a:lnTo>
                  <a:pt x="189106" y="188683"/>
                </a:lnTo>
                <a:cubicBezTo>
                  <a:pt x="189106" y="192019"/>
                  <a:pt x="187686" y="195036"/>
                  <a:pt x="185486" y="197237"/>
                </a:cubicBezTo>
                <a:cubicBezTo>
                  <a:pt x="183250" y="199473"/>
                  <a:pt x="180197" y="200857"/>
                  <a:pt x="176861" y="200893"/>
                </a:cubicBezTo>
                <a:lnTo>
                  <a:pt x="176470" y="200893"/>
                </a:lnTo>
                <a:cubicBezTo>
                  <a:pt x="173134" y="200822"/>
                  <a:pt x="170153" y="199437"/>
                  <a:pt x="167952" y="197272"/>
                </a:cubicBezTo>
                <a:cubicBezTo>
                  <a:pt x="165716" y="195036"/>
                  <a:pt x="164332" y="191948"/>
                  <a:pt x="164332" y="188506"/>
                </a:cubicBezTo>
                <a:lnTo>
                  <a:pt x="164332" y="180946"/>
                </a:lnTo>
                <a:cubicBezTo>
                  <a:pt x="164332" y="178994"/>
                  <a:pt x="162948" y="177325"/>
                  <a:pt x="160996" y="177325"/>
                </a:cubicBezTo>
                <a:lnTo>
                  <a:pt x="127526" y="177325"/>
                </a:lnTo>
                <a:cubicBezTo>
                  <a:pt x="125716" y="177325"/>
                  <a:pt x="124225" y="178816"/>
                  <a:pt x="124225" y="180662"/>
                </a:cubicBezTo>
                <a:cubicBezTo>
                  <a:pt x="124225" y="182472"/>
                  <a:pt x="125716" y="183998"/>
                  <a:pt x="127526" y="183998"/>
                </a:cubicBezTo>
                <a:lnTo>
                  <a:pt x="157695" y="183998"/>
                </a:lnTo>
                <a:lnTo>
                  <a:pt x="157695" y="188506"/>
                </a:lnTo>
                <a:cubicBezTo>
                  <a:pt x="157695" y="193049"/>
                  <a:pt x="159292" y="197450"/>
                  <a:pt x="162273" y="200893"/>
                </a:cubicBezTo>
                <a:lnTo>
                  <a:pt x="55049" y="200893"/>
                </a:lnTo>
                <a:cubicBezTo>
                  <a:pt x="55021" y="200893"/>
                  <a:pt x="54990" y="200894"/>
                  <a:pt x="54959" y="200894"/>
                </a:cubicBezTo>
                <a:cubicBezTo>
                  <a:pt x="53507" y="200894"/>
                  <a:pt x="49097" y="200086"/>
                  <a:pt x="46318" y="197272"/>
                </a:cubicBezTo>
                <a:cubicBezTo>
                  <a:pt x="44082" y="195036"/>
                  <a:pt x="42698" y="191984"/>
                  <a:pt x="42662" y="188648"/>
                </a:cubicBezTo>
                <a:cubicBezTo>
                  <a:pt x="42662" y="187121"/>
                  <a:pt x="42662" y="185524"/>
                  <a:pt x="42662" y="183998"/>
                </a:cubicBezTo>
                <a:lnTo>
                  <a:pt x="112477" y="183998"/>
                </a:lnTo>
                <a:cubicBezTo>
                  <a:pt x="114287" y="183998"/>
                  <a:pt x="115778" y="182472"/>
                  <a:pt x="115778" y="180662"/>
                </a:cubicBezTo>
                <a:cubicBezTo>
                  <a:pt x="115778" y="178816"/>
                  <a:pt x="114322" y="177325"/>
                  <a:pt x="112477" y="177325"/>
                </a:cubicBezTo>
                <a:lnTo>
                  <a:pt x="74074" y="177325"/>
                </a:lnTo>
                <a:lnTo>
                  <a:pt x="74074" y="158869"/>
                </a:lnTo>
                <a:lnTo>
                  <a:pt x="100125" y="158869"/>
                </a:lnTo>
                <a:cubicBezTo>
                  <a:pt x="102006" y="158869"/>
                  <a:pt x="103675" y="158088"/>
                  <a:pt x="104917" y="156881"/>
                </a:cubicBezTo>
                <a:cubicBezTo>
                  <a:pt x="106159" y="155639"/>
                  <a:pt x="106904" y="153936"/>
                  <a:pt x="106904" y="152090"/>
                </a:cubicBezTo>
                <a:lnTo>
                  <a:pt x="106904" y="31876"/>
                </a:lnTo>
                <a:cubicBezTo>
                  <a:pt x="106904" y="30030"/>
                  <a:pt x="106159" y="28326"/>
                  <a:pt x="104917" y="27084"/>
                </a:cubicBezTo>
                <a:cubicBezTo>
                  <a:pt x="103675" y="25877"/>
                  <a:pt x="102006" y="25096"/>
                  <a:pt x="100125" y="25096"/>
                </a:cubicBezTo>
                <a:lnTo>
                  <a:pt x="74074" y="25096"/>
                </a:lnTo>
                <a:lnTo>
                  <a:pt x="74074" y="19063"/>
                </a:lnTo>
                <a:cubicBezTo>
                  <a:pt x="74074" y="16365"/>
                  <a:pt x="74961" y="13029"/>
                  <a:pt x="77729" y="10260"/>
                </a:cubicBezTo>
                <a:cubicBezTo>
                  <a:pt x="80569" y="7385"/>
                  <a:pt x="85112" y="6605"/>
                  <a:pt x="86461" y="6605"/>
                </a:cubicBezTo>
                <a:lnTo>
                  <a:pt x="193684" y="6605"/>
                </a:lnTo>
                <a:cubicBezTo>
                  <a:pt x="190810" y="9941"/>
                  <a:pt x="189070" y="14271"/>
                  <a:pt x="189070" y="19027"/>
                </a:cubicBezTo>
                <a:lnTo>
                  <a:pt x="189070" y="96224"/>
                </a:lnTo>
                <a:cubicBezTo>
                  <a:pt x="189070" y="98070"/>
                  <a:pt x="190597" y="99560"/>
                  <a:pt x="192407" y="99560"/>
                </a:cubicBezTo>
                <a:cubicBezTo>
                  <a:pt x="194252" y="99560"/>
                  <a:pt x="195743" y="98070"/>
                  <a:pt x="195743" y="96224"/>
                </a:cubicBezTo>
                <a:lnTo>
                  <a:pt x="195743" y="40003"/>
                </a:lnTo>
                <a:lnTo>
                  <a:pt x="223818" y="40003"/>
                </a:lnTo>
                <a:cubicBezTo>
                  <a:pt x="225663" y="40003"/>
                  <a:pt x="227154" y="38513"/>
                  <a:pt x="227154" y="36703"/>
                </a:cubicBezTo>
                <a:lnTo>
                  <a:pt x="227154" y="19027"/>
                </a:lnTo>
                <a:cubicBezTo>
                  <a:pt x="227154" y="13774"/>
                  <a:pt x="225025" y="8983"/>
                  <a:pt x="221582" y="5575"/>
                </a:cubicBezTo>
                <a:cubicBezTo>
                  <a:pt x="217820" y="1813"/>
                  <a:pt x="212744" y="3"/>
                  <a:pt x="207420" y="3"/>
                </a:cubicBezTo>
                <a:lnTo>
                  <a:pt x="86496" y="3"/>
                </a:lnTo>
                <a:cubicBezTo>
                  <a:pt x="86414" y="1"/>
                  <a:pt x="86332" y="1"/>
                  <a:pt x="86249" y="1"/>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EF5"/>
              </a:solidFill>
            </a:endParaRPr>
          </a:p>
        </p:txBody>
      </p:sp>
      <p:sp>
        <p:nvSpPr>
          <p:cNvPr id="2" name="TextBox 1">
            <a:extLst>
              <a:ext uri="{FF2B5EF4-FFF2-40B4-BE49-F238E27FC236}">
                <a16:creationId xmlns:a16="http://schemas.microsoft.com/office/drawing/2014/main" id="{33295DD5-119A-4FD5-B380-DED8EE594F15}"/>
              </a:ext>
            </a:extLst>
          </p:cNvPr>
          <p:cNvSpPr txBox="1"/>
          <p:nvPr/>
        </p:nvSpPr>
        <p:spPr>
          <a:xfrm>
            <a:off x="3733295" y="3905881"/>
            <a:ext cx="1713743" cy="584775"/>
          </a:xfrm>
          <a:prstGeom prst="rect">
            <a:avLst/>
          </a:prstGeom>
          <a:noFill/>
        </p:spPr>
        <p:txBody>
          <a:bodyPr wrap="square" rtlCol="0">
            <a:spAutoFit/>
          </a:bodyPr>
          <a:lstStyle/>
          <a:p>
            <a:pPr algn="ctr">
              <a:buClr>
                <a:srgbClr val="8E8BD8"/>
              </a:buClr>
              <a:buSzPts val="1600"/>
            </a:pPr>
            <a:r>
              <a:rPr lang="en-US" sz="1600" dirty="0">
                <a:solidFill>
                  <a:srgbClr val="8E8BD8"/>
                </a:solidFill>
                <a:latin typeface="Titillium Web"/>
                <a:sym typeface="Titillium Web"/>
              </a:rPr>
              <a:t>Used to develop backend logic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2"/>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Approach to Achieve Project Goals</a:t>
            </a:r>
            <a:endParaRPr dirty="0"/>
          </a:p>
        </p:txBody>
      </p:sp>
      <p:sp>
        <p:nvSpPr>
          <p:cNvPr id="594" name="Google Shape;594;p32"/>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Step 2</a:t>
            </a:r>
            <a:endParaRPr dirty="0"/>
          </a:p>
        </p:txBody>
      </p:sp>
      <p:sp>
        <p:nvSpPr>
          <p:cNvPr id="595" name="Google Shape;595;p32"/>
          <p:cNvSpPr txBox="1">
            <a:spLocks noGrp="1"/>
          </p:cNvSpPr>
          <p:nvPr>
            <p:ph type="title"/>
          </p:nvPr>
        </p:nvSpPr>
        <p:spPr>
          <a:xfrm>
            <a:off x="4782363" y="176635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596" name="Google Shape;596;p32"/>
          <p:cNvSpPr txBox="1">
            <a:spLocks noGrp="1"/>
          </p:cNvSpPr>
          <p:nvPr>
            <p:ph type="subTitle" idx="2"/>
          </p:nvPr>
        </p:nvSpPr>
        <p:spPr>
          <a:xfrm>
            <a:off x="6187075" y="2101875"/>
            <a:ext cx="2236800" cy="69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Resolved Coding problems</a:t>
            </a:r>
            <a:endParaRPr dirty="0"/>
          </a:p>
        </p:txBody>
      </p:sp>
      <p:sp>
        <p:nvSpPr>
          <p:cNvPr id="597" name="Google Shape;597;p32"/>
          <p:cNvSpPr txBox="1">
            <a:spLocks noGrp="1"/>
          </p:cNvSpPr>
          <p:nvPr>
            <p:ph type="title" idx="3"/>
          </p:nvPr>
        </p:nvSpPr>
        <p:spPr>
          <a:xfrm>
            <a:off x="4782363" y="341730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598" name="Google Shape;598;p32"/>
          <p:cNvSpPr txBox="1">
            <a:spLocks noGrp="1"/>
          </p:cNvSpPr>
          <p:nvPr>
            <p:ph type="subTitle" idx="4"/>
          </p:nvPr>
        </p:nvSpPr>
        <p:spPr>
          <a:xfrm>
            <a:off x="6187075" y="3417300"/>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Step 4</a:t>
            </a:r>
          </a:p>
        </p:txBody>
      </p:sp>
      <p:sp>
        <p:nvSpPr>
          <p:cNvPr id="599" name="Google Shape;599;p32"/>
          <p:cNvSpPr txBox="1">
            <a:spLocks noGrp="1"/>
          </p:cNvSpPr>
          <p:nvPr>
            <p:ph type="subTitle" idx="5"/>
          </p:nvPr>
        </p:nvSpPr>
        <p:spPr>
          <a:xfrm>
            <a:off x="6187075" y="3752825"/>
            <a:ext cx="2236800" cy="698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dirty="0"/>
              <a:t>Simulated final product</a:t>
            </a:r>
          </a:p>
        </p:txBody>
      </p:sp>
      <p:sp>
        <p:nvSpPr>
          <p:cNvPr id="600" name="Google Shape;600;p32"/>
          <p:cNvSpPr txBox="1">
            <a:spLocks noGrp="1"/>
          </p:cNvSpPr>
          <p:nvPr>
            <p:ph type="title" idx="6"/>
          </p:nvPr>
        </p:nvSpPr>
        <p:spPr>
          <a:xfrm>
            <a:off x="3068313" y="176635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601" name="Google Shape;601;p32"/>
          <p:cNvSpPr txBox="1">
            <a:spLocks noGrp="1"/>
          </p:cNvSpPr>
          <p:nvPr>
            <p:ph type="title" idx="7"/>
          </p:nvPr>
        </p:nvSpPr>
        <p:spPr>
          <a:xfrm>
            <a:off x="3068313" y="341730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602" name="Google Shape;602;p32"/>
          <p:cNvSpPr txBox="1">
            <a:spLocks noGrp="1"/>
          </p:cNvSpPr>
          <p:nvPr>
            <p:ph type="subTitle" idx="8"/>
          </p:nvPr>
        </p:nvSpPr>
        <p:spPr>
          <a:xfrm>
            <a:off x="720000" y="1766350"/>
            <a:ext cx="2236800" cy="41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Step 1</a:t>
            </a:r>
            <a:endParaRPr dirty="0"/>
          </a:p>
        </p:txBody>
      </p:sp>
      <p:sp>
        <p:nvSpPr>
          <p:cNvPr id="603" name="Google Shape;603;p32"/>
          <p:cNvSpPr txBox="1">
            <a:spLocks noGrp="1"/>
          </p:cNvSpPr>
          <p:nvPr>
            <p:ph type="subTitle" idx="9"/>
          </p:nvPr>
        </p:nvSpPr>
        <p:spPr>
          <a:xfrm>
            <a:off x="720000" y="2101875"/>
            <a:ext cx="2236800" cy="698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Create foundation for code</a:t>
            </a:r>
          </a:p>
          <a:p>
            <a:pPr marL="0" lvl="0" indent="0" algn="r" rtl="0">
              <a:spcBef>
                <a:spcPts val="0"/>
              </a:spcBef>
              <a:spcAft>
                <a:spcPts val="1600"/>
              </a:spcAft>
              <a:buNone/>
            </a:pPr>
            <a:endParaRPr dirty="0"/>
          </a:p>
        </p:txBody>
      </p:sp>
      <p:sp>
        <p:nvSpPr>
          <p:cNvPr id="604" name="Google Shape;604;p32"/>
          <p:cNvSpPr txBox="1">
            <a:spLocks noGrp="1"/>
          </p:cNvSpPr>
          <p:nvPr>
            <p:ph type="subTitle" idx="13"/>
          </p:nvPr>
        </p:nvSpPr>
        <p:spPr>
          <a:xfrm>
            <a:off x="720000" y="3417300"/>
            <a:ext cx="2236800" cy="41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Step 3</a:t>
            </a:r>
            <a:endParaRPr dirty="0"/>
          </a:p>
        </p:txBody>
      </p:sp>
      <p:sp>
        <p:nvSpPr>
          <p:cNvPr id="605" name="Google Shape;605;p32"/>
          <p:cNvSpPr txBox="1">
            <a:spLocks noGrp="1"/>
          </p:cNvSpPr>
          <p:nvPr>
            <p:ph type="subTitle" idx="14"/>
          </p:nvPr>
        </p:nvSpPr>
        <p:spPr>
          <a:xfrm>
            <a:off x="720000" y="3752825"/>
            <a:ext cx="2236800" cy="698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Apply royalty functionality to code and test</a:t>
            </a:r>
          </a:p>
        </p:txBody>
      </p:sp>
      <p:cxnSp>
        <p:nvCxnSpPr>
          <p:cNvPr id="606" name="Google Shape;606;p32"/>
          <p:cNvCxnSpPr/>
          <p:nvPr/>
        </p:nvCxnSpPr>
        <p:spPr>
          <a:xfrm>
            <a:off x="4582225" y="2272700"/>
            <a:ext cx="0" cy="1739100"/>
          </a:xfrm>
          <a:prstGeom prst="straightConnector1">
            <a:avLst/>
          </a:prstGeom>
          <a:noFill/>
          <a:ln w="19050" cap="flat" cmpd="sng">
            <a:solidFill>
              <a:srgbClr val="775EF5"/>
            </a:solidFill>
            <a:prstDash val="solid"/>
            <a:round/>
            <a:headEnd type="diamond" w="med" len="med"/>
            <a:tailEnd type="diamond" w="med" len="med"/>
          </a:ln>
          <a:effectLst>
            <a:outerShdw blurRad="100013" algn="bl" rotWithShape="0">
              <a:srgbClr val="DFDEFF">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91" name="Google Shape;69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Video Demo</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3"/>
          <p:cNvSpPr txBox="1">
            <a:spLocks noGrp="1"/>
          </p:cNvSpPr>
          <p:nvPr>
            <p:ph type="subTitle" idx="1"/>
          </p:nvPr>
        </p:nvSpPr>
        <p:spPr>
          <a:xfrm>
            <a:off x="720000" y="2881225"/>
            <a:ext cx="37755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81818"/>
              </a:buClr>
              <a:buSzPts val="1100"/>
              <a:buFont typeface="Arial"/>
              <a:buNone/>
            </a:pPr>
            <a:r>
              <a:rPr lang="en-US" dirty="0"/>
              <a:t>The final product resulted in a proportional token split amongst users and the transaction was successful</a:t>
            </a:r>
            <a:endParaRPr dirty="0"/>
          </a:p>
        </p:txBody>
      </p:sp>
      <p:sp>
        <p:nvSpPr>
          <p:cNvPr id="612" name="Google Shape;612;p33"/>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Results and Conclusions</a:t>
            </a:r>
            <a:endParaRPr dirty="0"/>
          </a:p>
        </p:txBody>
      </p:sp>
      <p:pic>
        <p:nvPicPr>
          <p:cNvPr id="613" name="Google Shape;613;p33"/>
          <p:cNvPicPr preferRelativeResize="0"/>
          <p:nvPr/>
        </p:nvPicPr>
        <p:blipFill rotWithShape="1">
          <a:blip r:embed="rId3">
            <a:alphaModFix/>
          </a:blip>
          <a:srcRect l="9604" r="34746" b="1078"/>
          <a:stretch/>
        </p:blipFill>
        <p:spPr>
          <a:xfrm>
            <a:off x="5150797" y="1252897"/>
            <a:ext cx="2637660" cy="26376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 and Conclusions</a:t>
            </a:r>
            <a:endParaRPr dirty="0"/>
          </a:p>
        </p:txBody>
      </p:sp>
      <p:sp>
        <p:nvSpPr>
          <p:cNvPr id="619" name="Google Shape;619;p34"/>
          <p:cNvSpPr txBox="1">
            <a:spLocks noGrp="1"/>
          </p:cNvSpPr>
          <p:nvPr>
            <p:ph type="body" idx="1"/>
          </p:nvPr>
        </p:nvSpPr>
        <p:spPr>
          <a:xfrm>
            <a:off x="720000" y="2153839"/>
            <a:ext cx="4085400" cy="3085500"/>
          </a:xfrm>
          <a:prstGeom prst="rect">
            <a:avLst/>
          </a:prstGeom>
        </p:spPr>
        <p:txBody>
          <a:bodyPr spcFirstLastPara="1" wrap="square" lIns="91425" tIns="91425" rIns="91425" bIns="91425" anchor="ctr" anchorCtr="0">
            <a:noAutofit/>
          </a:bodyPr>
          <a:lstStyle/>
          <a:p>
            <a:pPr marL="127000" lvl="0" indent="0" algn="l" rtl="0">
              <a:spcBef>
                <a:spcPts val="0"/>
              </a:spcBef>
              <a:spcAft>
                <a:spcPts val="0"/>
              </a:spcAft>
              <a:buClr>
                <a:srgbClr val="8E8BD8"/>
              </a:buClr>
              <a:buSzPts val="1600"/>
              <a:buNone/>
            </a:pPr>
            <a:r>
              <a:rPr lang="en-US" sz="1400" dirty="0"/>
              <a:t>We achieved our goal of building out a flexible royalty contract that could be implemented across multiple industries such as:</a:t>
            </a:r>
          </a:p>
          <a:p>
            <a:pPr marL="127000" lvl="0" indent="0" algn="l" rtl="0">
              <a:spcBef>
                <a:spcPts val="0"/>
              </a:spcBef>
              <a:spcAft>
                <a:spcPts val="0"/>
              </a:spcAft>
              <a:buClr>
                <a:srgbClr val="8E8BD8"/>
              </a:buClr>
              <a:buSzPts val="1600"/>
              <a:buNone/>
            </a:pPr>
            <a:endParaRPr lang="en-US" sz="1400" dirty="0"/>
          </a:p>
          <a:p>
            <a:pPr marL="412750" indent="-285750">
              <a:buSzPts val="1600"/>
            </a:pPr>
            <a:r>
              <a:rPr lang="en-US" sz="1400" dirty="0">
                <a:solidFill>
                  <a:srgbClr val="8E8BD8"/>
                </a:solidFill>
              </a:rPr>
              <a:t>Nonprofits (Donations)</a:t>
            </a:r>
          </a:p>
          <a:p>
            <a:pPr marL="412750" indent="-285750">
              <a:buSzPts val="1600"/>
            </a:pPr>
            <a:r>
              <a:rPr lang="en-US" sz="1400" dirty="0"/>
              <a:t>Startups (Founders)</a:t>
            </a:r>
          </a:p>
          <a:p>
            <a:pPr marL="412750" indent="-285750">
              <a:buSzPts val="1600"/>
            </a:pPr>
            <a:r>
              <a:rPr lang="en-US" sz="1400" dirty="0">
                <a:solidFill>
                  <a:srgbClr val="8E8BD8"/>
                </a:solidFill>
              </a:rPr>
              <a:t>Consignment (Manufacture/retail)</a:t>
            </a:r>
          </a:p>
          <a:p>
            <a:pPr marL="412750" indent="-285750">
              <a:buSzPts val="1600"/>
            </a:pPr>
            <a:r>
              <a:rPr lang="en-US" sz="1400" dirty="0"/>
              <a:t>Artist</a:t>
            </a:r>
          </a:p>
          <a:p>
            <a:pPr marL="412750" indent="-285750">
              <a:buSzPts val="1600"/>
            </a:pPr>
            <a:r>
              <a:rPr lang="en-US" sz="1400" dirty="0">
                <a:solidFill>
                  <a:srgbClr val="8E8BD8"/>
                </a:solidFill>
              </a:rPr>
              <a:t>Budgeting and investing</a:t>
            </a:r>
          </a:p>
          <a:p>
            <a:pPr marL="127000" lvl="0" indent="0" algn="l" rtl="0">
              <a:spcBef>
                <a:spcPts val="0"/>
              </a:spcBef>
              <a:spcAft>
                <a:spcPts val="0"/>
              </a:spcAft>
              <a:buClr>
                <a:srgbClr val="8E8BD8"/>
              </a:buClr>
              <a:buSzPts val="1600"/>
              <a:buNone/>
            </a:pPr>
            <a:endParaRPr lang="en-US" sz="1400" dirty="0"/>
          </a:p>
          <a:p>
            <a:pPr marL="127000" lvl="0" indent="0" algn="l" rtl="0">
              <a:spcBef>
                <a:spcPts val="0"/>
              </a:spcBef>
              <a:spcAft>
                <a:spcPts val="0"/>
              </a:spcAft>
              <a:buClr>
                <a:srgbClr val="8E8BD8"/>
              </a:buClr>
              <a:buSzPts val="1600"/>
              <a:buNone/>
            </a:pPr>
            <a:r>
              <a:rPr lang="en-US" sz="1400" dirty="0"/>
              <a:t>Following steps to observe while transacting to consumers include:</a:t>
            </a:r>
          </a:p>
          <a:p>
            <a:pPr marL="127000" lvl="0" indent="0" algn="l" rtl="0">
              <a:spcBef>
                <a:spcPts val="0"/>
              </a:spcBef>
              <a:spcAft>
                <a:spcPts val="0"/>
              </a:spcAft>
              <a:buClr>
                <a:srgbClr val="8E8BD8"/>
              </a:buClr>
              <a:buSzPts val="1600"/>
              <a:buNone/>
            </a:pPr>
            <a:endParaRPr lang="en-US" sz="1400" dirty="0"/>
          </a:p>
          <a:p>
            <a:pPr marL="412750" indent="-285750">
              <a:buSzPts val="1600"/>
            </a:pPr>
            <a:r>
              <a:rPr lang="en-US" sz="1400" dirty="0">
                <a:solidFill>
                  <a:srgbClr val="8E8BD8"/>
                </a:solidFill>
              </a:rPr>
              <a:t>Add / remove and change the payees</a:t>
            </a:r>
          </a:p>
          <a:p>
            <a:pPr marL="412750" indent="-285750">
              <a:buSzPts val="1600"/>
            </a:pPr>
            <a:r>
              <a:rPr lang="en-US" sz="1400" dirty="0"/>
              <a:t>Send ether to the contract and withdraw it to the payees in their respected % of the share</a:t>
            </a:r>
          </a:p>
          <a:p>
            <a:pPr marL="412750" indent="-285750">
              <a:buSzPts val="1600"/>
            </a:pPr>
            <a:r>
              <a:rPr lang="en-US" sz="1400" dirty="0">
                <a:solidFill>
                  <a:srgbClr val="8E8BD8"/>
                </a:solidFill>
              </a:rPr>
              <a:t>Building trust into the system (logic is immutable</a:t>
            </a:r>
          </a:p>
          <a:p>
            <a:pPr marL="457200" lvl="0" indent="-330200" algn="l" rtl="0">
              <a:spcBef>
                <a:spcPts val="0"/>
              </a:spcBef>
              <a:spcAft>
                <a:spcPts val="0"/>
              </a:spcAft>
              <a:buClr>
                <a:srgbClr val="8E8BD8"/>
              </a:buClr>
              <a:buSzPts val="1600"/>
              <a:buFont typeface="Titillium Web"/>
              <a:buChar char="●"/>
            </a:pPr>
            <a:endParaRPr lang="en-US" dirty="0"/>
          </a:p>
          <a:p>
            <a:pPr marL="457200" lvl="0" indent="-330200" algn="l" rtl="0">
              <a:spcBef>
                <a:spcPts val="0"/>
              </a:spcBef>
              <a:spcAft>
                <a:spcPts val="0"/>
              </a:spcAft>
              <a:buClr>
                <a:srgbClr val="8E8BD8"/>
              </a:buClr>
              <a:buSzPts val="1600"/>
              <a:buFont typeface="Titillium Web"/>
              <a:buChar char="●"/>
            </a:pPr>
            <a:endParaRPr dirty="0">
              <a:solidFill>
                <a:srgbClr val="8E8BD8"/>
              </a:solidFill>
            </a:endParaRPr>
          </a:p>
          <a:p>
            <a:pPr marL="457200" lvl="0" indent="0" algn="l" rtl="0">
              <a:spcBef>
                <a:spcPts val="0"/>
              </a:spcBef>
              <a:spcAft>
                <a:spcPts val="0"/>
              </a:spcAft>
              <a:buClr>
                <a:srgbClr val="263238"/>
              </a:buClr>
              <a:buSzPts val="1100"/>
              <a:buFont typeface="Arial"/>
              <a:buNone/>
            </a:pPr>
            <a:endParaRPr lang="en-US" dirty="0">
              <a:solidFill>
                <a:srgbClr val="8E8BD8"/>
              </a:solidFill>
            </a:endParaRPr>
          </a:p>
          <a:p>
            <a:pPr marL="457200" lvl="0" indent="0" algn="l" rtl="0">
              <a:spcBef>
                <a:spcPts val="0"/>
              </a:spcBef>
              <a:spcAft>
                <a:spcPts val="0"/>
              </a:spcAft>
              <a:buClr>
                <a:srgbClr val="263238"/>
              </a:buClr>
              <a:buSzPts val="1100"/>
              <a:buFont typeface="Arial"/>
              <a:buNone/>
            </a:pPr>
            <a:endParaRPr dirty="0">
              <a:solidFill>
                <a:srgbClr val="8E8BD8"/>
              </a:solidFill>
            </a:endParaRPr>
          </a:p>
        </p:txBody>
      </p:sp>
      <p:grpSp>
        <p:nvGrpSpPr>
          <p:cNvPr id="620" name="Google Shape;620;p34"/>
          <p:cNvGrpSpPr/>
          <p:nvPr/>
        </p:nvGrpSpPr>
        <p:grpSpPr>
          <a:xfrm>
            <a:off x="5737775" y="2025425"/>
            <a:ext cx="1803600" cy="1803600"/>
            <a:chOff x="5737775" y="2025425"/>
            <a:chExt cx="1803600" cy="1803600"/>
          </a:xfrm>
        </p:grpSpPr>
        <p:sp>
          <p:nvSpPr>
            <p:cNvPr id="621" name="Google Shape;621;p34"/>
            <p:cNvSpPr/>
            <p:nvPr/>
          </p:nvSpPr>
          <p:spPr>
            <a:xfrm>
              <a:off x="6152448" y="2425929"/>
              <a:ext cx="974250" cy="1002608"/>
            </a:xfrm>
            <a:custGeom>
              <a:avLst/>
              <a:gdLst/>
              <a:ahLst/>
              <a:cxnLst/>
              <a:rect l="l" t="t" r="r" b="b"/>
              <a:pathLst>
                <a:path w="202863" h="208768" extrusionOk="0">
                  <a:moveTo>
                    <a:pt x="109179" y="12004"/>
                  </a:moveTo>
                  <a:cubicBezTo>
                    <a:pt x="107515" y="12004"/>
                    <a:pt x="106145" y="13374"/>
                    <a:pt x="106145" y="15070"/>
                  </a:cubicBezTo>
                  <a:cubicBezTo>
                    <a:pt x="106145" y="16767"/>
                    <a:pt x="107515" y="18137"/>
                    <a:pt x="109179" y="18137"/>
                  </a:cubicBezTo>
                  <a:lnTo>
                    <a:pt x="115181" y="18137"/>
                  </a:lnTo>
                  <a:cubicBezTo>
                    <a:pt x="116877" y="18137"/>
                    <a:pt x="118247" y="16767"/>
                    <a:pt x="118247" y="15070"/>
                  </a:cubicBezTo>
                  <a:cubicBezTo>
                    <a:pt x="118247" y="13374"/>
                    <a:pt x="116877" y="12004"/>
                    <a:pt x="115181" y="12004"/>
                  </a:cubicBezTo>
                  <a:close/>
                  <a:moveTo>
                    <a:pt x="127185" y="12004"/>
                  </a:moveTo>
                  <a:cubicBezTo>
                    <a:pt x="125488" y="12004"/>
                    <a:pt x="124118" y="13374"/>
                    <a:pt x="124118" y="15070"/>
                  </a:cubicBezTo>
                  <a:cubicBezTo>
                    <a:pt x="124118" y="16767"/>
                    <a:pt x="125488" y="18137"/>
                    <a:pt x="127185" y="18137"/>
                  </a:cubicBezTo>
                  <a:lnTo>
                    <a:pt x="133187" y="18137"/>
                  </a:lnTo>
                  <a:cubicBezTo>
                    <a:pt x="134850" y="18137"/>
                    <a:pt x="136253" y="16767"/>
                    <a:pt x="136253" y="15070"/>
                  </a:cubicBezTo>
                  <a:cubicBezTo>
                    <a:pt x="136253" y="13374"/>
                    <a:pt x="134850" y="12004"/>
                    <a:pt x="133187" y="12004"/>
                  </a:cubicBezTo>
                  <a:close/>
                  <a:moveTo>
                    <a:pt x="145158" y="12004"/>
                  </a:moveTo>
                  <a:cubicBezTo>
                    <a:pt x="143462" y="12004"/>
                    <a:pt x="142124" y="13374"/>
                    <a:pt x="142124" y="15070"/>
                  </a:cubicBezTo>
                  <a:cubicBezTo>
                    <a:pt x="142124" y="16767"/>
                    <a:pt x="143462" y="18137"/>
                    <a:pt x="145158" y="18137"/>
                  </a:cubicBezTo>
                  <a:lnTo>
                    <a:pt x="151160" y="18137"/>
                  </a:lnTo>
                  <a:cubicBezTo>
                    <a:pt x="152856" y="18137"/>
                    <a:pt x="154226" y="16767"/>
                    <a:pt x="154226" y="15070"/>
                  </a:cubicBezTo>
                  <a:cubicBezTo>
                    <a:pt x="154226" y="13374"/>
                    <a:pt x="152856" y="12004"/>
                    <a:pt x="151160" y="12004"/>
                  </a:cubicBezTo>
                  <a:close/>
                  <a:moveTo>
                    <a:pt x="109146" y="63609"/>
                  </a:moveTo>
                  <a:cubicBezTo>
                    <a:pt x="110875" y="63609"/>
                    <a:pt x="112441" y="64294"/>
                    <a:pt x="113550" y="65435"/>
                  </a:cubicBezTo>
                  <a:cubicBezTo>
                    <a:pt x="114691" y="66545"/>
                    <a:pt x="115376" y="68078"/>
                    <a:pt x="115376" y="69807"/>
                  </a:cubicBezTo>
                  <a:cubicBezTo>
                    <a:pt x="115376" y="71503"/>
                    <a:pt x="114691" y="73036"/>
                    <a:pt x="113550" y="74178"/>
                  </a:cubicBezTo>
                  <a:cubicBezTo>
                    <a:pt x="112441" y="75287"/>
                    <a:pt x="110875" y="75972"/>
                    <a:pt x="109146" y="75972"/>
                  </a:cubicBezTo>
                  <a:lnTo>
                    <a:pt x="93391" y="75972"/>
                  </a:lnTo>
                  <a:lnTo>
                    <a:pt x="93391" y="63609"/>
                  </a:lnTo>
                  <a:close/>
                  <a:moveTo>
                    <a:pt x="109146" y="82104"/>
                  </a:moveTo>
                  <a:cubicBezTo>
                    <a:pt x="110875" y="82104"/>
                    <a:pt x="112441" y="82789"/>
                    <a:pt x="113550" y="83931"/>
                  </a:cubicBezTo>
                  <a:cubicBezTo>
                    <a:pt x="114691" y="85040"/>
                    <a:pt x="115376" y="86606"/>
                    <a:pt x="115376" y="88302"/>
                  </a:cubicBezTo>
                  <a:cubicBezTo>
                    <a:pt x="115376" y="89998"/>
                    <a:pt x="114691" y="91564"/>
                    <a:pt x="113550" y="92673"/>
                  </a:cubicBezTo>
                  <a:cubicBezTo>
                    <a:pt x="112441" y="93782"/>
                    <a:pt x="110875" y="94500"/>
                    <a:pt x="109146" y="94500"/>
                  </a:cubicBezTo>
                  <a:lnTo>
                    <a:pt x="93391" y="94500"/>
                  </a:lnTo>
                  <a:lnTo>
                    <a:pt x="93391" y="82104"/>
                  </a:lnTo>
                  <a:close/>
                  <a:moveTo>
                    <a:pt x="97305" y="50822"/>
                  </a:moveTo>
                  <a:cubicBezTo>
                    <a:pt x="95609" y="50822"/>
                    <a:pt x="94271" y="52159"/>
                    <a:pt x="94271" y="53855"/>
                  </a:cubicBezTo>
                  <a:lnTo>
                    <a:pt x="94271" y="57476"/>
                  </a:lnTo>
                  <a:lnTo>
                    <a:pt x="84420" y="57476"/>
                  </a:lnTo>
                  <a:cubicBezTo>
                    <a:pt x="82724" y="57476"/>
                    <a:pt x="81354" y="58846"/>
                    <a:pt x="81354" y="60542"/>
                  </a:cubicBezTo>
                  <a:cubicBezTo>
                    <a:pt x="81354" y="62239"/>
                    <a:pt x="82724" y="63609"/>
                    <a:pt x="84420" y="63609"/>
                  </a:cubicBezTo>
                  <a:lnTo>
                    <a:pt x="87258" y="63609"/>
                  </a:lnTo>
                  <a:lnTo>
                    <a:pt x="87258" y="94500"/>
                  </a:lnTo>
                  <a:lnTo>
                    <a:pt x="84420" y="94500"/>
                  </a:lnTo>
                  <a:cubicBezTo>
                    <a:pt x="82724" y="94500"/>
                    <a:pt x="81354" y="95870"/>
                    <a:pt x="81354" y="97566"/>
                  </a:cubicBezTo>
                  <a:cubicBezTo>
                    <a:pt x="81354" y="99230"/>
                    <a:pt x="82724" y="100632"/>
                    <a:pt x="84420" y="100632"/>
                  </a:cubicBezTo>
                  <a:lnTo>
                    <a:pt x="94271" y="100632"/>
                  </a:lnTo>
                  <a:lnTo>
                    <a:pt x="94271" y="104220"/>
                  </a:lnTo>
                  <a:cubicBezTo>
                    <a:pt x="94271" y="105917"/>
                    <a:pt x="95609" y="107287"/>
                    <a:pt x="97305" y="107287"/>
                  </a:cubicBezTo>
                  <a:cubicBezTo>
                    <a:pt x="99001" y="107287"/>
                    <a:pt x="100371" y="105917"/>
                    <a:pt x="100371" y="104220"/>
                  </a:cubicBezTo>
                  <a:lnTo>
                    <a:pt x="100371" y="100632"/>
                  </a:lnTo>
                  <a:lnTo>
                    <a:pt x="106080" y="100632"/>
                  </a:lnTo>
                  <a:lnTo>
                    <a:pt x="106080" y="104220"/>
                  </a:lnTo>
                  <a:cubicBezTo>
                    <a:pt x="106080" y="105917"/>
                    <a:pt x="107450" y="107287"/>
                    <a:pt x="109146" y="107287"/>
                  </a:cubicBezTo>
                  <a:cubicBezTo>
                    <a:pt x="110810" y="107287"/>
                    <a:pt x="112212" y="105917"/>
                    <a:pt x="112212" y="104220"/>
                  </a:cubicBezTo>
                  <a:lnTo>
                    <a:pt x="112212" y="100208"/>
                  </a:lnTo>
                  <a:cubicBezTo>
                    <a:pt x="114365" y="99654"/>
                    <a:pt x="116322" y="98545"/>
                    <a:pt x="117855" y="97011"/>
                  </a:cubicBezTo>
                  <a:cubicBezTo>
                    <a:pt x="120106" y="94761"/>
                    <a:pt x="121509" y="91694"/>
                    <a:pt x="121509" y="88302"/>
                  </a:cubicBezTo>
                  <a:cubicBezTo>
                    <a:pt x="121509" y="84746"/>
                    <a:pt x="119943" y="81387"/>
                    <a:pt x="117268" y="79038"/>
                  </a:cubicBezTo>
                  <a:cubicBezTo>
                    <a:pt x="119943" y="76722"/>
                    <a:pt x="121509" y="73362"/>
                    <a:pt x="121509" y="69807"/>
                  </a:cubicBezTo>
                  <a:cubicBezTo>
                    <a:pt x="121509" y="66414"/>
                    <a:pt x="120106" y="63315"/>
                    <a:pt x="117855" y="61097"/>
                  </a:cubicBezTo>
                  <a:cubicBezTo>
                    <a:pt x="116322" y="59564"/>
                    <a:pt x="114365" y="58422"/>
                    <a:pt x="112212" y="57868"/>
                  </a:cubicBezTo>
                  <a:lnTo>
                    <a:pt x="112212" y="53855"/>
                  </a:lnTo>
                  <a:cubicBezTo>
                    <a:pt x="112212" y="52159"/>
                    <a:pt x="110810" y="50822"/>
                    <a:pt x="109146" y="50822"/>
                  </a:cubicBezTo>
                  <a:cubicBezTo>
                    <a:pt x="107450" y="50822"/>
                    <a:pt x="106080" y="52159"/>
                    <a:pt x="106080" y="53855"/>
                  </a:cubicBezTo>
                  <a:lnTo>
                    <a:pt x="106080" y="57476"/>
                  </a:lnTo>
                  <a:lnTo>
                    <a:pt x="100371" y="57476"/>
                  </a:lnTo>
                  <a:lnTo>
                    <a:pt x="100371" y="53855"/>
                  </a:lnTo>
                  <a:cubicBezTo>
                    <a:pt x="100371" y="52159"/>
                    <a:pt x="99001" y="50822"/>
                    <a:pt x="97305" y="50822"/>
                  </a:cubicBezTo>
                  <a:close/>
                  <a:moveTo>
                    <a:pt x="101448" y="37187"/>
                  </a:moveTo>
                  <a:cubicBezTo>
                    <a:pt x="89868" y="37187"/>
                    <a:pt x="79397" y="41851"/>
                    <a:pt x="71829" y="49452"/>
                  </a:cubicBezTo>
                  <a:cubicBezTo>
                    <a:pt x="64261" y="57020"/>
                    <a:pt x="59564" y="67491"/>
                    <a:pt x="59564" y="79038"/>
                  </a:cubicBezTo>
                  <a:cubicBezTo>
                    <a:pt x="59564" y="90618"/>
                    <a:pt x="64261" y="101089"/>
                    <a:pt x="71829" y="108657"/>
                  </a:cubicBezTo>
                  <a:cubicBezTo>
                    <a:pt x="79397" y="116225"/>
                    <a:pt x="89868" y="120922"/>
                    <a:pt x="101448" y="120922"/>
                  </a:cubicBezTo>
                  <a:cubicBezTo>
                    <a:pt x="112995" y="120922"/>
                    <a:pt x="123466" y="116225"/>
                    <a:pt x="131034" y="108657"/>
                  </a:cubicBezTo>
                  <a:cubicBezTo>
                    <a:pt x="138634" y="101089"/>
                    <a:pt x="143299" y="90618"/>
                    <a:pt x="143299" y="79038"/>
                  </a:cubicBezTo>
                  <a:cubicBezTo>
                    <a:pt x="143299" y="75809"/>
                    <a:pt x="142940" y="72612"/>
                    <a:pt x="142222" y="69546"/>
                  </a:cubicBezTo>
                  <a:cubicBezTo>
                    <a:pt x="141472" y="66381"/>
                    <a:pt x="140396" y="63380"/>
                    <a:pt x="138993" y="60542"/>
                  </a:cubicBezTo>
                  <a:cubicBezTo>
                    <a:pt x="138454" y="59465"/>
                    <a:pt x="137360" y="58842"/>
                    <a:pt x="136231" y="58842"/>
                  </a:cubicBezTo>
                  <a:cubicBezTo>
                    <a:pt x="135787" y="58842"/>
                    <a:pt x="135338" y="58938"/>
                    <a:pt x="134916" y="59140"/>
                  </a:cubicBezTo>
                  <a:cubicBezTo>
                    <a:pt x="133382" y="59923"/>
                    <a:pt x="132795" y="61749"/>
                    <a:pt x="133513" y="63250"/>
                  </a:cubicBezTo>
                  <a:cubicBezTo>
                    <a:pt x="134720" y="65664"/>
                    <a:pt x="135633" y="68241"/>
                    <a:pt x="136253" y="70916"/>
                  </a:cubicBezTo>
                  <a:cubicBezTo>
                    <a:pt x="136873" y="73525"/>
                    <a:pt x="137199" y="76233"/>
                    <a:pt x="137199" y="79038"/>
                  </a:cubicBezTo>
                  <a:cubicBezTo>
                    <a:pt x="137199" y="88922"/>
                    <a:pt x="133187" y="97860"/>
                    <a:pt x="126728" y="104318"/>
                  </a:cubicBezTo>
                  <a:cubicBezTo>
                    <a:pt x="120237" y="110810"/>
                    <a:pt x="111299" y="114789"/>
                    <a:pt x="101448" y="114789"/>
                  </a:cubicBezTo>
                  <a:cubicBezTo>
                    <a:pt x="91564" y="114789"/>
                    <a:pt x="82626" y="110810"/>
                    <a:pt x="76135" y="104318"/>
                  </a:cubicBezTo>
                  <a:cubicBezTo>
                    <a:pt x="69676" y="97860"/>
                    <a:pt x="65664" y="88922"/>
                    <a:pt x="65664" y="79038"/>
                  </a:cubicBezTo>
                  <a:cubicBezTo>
                    <a:pt x="65664" y="69187"/>
                    <a:pt x="69676" y="60216"/>
                    <a:pt x="76135" y="53758"/>
                  </a:cubicBezTo>
                  <a:cubicBezTo>
                    <a:pt x="82626" y="47299"/>
                    <a:pt x="91564" y="43287"/>
                    <a:pt x="101448" y="43287"/>
                  </a:cubicBezTo>
                  <a:cubicBezTo>
                    <a:pt x="106112" y="43287"/>
                    <a:pt x="110581" y="44167"/>
                    <a:pt x="114626" y="45798"/>
                  </a:cubicBezTo>
                  <a:cubicBezTo>
                    <a:pt x="118867" y="47462"/>
                    <a:pt x="122683" y="49941"/>
                    <a:pt x="125978" y="53007"/>
                  </a:cubicBezTo>
                  <a:cubicBezTo>
                    <a:pt x="126557" y="53571"/>
                    <a:pt x="127301" y="53849"/>
                    <a:pt x="128048" y="53849"/>
                  </a:cubicBezTo>
                  <a:cubicBezTo>
                    <a:pt x="128859" y="53849"/>
                    <a:pt x="129673" y="53522"/>
                    <a:pt x="130284" y="52877"/>
                  </a:cubicBezTo>
                  <a:cubicBezTo>
                    <a:pt x="131425" y="51670"/>
                    <a:pt x="131360" y="49745"/>
                    <a:pt x="130153" y="48571"/>
                  </a:cubicBezTo>
                  <a:cubicBezTo>
                    <a:pt x="126337" y="44983"/>
                    <a:pt x="121835" y="42112"/>
                    <a:pt x="116877" y="40122"/>
                  </a:cubicBezTo>
                  <a:cubicBezTo>
                    <a:pt x="112082" y="38230"/>
                    <a:pt x="106863" y="37187"/>
                    <a:pt x="101448" y="37187"/>
                  </a:cubicBezTo>
                  <a:close/>
                  <a:moveTo>
                    <a:pt x="159576" y="30141"/>
                  </a:moveTo>
                  <a:lnTo>
                    <a:pt x="159576" y="127935"/>
                  </a:lnTo>
                  <a:lnTo>
                    <a:pt x="43287" y="127935"/>
                  </a:lnTo>
                  <a:lnTo>
                    <a:pt x="43287" y="30141"/>
                  </a:lnTo>
                  <a:close/>
                  <a:moveTo>
                    <a:pt x="165676" y="43678"/>
                  </a:moveTo>
                  <a:cubicBezTo>
                    <a:pt x="167796" y="44233"/>
                    <a:pt x="169688" y="45342"/>
                    <a:pt x="171189" y="46842"/>
                  </a:cubicBezTo>
                  <a:cubicBezTo>
                    <a:pt x="173374" y="49060"/>
                    <a:pt x="174744" y="52094"/>
                    <a:pt x="174744" y="55421"/>
                  </a:cubicBezTo>
                  <a:lnTo>
                    <a:pt x="174744" y="143495"/>
                  </a:lnTo>
                  <a:lnTo>
                    <a:pt x="28119" y="143495"/>
                  </a:lnTo>
                  <a:lnTo>
                    <a:pt x="28119" y="55421"/>
                  </a:lnTo>
                  <a:cubicBezTo>
                    <a:pt x="28119" y="52094"/>
                    <a:pt x="29489" y="49060"/>
                    <a:pt x="31674" y="46842"/>
                  </a:cubicBezTo>
                  <a:cubicBezTo>
                    <a:pt x="33175" y="45342"/>
                    <a:pt x="35067" y="44233"/>
                    <a:pt x="37187" y="43678"/>
                  </a:cubicBezTo>
                  <a:lnTo>
                    <a:pt x="37187" y="131001"/>
                  </a:lnTo>
                  <a:cubicBezTo>
                    <a:pt x="37187" y="132698"/>
                    <a:pt x="38557" y="134068"/>
                    <a:pt x="40253" y="134068"/>
                  </a:cubicBezTo>
                  <a:lnTo>
                    <a:pt x="162642" y="134068"/>
                  </a:lnTo>
                  <a:cubicBezTo>
                    <a:pt x="164306" y="134068"/>
                    <a:pt x="165676" y="132698"/>
                    <a:pt x="165676" y="131001"/>
                  </a:cubicBezTo>
                  <a:lnTo>
                    <a:pt x="165676" y="43678"/>
                  </a:lnTo>
                  <a:close/>
                  <a:moveTo>
                    <a:pt x="36926" y="155564"/>
                  </a:moveTo>
                  <a:cubicBezTo>
                    <a:pt x="35230" y="155564"/>
                    <a:pt x="33892" y="156902"/>
                    <a:pt x="33892" y="158598"/>
                  </a:cubicBezTo>
                  <a:cubicBezTo>
                    <a:pt x="33892" y="160294"/>
                    <a:pt x="35230" y="161664"/>
                    <a:pt x="36926" y="161664"/>
                  </a:cubicBezTo>
                  <a:lnTo>
                    <a:pt x="165937" y="161664"/>
                  </a:lnTo>
                  <a:cubicBezTo>
                    <a:pt x="167633" y="161664"/>
                    <a:pt x="169003" y="160294"/>
                    <a:pt x="169003" y="158598"/>
                  </a:cubicBezTo>
                  <a:cubicBezTo>
                    <a:pt x="169003" y="156902"/>
                    <a:pt x="167633" y="155564"/>
                    <a:pt x="165937" y="155564"/>
                  </a:cubicBezTo>
                  <a:close/>
                  <a:moveTo>
                    <a:pt x="30989" y="167438"/>
                  </a:moveTo>
                  <a:cubicBezTo>
                    <a:pt x="29293" y="167438"/>
                    <a:pt x="27923" y="168775"/>
                    <a:pt x="27923" y="170471"/>
                  </a:cubicBezTo>
                  <a:cubicBezTo>
                    <a:pt x="27923" y="172168"/>
                    <a:pt x="29293" y="173538"/>
                    <a:pt x="30989" y="173538"/>
                  </a:cubicBezTo>
                  <a:lnTo>
                    <a:pt x="171874" y="173538"/>
                  </a:lnTo>
                  <a:cubicBezTo>
                    <a:pt x="173570" y="173538"/>
                    <a:pt x="174940" y="172168"/>
                    <a:pt x="174940" y="170471"/>
                  </a:cubicBezTo>
                  <a:cubicBezTo>
                    <a:pt x="174940" y="168775"/>
                    <a:pt x="173570" y="167438"/>
                    <a:pt x="171874" y="167438"/>
                  </a:cubicBezTo>
                  <a:close/>
                  <a:moveTo>
                    <a:pt x="176114" y="149627"/>
                  </a:moveTo>
                  <a:lnTo>
                    <a:pt x="194349" y="179474"/>
                  </a:lnTo>
                  <a:lnTo>
                    <a:pt x="108363" y="179474"/>
                  </a:lnTo>
                  <a:cubicBezTo>
                    <a:pt x="106667" y="179474"/>
                    <a:pt x="105297" y="180845"/>
                    <a:pt x="105297" y="182541"/>
                  </a:cubicBezTo>
                  <a:cubicBezTo>
                    <a:pt x="105297" y="184204"/>
                    <a:pt x="106667" y="185607"/>
                    <a:pt x="108363" y="185607"/>
                  </a:cubicBezTo>
                  <a:lnTo>
                    <a:pt x="196730" y="185607"/>
                  </a:lnTo>
                  <a:lnTo>
                    <a:pt x="196730" y="190533"/>
                  </a:lnTo>
                  <a:cubicBezTo>
                    <a:pt x="196730" y="193860"/>
                    <a:pt x="195360" y="196894"/>
                    <a:pt x="193174" y="199079"/>
                  </a:cubicBezTo>
                  <a:cubicBezTo>
                    <a:pt x="190989" y="201297"/>
                    <a:pt x="187923" y="202667"/>
                    <a:pt x="184595" y="202667"/>
                  </a:cubicBezTo>
                  <a:lnTo>
                    <a:pt x="18267" y="202667"/>
                  </a:lnTo>
                  <a:cubicBezTo>
                    <a:pt x="14940" y="202667"/>
                    <a:pt x="11907" y="201297"/>
                    <a:pt x="9688" y="199079"/>
                  </a:cubicBezTo>
                  <a:cubicBezTo>
                    <a:pt x="7503" y="196894"/>
                    <a:pt x="6133" y="193860"/>
                    <a:pt x="6133" y="190533"/>
                  </a:cubicBezTo>
                  <a:lnTo>
                    <a:pt x="6133" y="185607"/>
                  </a:lnTo>
                  <a:lnTo>
                    <a:pt x="94500" y="185607"/>
                  </a:lnTo>
                  <a:cubicBezTo>
                    <a:pt x="96196" y="185607"/>
                    <a:pt x="97566" y="184204"/>
                    <a:pt x="97566" y="182541"/>
                  </a:cubicBezTo>
                  <a:cubicBezTo>
                    <a:pt x="97566" y="180845"/>
                    <a:pt x="96196" y="179474"/>
                    <a:pt x="94500" y="179474"/>
                  </a:cubicBezTo>
                  <a:lnTo>
                    <a:pt x="8514" y="179474"/>
                  </a:lnTo>
                  <a:lnTo>
                    <a:pt x="26749" y="149627"/>
                  </a:lnTo>
                  <a:close/>
                  <a:moveTo>
                    <a:pt x="48245" y="0"/>
                  </a:moveTo>
                  <a:cubicBezTo>
                    <a:pt x="45211" y="0"/>
                    <a:pt x="42439" y="1240"/>
                    <a:pt x="40416" y="3262"/>
                  </a:cubicBezTo>
                  <a:cubicBezTo>
                    <a:pt x="38426" y="5252"/>
                    <a:pt x="37187" y="8024"/>
                    <a:pt x="37187" y="11058"/>
                  </a:cubicBezTo>
                  <a:lnTo>
                    <a:pt x="37187" y="37448"/>
                  </a:lnTo>
                  <a:cubicBezTo>
                    <a:pt x="33370" y="38100"/>
                    <a:pt x="29978" y="39927"/>
                    <a:pt x="27368" y="42536"/>
                  </a:cubicBezTo>
                  <a:cubicBezTo>
                    <a:pt x="24041" y="45831"/>
                    <a:pt x="21986" y="50398"/>
                    <a:pt x="21986" y="55421"/>
                  </a:cubicBezTo>
                  <a:lnTo>
                    <a:pt x="21986" y="145713"/>
                  </a:lnTo>
                  <a:lnTo>
                    <a:pt x="751" y="180486"/>
                  </a:lnTo>
                  <a:cubicBezTo>
                    <a:pt x="327" y="181203"/>
                    <a:pt x="0" y="181627"/>
                    <a:pt x="0" y="182541"/>
                  </a:cubicBezTo>
                  <a:lnTo>
                    <a:pt x="0" y="190533"/>
                  </a:lnTo>
                  <a:cubicBezTo>
                    <a:pt x="0" y="195556"/>
                    <a:pt x="2088" y="200123"/>
                    <a:pt x="5383" y="203417"/>
                  </a:cubicBezTo>
                  <a:cubicBezTo>
                    <a:pt x="8677" y="206712"/>
                    <a:pt x="13244" y="208767"/>
                    <a:pt x="18267" y="208767"/>
                  </a:cubicBezTo>
                  <a:lnTo>
                    <a:pt x="184595" y="208767"/>
                  </a:lnTo>
                  <a:cubicBezTo>
                    <a:pt x="189619" y="208767"/>
                    <a:pt x="194186" y="206712"/>
                    <a:pt x="197513" y="203417"/>
                  </a:cubicBezTo>
                  <a:cubicBezTo>
                    <a:pt x="200807" y="200123"/>
                    <a:pt x="202862" y="195556"/>
                    <a:pt x="202862" y="190533"/>
                  </a:cubicBezTo>
                  <a:lnTo>
                    <a:pt x="202862" y="182541"/>
                  </a:lnTo>
                  <a:cubicBezTo>
                    <a:pt x="202862" y="181595"/>
                    <a:pt x="202471" y="181040"/>
                    <a:pt x="202014" y="180323"/>
                  </a:cubicBezTo>
                  <a:lnTo>
                    <a:pt x="180877" y="145713"/>
                  </a:lnTo>
                  <a:lnTo>
                    <a:pt x="180877" y="55421"/>
                  </a:lnTo>
                  <a:cubicBezTo>
                    <a:pt x="180877" y="50398"/>
                    <a:pt x="178822" y="45831"/>
                    <a:pt x="175527" y="42536"/>
                  </a:cubicBezTo>
                  <a:cubicBezTo>
                    <a:pt x="172885" y="39927"/>
                    <a:pt x="169492" y="38100"/>
                    <a:pt x="165676" y="37448"/>
                  </a:cubicBezTo>
                  <a:lnTo>
                    <a:pt x="165676" y="11058"/>
                  </a:lnTo>
                  <a:cubicBezTo>
                    <a:pt x="165676" y="8024"/>
                    <a:pt x="164436" y="5252"/>
                    <a:pt x="162447" y="3262"/>
                  </a:cubicBezTo>
                  <a:cubicBezTo>
                    <a:pt x="160457" y="1240"/>
                    <a:pt x="157651" y="0"/>
                    <a:pt x="154618" y="0"/>
                  </a:cubicBezTo>
                  <a:lnTo>
                    <a:pt x="108363" y="0"/>
                  </a:lnTo>
                  <a:cubicBezTo>
                    <a:pt x="106667" y="0"/>
                    <a:pt x="105297" y="1370"/>
                    <a:pt x="105297" y="3066"/>
                  </a:cubicBezTo>
                  <a:cubicBezTo>
                    <a:pt x="105297" y="4763"/>
                    <a:pt x="106667" y="6100"/>
                    <a:pt x="108363" y="6100"/>
                  </a:cubicBezTo>
                  <a:lnTo>
                    <a:pt x="154618" y="6100"/>
                  </a:lnTo>
                  <a:cubicBezTo>
                    <a:pt x="155988" y="6100"/>
                    <a:pt x="157227" y="6687"/>
                    <a:pt x="158108" y="7568"/>
                  </a:cubicBezTo>
                  <a:cubicBezTo>
                    <a:pt x="159022" y="8449"/>
                    <a:pt x="159576" y="9688"/>
                    <a:pt x="159576" y="11058"/>
                  </a:cubicBezTo>
                  <a:lnTo>
                    <a:pt x="159576" y="24041"/>
                  </a:lnTo>
                  <a:lnTo>
                    <a:pt x="43287" y="24041"/>
                  </a:lnTo>
                  <a:lnTo>
                    <a:pt x="43287" y="11058"/>
                  </a:lnTo>
                  <a:cubicBezTo>
                    <a:pt x="43287" y="9688"/>
                    <a:pt x="43874" y="8449"/>
                    <a:pt x="44755" y="7568"/>
                  </a:cubicBezTo>
                  <a:cubicBezTo>
                    <a:pt x="45668" y="6654"/>
                    <a:pt x="46875" y="6100"/>
                    <a:pt x="48245" y="6100"/>
                  </a:cubicBezTo>
                  <a:lnTo>
                    <a:pt x="94500" y="6100"/>
                  </a:lnTo>
                  <a:cubicBezTo>
                    <a:pt x="96196" y="6100"/>
                    <a:pt x="97566" y="4763"/>
                    <a:pt x="97566" y="3066"/>
                  </a:cubicBezTo>
                  <a:cubicBezTo>
                    <a:pt x="97566" y="1370"/>
                    <a:pt x="96196" y="0"/>
                    <a:pt x="9450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737775" y="2025425"/>
              <a:ext cx="1803600" cy="1803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Steps</a:t>
            </a:r>
            <a:endParaRPr dirty="0"/>
          </a:p>
        </p:txBody>
      </p:sp>
      <p:sp>
        <p:nvSpPr>
          <p:cNvPr id="634" name="Google Shape;634;p36"/>
          <p:cNvSpPr txBox="1">
            <a:spLocks noGrp="1"/>
          </p:cNvSpPr>
          <p:nvPr>
            <p:ph type="subTitle" idx="3"/>
          </p:nvPr>
        </p:nvSpPr>
        <p:spPr>
          <a:xfrm>
            <a:off x="5369250" y="3188875"/>
            <a:ext cx="2404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to resarch next</a:t>
            </a:r>
            <a:endParaRPr dirty="0"/>
          </a:p>
        </p:txBody>
      </p:sp>
      <p:sp>
        <p:nvSpPr>
          <p:cNvPr id="635" name="Google Shape;635;p36"/>
          <p:cNvSpPr txBox="1">
            <a:spLocks noGrp="1"/>
          </p:cNvSpPr>
          <p:nvPr>
            <p:ph type="subTitle" idx="1"/>
          </p:nvPr>
        </p:nvSpPr>
        <p:spPr>
          <a:xfrm>
            <a:off x="1407125" y="3188875"/>
            <a:ext cx="24045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Additional questions explored</a:t>
            </a:r>
            <a:endParaRPr dirty="0"/>
          </a:p>
        </p:txBody>
      </p:sp>
      <p:sp>
        <p:nvSpPr>
          <p:cNvPr id="638" name="Google Shape;638;p36"/>
          <p:cNvSpPr/>
          <p:nvPr/>
        </p:nvSpPr>
        <p:spPr>
          <a:xfrm>
            <a:off x="2142838" y="1965850"/>
            <a:ext cx="933081" cy="846047"/>
          </a:xfrm>
          <a:custGeom>
            <a:avLst/>
            <a:gdLst/>
            <a:ahLst/>
            <a:cxnLst/>
            <a:rect l="l" t="t" r="r" b="b"/>
            <a:pathLst>
              <a:path w="228977" h="207619" extrusionOk="0">
                <a:moveTo>
                  <a:pt x="114488" y="6691"/>
                </a:moveTo>
                <a:cubicBezTo>
                  <a:pt x="125543" y="6691"/>
                  <a:pt x="135633" y="11235"/>
                  <a:pt x="142896" y="18534"/>
                </a:cubicBezTo>
                <a:cubicBezTo>
                  <a:pt x="150194" y="25832"/>
                  <a:pt x="154738" y="35886"/>
                  <a:pt x="154738" y="46941"/>
                </a:cubicBezTo>
                <a:lnTo>
                  <a:pt x="154738" y="71520"/>
                </a:lnTo>
                <a:lnTo>
                  <a:pt x="142967" y="71520"/>
                </a:lnTo>
                <a:lnTo>
                  <a:pt x="142967" y="46941"/>
                </a:lnTo>
                <a:cubicBezTo>
                  <a:pt x="142967" y="40680"/>
                  <a:pt x="140928" y="34884"/>
                  <a:pt x="137457" y="30161"/>
                </a:cubicBezTo>
                <a:cubicBezTo>
                  <a:pt x="133880" y="25296"/>
                  <a:pt x="128835" y="21610"/>
                  <a:pt x="123003" y="19786"/>
                </a:cubicBezTo>
                <a:cubicBezTo>
                  <a:pt x="122668" y="19676"/>
                  <a:pt x="122327" y="19624"/>
                  <a:pt x="121991" y="19624"/>
                </a:cubicBezTo>
                <a:cubicBezTo>
                  <a:pt x="120573" y="19624"/>
                  <a:pt x="119244" y="20551"/>
                  <a:pt x="118781" y="21968"/>
                </a:cubicBezTo>
                <a:cubicBezTo>
                  <a:pt x="118245" y="23757"/>
                  <a:pt x="119247" y="25618"/>
                  <a:pt x="121000" y="26190"/>
                </a:cubicBezTo>
                <a:cubicBezTo>
                  <a:pt x="125472" y="27585"/>
                  <a:pt x="129336" y="30412"/>
                  <a:pt x="132055" y="34097"/>
                </a:cubicBezTo>
                <a:cubicBezTo>
                  <a:pt x="134702" y="37710"/>
                  <a:pt x="136277" y="42147"/>
                  <a:pt x="136277" y="46941"/>
                </a:cubicBezTo>
                <a:lnTo>
                  <a:pt x="136277" y="71520"/>
                </a:lnTo>
                <a:lnTo>
                  <a:pt x="92735" y="71520"/>
                </a:lnTo>
                <a:lnTo>
                  <a:pt x="92735" y="46941"/>
                </a:lnTo>
                <a:cubicBezTo>
                  <a:pt x="92735" y="42147"/>
                  <a:pt x="94274" y="37710"/>
                  <a:pt x="96921" y="34097"/>
                </a:cubicBezTo>
                <a:cubicBezTo>
                  <a:pt x="99640" y="30412"/>
                  <a:pt x="103504" y="27585"/>
                  <a:pt x="107977" y="26190"/>
                </a:cubicBezTo>
                <a:cubicBezTo>
                  <a:pt x="109766" y="25618"/>
                  <a:pt x="110732" y="23757"/>
                  <a:pt x="110195" y="21968"/>
                </a:cubicBezTo>
                <a:cubicBezTo>
                  <a:pt x="109732" y="20551"/>
                  <a:pt x="108427" y="19624"/>
                  <a:pt x="106999" y="19624"/>
                </a:cubicBezTo>
                <a:cubicBezTo>
                  <a:pt x="106660" y="19624"/>
                  <a:pt x="106315" y="19676"/>
                  <a:pt x="105973" y="19786"/>
                </a:cubicBezTo>
                <a:cubicBezTo>
                  <a:pt x="100141" y="21610"/>
                  <a:pt x="95097" y="25296"/>
                  <a:pt x="91519" y="30161"/>
                </a:cubicBezTo>
                <a:cubicBezTo>
                  <a:pt x="88084" y="34884"/>
                  <a:pt x="86009" y="40680"/>
                  <a:pt x="86009" y="46941"/>
                </a:cubicBezTo>
                <a:lnTo>
                  <a:pt x="86009" y="71520"/>
                </a:lnTo>
                <a:lnTo>
                  <a:pt x="74238" y="71520"/>
                </a:lnTo>
                <a:lnTo>
                  <a:pt x="74238" y="46941"/>
                </a:lnTo>
                <a:cubicBezTo>
                  <a:pt x="74238" y="35886"/>
                  <a:pt x="78782" y="25832"/>
                  <a:pt x="86081" y="18534"/>
                </a:cubicBezTo>
                <a:cubicBezTo>
                  <a:pt x="93379" y="11235"/>
                  <a:pt x="103433" y="6691"/>
                  <a:pt x="114488" y="6691"/>
                </a:cubicBezTo>
                <a:close/>
                <a:moveTo>
                  <a:pt x="16350" y="63613"/>
                </a:moveTo>
                <a:cubicBezTo>
                  <a:pt x="18998" y="63613"/>
                  <a:pt x="21431" y="64687"/>
                  <a:pt x="23148" y="66440"/>
                </a:cubicBezTo>
                <a:cubicBezTo>
                  <a:pt x="24901" y="68157"/>
                  <a:pt x="25975" y="70554"/>
                  <a:pt x="25975" y="73238"/>
                </a:cubicBezTo>
                <a:cubicBezTo>
                  <a:pt x="25975" y="75885"/>
                  <a:pt x="24901" y="78318"/>
                  <a:pt x="23148" y="80035"/>
                </a:cubicBezTo>
                <a:cubicBezTo>
                  <a:pt x="21431" y="81788"/>
                  <a:pt x="18998" y="82862"/>
                  <a:pt x="16350" y="82862"/>
                </a:cubicBezTo>
                <a:cubicBezTo>
                  <a:pt x="13667" y="82862"/>
                  <a:pt x="11270" y="81788"/>
                  <a:pt x="9517" y="80035"/>
                </a:cubicBezTo>
                <a:cubicBezTo>
                  <a:pt x="7800" y="78318"/>
                  <a:pt x="6690" y="75885"/>
                  <a:pt x="6690" y="73238"/>
                </a:cubicBezTo>
                <a:cubicBezTo>
                  <a:pt x="6690" y="70554"/>
                  <a:pt x="7800" y="68157"/>
                  <a:pt x="9517" y="66440"/>
                </a:cubicBezTo>
                <a:cubicBezTo>
                  <a:pt x="11270" y="64687"/>
                  <a:pt x="13667" y="63613"/>
                  <a:pt x="16350" y="63613"/>
                </a:cubicBezTo>
                <a:close/>
                <a:moveTo>
                  <a:pt x="212626" y="63613"/>
                </a:moveTo>
                <a:cubicBezTo>
                  <a:pt x="215309" y="63613"/>
                  <a:pt x="217706" y="64687"/>
                  <a:pt x="219460" y="66440"/>
                </a:cubicBezTo>
                <a:cubicBezTo>
                  <a:pt x="221177" y="68157"/>
                  <a:pt x="222286" y="70554"/>
                  <a:pt x="222286" y="73238"/>
                </a:cubicBezTo>
                <a:cubicBezTo>
                  <a:pt x="222286" y="75885"/>
                  <a:pt x="221177" y="78318"/>
                  <a:pt x="219460" y="80035"/>
                </a:cubicBezTo>
                <a:cubicBezTo>
                  <a:pt x="217706" y="81788"/>
                  <a:pt x="215309" y="82862"/>
                  <a:pt x="212626" y="82862"/>
                </a:cubicBezTo>
                <a:cubicBezTo>
                  <a:pt x="209978" y="82862"/>
                  <a:pt x="207546" y="81788"/>
                  <a:pt x="205828" y="80035"/>
                </a:cubicBezTo>
                <a:cubicBezTo>
                  <a:pt x="204075" y="78318"/>
                  <a:pt x="203002" y="75885"/>
                  <a:pt x="203002" y="73238"/>
                </a:cubicBezTo>
                <a:cubicBezTo>
                  <a:pt x="203002" y="70554"/>
                  <a:pt x="204075" y="68157"/>
                  <a:pt x="205828" y="66440"/>
                </a:cubicBezTo>
                <a:cubicBezTo>
                  <a:pt x="207546" y="64687"/>
                  <a:pt x="209978" y="63613"/>
                  <a:pt x="212626" y="63613"/>
                </a:cubicBezTo>
                <a:close/>
                <a:moveTo>
                  <a:pt x="76743" y="107799"/>
                </a:moveTo>
                <a:cubicBezTo>
                  <a:pt x="72736" y="113988"/>
                  <a:pt x="70196" y="121180"/>
                  <a:pt x="69623" y="128908"/>
                </a:cubicBezTo>
                <a:lnTo>
                  <a:pt x="59462" y="128908"/>
                </a:lnTo>
                <a:lnTo>
                  <a:pt x="59462" y="107799"/>
                </a:lnTo>
                <a:close/>
                <a:moveTo>
                  <a:pt x="122717" y="115849"/>
                </a:moveTo>
                <a:cubicBezTo>
                  <a:pt x="124542" y="115849"/>
                  <a:pt x="126187" y="116600"/>
                  <a:pt x="127368" y="117781"/>
                </a:cubicBezTo>
                <a:cubicBezTo>
                  <a:pt x="128585" y="118962"/>
                  <a:pt x="129300" y="120572"/>
                  <a:pt x="129300" y="122396"/>
                </a:cubicBezTo>
                <a:cubicBezTo>
                  <a:pt x="129300" y="124185"/>
                  <a:pt x="128585" y="125795"/>
                  <a:pt x="127368" y="127012"/>
                </a:cubicBezTo>
                <a:cubicBezTo>
                  <a:pt x="126187" y="128192"/>
                  <a:pt x="124542" y="128908"/>
                  <a:pt x="122717" y="128908"/>
                </a:cubicBezTo>
                <a:lnTo>
                  <a:pt x="105973" y="128908"/>
                </a:lnTo>
                <a:lnTo>
                  <a:pt x="105973" y="115849"/>
                </a:lnTo>
                <a:close/>
                <a:moveTo>
                  <a:pt x="169514" y="107799"/>
                </a:moveTo>
                <a:lnTo>
                  <a:pt x="169514" y="128908"/>
                </a:lnTo>
                <a:lnTo>
                  <a:pt x="159353" y="128908"/>
                </a:lnTo>
                <a:cubicBezTo>
                  <a:pt x="158781" y="121180"/>
                  <a:pt x="156241" y="113988"/>
                  <a:pt x="152233" y="107799"/>
                </a:cubicBezTo>
                <a:close/>
                <a:moveTo>
                  <a:pt x="16350" y="122647"/>
                </a:moveTo>
                <a:cubicBezTo>
                  <a:pt x="18998" y="122647"/>
                  <a:pt x="21431" y="123720"/>
                  <a:pt x="23148" y="125437"/>
                </a:cubicBezTo>
                <a:cubicBezTo>
                  <a:pt x="24901" y="127190"/>
                  <a:pt x="25975" y="129623"/>
                  <a:pt x="25975" y="132271"/>
                </a:cubicBezTo>
                <a:cubicBezTo>
                  <a:pt x="25975" y="134918"/>
                  <a:pt x="24901" y="137315"/>
                  <a:pt x="23148" y="139069"/>
                </a:cubicBezTo>
                <a:cubicBezTo>
                  <a:pt x="21431" y="140822"/>
                  <a:pt x="18998" y="141895"/>
                  <a:pt x="16350" y="141895"/>
                </a:cubicBezTo>
                <a:cubicBezTo>
                  <a:pt x="13667" y="141895"/>
                  <a:pt x="11270" y="140822"/>
                  <a:pt x="9517" y="139069"/>
                </a:cubicBezTo>
                <a:cubicBezTo>
                  <a:pt x="7800" y="137315"/>
                  <a:pt x="6690" y="134918"/>
                  <a:pt x="6690" y="132271"/>
                </a:cubicBezTo>
                <a:cubicBezTo>
                  <a:pt x="6690" y="129623"/>
                  <a:pt x="7800" y="127190"/>
                  <a:pt x="9517" y="125437"/>
                </a:cubicBezTo>
                <a:cubicBezTo>
                  <a:pt x="11270" y="123720"/>
                  <a:pt x="13667" y="122647"/>
                  <a:pt x="16350" y="122647"/>
                </a:cubicBezTo>
                <a:close/>
                <a:moveTo>
                  <a:pt x="212626" y="122647"/>
                </a:moveTo>
                <a:cubicBezTo>
                  <a:pt x="215309" y="122647"/>
                  <a:pt x="217706" y="123720"/>
                  <a:pt x="219460" y="125437"/>
                </a:cubicBezTo>
                <a:cubicBezTo>
                  <a:pt x="221177" y="127190"/>
                  <a:pt x="222286" y="129623"/>
                  <a:pt x="222286" y="132271"/>
                </a:cubicBezTo>
                <a:cubicBezTo>
                  <a:pt x="222286" y="134918"/>
                  <a:pt x="221177" y="137315"/>
                  <a:pt x="219460" y="139069"/>
                </a:cubicBezTo>
                <a:cubicBezTo>
                  <a:pt x="217706" y="140822"/>
                  <a:pt x="215309" y="141895"/>
                  <a:pt x="212626" y="141895"/>
                </a:cubicBezTo>
                <a:cubicBezTo>
                  <a:pt x="209978" y="141895"/>
                  <a:pt x="207546" y="140822"/>
                  <a:pt x="205828" y="139069"/>
                </a:cubicBezTo>
                <a:cubicBezTo>
                  <a:pt x="204075" y="137315"/>
                  <a:pt x="203002" y="134918"/>
                  <a:pt x="203002" y="132271"/>
                </a:cubicBezTo>
                <a:cubicBezTo>
                  <a:pt x="203002" y="129623"/>
                  <a:pt x="204075" y="127190"/>
                  <a:pt x="205828" y="125437"/>
                </a:cubicBezTo>
                <a:cubicBezTo>
                  <a:pt x="207546" y="123720"/>
                  <a:pt x="209978" y="122647"/>
                  <a:pt x="212626" y="122647"/>
                </a:cubicBezTo>
                <a:close/>
                <a:moveTo>
                  <a:pt x="122717" y="135598"/>
                </a:moveTo>
                <a:cubicBezTo>
                  <a:pt x="124542" y="135598"/>
                  <a:pt x="126187" y="136349"/>
                  <a:pt x="127368" y="137530"/>
                </a:cubicBezTo>
                <a:cubicBezTo>
                  <a:pt x="128585" y="138711"/>
                  <a:pt x="129300" y="140357"/>
                  <a:pt x="129300" y="142145"/>
                </a:cubicBezTo>
                <a:cubicBezTo>
                  <a:pt x="129300" y="143934"/>
                  <a:pt x="128585" y="145580"/>
                  <a:pt x="127368" y="146761"/>
                </a:cubicBezTo>
                <a:cubicBezTo>
                  <a:pt x="126187" y="147941"/>
                  <a:pt x="124542" y="148657"/>
                  <a:pt x="122717" y="148657"/>
                </a:cubicBezTo>
                <a:lnTo>
                  <a:pt x="105973" y="148657"/>
                </a:lnTo>
                <a:lnTo>
                  <a:pt x="105973" y="135598"/>
                </a:lnTo>
                <a:close/>
                <a:moveTo>
                  <a:pt x="69623" y="135634"/>
                </a:moveTo>
                <a:cubicBezTo>
                  <a:pt x="70196" y="143362"/>
                  <a:pt x="72700" y="150553"/>
                  <a:pt x="76707" y="156707"/>
                </a:cubicBezTo>
                <a:lnTo>
                  <a:pt x="59462" y="156707"/>
                </a:lnTo>
                <a:lnTo>
                  <a:pt x="59462" y="135634"/>
                </a:lnTo>
                <a:close/>
                <a:moveTo>
                  <a:pt x="169514" y="135634"/>
                </a:moveTo>
                <a:lnTo>
                  <a:pt x="169514" y="156707"/>
                </a:lnTo>
                <a:lnTo>
                  <a:pt x="152269" y="156707"/>
                </a:lnTo>
                <a:cubicBezTo>
                  <a:pt x="156276" y="150553"/>
                  <a:pt x="158781" y="143362"/>
                  <a:pt x="159353" y="135634"/>
                </a:cubicBezTo>
                <a:close/>
                <a:moveTo>
                  <a:pt x="110088" y="102003"/>
                </a:moveTo>
                <a:cubicBezTo>
                  <a:pt x="108227" y="102003"/>
                  <a:pt x="106760" y="103506"/>
                  <a:pt x="106760" y="105366"/>
                </a:cubicBezTo>
                <a:lnTo>
                  <a:pt x="106760" y="109158"/>
                </a:lnTo>
                <a:lnTo>
                  <a:pt x="96313" y="109158"/>
                </a:lnTo>
                <a:cubicBezTo>
                  <a:pt x="94453" y="109158"/>
                  <a:pt x="92950" y="110625"/>
                  <a:pt x="92950" y="112486"/>
                </a:cubicBezTo>
                <a:cubicBezTo>
                  <a:pt x="92950" y="114346"/>
                  <a:pt x="94453" y="115849"/>
                  <a:pt x="96313" y="115849"/>
                </a:cubicBezTo>
                <a:lnTo>
                  <a:pt x="99283" y="115849"/>
                </a:lnTo>
                <a:lnTo>
                  <a:pt x="99283" y="148657"/>
                </a:lnTo>
                <a:lnTo>
                  <a:pt x="96313" y="148657"/>
                </a:lnTo>
                <a:cubicBezTo>
                  <a:pt x="94453" y="148657"/>
                  <a:pt x="92950" y="150195"/>
                  <a:pt x="92950" y="152020"/>
                </a:cubicBezTo>
                <a:cubicBezTo>
                  <a:pt x="92950" y="153881"/>
                  <a:pt x="94453" y="155383"/>
                  <a:pt x="96313" y="155383"/>
                </a:cubicBezTo>
                <a:lnTo>
                  <a:pt x="106760" y="155383"/>
                </a:lnTo>
                <a:lnTo>
                  <a:pt x="106760" y="159140"/>
                </a:lnTo>
                <a:cubicBezTo>
                  <a:pt x="106760" y="161000"/>
                  <a:pt x="108227" y="162503"/>
                  <a:pt x="110088" y="162503"/>
                </a:cubicBezTo>
                <a:cubicBezTo>
                  <a:pt x="111948" y="162503"/>
                  <a:pt x="113451" y="161000"/>
                  <a:pt x="113451" y="159140"/>
                </a:cubicBezTo>
                <a:lnTo>
                  <a:pt x="113451" y="155383"/>
                </a:lnTo>
                <a:lnTo>
                  <a:pt x="119354" y="155383"/>
                </a:lnTo>
                <a:lnTo>
                  <a:pt x="119354" y="159140"/>
                </a:lnTo>
                <a:cubicBezTo>
                  <a:pt x="119354" y="161000"/>
                  <a:pt x="120857" y="162503"/>
                  <a:pt x="122717" y="162503"/>
                </a:cubicBezTo>
                <a:cubicBezTo>
                  <a:pt x="124577" y="162503"/>
                  <a:pt x="126080" y="161000"/>
                  <a:pt x="126080" y="159140"/>
                </a:cubicBezTo>
                <a:lnTo>
                  <a:pt x="126080" y="154954"/>
                </a:lnTo>
                <a:cubicBezTo>
                  <a:pt x="128370" y="154346"/>
                  <a:pt x="130445" y="153129"/>
                  <a:pt x="132091" y="151483"/>
                </a:cubicBezTo>
                <a:cubicBezTo>
                  <a:pt x="134524" y="149086"/>
                  <a:pt x="136026" y="145795"/>
                  <a:pt x="136026" y="142145"/>
                </a:cubicBezTo>
                <a:cubicBezTo>
                  <a:pt x="136026" y="138353"/>
                  <a:pt x="134380" y="134775"/>
                  <a:pt x="131554" y="132271"/>
                </a:cubicBezTo>
                <a:cubicBezTo>
                  <a:pt x="134380" y="129766"/>
                  <a:pt x="136026" y="126189"/>
                  <a:pt x="136026" y="122396"/>
                </a:cubicBezTo>
                <a:cubicBezTo>
                  <a:pt x="136026" y="118747"/>
                  <a:pt x="134524" y="115420"/>
                  <a:pt x="132091" y="113022"/>
                </a:cubicBezTo>
                <a:cubicBezTo>
                  <a:pt x="130445" y="111377"/>
                  <a:pt x="128370" y="110160"/>
                  <a:pt x="126080" y="109588"/>
                </a:cubicBezTo>
                <a:lnTo>
                  <a:pt x="126080" y="105366"/>
                </a:lnTo>
                <a:cubicBezTo>
                  <a:pt x="126080" y="103506"/>
                  <a:pt x="124577" y="102003"/>
                  <a:pt x="122717" y="102003"/>
                </a:cubicBezTo>
                <a:cubicBezTo>
                  <a:pt x="120857" y="102003"/>
                  <a:pt x="119354" y="103506"/>
                  <a:pt x="119354" y="105366"/>
                </a:cubicBezTo>
                <a:lnTo>
                  <a:pt x="119354" y="109158"/>
                </a:lnTo>
                <a:lnTo>
                  <a:pt x="113451" y="109158"/>
                </a:lnTo>
                <a:lnTo>
                  <a:pt x="113451" y="105366"/>
                </a:lnTo>
                <a:cubicBezTo>
                  <a:pt x="113451" y="103506"/>
                  <a:pt x="111948" y="102003"/>
                  <a:pt x="110088" y="102003"/>
                </a:cubicBezTo>
                <a:close/>
                <a:moveTo>
                  <a:pt x="158101" y="78211"/>
                </a:moveTo>
                <a:cubicBezTo>
                  <a:pt x="161214" y="78211"/>
                  <a:pt x="164076" y="79499"/>
                  <a:pt x="166151" y="81574"/>
                </a:cubicBezTo>
                <a:cubicBezTo>
                  <a:pt x="168226" y="83649"/>
                  <a:pt x="169514" y="86475"/>
                  <a:pt x="169514" y="89624"/>
                </a:cubicBezTo>
                <a:lnTo>
                  <a:pt x="169514" y="101108"/>
                </a:lnTo>
                <a:lnTo>
                  <a:pt x="146903" y="101108"/>
                </a:lnTo>
                <a:cubicBezTo>
                  <a:pt x="140534" y="94454"/>
                  <a:pt x="132127" y="89767"/>
                  <a:pt x="122681" y="88014"/>
                </a:cubicBezTo>
                <a:cubicBezTo>
                  <a:pt x="122479" y="87978"/>
                  <a:pt x="122278" y="87961"/>
                  <a:pt x="122080" y="87961"/>
                </a:cubicBezTo>
                <a:cubicBezTo>
                  <a:pt x="120486" y="87961"/>
                  <a:pt x="119068" y="89074"/>
                  <a:pt x="118781" y="90697"/>
                </a:cubicBezTo>
                <a:cubicBezTo>
                  <a:pt x="118424" y="92522"/>
                  <a:pt x="119640" y="94275"/>
                  <a:pt x="121465" y="94597"/>
                </a:cubicBezTo>
                <a:cubicBezTo>
                  <a:pt x="130230" y="96207"/>
                  <a:pt x="138244" y="100930"/>
                  <a:pt x="143933" y="107799"/>
                </a:cubicBezTo>
                <a:cubicBezTo>
                  <a:pt x="149479" y="114418"/>
                  <a:pt x="152770" y="122933"/>
                  <a:pt x="152770" y="132271"/>
                </a:cubicBezTo>
                <a:cubicBezTo>
                  <a:pt x="152770" y="142825"/>
                  <a:pt x="148477" y="152414"/>
                  <a:pt x="141572" y="159319"/>
                </a:cubicBezTo>
                <a:cubicBezTo>
                  <a:pt x="134631" y="166260"/>
                  <a:pt x="125043" y="170553"/>
                  <a:pt x="114488" y="170553"/>
                </a:cubicBezTo>
                <a:cubicBezTo>
                  <a:pt x="103898" y="170553"/>
                  <a:pt x="94345" y="166260"/>
                  <a:pt x="87405" y="159319"/>
                </a:cubicBezTo>
                <a:cubicBezTo>
                  <a:pt x="80499" y="152414"/>
                  <a:pt x="76206" y="142825"/>
                  <a:pt x="76206" y="132271"/>
                </a:cubicBezTo>
                <a:cubicBezTo>
                  <a:pt x="76206" y="122933"/>
                  <a:pt x="79534" y="114418"/>
                  <a:pt x="85043" y="107799"/>
                </a:cubicBezTo>
                <a:cubicBezTo>
                  <a:pt x="90732" y="100930"/>
                  <a:pt x="98746" y="96207"/>
                  <a:pt x="107512" y="94597"/>
                </a:cubicBezTo>
                <a:cubicBezTo>
                  <a:pt x="109336" y="94275"/>
                  <a:pt x="110553" y="92522"/>
                  <a:pt x="110231" y="90697"/>
                </a:cubicBezTo>
                <a:cubicBezTo>
                  <a:pt x="109912" y="89074"/>
                  <a:pt x="108491" y="87961"/>
                  <a:pt x="106922" y="87961"/>
                </a:cubicBezTo>
                <a:cubicBezTo>
                  <a:pt x="106726" y="87961"/>
                  <a:pt x="106529" y="87978"/>
                  <a:pt x="106331" y="88014"/>
                </a:cubicBezTo>
                <a:cubicBezTo>
                  <a:pt x="96850" y="89767"/>
                  <a:pt x="88442" y="94454"/>
                  <a:pt x="82074" y="101108"/>
                </a:cubicBezTo>
                <a:lnTo>
                  <a:pt x="59462" y="101108"/>
                </a:lnTo>
                <a:lnTo>
                  <a:pt x="59462" y="89624"/>
                </a:lnTo>
                <a:cubicBezTo>
                  <a:pt x="59462" y="86475"/>
                  <a:pt x="60750" y="83649"/>
                  <a:pt x="62825" y="81574"/>
                </a:cubicBezTo>
                <a:cubicBezTo>
                  <a:pt x="64900" y="79499"/>
                  <a:pt x="67763" y="78211"/>
                  <a:pt x="70875" y="78211"/>
                </a:cubicBezTo>
                <a:close/>
                <a:moveTo>
                  <a:pt x="16350" y="181644"/>
                </a:moveTo>
                <a:cubicBezTo>
                  <a:pt x="18998" y="181644"/>
                  <a:pt x="21431" y="182753"/>
                  <a:pt x="23148" y="184471"/>
                </a:cubicBezTo>
                <a:cubicBezTo>
                  <a:pt x="24901" y="186224"/>
                  <a:pt x="25975" y="188621"/>
                  <a:pt x="25975" y="191304"/>
                </a:cubicBezTo>
                <a:cubicBezTo>
                  <a:pt x="25975" y="193952"/>
                  <a:pt x="24901" y="196349"/>
                  <a:pt x="23148" y="198102"/>
                </a:cubicBezTo>
                <a:cubicBezTo>
                  <a:pt x="21431" y="199855"/>
                  <a:pt x="18998" y="200928"/>
                  <a:pt x="16350" y="200928"/>
                </a:cubicBezTo>
                <a:cubicBezTo>
                  <a:pt x="13667" y="200928"/>
                  <a:pt x="11270" y="199855"/>
                  <a:pt x="9517" y="198102"/>
                </a:cubicBezTo>
                <a:cubicBezTo>
                  <a:pt x="7800" y="196349"/>
                  <a:pt x="6690" y="193952"/>
                  <a:pt x="6690" y="191304"/>
                </a:cubicBezTo>
                <a:cubicBezTo>
                  <a:pt x="6690" y="188621"/>
                  <a:pt x="7800" y="186224"/>
                  <a:pt x="9517" y="184471"/>
                </a:cubicBezTo>
                <a:cubicBezTo>
                  <a:pt x="11270" y="182753"/>
                  <a:pt x="13667" y="181644"/>
                  <a:pt x="16350" y="181644"/>
                </a:cubicBezTo>
                <a:close/>
                <a:moveTo>
                  <a:pt x="212626" y="181644"/>
                </a:moveTo>
                <a:cubicBezTo>
                  <a:pt x="215309" y="181644"/>
                  <a:pt x="217706" y="182753"/>
                  <a:pt x="219460" y="184471"/>
                </a:cubicBezTo>
                <a:cubicBezTo>
                  <a:pt x="221177" y="186224"/>
                  <a:pt x="222286" y="188621"/>
                  <a:pt x="222286" y="191304"/>
                </a:cubicBezTo>
                <a:cubicBezTo>
                  <a:pt x="222286" y="193952"/>
                  <a:pt x="221177" y="196349"/>
                  <a:pt x="219460" y="198102"/>
                </a:cubicBezTo>
                <a:cubicBezTo>
                  <a:pt x="217706" y="199855"/>
                  <a:pt x="215309" y="200928"/>
                  <a:pt x="212626" y="200928"/>
                </a:cubicBezTo>
                <a:cubicBezTo>
                  <a:pt x="209978" y="200928"/>
                  <a:pt x="207546" y="199855"/>
                  <a:pt x="205828" y="198102"/>
                </a:cubicBezTo>
                <a:cubicBezTo>
                  <a:pt x="204075" y="196349"/>
                  <a:pt x="203002" y="193952"/>
                  <a:pt x="203002" y="191304"/>
                </a:cubicBezTo>
                <a:cubicBezTo>
                  <a:pt x="203002" y="188621"/>
                  <a:pt x="204075" y="186224"/>
                  <a:pt x="205828" y="184471"/>
                </a:cubicBezTo>
                <a:cubicBezTo>
                  <a:pt x="207546" y="182753"/>
                  <a:pt x="209978" y="181644"/>
                  <a:pt x="212626" y="181644"/>
                </a:cubicBezTo>
                <a:close/>
                <a:moveTo>
                  <a:pt x="114488" y="1"/>
                </a:moveTo>
                <a:cubicBezTo>
                  <a:pt x="101572" y="1"/>
                  <a:pt x="89837" y="5296"/>
                  <a:pt x="81322" y="13775"/>
                </a:cubicBezTo>
                <a:cubicBezTo>
                  <a:pt x="72807" y="22290"/>
                  <a:pt x="67548" y="34025"/>
                  <a:pt x="67548" y="46941"/>
                </a:cubicBezTo>
                <a:lnTo>
                  <a:pt x="67548" y="71807"/>
                </a:lnTo>
                <a:cubicBezTo>
                  <a:pt x="63863" y="72522"/>
                  <a:pt x="60607" y="74311"/>
                  <a:pt x="58067" y="76815"/>
                </a:cubicBezTo>
                <a:cubicBezTo>
                  <a:pt x="54775" y="80107"/>
                  <a:pt x="52736" y="84651"/>
                  <a:pt x="52736" y="89624"/>
                </a:cubicBezTo>
                <a:lnTo>
                  <a:pt x="52736" y="101108"/>
                </a:lnTo>
                <a:lnTo>
                  <a:pt x="25796" y="101108"/>
                </a:lnTo>
                <a:cubicBezTo>
                  <a:pt x="24114" y="101108"/>
                  <a:pt x="22576" y="100393"/>
                  <a:pt x="21502" y="99320"/>
                </a:cubicBezTo>
                <a:cubicBezTo>
                  <a:pt x="20393" y="98210"/>
                  <a:pt x="19713" y="96672"/>
                  <a:pt x="19713" y="95026"/>
                </a:cubicBezTo>
                <a:lnTo>
                  <a:pt x="19713" y="89230"/>
                </a:lnTo>
                <a:cubicBezTo>
                  <a:pt x="22862" y="88586"/>
                  <a:pt x="25688" y="86976"/>
                  <a:pt x="27906" y="84794"/>
                </a:cubicBezTo>
                <a:cubicBezTo>
                  <a:pt x="30840" y="81824"/>
                  <a:pt x="32665" y="77746"/>
                  <a:pt x="32665" y="73238"/>
                </a:cubicBezTo>
                <a:cubicBezTo>
                  <a:pt x="32665" y="68730"/>
                  <a:pt x="30840" y="64651"/>
                  <a:pt x="27906" y="61681"/>
                </a:cubicBezTo>
                <a:cubicBezTo>
                  <a:pt x="24937" y="58712"/>
                  <a:pt x="20858" y="56887"/>
                  <a:pt x="16350" y="56887"/>
                </a:cubicBezTo>
                <a:cubicBezTo>
                  <a:pt x="11842" y="56887"/>
                  <a:pt x="7728" y="58712"/>
                  <a:pt x="4794" y="61681"/>
                </a:cubicBezTo>
                <a:cubicBezTo>
                  <a:pt x="1825" y="64651"/>
                  <a:pt x="0" y="68730"/>
                  <a:pt x="0" y="73238"/>
                </a:cubicBezTo>
                <a:cubicBezTo>
                  <a:pt x="0" y="77746"/>
                  <a:pt x="1825" y="81824"/>
                  <a:pt x="4794" y="84794"/>
                </a:cubicBezTo>
                <a:cubicBezTo>
                  <a:pt x="7012" y="86976"/>
                  <a:pt x="9839" y="88586"/>
                  <a:pt x="12987" y="89230"/>
                </a:cubicBezTo>
                <a:lnTo>
                  <a:pt x="12987" y="95026"/>
                </a:lnTo>
                <a:cubicBezTo>
                  <a:pt x="12987" y="98532"/>
                  <a:pt x="14418" y="101717"/>
                  <a:pt x="16744" y="104042"/>
                </a:cubicBezTo>
                <a:cubicBezTo>
                  <a:pt x="19069" y="106368"/>
                  <a:pt x="22254" y="107799"/>
                  <a:pt x="25796" y="107799"/>
                </a:cubicBezTo>
                <a:lnTo>
                  <a:pt x="52736" y="107799"/>
                </a:lnTo>
                <a:lnTo>
                  <a:pt x="52736" y="128908"/>
                </a:lnTo>
                <a:lnTo>
                  <a:pt x="32343" y="128908"/>
                </a:lnTo>
                <a:cubicBezTo>
                  <a:pt x="31663" y="125759"/>
                  <a:pt x="30089" y="122897"/>
                  <a:pt x="27906" y="120715"/>
                </a:cubicBezTo>
                <a:cubicBezTo>
                  <a:pt x="24937" y="117745"/>
                  <a:pt x="20858" y="115920"/>
                  <a:pt x="16350" y="115920"/>
                </a:cubicBezTo>
                <a:cubicBezTo>
                  <a:pt x="11842" y="115920"/>
                  <a:pt x="7728" y="117745"/>
                  <a:pt x="4794" y="120715"/>
                </a:cubicBezTo>
                <a:cubicBezTo>
                  <a:pt x="1825" y="123648"/>
                  <a:pt x="0" y="127763"/>
                  <a:pt x="0" y="132271"/>
                </a:cubicBezTo>
                <a:cubicBezTo>
                  <a:pt x="0" y="136779"/>
                  <a:pt x="1825" y="140857"/>
                  <a:pt x="4794" y="143827"/>
                </a:cubicBezTo>
                <a:cubicBezTo>
                  <a:pt x="7728" y="146761"/>
                  <a:pt x="11842" y="148621"/>
                  <a:pt x="16350" y="148621"/>
                </a:cubicBezTo>
                <a:cubicBezTo>
                  <a:pt x="20858" y="148621"/>
                  <a:pt x="24937" y="146761"/>
                  <a:pt x="27906" y="143827"/>
                </a:cubicBezTo>
                <a:cubicBezTo>
                  <a:pt x="30089" y="141609"/>
                  <a:pt x="31663" y="138782"/>
                  <a:pt x="32343" y="135598"/>
                </a:cubicBezTo>
                <a:lnTo>
                  <a:pt x="52736" y="135598"/>
                </a:lnTo>
                <a:lnTo>
                  <a:pt x="52736" y="156707"/>
                </a:lnTo>
                <a:lnTo>
                  <a:pt x="25796" y="156707"/>
                </a:lnTo>
                <a:cubicBezTo>
                  <a:pt x="22254" y="156707"/>
                  <a:pt x="19069" y="158138"/>
                  <a:pt x="16744" y="160464"/>
                </a:cubicBezTo>
                <a:cubicBezTo>
                  <a:pt x="14418" y="162789"/>
                  <a:pt x="12987" y="165973"/>
                  <a:pt x="12987" y="169515"/>
                </a:cubicBezTo>
                <a:lnTo>
                  <a:pt x="12987" y="175311"/>
                </a:lnTo>
                <a:cubicBezTo>
                  <a:pt x="9839" y="175955"/>
                  <a:pt x="7012" y="177530"/>
                  <a:pt x="4794" y="179748"/>
                </a:cubicBezTo>
                <a:cubicBezTo>
                  <a:pt x="1825" y="182682"/>
                  <a:pt x="0" y="186796"/>
                  <a:pt x="0" y="191304"/>
                </a:cubicBezTo>
                <a:cubicBezTo>
                  <a:pt x="0" y="195812"/>
                  <a:pt x="1825" y="199891"/>
                  <a:pt x="4794" y="202860"/>
                </a:cubicBezTo>
                <a:cubicBezTo>
                  <a:pt x="7728" y="205794"/>
                  <a:pt x="11842" y="207619"/>
                  <a:pt x="16350" y="207619"/>
                </a:cubicBezTo>
                <a:cubicBezTo>
                  <a:pt x="20858" y="207619"/>
                  <a:pt x="24937" y="205794"/>
                  <a:pt x="27906" y="202860"/>
                </a:cubicBezTo>
                <a:cubicBezTo>
                  <a:pt x="30840" y="199891"/>
                  <a:pt x="32665" y="195812"/>
                  <a:pt x="32665" y="191304"/>
                </a:cubicBezTo>
                <a:cubicBezTo>
                  <a:pt x="32665" y="186796"/>
                  <a:pt x="30840" y="182682"/>
                  <a:pt x="27906" y="179748"/>
                </a:cubicBezTo>
                <a:cubicBezTo>
                  <a:pt x="25688" y="177530"/>
                  <a:pt x="22862" y="175955"/>
                  <a:pt x="19713" y="175311"/>
                </a:cubicBezTo>
                <a:lnTo>
                  <a:pt x="19713" y="169515"/>
                </a:lnTo>
                <a:cubicBezTo>
                  <a:pt x="19713" y="167870"/>
                  <a:pt x="20393" y="166331"/>
                  <a:pt x="21502" y="165222"/>
                </a:cubicBezTo>
                <a:cubicBezTo>
                  <a:pt x="22576" y="164113"/>
                  <a:pt x="24114" y="163433"/>
                  <a:pt x="25796" y="163433"/>
                </a:cubicBezTo>
                <a:lnTo>
                  <a:pt x="52736" y="163433"/>
                </a:lnTo>
                <a:lnTo>
                  <a:pt x="52736" y="174882"/>
                </a:lnTo>
                <a:cubicBezTo>
                  <a:pt x="52736" y="179891"/>
                  <a:pt x="54775" y="184435"/>
                  <a:pt x="58067" y="187690"/>
                </a:cubicBezTo>
                <a:cubicBezTo>
                  <a:pt x="61359" y="190982"/>
                  <a:pt x="65902" y="193021"/>
                  <a:pt x="70875" y="193021"/>
                </a:cubicBezTo>
                <a:lnTo>
                  <a:pt x="106903" y="193021"/>
                </a:lnTo>
                <a:cubicBezTo>
                  <a:pt x="108764" y="193021"/>
                  <a:pt x="110266" y="191519"/>
                  <a:pt x="110266" y="189658"/>
                </a:cubicBezTo>
                <a:cubicBezTo>
                  <a:pt x="110266" y="187834"/>
                  <a:pt x="108764" y="186331"/>
                  <a:pt x="106903" y="186331"/>
                </a:cubicBezTo>
                <a:lnTo>
                  <a:pt x="70875" y="186331"/>
                </a:lnTo>
                <a:cubicBezTo>
                  <a:pt x="67763" y="186331"/>
                  <a:pt x="64900" y="185043"/>
                  <a:pt x="62825" y="182968"/>
                </a:cubicBezTo>
                <a:cubicBezTo>
                  <a:pt x="60750" y="180893"/>
                  <a:pt x="59462" y="178031"/>
                  <a:pt x="59462" y="174882"/>
                </a:cubicBezTo>
                <a:lnTo>
                  <a:pt x="59462" y="163433"/>
                </a:lnTo>
                <a:lnTo>
                  <a:pt x="82038" y="163433"/>
                </a:lnTo>
                <a:cubicBezTo>
                  <a:pt x="90553" y="172306"/>
                  <a:pt x="102216" y="177243"/>
                  <a:pt x="114488" y="177243"/>
                </a:cubicBezTo>
                <a:cubicBezTo>
                  <a:pt x="126796" y="177243"/>
                  <a:pt x="138423" y="172306"/>
                  <a:pt x="146938" y="163433"/>
                </a:cubicBezTo>
                <a:lnTo>
                  <a:pt x="169514" y="163433"/>
                </a:lnTo>
                <a:lnTo>
                  <a:pt x="169514" y="174882"/>
                </a:lnTo>
                <a:cubicBezTo>
                  <a:pt x="169514" y="181179"/>
                  <a:pt x="164362" y="186331"/>
                  <a:pt x="158101" y="186331"/>
                </a:cubicBezTo>
                <a:lnTo>
                  <a:pt x="122073" y="186331"/>
                </a:lnTo>
                <a:cubicBezTo>
                  <a:pt x="120248" y="186331"/>
                  <a:pt x="118746" y="187834"/>
                  <a:pt x="118746" y="189658"/>
                </a:cubicBezTo>
                <a:cubicBezTo>
                  <a:pt x="118746" y="191519"/>
                  <a:pt x="120248" y="193021"/>
                  <a:pt x="122073" y="193021"/>
                </a:cubicBezTo>
                <a:lnTo>
                  <a:pt x="158101" y="193021"/>
                </a:lnTo>
                <a:cubicBezTo>
                  <a:pt x="168047" y="193021"/>
                  <a:pt x="176240" y="184864"/>
                  <a:pt x="176240" y="174882"/>
                </a:cubicBezTo>
                <a:lnTo>
                  <a:pt x="176240" y="163433"/>
                </a:lnTo>
                <a:lnTo>
                  <a:pt x="203181" y="163433"/>
                </a:lnTo>
                <a:cubicBezTo>
                  <a:pt x="204862" y="163433"/>
                  <a:pt x="206401" y="164113"/>
                  <a:pt x="207474" y="165222"/>
                </a:cubicBezTo>
                <a:cubicBezTo>
                  <a:pt x="208619" y="166331"/>
                  <a:pt x="209299" y="167870"/>
                  <a:pt x="209299" y="169515"/>
                </a:cubicBezTo>
                <a:lnTo>
                  <a:pt x="209299" y="175311"/>
                </a:lnTo>
                <a:cubicBezTo>
                  <a:pt x="206114" y="175955"/>
                  <a:pt x="203288" y="177530"/>
                  <a:pt x="201070" y="179748"/>
                </a:cubicBezTo>
                <a:cubicBezTo>
                  <a:pt x="198136" y="182682"/>
                  <a:pt x="196311" y="186796"/>
                  <a:pt x="196311" y="191304"/>
                </a:cubicBezTo>
                <a:cubicBezTo>
                  <a:pt x="196311" y="195812"/>
                  <a:pt x="198136" y="199891"/>
                  <a:pt x="201070" y="202860"/>
                </a:cubicBezTo>
                <a:cubicBezTo>
                  <a:pt x="204039" y="205794"/>
                  <a:pt x="208118" y="207619"/>
                  <a:pt x="212626" y="207619"/>
                </a:cubicBezTo>
                <a:cubicBezTo>
                  <a:pt x="217134" y="207619"/>
                  <a:pt x="221248" y="205794"/>
                  <a:pt x="224182" y="202860"/>
                </a:cubicBezTo>
                <a:cubicBezTo>
                  <a:pt x="227152" y="199891"/>
                  <a:pt x="228976" y="195812"/>
                  <a:pt x="228976" y="191304"/>
                </a:cubicBezTo>
                <a:cubicBezTo>
                  <a:pt x="228976" y="186796"/>
                  <a:pt x="227152" y="182682"/>
                  <a:pt x="224182" y="179748"/>
                </a:cubicBezTo>
                <a:cubicBezTo>
                  <a:pt x="222000" y="177530"/>
                  <a:pt x="219173" y="175955"/>
                  <a:pt x="215989" y="175311"/>
                </a:cubicBezTo>
                <a:lnTo>
                  <a:pt x="215989" y="169515"/>
                </a:lnTo>
                <a:cubicBezTo>
                  <a:pt x="215989" y="165973"/>
                  <a:pt x="214558" y="162789"/>
                  <a:pt x="212232" y="160464"/>
                </a:cubicBezTo>
                <a:cubicBezTo>
                  <a:pt x="209907" y="158138"/>
                  <a:pt x="206723" y="156707"/>
                  <a:pt x="203181" y="156707"/>
                </a:cubicBezTo>
                <a:lnTo>
                  <a:pt x="176240" y="156707"/>
                </a:lnTo>
                <a:lnTo>
                  <a:pt x="176240" y="135598"/>
                </a:lnTo>
                <a:lnTo>
                  <a:pt x="196633" y="135598"/>
                </a:lnTo>
                <a:cubicBezTo>
                  <a:pt x="197313" y="138782"/>
                  <a:pt x="198887" y="141609"/>
                  <a:pt x="201070" y="143827"/>
                </a:cubicBezTo>
                <a:cubicBezTo>
                  <a:pt x="204039" y="146761"/>
                  <a:pt x="208118" y="148621"/>
                  <a:pt x="212626" y="148621"/>
                </a:cubicBezTo>
                <a:cubicBezTo>
                  <a:pt x="217134" y="148621"/>
                  <a:pt x="221213" y="146761"/>
                  <a:pt x="224182" y="143827"/>
                </a:cubicBezTo>
                <a:cubicBezTo>
                  <a:pt x="227152" y="140857"/>
                  <a:pt x="228976" y="136779"/>
                  <a:pt x="228976" y="132271"/>
                </a:cubicBezTo>
                <a:cubicBezTo>
                  <a:pt x="228976" y="127763"/>
                  <a:pt x="227152" y="123648"/>
                  <a:pt x="224182" y="120715"/>
                </a:cubicBezTo>
                <a:cubicBezTo>
                  <a:pt x="221213" y="117745"/>
                  <a:pt x="217134" y="115920"/>
                  <a:pt x="212626" y="115920"/>
                </a:cubicBezTo>
                <a:cubicBezTo>
                  <a:pt x="208118" y="115920"/>
                  <a:pt x="204039" y="117745"/>
                  <a:pt x="201070" y="120715"/>
                </a:cubicBezTo>
                <a:cubicBezTo>
                  <a:pt x="198887" y="122897"/>
                  <a:pt x="197313" y="125759"/>
                  <a:pt x="196633" y="128908"/>
                </a:cubicBezTo>
                <a:lnTo>
                  <a:pt x="176240" y="128908"/>
                </a:lnTo>
                <a:lnTo>
                  <a:pt x="176240" y="107799"/>
                </a:lnTo>
                <a:lnTo>
                  <a:pt x="203181" y="107799"/>
                </a:lnTo>
                <a:cubicBezTo>
                  <a:pt x="206723" y="107799"/>
                  <a:pt x="209907" y="106368"/>
                  <a:pt x="212232" y="104042"/>
                </a:cubicBezTo>
                <a:cubicBezTo>
                  <a:pt x="214558" y="101717"/>
                  <a:pt x="215989" y="98532"/>
                  <a:pt x="215989" y="95026"/>
                </a:cubicBezTo>
                <a:lnTo>
                  <a:pt x="215989" y="89230"/>
                </a:lnTo>
                <a:cubicBezTo>
                  <a:pt x="219173" y="88586"/>
                  <a:pt x="222000" y="86976"/>
                  <a:pt x="224182" y="84794"/>
                </a:cubicBezTo>
                <a:cubicBezTo>
                  <a:pt x="227152" y="81824"/>
                  <a:pt x="228976" y="77746"/>
                  <a:pt x="228976" y="73238"/>
                </a:cubicBezTo>
                <a:cubicBezTo>
                  <a:pt x="228976" y="68730"/>
                  <a:pt x="227152" y="64651"/>
                  <a:pt x="224182" y="61681"/>
                </a:cubicBezTo>
                <a:cubicBezTo>
                  <a:pt x="221213" y="58712"/>
                  <a:pt x="217134" y="56887"/>
                  <a:pt x="212626" y="56887"/>
                </a:cubicBezTo>
                <a:cubicBezTo>
                  <a:pt x="208118" y="56887"/>
                  <a:pt x="204039" y="58712"/>
                  <a:pt x="201070" y="61681"/>
                </a:cubicBezTo>
                <a:cubicBezTo>
                  <a:pt x="198136" y="64651"/>
                  <a:pt x="196311" y="68730"/>
                  <a:pt x="196311" y="73238"/>
                </a:cubicBezTo>
                <a:cubicBezTo>
                  <a:pt x="196311" y="77746"/>
                  <a:pt x="198136" y="81824"/>
                  <a:pt x="201070" y="84794"/>
                </a:cubicBezTo>
                <a:cubicBezTo>
                  <a:pt x="203288" y="86976"/>
                  <a:pt x="206114" y="88586"/>
                  <a:pt x="209299" y="89230"/>
                </a:cubicBezTo>
                <a:lnTo>
                  <a:pt x="209299" y="95026"/>
                </a:lnTo>
                <a:cubicBezTo>
                  <a:pt x="209299" y="96672"/>
                  <a:pt x="208619" y="98210"/>
                  <a:pt x="207474" y="99320"/>
                </a:cubicBezTo>
                <a:cubicBezTo>
                  <a:pt x="206401" y="100393"/>
                  <a:pt x="204862" y="101108"/>
                  <a:pt x="203181" y="101108"/>
                </a:cubicBezTo>
                <a:lnTo>
                  <a:pt x="176240" y="101108"/>
                </a:lnTo>
                <a:lnTo>
                  <a:pt x="176240" y="89624"/>
                </a:lnTo>
                <a:cubicBezTo>
                  <a:pt x="176240" y="84651"/>
                  <a:pt x="174201" y="80107"/>
                  <a:pt x="170909" y="76815"/>
                </a:cubicBezTo>
                <a:cubicBezTo>
                  <a:pt x="168369" y="74311"/>
                  <a:pt x="165113" y="72522"/>
                  <a:pt x="161428" y="71807"/>
                </a:cubicBezTo>
                <a:lnTo>
                  <a:pt x="161428" y="46941"/>
                </a:lnTo>
                <a:cubicBezTo>
                  <a:pt x="161428" y="34025"/>
                  <a:pt x="156169" y="22290"/>
                  <a:pt x="147654" y="13775"/>
                </a:cubicBezTo>
                <a:cubicBezTo>
                  <a:pt x="139139" y="5296"/>
                  <a:pt x="127404" y="1"/>
                  <a:pt x="114488" y="1"/>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7FD"/>
              </a:solidFill>
            </a:endParaRPr>
          </a:p>
        </p:txBody>
      </p:sp>
      <p:sp>
        <p:nvSpPr>
          <p:cNvPr id="639" name="Google Shape;639;p36"/>
          <p:cNvSpPr/>
          <p:nvPr/>
        </p:nvSpPr>
        <p:spPr>
          <a:xfrm>
            <a:off x="6104963" y="1966313"/>
            <a:ext cx="933193" cy="933193"/>
          </a:xfrm>
          <a:custGeom>
            <a:avLst/>
            <a:gdLst/>
            <a:ahLst/>
            <a:cxnLst/>
            <a:rect l="l" t="t" r="r" b="b"/>
            <a:pathLst>
              <a:path w="208768" h="208768" extrusionOk="0">
                <a:moveTo>
                  <a:pt x="58814" y="6100"/>
                </a:moveTo>
                <a:cubicBezTo>
                  <a:pt x="60836" y="6100"/>
                  <a:pt x="62695" y="6948"/>
                  <a:pt x="64033" y="8285"/>
                </a:cubicBezTo>
                <a:cubicBezTo>
                  <a:pt x="65370" y="9655"/>
                  <a:pt x="66218" y="11482"/>
                  <a:pt x="66218" y="13537"/>
                </a:cubicBezTo>
                <a:cubicBezTo>
                  <a:pt x="66218" y="15592"/>
                  <a:pt x="65370" y="17452"/>
                  <a:pt x="64033" y="18789"/>
                </a:cubicBezTo>
                <a:cubicBezTo>
                  <a:pt x="62630" y="20224"/>
                  <a:pt x="60771" y="20942"/>
                  <a:pt x="58781" y="20975"/>
                </a:cubicBezTo>
                <a:cubicBezTo>
                  <a:pt x="56726" y="20975"/>
                  <a:pt x="54867" y="20126"/>
                  <a:pt x="53529" y="18789"/>
                </a:cubicBezTo>
                <a:cubicBezTo>
                  <a:pt x="52192" y="17452"/>
                  <a:pt x="51376" y="15592"/>
                  <a:pt x="51376" y="13537"/>
                </a:cubicBezTo>
                <a:cubicBezTo>
                  <a:pt x="51376" y="11482"/>
                  <a:pt x="52192" y="9655"/>
                  <a:pt x="53529" y="8285"/>
                </a:cubicBezTo>
                <a:cubicBezTo>
                  <a:pt x="54899" y="6948"/>
                  <a:pt x="56726" y="6100"/>
                  <a:pt x="58814" y="6100"/>
                </a:cubicBezTo>
                <a:close/>
                <a:moveTo>
                  <a:pt x="104384" y="6100"/>
                </a:moveTo>
                <a:cubicBezTo>
                  <a:pt x="106439" y="6100"/>
                  <a:pt x="108298" y="6948"/>
                  <a:pt x="109635" y="8285"/>
                </a:cubicBezTo>
                <a:cubicBezTo>
                  <a:pt x="110973" y="9655"/>
                  <a:pt x="111821" y="11482"/>
                  <a:pt x="111821" y="13537"/>
                </a:cubicBezTo>
                <a:cubicBezTo>
                  <a:pt x="111821" y="15592"/>
                  <a:pt x="110973" y="17452"/>
                  <a:pt x="109635" y="18789"/>
                </a:cubicBezTo>
                <a:cubicBezTo>
                  <a:pt x="108233" y="20192"/>
                  <a:pt x="106373" y="20975"/>
                  <a:pt x="104384" y="20975"/>
                </a:cubicBezTo>
                <a:cubicBezTo>
                  <a:pt x="102329" y="20975"/>
                  <a:pt x="100469" y="20126"/>
                  <a:pt x="99132" y="18789"/>
                </a:cubicBezTo>
                <a:cubicBezTo>
                  <a:pt x="97794" y="17452"/>
                  <a:pt x="96979" y="15592"/>
                  <a:pt x="96979" y="13537"/>
                </a:cubicBezTo>
                <a:cubicBezTo>
                  <a:pt x="96979" y="11482"/>
                  <a:pt x="97794" y="9655"/>
                  <a:pt x="99132" y="8285"/>
                </a:cubicBezTo>
                <a:cubicBezTo>
                  <a:pt x="100469" y="6948"/>
                  <a:pt x="102329" y="6100"/>
                  <a:pt x="104384" y="6100"/>
                </a:cubicBezTo>
                <a:close/>
                <a:moveTo>
                  <a:pt x="149986" y="6100"/>
                </a:moveTo>
                <a:cubicBezTo>
                  <a:pt x="152041" y="6100"/>
                  <a:pt x="153901" y="6948"/>
                  <a:pt x="155238" y="8285"/>
                </a:cubicBezTo>
                <a:cubicBezTo>
                  <a:pt x="156575" y="9655"/>
                  <a:pt x="157391" y="11482"/>
                  <a:pt x="157391" y="13537"/>
                </a:cubicBezTo>
                <a:cubicBezTo>
                  <a:pt x="157391" y="15592"/>
                  <a:pt x="156575" y="17452"/>
                  <a:pt x="155238" y="18789"/>
                </a:cubicBezTo>
                <a:cubicBezTo>
                  <a:pt x="153835" y="20192"/>
                  <a:pt x="151943" y="20975"/>
                  <a:pt x="149986" y="20975"/>
                </a:cubicBezTo>
                <a:cubicBezTo>
                  <a:pt x="147931" y="20975"/>
                  <a:pt x="146072" y="20126"/>
                  <a:pt x="144734" y="18789"/>
                </a:cubicBezTo>
                <a:cubicBezTo>
                  <a:pt x="143364" y="17452"/>
                  <a:pt x="142549" y="15592"/>
                  <a:pt x="142549" y="13537"/>
                </a:cubicBezTo>
                <a:cubicBezTo>
                  <a:pt x="142549" y="11482"/>
                  <a:pt x="143364" y="9655"/>
                  <a:pt x="144734" y="8285"/>
                </a:cubicBezTo>
                <a:cubicBezTo>
                  <a:pt x="146072" y="6948"/>
                  <a:pt x="147931" y="6100"/>
                  <a:pt x="149986" y="6100"/>
                </a:cubicBezTo>
                <a:close/>
                <a:moveTo>
                  <a:pt x="13537" y="51376"/>
                </a:moveTo>
                <a:cubicBezTo>
                  <a:pt x="15592" y="51376"/>
                  <a:pt x="17452" y="52192"/>
                  <a:pt x="18789" y="53529"/>
                </a:cubicBezTo>
                <a:cubicBezTo>
                  <a:pt x="20192" y="54964"/>
                  <a:pt x="20975" y="56824"/>
                  <a:pt x="20975" y="58814"/>
                </a:cubicBezTo>
                <a:cubicBezTo>
                  <a:pt x="20975" y="60869"/>
                  <a:pt x="20126" y="62695"/>
                  <a:pt x="18789" y="64033"/>
                </a:cubicBezTo>
                <a:cubicBezTo>
                  <a:pt x="17452" y="65403"/>
                  <a:pt x="15592" y="66218"/>
                  <a:pt x="13537" y="66218"/>
                </a:cubicBezTo>
                <a:cubicBezTo>
                  <a:pt x="11482" y="66218"/>
                  <a:pt x="9655" y="65403"/>
                  <a:pt x="8285" y="64033"/>
                </a:cubicBezTo>
                <a:cubicBezTo>
                  <a:pt x="6948" y="62695"/>
                  <a:pt x="6100" y="60836"/>
                  <a:pt x="6100" y="58814"/>
                </a:cubicBezTo>
                <a:cubicBezTo>
                  <a:pt x="6100" y="56726"/>
                  <a:pt x="6948" y="54899"/>
                  <a:pt x="8285" y="53529"/>
                </a:cubicBezTo>
                <a:cubicBezTo>
                  <a:pt x="9655" y="52192"/>
                  <a:pt x="11482" y="51376"/>
                  <a:pt x="13537" y="51376"/>
                </a:cubicBezTo>
                <a:close/>
                <a:moveTo>
                  <a:pt x="195230" y="51376"/>
                </a:moveTo>
                <a:cubicBezTo>
                  <a:pt x="197285" y="51376"/>
                  <a:pt x="199144" y="52192"/>
                  <a:pt x="200482" y="53529"/>
                </a:cubicBezTo>
                <a:cubicBezTo>
                  <a:pt x="201819" y="54899"/>
                  <a:pt x="202667" y="56726"/>
                  <a:pt x="202667" y="58781"/>
                </a:cubicBezTo>
                <a:cubicBezTo>
                  <a:pt x="202667" y="60836"/>
                  <a:pt x="201819" y="62695"/>
                  <a:pt x="200482" y="64033"/>
                </a:cubicBezTo>
                <a:cubicBezTo>
                  <a:pt x="199144" y="65403"/>
                  <a:pt x="197285" y="66218"/>
                  <a:pt x="195230" y="66218"/>
                </a:cubicBezTo>
                <a:cubicBezTo>
                  <a:pt x="193175" y="66218"/>
                  <a:pt x="191316" y="65403"/>
                  <a:pt x="189978" y="64033"/>
                </a:cubicBezTo>
                <a:cubicBezTo>
                  <a:pt x="188575" y="62663"/>
                  <a:pt x="187793" y="60771"/>
                  <a:pt x="187793" y="58781"/>
                </a:cubicBezTo>
                <a:cubicBezTo>
                  <a:pt x="187793" y="56726"/>
                  <a:pt x="188641" y="54867"/>
                  <a:pt x="189978" y="53529"/>
                </a:cubicBezTo>
                <a:cubicBezTo>
                  <a:pt x="191316" y="52192"/>
                  <a:pt x="193175" y="51376"/>
                  <a:pt x="195230" y="51376"/>
                </a:cubicBezTo>
                <a:close/>
                <a:moveTo>
                  <a:pt x="112310" y="88432"/>
                </a:moveTo>
                <a:cubicBezTo>
                  <a:pt x="114104" y="88432"/>
                  <a:pt x="115735" y="89150"/>
                  <a:pt x="116910" y="90324"/>
                </a:cubicBezTo>
                <a:cubicBezTo>
                  <a:pt x="118084" y="91499"/>
                  <a:pt x="118802" y="93097"/>
                  <a:pt x="118802" y="94891"/>
                </a:cubicBezTo>
                <a:cubicBezTo>
                  <a:pt x="118802" y="96653"/>
                  <a:pt x="118084" y="98284"/>
                  <a:pt x="116910" y="99425"/>
                </a:cubicBezTo>
                <a:cubicBezTo>
                  <a:pt x="115735" y="100600"/>
                  <a:pt x="114104" y="101317"/>
                  <a:pt x="112310" y="101317"/>
                </a:cubicBezTo>
                <a:lnTo>
                  <a:pt x="96033" y="101317"/>
                </a:lnTo>
                <a:lnTo>
                  <a:pt x="96033" y="88432"/>
                </a:lnTo>
                <a:close/>
                <a:moveTo>
                  <a:pt x="13537" y="96979"/>
                </a:moveTo>
                <a:cubicBezTo>
                  <a:pt x="15592" y="96979"/>
                  <a:pt x="17452" y="97794"/>
                  <a:pt x="18789" y="99132"/>
                </a:cubicBezTo>
                <a:cubicBezTo>
                  <a:pt x="20192" y="100534"/>
                  <a:pt x="20975" y="102426"/>
                  <a:pt x="20975" y="104384"/>
                </a:cubicBezTo>
                <a:cubicBezTo>
                  <a:pt x="20975" y="106439"/>
                  <a:pt x="20126" y="108298"/>
                  <a:pt x="18789" y="109635"/>
                </a:cubicBezTo>
                <a:cubicBezTo>
                  <a:pt x="17452" y="110973"/>
                  <a:pt x="15592" y="111821"/>
                  <a:pt x="13537" y="111821"/>
                </a:cubicBezTo>
                <a:cubicBezTo>
                  <a:pt x="11482" y="111821"/>
                  <a:pt x="9655" y="110973"/>
                  <a:pt x="8285" y="109635"/>
                </a:cubicBezTo>
                <a:cubicBezTo>
                  <a:pt x="6948" y="108298"/>
                  <a:pt x="6100" y="106439"/>
                  <a:pt x="6100" y="104384"/>
                </a:cubicBezTo>
                <a:cubicBezTo>
                  <a:pt x="6100" y="102329"/>
                  <a:pt x="6948" y="100469"/>
                  <a:pt x="8285" y="99132"/>
                </a:cubicBezTo>
                <a:cubicBezTo>
                  <a:pt x="9655" y="97794"/>
                  <a:pt x="11482" y="96979"/>
                  <a:pt x="13537" y="96979"/>
                </a:cubicBezTo>
                <a:close/>
                <a:moveTo>
                  <a:pt x="195230" y="96979"/>
                </a:moveTo>
                <a:cubicBezTo>
                  <a:pt x="197285" y="96979"/>
                  <a:pt x="199144" y="97794"/>
                  <a:pt x="200482" y="99132"/>
                </a:cubicBezTo>
                <a:cubicBezTo>
                  <a:pt x="201819" y="100469"/>
                  <a:pt x="202667" y="102329"/>
                  <a:pt x="202667" y="104384"/>
                </a:cubicBezTo>
                <a:cubicBezTo>
                  <a:pt x="202667" y="106439"/>
                  <a:pt x="201819" y="108298"/>
                  <a:pt x="200482" y="109635"/>
                </a:cubicBezTo>
                <a:cubicBezTo>
                  <a:pt x="199144" y="110973"/>
                  <a:pt x="197285" y="111821"/>
                  <a:pt x="195230" y="111821"/>
                </a:cubicBezTo>
                <a:cubicBezTo>
                  <a:pt x="193175" y="111821"/>
                  <a:pt x="191316" y="110973"/>
                  <a:pt x="189978" y="109635"/>
                </a:cubicBezTo>
                <a:cubicBezTo>
                  <a:pt x="188575" y="108233"/>
                  <a:pt x="187793" y="106373"/>
                  <a:pt x="187793" y="104384"/>
                </a:cubicBezTo>
                <a:cubicBezTo>
                  <a:pt x="187793" y="102329"/>
                  <a:pt x="188641" y="100469"/>
                  <a:pt x="189978" y="99132"/>
                </a:cubicBezTo>
                <a:cubicBezTo>
                  <a:pt x="191316" y="97794"/>
                  <a:pt x="193175" y="96979"/>
                  <a:pt x="195230" y="96979"/>
                </a:cubicBezTo>
                <a:close/>
                <a:moveTo>
                  <a:pt x="112310" y="107450"/>
                </a:moveTo>
                <a:cubicBezTo>
                  <a:pt x="114104" y="107450"/>
                  <a:pt x="115735" y="108167"/>
                  <a:pt x="116910" y="109342"/>
                </a:cubicBezTo>
                <a:cubicBezTo>
                  <a:pt x="118084" y="110516"/>
                  <a:pt x="118802" y="112114"/>
                  <a:pt x="118802" y="113909"/>
                </a:cubicBezTo>
                <a:cubicBezTo>
                  <a:pt x="118802" y="115670"/>
                  <a:pt x="118084" y="117268"/>
                  <a:pt x="116910" y="118443"/>
                </a:cubicBezTo>
                <a:cubicBezTo>
                  <a:pt x="115735" y="119617"/>
                  <a:pt x="114104" y="120335"/>
                  <a:pt x="112310" y="120335"/>
                </a:cubicBezTo>
                <a:lnTo>
                  <a:pt x="96033" y="120335"/>
                </a:lnTo>
                <a:lnTo>
                  <a:pt x="96033" y="107450"/>
                </a:lnTo>
                <a:close/>
                <a:moveTo>
                  <a:pt x="65533" y="62467"/>
                </a:moveTo>
                <a:cubicBezTo>
                  <a:pt x="63837" y="62467"/>
                  <a:pt x="62467" y="63837"/>
                  <a:pt x="62467" y="65533"/>
                </a:cubicBezTo>
                <a:lnTo>
                  <a:pt x="62467" y="119487"/>
                </a:lnTo>
                <a:cubicBezTo>
                  <a:pt x="62467" y="121183"/>
                  <a:pt x="63837" y="122553"/>
                  <a:pt x="65533" y="122553"/>
                </a:cubicBezTo>
                <a:cubicBezTo>
                  <a:pt x="67197" y="122553"/>
                  <a:pt x="68567" y="121183"/>
                  <a:pt x="68567" y="119487"/>
                </a:cubicBezTo>
                <a:lnTo>
                  <a:pt x="68567" y="68567"/>
                </a:lnTo>
                <a:lnTo>
                  <a:pt x="140200" y="68567"/>
                </a:lnTo>
                <a:lnTo>
                  <a:pt x="140200" y="75417"/>
                </a:lnTo>
                <a:cubicBezTo>
                  <a:pt x="140200" y="77113"/>
                  <a:pt x="141570" y="78483"/>
                  <a:pt x="143266" y="78483"/>
                </a:cubicBezTo>
                <a:cubicBezTo>
                  <a:pt x="144930" y="78483"/>
                  <a:pt x="146300" y="77113"/>
                  <a:pt x="146300" y="75417"/>
                </a:cubicBezTo>
                <a:lnTo>
                  <a:pt x="146300" y="65533"/>
                </a:lnTo>
                <a:cubicBezTo>
                  <a:pt x="146300" y="63837"/>
                  <a:pt x="144930" y="62467"/>
                  <a:pt x="143266" y="62467"/>
                </a:cubicBezTo>
                <a:close/>
                <a:moveTo>
                  <a:pt x="100143" y="75450"/>
                </a:moveTo>
                <a:cubicBezTo>
                  <a:pt x="98479" y="75450"/>
                  <a:pt x="97077" y="76820"/>
                  <a:pt x="97077" y="78516"/>
                </a:cubicBezTo>
                <a:lnTo>
                  <a:pt x="97077" y="82333"/>
                </a:lnTo>
                <a:lnTo>
                  <a:pt x="86899" y="82333"/>
                </a:lnTo>
                <a:cubicBezTo>
                  <a:pt x="85203" y="82333"/>
                  <a:pt x="83833" y="83670"/>
                  <a:pt x="83833" y="85366"/>
                </a:cubicBezTo>
                <a:cubicBezTo>
                  <a:pt x="83833" y="87062"/>
                  <a:pt x="85203" y="88432"/>
                  <a:pt x="86899" y="88432"/>
                </a:cubicBezTo>
                <a:lnTo>
                  <a:pt x="89900" y="88432"/>
                </a:lnTo>
                <a:lnTo>
                  <a:pt x="89900" y="120335"/>
                </a:lnTo>
                <a:lnTo>
                  <a:pt x="86899" y="120335"/>
                </a:lnTo>
                <a:cubicBezTo>
                  <a:pt x="85203" y="120335"/>
                  <a:pt x="83833" y="121705"/>
                  <a:pt x="83833" y="123401"/>
                </a:cubicBezTo>
                <a:cubicBezTo>
                  <a:pt x="83833" y="125097"/>
                  <a:pt x="85203" y="126467"/>
                  <a:pt x="86899" y="126467"/>
                </a:cubicBezTo>
                <a:lnTo>
                  <a:pt x="97077" y="126467"/>
                </a:lnTo>
                <a:lnTo>
                  <a:pt x="97077" y="130251"/>
                </a:lnTo>
                <a:cubicBezTo>
                  <a:pt x="97077" y="131947"/>
                  <a:pt x="98479" y="133317"/>
                  <a:pt x="100143" y="133317"/>
                </a:cubicBezTo>
                <a:cubicBezTo>
                  <a:pt x="101839" y="133317"/>
                  <a:pt x="103209" y="131947"/>
                  <a:pt x="103209" y="130251"/>
                </a:cubicBezTo>
                <a:lnTo>
                  <a:pt x="103209" y="126467"/>
                </a:lnTo>
                <a:lnTo>
                  <a:pt x="109244" y="126467"/>
                </a:lnTo>
                <a:lnTo>
                  <a:pt x="109244" y="130251"/>
                </a:lnTo>
                <a:cubicBezTo>
                  <a:pt x="109244" y="131947"/>
                  <a:pt x="110614" y="133317"/>
                  <a:pt x="112310" y="133317"/>
                </a:cubicBezTo>
                <a:cubicBezTo>
                  <a:pt x="113974" y="133317"/>
                  <a:pt x="115344" y="131947"/>
                  <a:pt x="115344" y="130251"/>
                </a:cubicBezTo>
                <a:lnTo>
                  <a:pt x="115344" y="126076"/>
                </a:lnTo>
                <a:cubicBezTo>
                  <a:pt x="117595" y="125521"/>
                  <a:pt x="119617" y="124347"/>
                  <a:pt x="121215" y="122781"/>
                </a:cubicBezTo>
                <a:cubicBezTo>
                  <a:pt x="123499" y="120498"/>
                  <a:pt x="124934" y="117366"/>
                  <a:pt x="124934" y="113909"/>
                </a:cubicBezTo>
                <a:cubicBezTo>
                  <a:pt x="124934" y="110223"/>
                  <a:pt x="123303" y="106765"/>
                  <a:pt x="120530" y="104384"/>
                </a:cubicBezTo>
                <a:cubicBezTo>
                  <a:pt x="123303" y="102002"/>
                  <a:pt x="124934" y="98545"/>
                  <a:pt x="124934" y="94891"/>
                </a:cubicBezTo>
                <a:cubicBezTo>
                  <a:pt x="124934" y="91433"/>
                  <a:pt x="123499" y="88269"/>
                  <a:pt x="121215" y="86019"/>
                </a:cubicBezTo>
                <a:cubicBezTo>
                  <a:pt x="119617" y="84420"/>
                  <a:pt x="117595" y="83246"/>
                  <a:pt x="115344" y="82691"/>
                </a:cubicBezTo>
                <a:lnTo>
                  <a:pt x="115344" y="78516"/>
                </a:lnTo>
                <a:cubicBezTo>
                  <a:pt x="115344" y="76820"/>
                  <a:pt x="113974" y="75450"/>
                  <a:pt x="112310" y="75450"/>
                </a:cubicBezTo>
                <a:cubicBezTo>
                  <a:pt x="110614" y="75450"/>
                  <a:pt x="109244" y="76820"/>
                  <a:pt x="109244" y="78516"/>
                </a:cubicBezTo>
                <a:lnTo>
                  <a:pt x="109244" y="82333"/>
                </a:lnTo>
                <a:lnTo>
                  <a:pt x="103209" y="82333"/>
                </a:lnTo>
                <a:lnTo>
                  <a:pt x="103209" y="78516"/>
                </a:lnTo>
                <a:cubicBezTo>
                  <a:pt x="103209" y="76820"/>
                  <a:pt x="101839" y="75450"/>
                  <a:pt x="100143" y="75450"/>
                </a:cubicBezTo>
                <a:close/>
                <a:moveTo>
                  <a:pt x="143266" y="86214"/>
                </a:moveTo>
                <a:cubicBezTo>
                  <a:pt x="141570" y="86214"/>
                  <a:pt x="140200" y="87584"/>
                  <a:pt x="140200" y="89281"/>
                </a:cubicBezTo>
                <a:lnTo>
                  <a:pt x="140200" y="140200"/>
                </a:lnTo>
                <a:lnTo>
                  <a:pt x="68567" y="140200"/>
                </a:lnTo>
                <a:lnTo>
                  <a:pt x="68567" y="133350"/>
                </a:lnTo>
                <a:cubicBezTo>
                  <a:pt x="68567" y="131686"/>
                  <a:pt x="67197" y="130284"/>
                  <a:pt x="65533" y="130284"/>
                </a:cubicBezTo>
                <a:cubicBezTo>
                  <a:pt x="63837" y="130284"/>
                  <a:pt x="62467" y="131686"/>
                  <a:pt x="62467" y="133350"/>
                </a:cubicBezTo>
                <a:lnTo>
                  <a:pt x="62467" y="143266"/>
                </a:lnTo>
                <a:cubicBezTo>
                  <a:pt x="62467" y="144930"/>
                  <a:pt x="63837" y="146300"/>
                  <a:pt x="65533" y="146300"/>
                </a:cubicBezTo>
                <a:lnTo>
                  <a:pt x="143266" y="146300"/>
                </a:lnTo>
                <a:cubicBezTo>
                  <a:pt x="144930" y="146300"/>
                  <a:pt x="146300" y="144930"/>
                  <a:pt x="146300" y="143266"/>
                </a:cubicBezTo>
                <a:lnTo>
                  <a:pt x="146300" y="89281"/>
                </a:lnTo>
                <a:cubicBezTo>
                  <a:pt x="146300" y="87584"/>
                  <a:pt x="144930" y="86214"/>
                  <a:pt x="143266" y="86214"/>
                </a:cubicBezTo>
                <a:close/>
                <a:moveTo>
                  <a:pt x="13537" y="142549"/>
                </a:moveTo>
                <a:cubicBezTo>
                  <a:pt x="15592" y="142549"/>
                  <a:pt x="17452" y="143397"/>
                  <a:pt x="18789" y="144734"/>
                </a:cubicBezTo>
                <a:cubicBezTo>
                  <a:pt x="20192" y="146137"/>
                  <a:pt x="20975" y="147996"/>
                  <a:pt x="20975" y="149986"/>
                </a:cubicBezTo>
                <a:cubicBezTo>
                  <a:pt x="20975" y="152041"/>
                  <a:pt x="20126" y="153901"/>
                  <a:pt x="18789" y="155238"/>
                </a:cubicBezTo>
                <a:cubicBezTo>
                  <a:pt x="17452" y="156575"/>
                  <a:pt x="15592" y="157391"/>
                  <a:pt x="13537" y="157391"/>
                </a:cubicBezTo>
                <a:cubicBezTo>
                  <a:pt x="11482" y="157391"/>
                  <a:pt x="9655" y="156575"/>
                  <a:pt x="8285" y="155238"/>
                </a:cubicBezTo>
                <a:cubicBezTo>
                  <a:pt x="6948" y="153901"/>
                  <a:pt x="6100" y="152041"/>
                  <a:pt x="6100" y="149986"/>
                </a:cubicBezTo>
                <a:cubicBezTo>
                  <a:pt x="6100" y="147931"/>
                  <a:pt x="6948" y="146072"/>
                  <a:pt x="8285" y="144734"/>
                </a:cubicBezTo>
                <a:cubicBezTo>
                  <a:pt x="9655" y="143397"/>
                  <a:pt x="11482" y="142549"/>
                  <a:pt x="13537" y="142549"/>
                </a:cubicBezTo>
                <a:close/>
                <a:moveTo>
                  <a:pt x="195230" y="142549"/>
                </a:moveTo>
                <a:cubicBezTo>
                  <a:pt x="197285" y="142549"/>
                  <a:pt x="199144" y="143397"/>
                  <a:pt x="200482" y="144734"/>
                </a:cubicBezTo>
                <a:cubicBezTo>
                  <a:pt x="201819" y="146072"/>
                  <a:pt x="202667" y="147931"/>
                  <a:pt x="202667" y="149986"/>
                </a:cubicBezTo>
                <a:cubicBezTo>
                  <a:pt x="202667" y="152041"/>
                  <a:pt x="201819" y="153901"/>
                  <a:pt x="200482" y="155238"/>
                </a:cubicBezTo>
                <a:cubicBezTo>
                  <a:pt x="199144" y="156575"/>
                  <a:pt x="197285" y="157391"/>
                  <a:pt x="195230" y="157391"/>
                </a:cubicBezTo>
                <a:cubicBezTo>
                  <a:pt x="193175" y="157391"/>
                  <a:pt x="191316" y="156575"/>
                  <a:pt x="189978" y="155238"/>
                </a:cubicBezTo>
                <a:cubicBezTo>
                  <a:pt x="188575" y="153835"/>
                  <a:pt x="187793" y="151943"/>
                  <a:pt x="187793" y="149986"/>
                </a:cubicBezTo>
                <a:cubicBezTo>
                  <a:pt x="187793" y="147931"/>
                  <a:pt x="188641" y="146072"/>
                  <a:pt x="189978" y="144734"/>
                </a:cubicBezTo>
                <a:cubicBezTo>
                  <a:pt x="191316" y="143397"/>
                  <a:pt x="193175" y="142549"/>
                  <a:pt x="195230" y="142549"/>
                </a:cubicBezTo>
                <a:close/>
                <a:moveTo>
                  <a:pt x="149986" y="48180"/>
                </a:moveTo>
                <a:cubicBezTo>
                  <a:pt x="152889" y="48180"/>
                  <a:pt x="155564" y="49354"/>
                  <a:pt x="157456" y="51311"/>
                </a:cubicBezTo>
                <a:cubicBezTo>
                  <a:pt x="159413" y="53236"/>
                  <a:pt x="160588" y="55878"/>
                  <a:pt x="160588" y="58781"/>
                </a:cubicBezTo>
                <a:lnTo>
                  <a:pt x="160588" y="149986"/>
                </a:lnTo>
                <a:cubicBezTo>
                  <a:pt x="160588" y="152889"/>
                  <a:pt x="159413" y="155564"/>
                  <a:pt x="157456" y="157456"/>
                </a:cubicBezTo>
                <a:cubicBezTo>
                  <a:pt x="155564" y="159413"/>
                  <a:pt x="152889" y="160620"/>
                  <a:pt x="149986" y="160620"/>
                </a:cubicBezTo>
                <a:lnTo>
                  <a:pt x="58814" y="160620"/>
                </a:lnTo>
                <a:cubicBezTo>
                  <a:pt x="55878" y="160620"/>
                  <a:pt x="53236" y="159413"/>
                  <a:pt x="51311" y="157456"/>
                </a:cubicBezTo>
                <a:cubicBezTo>
                  <a:pt x="49354" y="155564"/>
                  <a:pt x="48180" y="152889"/>
                  <a:pt x="48180" y="149986"/>
                </a:cubicBezTo>
                <a:lnTo>
                  <a:pt x="48180" y="58781"/>
                </a:lnTo>
                <a:cubicBezTo>
                  <a:pt x="48180" y="55878"/>
                  <a:pt x="49354" y="53236"/>
                  <a:pt x="51311" y="51311"/>
                </a:cubicBezTo>
                <a:cubicBezTo>
                  <a:pt x="53236" y="49354"/>
                  <a:pt x="55878" y="48180"/>
                  <a:pt x="58814" y="48180"/>
                </a:cubicBezTo>
                <a:close/>
                <a:moveTo>
                  <a:pt x="58814" y="187793"/>
                </a:moveTo>
                <a:cubicBezTo>
                  <a:pt x="60869" y="187793"/>
                  <a:pt x="62695" y="188641"/>
                  <a:pt x="64033" y="189978"/>
                </a:cubicBezTo>
                <a:cubicBezTo>
                  <a:pt x="65370" y="191316"/>
                  <a:pt x="66218" y="193175"/>
                  <a:pt x="66218" y="195230"/>
                </a:cubicBezTo>
                <a:cubicBezTo>
                  <a:pt x="66218" y="197285"/>
                  <a:pt x="65370" y="199144"/>
                  <a:pt x="64033" y="200482"/>
                </a:cubicBezTo>
                <a:cubicBezTo>
                  <a:pt x="62695" y="201819"/>
                  <a:pt x="60836" y="202667"/>
                  <a:pt x="58814" y="202667"/>
                </a:cubicBezTo>
                <a:cubicBezTo>
                  <a:pt x="56726" y="202667"/>
                  <a:pt x="54899" y="201819"/>
                  <a:pt x="53529" y="200482"/>
                </a:cubicBezTo>
                <a:cubicBezTo>
                  <a:pt x="52192" y="199144"/>
                  <a:pt x="51376" y="197285"/>
                  <a:pt x="51376" y="195230"/>
                </a:cubicBezTo>
                <a:cubicBezTo>
                  <a:pt x="51376" y="193175"/>
                  <a:pt x="52192" y="191316"/>
                  <a:pt x="53529" y="189978"/>
                </a:cubicBezTo>
                <a:cubicBezTo>
                  <a:pt x="54932" y="188575"/>
                  <a:pt x="56824" y="187793"/>
                  <a:pt x="58814" y="187793"/>
                </a:cubicBezTo>
                <a:close/>
                <a:moveTo>
                  <a:pt x="104384" y="187793"/>
                </a:moveTo>
                <a:cubicBezTo>
                  <a:pt x="106439" y="187793"/>
                  <a:pt x="108298" y="188641"/>
                  <a:pt x="109635" y="189978"/>
                </a:cubicBezTo>
                <a:cubicBezTo>
                  <a:pt x="110973" y="191316"/>
                  <a:pt x="111821" y="193175"/>
                  <a:pt x="111821" y="195230"/>
                </a:cubicBezTo>
                <a:cubicBezTo>
                  <a:pt x="111821" y="197285"/>
                  <a:pt x="110973" y="199144"/>
                  <a:pt x="109635" y="200482"/>
                </a:cubicBezTo>
                <a:cubicBezTo>
                  <a:pt x="108298" y="201819"/>
                  <a:pt x="106439" y="202667"/>
                  <a:pt x="104384" y="202667"/>
                </a:cubicBezTo>
                <a:cubicBezTo>
                  <a:pt x="102329" y="202667"/>
                  <a:pt x="100469" y="201819"/>
                  <a:pt x="99132" y="200482"/>
                </a:cubicBezTo>
                <a:cubicBezTo>
                  <a:pt x="97794" y="199144"/>
                  <a:pt x="96979" y="197285"/>
                  <a:pt x="96979" y="195230"/>
                </a:cubicBezTo>
                <a:cubicBezTo>
                  <a:pt x="96979" y="193175"/>
                  <a:pt x="97794" y="191316"/>
                  <a:pt x="99132" y="189978"/>
                </a:cubicBezTo>
                <a:cubicBezTo>
                  <a:pt x="100534" y="188575"/>
                  <a:pt x="102426" y="187793"/>
                  <a:pt x="104384" y="187793"/>
                </a:cubicBezTo>
                <a:close/>
                <a:moveTo>
                  <a:pt x="149986" y="187793"/>
                </a:moveTo>
                <a:cubicBezTo>
                  <a:pt x="152041" y="187793"/>
                  <a:pt x="153901" y="188641"/>
                  <a:pt x="155238" y="189978"/>
                </a:cubicBezTo>
                <a:cubicBezTo>
                  <a:pt x="156575" y="191316"/>
                  <a:pt x="157391" y="193175"/>
                  <a:pt x="157391" y="195230"/>
                </a:cubicBezTo>
                <a:cubicBezTo>
                  <a:pt x="157391" y="197285"/>
                  <a:pt x="156575" y="199144"/>
                  <a:pt x="155238" y="200482"/>
                </a:cubicBezTo>
                <a:cubicBezTo>
                  <a:pt x="153901" y="201819"/>
                  <a:pt x="152041" y="202667"/>
                  <a:pt x="149986" y="202667"/>
                </a:cubicBezTo>
                <a:cubicBezTo>
                  <a:pt x="147931" y="202667"/>
                  <a:pt x="146072" y="201819"/>
                  <a:pt x="144734" y="200482"/>
                </a:cubicBezTo>
                <a:cubicBezTo>
                  <a:pt x="143364" y="199144"/>
                  <a:pt x="142549" y="197285"/>
                  <a:pt x="142549" y="195230"/>
                </a:cubicBezTo>
                <a:cubicBezTo>
                  <a:pt x="142549" y="193175"/>
                  <a:pt x="143364" y="191316"/>
                  <a:pt x="144734" y="189978"/>
                </a:cubicBezTo>
                <a:cubicBezTo>
                  <a:pt x="146137" y="188575"/>
                  <a:pt x="147996" y="187793"/>
                  <a:pt x="149986" y="187793"/>
                </a:cubicBezTo>
                <a:close/>
                <a:moveTo>
                  <a:pt x="58814" y="0"/>
                </a:moveTo>
                <a:cubicBezTo>
                  <a:pt x="55062" y="0"/>
                  <a:pt x="51670" y="1501"/>
                  <a:pt x="49223" y="3980"/>
                </a:cubicBezTo>
                <a:cubicBezTo>
                  <a:pt x="46777" y="6426"/>
                  <a:pt x="45244" y="9786"/>
                  <a:pt x="45244" y="13537"/>
                </a:cubicBezTo>
                <a:cubicBezTo>
                  <a:pt x="45244" y="17289"/>
                  <a:pt x="46777" y="20681"/>
                  <a:pt x="49223" y="23127"/>
                </a:cubicBezTo>
                <a:cubicBezTo>
                  <a:pt x="50985" y="24889"/>
                  <a:pt x="53236" y="26161"/>
                  <a:pt x="55747" y="26748"/>
                </a:cubicBezTo>
                <a:lnTo>
                  <a:pt x="55747" y="42341"/>
                </a:lnTo>
                <a:cubicBezTo>
                  <a:pt x="52355" y="42960"/>
                  <a:pt x="49321" y="44624"/>
                  <a:pt x="46973" y="46973"/>
                </a:cubicBezTo>
                <a:cubicBezTo>
                  <a:pt x="44624" y="49321"/>
                  <a:pt x="42960" y="52355"/>
                  <a:pt x="42341" y="55747"/>
                </a:cubicBezTo>
                <a:lnTo>
                  <a:pt x="26748" y="55747"/>
                </a:lnTo>
                <a:cubicBezTo>
                  <a:pt x="26161" y="53236"/>
                  <a:pt x="24889" y="50985"/>
                  <a:pt x="23127" y="49223"/>
                </a:cubicBezTo>
                <a:cubicBezTo>
                  <a:pt x="20681" y="46777"/>
                  <a:pt x="17289" y="45244"/>
                  <a:pt x="13537" y="45244"/>
                </a:cubicBezTo>
                <a:cubicBezTo>
                  <a:pt x="9786" y="45244"/>
                  <a:pt x="6426" y="46777"/>
                  <a:pt x="3980" y="49223"/>
                </a:cubicBezTo>
                <a:cubicBezTo>
                  <a:pt x="1501" y="51670"/>
                  <a:pt x="0" y="55062"/>
                  <a:pt x="0" y="58781"/>
                </a:cubicBezTo>
                <a:cubicBezTo>
                  <a:pt x="0" y="62532"/>
                  <a:pt x="1501" y="65925"/>
                  <a:pt x="3980" y="68371"/>
                </a:cubicBezTo>
                <a:cubicBezTo>
                  <a:pt x="6426" y="70818"/>
                  <a:pt x="9786" y="72318"/>
                  <a:pt x="13537" y="72318"/>
                </a:cubicBezTo>
                <a:cubicBezTo>
                  <a:pt x="17289" y="72318"/>
                  <a:pt x="20681" y="70818"/>
                  <a:pt x="23127" y="68371"/>
                </a:cubicBezTo>
                <a:cubicBezTo>
                  <a:pt x="24889" y="66610"/>
                  <a:pt x="26161" y="64359"/>
                  <a:pt x="26748" y="61847"/>
                </a:cubicBezTo>
                <a:lnTo>
                  <a:pt x="42047" y="61847"/>
                </a:lnTo>
                <a:lnTo>
                  <a:pt x="42047" y="78516"/>
                </a:lnTo>
                <a:lnTo>
                  <a:pt x="24041" y="78516"/>
                </a:lnTo>
                <a:cubicBezTo>
                  <a:pt x="22345" y="78516"/>
                  <a:pt x="20975" y="79919"/>
                  <a:pt x="20975" y="81582"/>
                </a:cubicBezTo>
                <a:cubicBezTo>
                  <a:pt x="20975" y="83279"/>
                  <a:pt x="22345" y="84649"/>
                  <a:pt x="24041" y="84649"/>
                </a:cubicBezTo>
                <a:lnTo>
                  <a:pt x="42047" y="84649"/>
                </a:lnTo>
                <a:lnTo>
                  <a:pt x="42047" y="101317"/>
                </a:lnTo>
                <a:lnTo>
                  <a:pt x="26748" y="101317"/>
                </a:lnTo>
                <a:cubicBezTo>
                  <a:pt x="26161" y="98806"/>
                  <a:pt x="24889" y="96555"/>
                  <a:pt x="23127" y="94826"/>
                </a:cubicBezTo>
                <a:cubicBezTo>
                  <a:pt x="20681" y="92379"/>
                  <a:pt x="17289" y="90846"/>
                  <a:pt x="13537" y="90846"/>
                </a:cubicBezTo>
                <a:cubicBezTo>
                  <a:pt x="9786" y="90846"/>
                  <a:pt x="6426" y="92379"/>
                  <a:pt x="3980" y="94826"/>
                </a:cubicBezTo>
                <a:cubicBezTo>
                  <a:pt x="1501" y="97272"/>
                  <a:pt x="0" y="100665"/>
                  <a:pt x="0" y="104384"/>
                </a:cubicBezTo>
                <a:cubicBezTo>
                  <a:pt x="0" y="108135"/>
                  <a:pt x="1501" y="111527"/>
                  <a:pt x="3980" y="113974"/>
                </a:cubicBezTo>
                <a:cubicBezTo>
                  <a:pt x="6426" y="116420"/>
                  <a:pt x="9786" y="117921"/>
                  <a:pt x="13537" y="117921"/>
                </a:cubicBezTo>
                <a:cubicBezTo>
                  <a:pt x="17289" y="117921"/>
                  <a:pt x="20681" y="116420"/>
                  <a:pt x="23127" y="113974"/>
                </a:cubicBezTo>
                <a:cubicBezTo>
                  <a:pt x="24889" y="112212"/>
                  <a:pt x="26161" y="109962"/>
                  <a:pt x="26748" y="107450"/>
                </a:cubicBezTo>
                <a:lnTo>
                  <a:pt x="42047" y="107450"/>
                </a:lnTo>
                <a:lnTo>
                  <a:pt x="42047" y="124119"/>
                </a:lnTo>
                <a:lnTo>
                  <a:pt x="24041" y="124119"/>
                </a:lnTo>
                <a:cubicBezTo>
                  <a:pt x="22345" y="124119"/>
                  <a:pt x="20975" y="125489"/>
                  <a:pt x="20975" y="127185"/>
                </a:cubicBezTo>
                <a:cubicBezTo>
                  <a:pt x="20975" y="128881"/>
                  <a:pt x="22345" y="130251"/>
                  <a:pt x="24041" y="130251"/>
                </a:cubicBezTo>
                <a:lnTo>
                  <a:pt x="42047" y="130251"/>
                </a:lnTo>
                <a:lnTo>
                  <a:pt x="42047" y="146920"/>
                </a:lnTo>
                <a:lnTo>
                  <a:pt x="26748" y="146920"/>
                </a:lnTo>
                <a:cubicBezTo>
                  <a:pt x="26161" y="144408"/>
                  <a:pt x="24889" y="142157"/>
                  <a:pt x="23127" y="140396"/>
                </a:cubicBezTo>
                <a:cubicBezTo>
                  <a:pt x="20681" y="137949"/>
                  <a:pt x="17289" y="136449"/>
                  <a:pt x="13537" y="136449"/>
                </a:cubicBezTo>
                <a:cubicBezTo>
                  <a:pt x="9786" y="136449"/>
                  <a:pt x="6426" y="137949"/>
                  <a:pt x="3980" y="140396"/>
                </a:cubicBezTo>
                <a:cubicBezTo>
                  <a:pt x="1501" y="142842"/>
                  <a:pt x="0" y="146235"/>
                  <a:pt x="0" y="149986"/>
                </a:cubicBezTo>
                <a:cubicBezTo>
                  <a:pt x="0" y="153705"/>
                  <a:pt x="1501" y="157097"/>
                  <a:pt x="3980" y="159544"/>
                </a:cubicBezTo>
                <a:cubicBezTo>
                  <a:pt x="6426" y="161990"/>
                  <a:pt x="9786" y="163523"/>
                  <a:pt x="13537" y="163523"/>
                </a:cubicBezTo>
                <a:cubicBezTo>
                  <a:pt x="17289" y="163523"/>
                  <a:pt x="20681" y="161990"/>
                  <a:pt x="23127" y="159544"/>
                </a:cubicBezTo>
                <a:cubicBezTo>
                  <a:pt x="24889" y="157782"/>
                  <a:pt x="26161" y="155564"/>
                  <a:pt x="26748" y="153020"/>
                </a:cubicBezTo>
                <a:lnTo>
                  <a:pt x="42341" y="153020"/>
                </a:lnTo>
                <a:cubicBezTo>
                  <a:pt x="42960" y="156412"/>
                  <a:pt x="44624" y="159446"/>
                  <a:pt x="46973" y="161795"/>
                </a:cubicBezTo>
                <a:cubicBezTo>
                  <a:pt x="49321" y="164143"/>
                  <a:pt x="52355" y="165807"/>
                  <a:pt x="55747" y="166427"/>
                </a:cubicBezTo>
                <a:lnTo>
                  <a:pt x="55747" y="182019"/>
                </a:lnTo>
                <a:cubicBezTo>
                  <a:pt x="53236" y="182606"/>
                  <a:pt x="50985" y="183878"/>
                  <a:pt x="49223" y="185640"/>
                </a:cubicBezTo>
                <a:cubicBezTo>
                  <a:pt x="46777" y="188086"/>
                  <a:pt x="45244" y="191479"/>
                  <a:pt x="45244" y="195230"/>
                </a:cubicBezTo>
                <a:cubicBezTo>
                  <a:pt x="45244" y="198981"/>
                  <a:pt x="46777" y="202341"/>
                  <a:pt x="49223" y="204788"/>
                </a:cubicBezTo>
                <a:cubicBezTo>
                  <a:pt x="51670" y="207267"/>
                  <a:pt x="55062" y="208767"/>
                  <a:pt x="58781" y="208767"/>
                </a:cubicBezTo>
                <a:cubicBezTo>
                  <a:pt x="62532" y="208767"/>
                  <a:pt x="65925" y="207267"/>
                  <a:pt x="68371" y="204788"/>
                </a:cubicBezTo>
                <a:cubicBezTo>
                  <a:pt x="70818" y="202341"/>
                  <a:pt x="72318" y="198981"/>
                  <a:pt x="72318" y="195230"/>
                </a:cubicBezTo>
                <a:cubicBezTo>
                  <a:pt x="72318" y="191479"/>
                  <a:pt x="70818" y="188086"/>
                  <a:pt x="68371" y="185640"/>
                </a:cubicBezTo>
                <a:cubicBezTo>
                  <a:pt x="66610" y="183878"/>
                  <a:pt x="64359" y="182606"/>
                  <a:pt x="61847" y="182019"/>
                </a:cubicBezTo>
                <a:lnTo>
                  <a:pt x="61847" y="166720"/>
                </a:lnTo>
                <a:lnTo>
                  <a:pt x="78516" y="166720"/>
                </a:lnTo>
                <a:lnTo>
                  <a:pt x="78516" y="184726"/>
                </a:lnTo>
                <a:cubicBezTo>
                  <a:pt x="78516" y="186423"/>
                  <a:pt x="79886" y="187793"/>
                  <a:pt x="81582" y="187793"/>
                </a:cubicBezTo>
                <a:cubicBezTo>
                  <a:pt x="83279" y="187793"/>
                  <a:pt x="84649" y="186423"/>
                  <a:pt x="84649" y="184726"/>
                </a:cubicBezTo>
                <a:lnTo>
                  <a:pt x="84649" y="166720"/>
                </a:lnTo>
                <a:lnTo>
                  <a:pt x="101317" y="166720"/>
                </a:lnTo>
                <a:lnTo>
                  <a:pt x="101317" y="182019"/>
                </a:lnTo>
                <a:cubicBezTo>
                  <a:pt x="98806" y="182606"/>
                  <a:pt x="96555" y="183878"/>
                  <a:pt x="94826" y="185640"/>
                </a:cubicBezTo>
                <a:cubicBezTo>
                  <a:pt x="92379" y="188086"/>
                  <a:pt x="90846" y="191479"/>
                  <a:pt x="90846" y="195230"/>
                </a:cubicBezTo>
                <a:cubicBezTo>
                  <a:pt x="90846" y="198981"/>
                  <a:pt x="92379" y="202341"/>
                  <a:pt x="94826" y="204788"/>
                </a:cubicBezTo>
                <a:cubicBezTo>
                  <a:pt x="97272" y="207267"/>
                  <a:pt x="100665" y="208767"/>
                  <a:pt x="104384" y="208767"/>
                </a:cubicBezTo>
                <a:cubicBezTo>
                  <a:pt x="108135" y="208767"/>
                  <a:pt x="111527" y="207267"/>
                  <a:pt x="113974" y="204788"/>
                </a:cubicBezTo>
                <a:cubicBezTo>
                  <a:pt x="116420" y="202341"/>
                  <a:pt x="117921" y="198981"/>
                  <a:pt x="117921" y="195230"/>
                </a:cubicBezTo>
                <a:cubicBezTo>
                  <a:pt x="117921" y="191479"/>
                  <a:pt x="116420" y="188086"/>
                  <a:pt x="113974" y="185640"/>
                </a:cubicBezTo>
                <a:cubicBezTo>
                  <a:pt x="112212" y="183878"/>
                  <a:pt x="109962" y="182606"/>
                  <a:pt x="107450" y="182019"/>
                </a:cubicBezTo>
                <a:lnTo>
                  <a:pt x="107450" y="166720"/>
                </a:lnTo>
                <a:lnTo>
                  <a:pt x="124119" y="166720"/>
                </a:lnTo>
                <a:lnTo>
                  <a:pt x="124119" y="184726"/>
                </a:lnTo>
                <a:cubicBezTo>
                  <a:pt x="124119" y="186423"/>
                  <a:pt x="125489" y="187793"/>
                  <a:pt x="127185" y="187793"/>
                </a:cubicBezTo>
                <a:cubicBezTo>
                  <a:pt x="128881" y="187793"/>
                  <a:pt x="130251" y="186423"/>
                  <a:pt x="130251" y="184726"/>
                </a:cubicBezTo>
                <a:lnTo>
                  <a:pt x="130251" y="166720"/>
                </a:lnTo>
                <a:lnTo>
                  <a:pt x="146920" y="166720"/>
                </a:lnTo>
                <a:lnTo>
                  <a:pt x="146920" y="182019"/>
                </a:lnTo>
                <a:cubicBezTo>
                  <a:pt x="144408" y="182606"/>
                  <a:pt x="142157" y="183878"/>
                  <a:pt x="140396" y="185640"/>
                </a:cubicBezTo>
                <a:cubicBezTo>
                  <a:pt x="137949" y="188086"/>
                  <a:pt x="136449" y="191479"/>
                  <a:pt x="136449" y="195230"/>
                </a:cubicBezTo>
                <a:cubicBezTo>
                  <a:pt x="136449" y="198981"/>
                  <a:pt x="137949" y="202341"/>
                  <a:pt x="140396" y="204788"/>
                </a:cubicBezTo>
                <a:cubicBezTo>
                  <a:pt x="142842" y="207267"/>
                  <a:pt x="146235" y="208767"/>
                  <a:pt x="149986" y="208767"/>
                </a:cubicBezTo>
                <a:cubicBezTo>
                  <a:pt x="153705" y="208767"/>
                  <a:pt x="157097" y="207267"/>
                  <a:pt x="159544" y="204788"/>
                </a:cubicBezTo>
                <a:cubicBezTo>
                  <a:pt x="161990" y="202341"/>
                  <a:pt x="163523" y="198981"/>
                  <a:pt x="163523" y="195230"/>
                </a:cubicBezTo>
                <a:cubicBezTo>
                  <a:pt x="163523" y="191479"/>
                  <a:pt x="161990" y="188086"/>
                  <a:pt x="159544" y="185640"/>
                </a:cubicBezTo>
                <a:cubicBezTo>
                  <a:pt x="157782" y="183878"/>
                  <a:pt x="155564" y="182606"/>
                  <a:pt x="153020" y="182019"/>
                </a:cubicBezTo>
                <a:lnTo>
                  <a:pt x="153020" y="166427"/>
                </a:lnTo>
                <a:cubicBezTo>
                  <a:pt x="156412" y="165807"/>
                  <a:pt x="159446" y="164143"/>
                  <a:pt x="161795" y="161795"/>
                </a:cubicBezTo>
                <a:cubicBezTo>
                  <a:pt x="164143" y="159446"/>
                  <a:pt x="165807" y="156412"/>
                  <a:pt x="166427" y="153020"/>
                </a:cubicBezTo>
                <a:lnTo>
                  <a:pt x="182019" y="153020"/>
                </a:lnTo>
                <a:cubicBezTo>
                  <a:pt x="182606" y="155564"/>
                  <a:pt x="183878" y="157782"/>
                  <a:pt x="185640" y="159544"/>
                </a:cubicBezTo>
                <a:cubicBezTo>
                  <a:pt x="188086" y="161990"/>
                  <a:pt x="191479" y="163523"/>
                  <a:pt x="195230" y="163523"/>
                </a:cubicBezTo>
                <a:cubicBezTo>
                  <a:pt x="198981" y="163523"/>
                  <a:pt x="202341" y="161990"/>
                  <a:pt x="204788" y="159544"/>
                </a:cubicBezTo>
                <a:cubicBezTo>
                  <a:pt x="207267" y="157097"/>
                  <a:pt x="208767" y="153705"/>
                  <a:pt x="208767" y="149986"/>
                </a:cubicBezTo>
                <a:cubicBezTo>
                  <a:pt x="208767" y="146235"/>
                  <a:pt x="207267" y="142842"/>
                  <a:pt x="204788" y="140396"/>
                </a:cubicBezTo>
                <a:cubicBezTo>
                  <a:pt x="202341" y="137949"/>
                  <a:pt x="198981" y="136449"/>
                  <a:pt x="195230" y="136449"/>
                </a:cubicBezTo>
                <a:cubicBezTo>
                  <a:pt x="191479" y="136449"/>
                  <a:pt x="188086" y="137949"/>
                  <a:pt x="185640" y="140396"/>
                </a:cubicBezTo>
                <a:cubicBezTo>
                  <a:pt x="183878" y="142157"/>
                  <a:pt x="182606" y="144408"/>
                  <a:pt x="182019" y="146920"/>
                </a:cubicBezTo>
                <a:lnTo>
                  <a:pt x="166720" y="146920"/>
                </a:lnTo>
                <a:lnTo>
                  <a:pt x="166720" y="130251"/>
                </a:lnTo>
                <a:lnTo>
                  <a:pt x="184726" y="130251"/>
                </a:lnTo>
                <a:cubicBezTo>
                  <a:pt x="186423" y="130251"/>
                  <a:pt x="187793" y="128881"/>
                  <a:pt x="187793" y="127185"/>
                </a:cubicBezTo>
                <a:cubicBezTo>
                  <a:pt x="187793" y="125489"/>
                  <a:pt x="186423" y="124119"/>
                  <a:pt x="184726" y="124119"/>
                </a:cubicBezTo>
                <a:lnTo>
                  <a:pt x="166720" y="124119"/>
                </a:lnTo>
                <a:lnTo>
                  <a:pt x="166720" y="107450"/>
                </a:lnTo>
                <a:lnTo>
                  <a:pt x="182019" y="107450"/>
                </a:lnTo>
                <a:cubicBezTo>
                  <a:pt x="182606" y="109962"/>
                  <a:pt x="183878" y="112212"/>
                  <a:pt x="185640" y="113974"/>
                </a:cubicBezTo>
                <a:cubicBezTo>
                  <a:pt x="188086" y="116420"/>
                  <a:pt x="191479" y="117921"/>
                  <a:pt x="195230" y="117921"/>
                </a:cubicBezTo>
                <a:cubicBezTo>
                  <a:pt x="198981" y="117921"/>
                  <a:pt x="202341" y="116420"/>
                  <a:pt x="204788" y="113974"/>
                </a:cubicBezTo>
                <a:cubicBezTo>
                  <a:pt x="207267" y="111527"/>
                  <a:pt x="208767" y="108135"/>
                  <a:pt x="208767" y="104384"/>
                </a:cubicBezTo>
                <a:cubicBezTo>
                  <a:pt x="208767" y="100665"/>
                  <a:pt x="207267" y="97272"/>
                  <a:pt x="204820" y="94826"/>
                </a:cubicBezTo>
                <a:cubicBezTo>
                  <a:pt x="202341" y="92379"/>
                  <a:pt x="198981" y="90846"/>
                  <a:pt x="195230" y="90846"/>
                </a:cubicBezTo>
                <a:cubicBezTo>
                  <a:pt x="191479" y="90846"/>
                  <a:pt x="188086" y="92379"/>
                  <a:pt x="185640" y="94826"/>
                </a:cubicBezTo>
                <a:cubicBezTo>
                  <a:pt x="183878" y="96555"/>
                  <a:pt x="182606" y="98806"/>
                  <a:pt x="182019" y="101317"/>
                </a:cubicBezTo>
                <a:lnTo>
                  <a:pt x="166720" y="101317"/>
                </a:lnTo>
                <a:lnTo>
                  <a:pt x="166720" y="84649"/>
                </a:lnTo>
                <a:lnTo>
                  <a:pt x="184726" y="84649"/>
                </a:lnTo>
                <a:cubicBezTo>
                  <a:pt x="186423" y="84649"/>
                  <a:pt x="187793" y="83279"/>
                  <a:pt x="187793" y="81582"/>
                </a:cubicBezTo>
                <a:cubicBezTo>
                  <a:pt x="187793" y="79919"/>
                  <a:pt x="186423" y="78516"/>
                  <a:pt x="184726" y="78516"/>
                </a:cubicBezTo>
                <a:lnTo>
                  <a:pt x="166720" y="78516"/>
                </a:lnTo>
                <a:lnTo>
                  <a:pt x="166720" y="61847"/>
                </a:lnTo>
                <a:lnTo>
                  <a:pt x="182019" y="61847"/>
                </a:lnTo>
                <a:cubicBezTo>
                  <a:pt x="182606" y="64359"/>
                  <a:pt x="183878" y="66610"/>
                  <a:pt x="185640" y="68371"/>
                </a:cubicBezTo>
                <a:cubicBezTo>
                  <a:pt x="188086" y="70818"/>
                  <a:pt x="191479" y="72318"/>
                  <a:pt x="195230" y="72318"/>
                </a:cubicBezTo>
                <a:cubicBezTo>
                  <a:pt x="198981" y="72318"/>
                  <a:pt x="202341" y="70818"/>
                  <a:pt x="204820" y="68371"/>
                </a:cubicBezTo>
                <a:cubicBezTo>
                  <a:pt x="207267" y="65925"/>
                  <a:pt x="208767" y="62532"/>
                  <a:pt x="208767" y="58814"/>
                </a:cubicBezTo>
                <a:cubicBezTo>
                  <a:pt x="208767" y="55062"/>
                  <a:pt x="207267" y="51670"/>
                  <a:pt x="204820" y="49223"/>
                </a:cubicBezTo>
                <a:cubicBezTo>
                  <a:pt x="202341" y="46777"/>
                  <a:pt x="198981" y="45244"/>
                  <a:pt x="195230" y="45244"/>
                </a:cubicBezTo>
                <a:cubicBezTo>
                  <a:pt x="191479" y="45244"/>
                  <a:pt x="188086" y="46777"/>
                  <a:pt x="185640" y="49223"/>
                </a:cubicBezTo>
                <a:cubicBezTo>
                  <a:pt x="183878" y="50985"/>
                  <a:pt x="182606" y="53236"/>
                  <a:pt x="182019" y="55747"/>
                </a:cubicBezTo>
                <a:lnTo>
                  <a:pt x="166427" y="55747"/>
                </a:lnTo>
                <a:cubicBezTo>
                  <a:pt x="165807" y="52355"/>
                  <a:pt x="164143" y="49321"/>
                  <a:pt x="161795" y="46973"/>
                </a:cubicBezTo>
                <a:cubicBezTo>
                  <a:pt x="159446" y="44624"/>
                  <a:pt x="156412" y="42960"/>
                  <a:pt x="153020" y="42341"/>
                </a:cubicBezTo>
                <a:lnTo>
                  <a:pt x="153020" y="26748"/>
                </a:lnTo>
                <a:cubicBezTo>
                  <a:pt x="155564" y="26161"/>
                  <a:pt x="157782" y="24889"/>
                  <a:pt x="159544" y="23127"/>
                </a:cubicBezTo>
                <a:cubicBezTo>
                  <a:pt x="161990" y="20681"/>
                  <a:pt x="163523" y="17289"/>
                  <a:pt x="163523" y="13537"/>
                </a:cubicBezTo>
                <a:cubicBezTo>
                  <a:pt x="163523" y="9786"/>
                  <a:pt x="161990" y="6426"/>
                  <a:pt x="159544" y="3980"/>
                </a:cubicBezTo>
                <a:cubicBezTo>
                  <a:pt x="157097" y="1501"/>
                  <a:pt x="153705" y="0"/>
                  <a:pt x="149986" y="0"/>
                </a:cubicBezTo>
                <a:cubicBezTo>
                  <a:pt x="146235" y="0"/>
                  <a:pt x="142842" y="1501"/>
                  <a:pt x="140396" y="3980"/>
                </a:cubicBezTo>
                <a:cubicBezTo>
                  <a:pt x="137949" y="6426"/>
                  <a:pt x="136449" y="9786"/>
                  <a:pt x="136449" y="13537"/>
                </a:cubicBezTo>
                <a:cubicBezTo>
                  <a:pt x="136449" y="17289"/>
                  <a:pt x="137949" y="20681"/>
                  <a:pt x="140396" y="23127"/>
                </a:cubicBezTo>
                <a:cubicBezTo>
                  <a:pt x="142157" y="24889"/>
                  <a:pt x="144408" y="26161"/>
                  <a:pt x="146920" y="26748"/>
                </a:cubicBezTo>
                <a:lnTo>
                  <a:pt x="146920" y="42047"/>
                </a:lnTo>
                <a:lnTo>
                  <a:pt x="130251" y="42047"/>
                </a:lnTo>
                <a:lnTo>
                  <a:pt x="130251" y="24041"/>
                </a:lnTo>
                <a:cubicBezTo>
                  <a:pt x="130251" y="22345"/>
                  <a:pt x="128881" y="20975"/>
                  <a:pt x="127185" y="20975"/>
                </a:cubicBezTo>
                <a:cubicBezTo>
                  <a:pt x="125489" y="20975"/>
                  <a:pt x="124119" y="22345"/>
                  <a:pt x="124119" y="24041"/>
                </a:cubicBezTo>
                <a:lnTo>
                  <a:pt x="124119" y="42047"/>
                </a:lnTo>
                <a:lnTo>
                  <a:pt x="107450" y="42047"/>
                </a:lnTo>
                <a:lnTo>
                  <a:pt x="107450" y="26748"/>
                </a:lnTo>
                <a:cubicBezTo>
                  <a:pt x="109962" y="26161"/>
                  <a:pt x="112212" y="24889"/>
                  <a:pt x="113974" y="23127"/>
                </a:cubicBezTo>
                <a:cubicBezTo>
                  <a:pt x="116420" y="20681"/>
                  <a:pt x="117921" y="17289"/>
                  <a:pt x="117921" y="13537"/>
                </a:cubicBezTo>
                <a:cubicBezTo>
                  <a:pt x="117921" y="9786"/>
                  <a:pt x="116420" y="6426"/>
                  <a:pt x="113974" y="3980"/>
                </a:cubicBezTo>
                <a:cubicBezTo>
                  <a:pt x="111527" y="1501"/>
                  <a:pt x="108135" y="0"/>
                  <a:pt x="104384" y="0"/>
                </a:cubicBezTo>
                <a:cubicBezTo>
                  <a:pt x="100665" y="0"/>
                  <a:pt x="97272" y="1501"/>
                  <a:pt x="94826" y="3980"/>
                </a:cubicBezTo>
                <a:cubicBezTo>
                  <a:pt x="92379" y="6426"/>
                  <a:pt x="90846" y="9786"/>
                  <a:pt x="90846" y="13537"/>
                </a:cubicBezTo>
                <a:cubicBezTo>
                  <a:pt x="90846" y="17289"/>
                  <a:pt x="92379" y="20681"/>
                  <a:pt x="94826" y="23127"/>
                </a:cubicBezTo>
                <a:cubicBezTo>
                  <a:pt x="96555" y="24889"/>
                  <a:pt x="98806" y="26161"/>
                  <a:pt x="101317" y="26748"/>
                </a:cubicBezTo>
                <a:lnTo>
                  <a:pt x="101317" y="42047"/>
                </a:lnTo>
                <a:lnTo>
                  <a:pt x="84649" y="42047"/>
                </a:lnTo>
                <a:lnTo>
                  <a:pt x="84649" y="24041"/>
                </a:lnTo>
                <a:cubicBezTo>
                  <a:pt x="84649" y="22345"/>
                  <a:pt x="83279" y="20975"/>
                  <a:pt x="81582" y="20975"/>
                </a:cubicBezTo>
                <a:cubicBezTo>
                  <a:pt x="79919" y="20975"/>
                  <a:pt x="78516" y="22345"/>
                  <a:pt x="78516" y="24041"/>
                </a:cubicBezTo>
                <a:lnTo>
                  <a:pt x="78516" y="42047"/>
                </a:lnTo>
                <a:lnTo>
                  <a:pt x="61847" y="42047"/>
                </a:lnTo>
                <a:lnTo>
                  <a:pt x="61847" y="26748"/>
                </a:lnTo>
                <a:cubicBezTo>
                  <a:pt x="64359" y="26161"/>
                  <a:pt x="66610" y="24889"/>
                  <a:pt x="68371" y="23127"/>
                </a:cubicBezTo>
                <a:cubicBezTo>
                  <a:pt x="70818" y="20681"/>
                  <a:pt x="72318" y="17289"/>
                  <a:pt x="72318" y="13537"/>
                </a:cubicBezTo>
                <a:cubicBezTo>
                  <a:pt x="72318" y="9786"/>
                  <a:pt x="70818" y="6426"/>
                  <a:pt x="68371" y="3980"/>
                </a:cubicBezTo>
                <a:cubicBezTo>
                  <a:pt x="65925" y="1501"/>
                  <a:pt x="62532" y="0"/>
                  <a:pt x="58814"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7F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5"/>
          <p:cNvSpPr txBox="1">
            <a:spLocks noGrp="1"/>
          </p:cNvSpPr>
          <p:nvPr>
            <p:ph type="title"/>
          </p:nvPr>
        </p:nvSpPr>
        <p:spPr>
          <a:xfrm>
            <a:off x="2276250" y="1995557"/>
            <a:ext cx="4591500" cy="222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181818"/>
              </a:buClr>
              <a:buSzPts val="1100"/>
              <a:buFont typeface="Arial"/>
              <a:buNone/>
            </a:pPr>
            <a:r>
              <a:rPr lang="en-US" sz="1400" b="1" dirty="0"/>
              <a:t>1. Spend time building out the front end (user interface in </a:t>
            </a:r>
            <a:r>
              <a:rPr lang="en-US" sz="1400" b="1" dirty="0" err="1"/>
              <a:t>Streamlit</a:t>
            </a:r>
            <a:r>
              <a:rPr lang="en-US" sz="1400" b="1" dirty="0"/>
              <a:t>)</a:t>
            </a:r>
            <a:br>
              <a:rPr lang="en-US" sz="1400" b="1" dirty="0"/>
            </a:br>
            <a:r>
              <a:rPr lang="en-US" sz="1400" b="1" dirty="0"/>
              <a:t>2. Consider switching the front end to react</a:t>
            </a:r>
            <a:br>
              <a:rPr lang="en-US" sz="1400" b="1" dirty="0"/>
            </a:br>
            <a:r>
              <a:rPr lang="en-US" sz="1400" b="1" dirty="0"/>
              <a:t>3. Add more error handling for edge cases</a:t>
            </a:r>
            <a:br>
              <a:rPr lang="en-US" sz="1400" b="1" dirty="0"/>
            </a:br>
            <a:r>
              <a:rPr lang="en-US" sz="1400" b="1" dirty="0"/>
              <a:t>4. Governance token to add/ remove/ update the royalty contract</a:t>
            </a:r>
            <a:br>
              <a:rPr lang="en-US" sz="1400" b="1" dirty="0"/>
            </a:br>
            <a:r>
              <a:rPr lang="en-US" sz="1400" b="1" dirty="0"/>
              <a:t>5. Add functionality current supply balance in contract</a:t>
            </a:r>
            <a:br>
              <a:rPr lang="en-US" sz="1400" b="1" dirty="0"/>
            </a:br>
            <a:r>
              <a:rPr lang="en-US" sz="1400" b="1" dirty="0"/>
              <a:t>6. Add function for lifetime amount of eth received</a:t>
            </a:r>
            <a:br>
              <a:rPr lang="en-US" dirty="0"/>
            </a:br>
            <a:endParaRPr dirty="0"/>
          </a:p>
        </p:txBody>
      </p:sp>
      <p:sp>
        <p:nvSpPr>
          <p:cNvPr id="5" name="TextBox 4">
            <a:extLst>
              <a:ext uri="{FF2B5EF4-FFF2-40B4-BE49-F238E27FC236}">
                <a16:creationId xmlns:a16="http://schemas.microsoft.com/office/drawing/2014/main" id="{0660A1F6-FDB7-4658-8259-9365CC396641}"/>
              </a:ext>
            </a:extLst>
          </p:cNvPr>
          <p:cNvSpPr txBox="1"/>
          <p:nvPr/>
        </p:nvSpPr>
        <p:spPr>
          <a:xfrm>
            <a:off x="1400364" y="721588"/>
            <a:ext cx="6343272" cy="461665"/>
          </a:xfrm>
          <a:prstGeom prst="rect">
            <a:avLst/>
          </a:prstGeom>
          <a:noFill/>
        </p:spPr>
        <p:txBody>
          <a:bodyPr wrap="square">
            <a:spAutoFit/>
          </a:bodyPr>
          <a:lstStyle/>
          <a:p>
            <a:pPr marL="0" lvl="0" indent="0" rtl="0">
              <a:spcBef>
                <a:spcPts val="0"/>
              </a:spcBef>
              <a:spcAft>
                <a:spcPts val="1600"/>
              </a:spcAft>
              <a:buNone/>
            </a:pPr>
            <a:r>
              <a:rPr lang="en-US" sz="2400" b="1" dirty="0">
                <a:solidFill>
                  <a:schemeClr val="bg1">
                    <a:lumMod val="20000"/>
                    <a:lumOff val="80000"/>
                  </a:schemeClr>
                </a:solidFill>
              </a:rPr>
              <a:t>Next Steps..</a:t>
            </a:r>
          </a:p>
        </p:txBody>
      </p:sp>
    </p:spTree>
  </p:cSld>
  <p:clrMapOvr>
    <a:masterClrMapping/>
  </p:clrMapOvr>
</p:sld>
</file>

<file path=ppt/theme/theme1.xml><?xml version="1.0" encoding="utf-8"?>
<a:theme xmlns:a="http://schemas.openxmlformats.org/drawingml/2006/main"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2740</TotalTime>
  <Words>525</Words>
  <Application>Microsoft Office PowerPoint</Application>
  <PresentationFormat>On-screen Show (16:9)</PresentationFormat>
  <Paragraphs>89</Paragraphs>
  <Slides>11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Squada One</vt:lpstr>
      <vt:lpstr>Proxima Nova</vt:lpstr>
      <vt:lpstr>Oswald</vt:lpstr>
      <vt:lpstr>Arial</vt:lpstr>
      <vt:lpstr>Roboto Condensed Light</vt:lpstr>
      <vt:lpstr>Proxima Nova Semibold</vt:lpstr>
      <vt:lpstr>Livvic</vt:lpstr>
      <vt:lpstr>Titillium Web</vt:lpstr>
      <vt:lpstr>Bitcoin Company Pitch Deck by Slidesgo</vt:lpstr>
      <vt:lpstr>Slidesgo Final Pages</vt:lpstr>
      <vt:lpstr>Solidity Royalty Smart Contract</vt:lpstr>
      <vt:lpstr>Executive Summary</vt:lpstr>
      <vt:lpstr>Development of Project</vt:lpstr>
      <vt:lpstr>Approach to Achieve Project Goals</vt:lpstr>
      <vt:lpstr>Video Demo</vt:lpstr>
      <vt:lpstr>Results and Conclusions</vt:lpstr>
      <vt:lpstr>Results and Conclusions</vt:lpstr>
      <vt:lpstr>Next Steps</vt:lpstr>
      <vt:lpstr>1. Spend time building out the front end (user interface in Streamlit) 2. Consider switching the front end to react 3. Add more error handling for edge cases 4. Governance token to add/ remove/ update the royalty contract 5. Add functionality current supply balance in contract 6. Add function for lifetime amount of eth received </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Solidity Royalty Smart Contract</dc:title>
  <dc:creator>Cole Ferrell</dc:creator>
  <cp:lastModifiedBy>zach zwiener</cp:lastModifiedBy>
  <cp:revision>8</cp:revision>
  <dcterms:modified xsi:type="dcterms:W3CDTF">2021-11-08T02:41:14Z</dcterms:modified>
</cp:coreProperties>
</file>