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</p:sldIdLst>
  <p:sldSz cx="18288000" cy="10287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אריאל סברי" initials="אס" lastIdx="1" clrIdx="0">
    <p:extLst>
      <p:ext uri="{19B8F6BF-5375-455C-9EA6-DF929625EA0E}">
        <p15:presenceInfo xmlns:p15="http://schemas.microsoft.com/office/powerpoint/2012/main" userId="589a3c2c607a2924" providerId="Windows Live"/>
      </p:ext>
    </p:extLst>
  </p:cmAuthor>
  <p:cmAuthor id="2" name="Liraz Pahima" initials="LP" lastIdx="1" clrIdx="1">
    <p:extLst>
      <p:ext uri="{19B8F6BF-5375-455C-9EA6-DF929625EA0E}">
        <p15:presenceInfo xmlns:p15="http://schemas.microsoft.com/office/powerpoint/2012/main" userId="S-1-5-21-9747423-951091183-501376466-21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704091" y="9258300"/>
            <a:ext cx="12555209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t="29255" b="38776"/>
          <a:stretch>
            <a:fillRect/>
          </a:stretch>
        </p:blipFill>
        <p:spPr>
          <a:xfrm>
            <a:off x="666214" y="8632192"/>
            <a:ext cx="3781912" cy="120901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8157677" y="5901226"/>
            <a:ext cx="1972648" cy="4114800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99CE6185-DE1F-4009-A4DE-0F8652B634AC}"/>
              </a:ext>
            </a:extLst>
          </p:cNvPr>
          <p:cNvSpPr txBox="1"/>
          <p:nvPr/>
        </p:nvSpPr>
        <p:spPr>
          <a:xfrm>
            <a:off x="1219200" y="723901"/>
            <a:ext cx="12725400" cy="60016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9600" b="1" dirty="0">
                <a:solidFill>
                  <a:srgbClr val="0070C0"/>
                </a:solidFill>
              </a:rPr>
              <a:t>ברוכים הבאים לערב מהסרטים </a:t>
            </a:r>
          </a:p>
          <a:p>
            <a:pPr algn="ctr"/>
            <a:r>
              <a:rPr lang="he-IL" sz="9600" b="1" dirty="0">
                <a:solidFill>
                  <a:srgbClr val="0070C0"/>
                </a:solidFill>
              </a:rPr>
              <a:t>בית ספר יצחק שדה </a:t>
            </a:r>
          </a:p>
          <a:p>
            <a:pPr algn="ctr"/>
            <a:r>
              <a:rPr lang="he-IL" sz="9600" b="1" dirty="0">
                <a:solidFill>
                  <a:srgbClr val="0070C0"/>
                </a:solidFill>
              </a:rPr>
              <a:t>צוות הוראה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FBFE7897-E2EF-405A-873D-38AFF122EE7B}"/>
              </a:ext>
            </a:extLst>
          </p:cNvPr>
          <p:cNvSpPr txBox="1"/>
          <p:nvPr/>
        </p:nvSpPr>
        <p:spPr>
          <a:xfrm>
            <a:off x="4114800" y="876302"/>
            <a:ext cx="10210800" cy="6230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9600" b="1" dirty="0">
                <a:solidFill>
                  <a:srgbClr val="0070C0"/>
                </a:solidFill>
              </a:rPr>
              <a:t>ברוכים הבאים לערב מהסרטים </a:t>
            </a:r>
          </a:p>
          <a:p>
            <a:pPr algn="ctr"/>
            <a:r>
              <a:rPr lang="he-IL" sz="9600" b="1" dirty="0">
                <a:solidFill>
                  <a:srgbClr val="0070C0"/>
                </a:solidFill>
              </a:rPr>
              <a:t>בית ספר יצחק שדה </a:t>
            </a:r>
          </a:p>
          <a:p>
            <a:pPr algn="ctr"/>
            <a:r>
              <a:rPr lang="he-IL" sz="9600" b="1" dirty="0">
                <a:solidFill>
                  <a:srgbClr val="0070C0"/>
                </a:solidFill>
              </a:rPr>
              <a:t>צוות הוראה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BED43-F6ED-4F52-9E3A-9DCA22A274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255" b="38776"/>
          <a:stretch>
            <a:fillRect/>
          </a:stretch>
        </p:blipFill>
        <p:spPr>
          <a:xfrm>
            <a:off x="666214" y="8632192"/>
            <a:ext cx="3781912" cy="1209015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737F49ED-525A-4D2F-B351-AE60D60438A7}"/>
              </a:ext>
            </a:extLst>
          </p:cNvPr>
          <p:cNvSpPr/>
          <p:nvPr/>
        </p:nvSpPr>
        <p:spPr>
          <a:xfrm>
            <a:off x="4704091" y="9258300"/>
            <a:ext cx="12555209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25A098-ABF6-477F-B8A2-4494ECD54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6200000">
            <a:off x="8157677" y="5901226"/>
            <a:ext cx="197264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00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EFBDE58E-B6EF-4761-9D7B-FAB41E2FC2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255" b="38776"/>
          <a:stretch>
            <a:fillRect/>
          </a:stretch>
        </p:blipFill>
        <p:spPr>
          <a:xfrm>
            <a:off x="666214" y="8632192"/>
            <a:ext cx="3781912" cy="1209015"/>
          </a:xfrm>
          <a:prstGeom prst="rect">
            <a:avLst/>
          </a:prstGeom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13B76A1A-6339-4212-AF53-89DA96A477F7}"/>
              </a:ext>
            </a:extLst>
          </p:cNvPr>
          <p:cNvSpPr/>
          <p:nvPr/>
        </p:nvSpPr>
        <p:spPr>
          <a:xfrm>
            <a:off x="4704091" y="9258300"/>
            <a:ext cx="12555209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69DF0871-6D92-4197-A8E3-908D1633CFD7}"/>
              </a:ext>
            </a:extLst>
          </p:cNvPr>
          <p:cNvSpPr txBox="1"/>
          <p:nvPr/>
        </p:nvSpPr>
        <p:spPr>
          <a:xfrm>
            <a:off x="4191000" y="1028699"/>
            <a:ext cx="10058400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9600" b="1" dirty="0">
                <a:solidFill>
                  <a:srgbClr val="0070C0"/>
                </a:solidFill>
              </a:rPr>
              <a:t>ברוכים הבאים לערב מהסרטים </a:t>
            </a:r>
          </a:p>
          <a:p>
            <a:pPr algn="ctr"/>
            <a:r>
              <a:rPr lang="he-IL" sz="9600" b="1" dirty="0">
                <a:solidFill>
                  <a:srgbClr val="0070C0"/>
                </a:solidFill>
              </a:rPr>
              <a:t>בית ספר יצחק שדה </a:t>
            </a:r>
          </a:p>
          <a:p>
            <a:pPr algn="ctr"/>
            <a:r>
              <a:rPr lang="he-IL" sz="9600" b="1" dirty="0">
                <a:solidFill>
                  <a:srgbClr val="0070C0"/>
                </a:solidFill>
              </a:rPr>
              <a:t>צוות הוראה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577FD1-2C14-44CB-B3C8-2669020FD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0800000">
            <a:off x="14672777" y="3086098"/>
            <a:ext cx="1972648" cy="403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00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30</Words>
  <Application>Microsoft Office PowerPoint</Application>
  <PresentationFormat>מותאם אישית</PresentationFormat>
  <Paragraphs>9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6" baseType="lpstr">
      <vt:lpstr>Calibri</vt:lpstr>
      <vt:lpstr>Arial</vt:lpstr>
      <vt:lpstr>Office Theme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שלטי אירועים</dc:title>
  <dc:creator>Liraz</dc:creator>
  <cp:lastModifiedBy>Liraz Pahima</cp:lastModifiedBy>
  <cp:revision>6</cp:revision>
  <dcterms:created xsi:type="dcterms:W3CDTF">2006-08-16T00:00:00Z</dcterms:created>
  <dcterms:modified xsi:type="dcterms:W3CDTF">2022-02-20T13:33:42Z</dcterms:modified>
  <dc:identifier>DAE15GhNyyo</dc:identifier>
</cp:coreProperties>
</file>