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1B2-9968-44C2-A151-4EE5DA3822BF}" type="datetimeFigureOut">
              <a:rPr lang="en-US" smtClean="0"/>
              <a:t>20/5/2019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BBA6-EA64-49FF-BB6F-CCC7B8D064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An overloaded method is just a different method that happens to have the same method name. It has nothing to do with inheritance and polymorphism. An overloaded method is NOT the same as an overridden method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65436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An overloaded method is just a different method that happens to have the same method name. It has nothing to do with inheritance and polymorphism. An overloaded method is NOT the same as an overridden method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 overloaded method is just a different method that happens to have the same method name. It has nothing to do with inheritance and polymorphism. An overloaded method is NOT the same as an overridden method</vt:lpstr>
      <vt:lpstr>An overloaded method is just a different method that happens to have the same method name. It has nothing to do with inheritance and polymorphism. An overloaded method is NOT the same as an overridden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overloaded method is just a different method that happens to have the same method name. It has nothing to do with inheritance and polymorphism. An overloaded method is NOT the same as an overridden method</dc:title>
  <dc:creator>Neha</dc:creator>
  <cp:lastModifiedBy>Neha</cp:lastModifiedBy>
  <cp:revision>1</cp:revision>
  <dcterms:created xsi:type="dcterms:W3CDTF">2019-05-20T15:26:35Z</dcterms:created>
  <dcterms:modified xsi:type="dcterms:W3CDTF">2019-05-20T15:29:09Z</dcterms:modified>
</cp:coreProperties>
</file>