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E7CE-803C-43B1-A3A5-9C056CF45E20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3AC8-BD96-481C-AD55-39BA80F1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E7CE-803C-43B1-A3A5-9C056CF45E20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3AC8-BD96-481C-AD55-39BA80F1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E7CE-803C-43B1-A3A5-9C056CF45E20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3AC8-BD96-481C-AD55-39BA80F1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E7CE-803C-43B1-A3A5-9C056CF45E20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3AC8-BD96-481C-AD55-39BA80F1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E7CE-803C-43B1-A3A5-9C056CF45E20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3AC8-BD96-481C-AD55-39BA80F1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E7CE-803C-43B1-A3A5-9C056CF45E20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3AC8-BD96-481C-AD55-39BA80F1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E7CE-803C-43B1-A3A5-9C056CF45E20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3AC8-BD96-481C-AD55-39BA80F1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E7CE-803C-43B1-A3A5-9C056CF45E20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3AC8-BD96-481C-AD55-39BA80F1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E7CE-803C-43B1-A3A5-9C056CF45E20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3AC8-BD96-481C-AD55-39BA80F1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E7CE-803C-43B1-A3A5-9C056CF45E20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3AC8-BD96-481C-AD55-39BA80F1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E7CE-803C-43B1-A3A5-9C056CF45E20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3AC8-BD96-481C-AD55-39BA80F1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E7CE-803C-43B1-A3A5-9C056CF45E20}" type="datetimeFigureOut">
              <a:rPr lang="en-US" smtClean="0"/>
              <a:t>15/6/2019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53AC8-BD96-481C-AD55-39BA80F137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93643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8674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839200" cy="496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799643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Hadoop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Neha</dc:creator>
  <cp:lastModifiedBy>Neha</cp:lastModifiedBy>
  <cp:revision>1</cp:revision>
  <dcterms:created xsi:type="dcterms:W3CDTF">2019-06-15T16:17:37Z</dcterms:created>
  <dcterms:modified xsi:type="dcterms:W3CDTF">2019-06-15T16:26:06Z</dcterms:modified>
</cp:coreProperties>
</file>