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nformit.com/articles/article.aspx?p=26251&amp;seqNum=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1001"/>
            <a:ext cx="6019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Fundamental Steps in </a:t>
            </a:r>
            <a:r>
              <a:rPr lang="en-US" b="1" dirty="0" smtClean="0"/>
              <a:t>JDBC </a:t>
            </a:r>
            <a:r>
              <a:rPr lang="en-US" dirty="0" smtClean="0">
                <a:hlinkClick r:id="rId2"/>
              </a:rPr>
              <a:t>http://www.informit.com/articles/article.aspx?p=26251&amp;seqNum=3</a:t>
            </a:r>
            <a:endParaRPr lang="en-US" b="1" dirty="0" smtClean="0"/>
          </a:p>
          <a:p>
            <a:r>
              <a:rPr lang="en-US" dirty="0" smtClean="0"/>
              <a:t>The fundamental steps involved in the process of connecting to a database and executing a query consist of the following: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smtClean="0"/>
              <a:t>JDBC packages.</a:t>
            </a:r>
          </a:p>
          <a:p>
            <a:r>
              <a:rPr lang="en-US" dirty="0" smtClean="0"/>
              <a:t>Load and register the JDBC driver.</a:t>
            </a:r>
          </a:p>
          <a:p>
            <a:r>
              <a:rPr lang="en-US" dirty="0" smtClean="0"/>
              <a:t>Open a connection to the database.</a:t>
            </a:r>
          </a:p>
          <a:p>
            <a:r>
              <a:rPr lang="en-US" dirty="0" smtClean="0"/>
              <a:t>Create a statement object to perform a query.</a:t>
            </a:r>
          </a:p>
          <a:p>
            <a:r>
              <a:rPr lang="en-US" dirty="0" smtClean="0"/>
              <a:t>Execute the statement object and return a query </a:t>
            </a:r>
            <a:r>
              <a:rPr lang="en-US" dirty="0" err="1" smtClean="0"/>
              <a:t>resultset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 the </a:t>
            </a:r>
            <a:r>
              <a:rPr lang="en-US" dirty="0" err="1" smtClean="0"/>
              <a:t>resultset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Close the </a:t>
            </a:r>
            <a:r>
              <a:rPr lang="en-US" dirty="0" err="1" smtClean="0"/>
              <a:t>resultset</a:t>
            </a:r>
            <a:r>
              <a:rPr lang="en-US" dirty="0" smtClean="0"/>
              <a:t> and statement objects.</a:t>
            </a:r>
          </a:p>
          <a:p>
            <a:r>
              <a:rPr lang="en-US" dirty="0" smtClean="0"/>
              <a:t>Close the connection.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657600"/>
            <a:ext cx="33242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81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JDBC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Neha</dc:creator>
  <cp:lastModifiedBy>Neha</cp:lastModifiedBy>
  <cp:revision>5</cp:revision>
  <dcterms:created xsi:type="dcterms:W3CDTF">2006-08-16T00:00:00Z</dcterms:created>
  <dcterms:modified xsi:type="dcterms:W3CDTF">2019-09-06T12:41:01Z</dcterms:modified>
</cp:coreProperties>
</file>