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57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Collection framework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33400"/>
            <a:ext cx="845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Collections in Java</a:t>
            </a:r>
          </a:p>
          <a:p>
            <a:pPr fontAlgn="base"/>
            <a:r>
              <a:rPr lang="en-US" b="1" dirty="0" smtClean="0"/>
              <a:t>A Collection is a group of individual objects represented as a single unit</a:t>
            </a:r>
            <a:r>
              <a:rPr lang="en-US" dirty="0" smtClean="0"/>
              <a:t>. Java provides Collection Framework which defines several classes and interfaces to represent a group of objects as a single unit.</a:t>
            </a:r>
          </a:p>
          <a:p>
            <a:pPr fontAlgn="base"/>
            <a:r>
              <a:rPr lang="en-US" dirty="0" smtClean="0"/>
              <a:t>The Collection interface (</a:t>
            </a:r>
            <a:r>
              <a:rPr lang="en-US" b="1" dirty="0" err="1" smtClean="0"/>
              <a:t>java.util.Collection</a:t>
            </a:r>
            <a:r>
              <a:rPr lang="en-US" dirty="0" smtClean="0"/>
              <a:t>) and Map interface (</a:t>
            </a:r>
            <a:r>
              <a:rPr lang="en-US" b="1" dirty="0" err="1" smtClean="0"/>
              <a:t>java.util.Map</a:t>
            </a:r>
            <a:r>
              <a:rPr lang="en-US" dirty="0" smtClean="0"/>
              <a:t>) are the two main “root” interfaces of Java collection classes.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5146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Need for Collection Framework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Before Collection Framework (or before JDK 1.2) was introduced, the standard methods for grouping Java objects (or collections) were Arrays or Vectors or </a:t>
            </a:r>
            <a:r>
              <a:rPr lang="en-US" dirty="0" err="1" smtClean="0"/>
              <a:t>Hashtables</a:t>
            </a:r>
            <a:r>
              <a:rPr lang="en-US" dirty="0" smtClean="0"/>
              <a:t>. All of these collections had no common interface.</a:t>
            </a:r>
          </a:p>
          <a:p>
            <a:pPr fontAlgn="base"/>
            <a:r>
              <a:rPr lang="en-US" dirty="0" smtClean="0"/>
              <a:t>Accessing elements of these Data Structures was a hassle as each had a different method (and syntax) for accessing its members: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175" y="228600"/>
            <a:ext cx="634365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1"/>
            <a:ext cx="8001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81000" y="33528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Both legacy Vectors and </a:t>
            </a:r>
            <a:r>
              <a:rPr lang="en-US" dirty="0" smtClean="0"/>
              <a:t>Hash tables </a:t>
            </a:r>
            <a:r>
              <a:rPr lang="en-US" dirty="0" smtClean="0"/>
              <a:t>were modified to conform to the Collection Framework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Advantages of Collection Framework:</a:t>
            </a:r>
            <a:endParaRPr lang="en-US" dirty="0" smtClean="0"/>
          </a:p>
          <a:p>
            <a:pPr fontAlgn="base"/>
            <a:r>
              <a:rPr lang="en-US" b="1" dirty="0" smtClean="0"/>
              <a:t>Consistent API : </a:t>
            </a:r>
            <a:r>
              <a:rPr lang="en-US" dirty="0" smtClean="0"/>
              <a:t>The API has a basic set of interfaces like Collection, Set, List, or Map. All classes </a:t>
            </a:r>
            <a:r>
              <a:rPr lang="en-US" dirty="0" smtClean="0"/>
              <a:t>(Array List, Linked List, </a:t>
            </a:r>
            <a:r>
              <a:rPr lang="en-US" dirty="0" smtClean="0"/>
              <a:t>Vector, etc) that implement these interfaces have </a:t>
            </a:r>
            <a:r>
              <a:rPr lang="en-US" i="1" dirty="0" smtClean="0"/>
              <a:t>some</a:t>
            </a:r>
            <a:r>
              <a:rPr lang="en-US" dirty="0" smtClean="0"/>
              <a:t> common set of methods.</a:t>
            </a:r>
          </a:p>
          <a:p>
            <a:pPr fontAlgn="base"/>
            <a:r>
              <a:rPr lang="en-US" b="1" dirty="0" smtClean="0"/>
              <a:t>Reduces programming effort: </a:t>
            </a:r>
            <a:r>
              <a:rPr lang="en-US" dirty="0" smtClean="0"/>
              <a:t>A programmer doesn’t have to worry about the design of Collection, and he can focus on its best use in his program.</a:t>
            </a:r>
          </a:p>
          <a:p>
            <a:pPr fontAlgn="base"/>
            <a:r>
              <a:rPr lang="en-US" b="1" dirty="0" smtClean="0"/>
              <a:t>Increases program speed and quality: </a:t>
            </a:r>
            <a:r>
              <a:rPr lang="en-US" dirty="0" smtClean="0"/>
              <a:t>Increases performance by providing high-performance implementations of useful data structures and algorithms.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java-arrayli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53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1000"/>
            <a:ext cx="64389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57199"/>
            <a:ext cx="8610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b="1" dirty="0" smtClean="0"/>
              <a:t>Learning on sorting of collections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a. to sort lists (both </a:t>
            </a:r>
            <a:r>
              <a:rPr lang="en-US" dirty="0" err="1" smtClean="0"/>
              <a:t>linkedlist</a:t>
            </a:r>
            <a:r>
              <a:rPr lang="en-US" dirty="0" smtClean="0"/>
              <a:t>() &amp; </a:t>
            </a:r>
            <a:r>
              <a:rPr lang="en-US" dirty="0" err="1" smtClean="0"/>
              <a:t>arraylist</a:t>
            </a:r>
            <a:r>
              <a:rPr lang="en-US" dirty="0" smtClean="0"/>
              <a:t>() )  : u have </a:t>
            </a:r>
            <a:r>
              <a:rPr lang="en-US" dirty="0" err="1" smtClean="0"/>
              <a:t>collection.sort</a:t>
            </a:r>
            <a:r>
              <a:rPr lang="en-US" dirty="0" smtClean="0"/>
              <a:t>(List </a:t>
            </a:r>
            <a:r>
              <a:rPr lang="en-US" dirty="0" err="1" smtClean="0"/>
              <a:t>list</a:t>
            </a:r>
            <a:r>
              <a:rPr lang="en-US" dirty="0" smtClean="0"/>
              <a:t>)  </a:t>
            </a:r>
          </a:p>
          <a:p>
            <a:endParaRPr lang="en-US" dirty="0" smtClean="0"/>
          </a:p>
          <a:p>
            <a:r>
              <a:rPr lang="en-US" dirty="0" smtClean="0"/>
              <a:t>    b. to sort set :  we have </a:t>
            </a:r>
            <a:r>
              <a:rPr lang="en-US" dirty="0" err="1" smtClean="0"/>
              <a:t>treeset</a:t>
            </a:r>
            <a:r>
              <a:rPr lang="en-US" dirty="0" smtClean="0"/>
              <a:t>   (no </a:t>
            </a:r>
            <a:r>
              <a:rPr lang="en-US" dirty="0" err="1" smtClean="0"/>
              <a:t>sortedSort</a:t>
            </a:r>
            <a:r>
              <a:rPr lang="en-US" dirty="0" smtClean="0"/>
              <a:t> </a:t>
            </a:r>
            <a:r>
              <a:rPr lang="en-US" dirty="0" err="1" smtClean="0"/>
              <a:t>becasue</a:t>
            </a:r>
            <a:r>
              <a:rPr lang="en-US" dirty="0" smtClean="0"/>
              <a:t> its an Interface not implementation classes &amp; no      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</a:t>
            </a:r>
            <a:r>
              <a:rPr lang="en-US" dirty="0" err="1" smtClean="0"/>
              <a:t>collection.sort</a:t>
            </a:r>
            <a:r>
              <a:rPr lang="en-US" dirty="0" smtClean="0"/>
              <a:t> because it only accepts list.)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c. to sort map : we have </a:t>
            </a:r>
            <a:r>
              <a:rPr lang="en-US" dirty="0" err="1" smtClean="0"/>
              <a:t>treemap</a:t>
            </a:r>
            <a:r>
              <a:rPr lang="en-US" dirty="0" smtClean="0"/>
              <a:t>   (no </a:t>
            </a:r>
            <a:r>
              <a:rPr lang="en-US" dirty="0" err="1" smtClean="0"/>
              <a:t>sortedMap</a:t>
            </a:r>
            <a:r>
              <a:rPr lang="en-US" dirty="0" smtClean="0"/>
              <a:t> </a:t>
            </a:r>
            <a:r>
              <a:rPr lang="en-US" dirty="0" err="1" smtClean="0"/>
              <a:t>becasue</a:t>
            </a:r>
            <a:r>
              <a:rPr lang="en-US" dirty="0" smtClean="0"/>
              <a:t> its an Interface not implementation classes &amp; no        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</a:t>
            </a:r>
            <a:r>
              <a:rPr lang="en-US" dirty="0" err="1" smtClean="0"/>
              <a:t>collection.sort</a:t>
            </a:r>
            <a:r>
              <a:rPr lang="en-US" dirty="0" smtClean="0"/>
              <a:t> because it only accepts list.)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685800"/>
            <a:ext cx="6267450" cy="530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3340</TotalTime>
  <Words>217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Java Collection framework 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 framework </dc:title>
  <dc:creator>Neha</dc:creator>
  <cp:lastModifiedBy>Neha</cp:lastModifiedBy>
  <cp:revision>21</cp:revision>
  <dcterms:created xsi:type="dcterms:W3CDTF">2006-08-16T00:00:00Z</dcterms:created>
  <dcterms:modified xsi:type="dcterms:W3CDTF">2019-09-09T15:45:25Z</dcterms:modified>
</cp:coreProperties>
</file>