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7FEFB-A8AC-4274-A4E2-355D2A8BA5D0}" type="datetimeFigureOut">
              <a:rPr lang="en-US" smtClean="0"/>
              <a:t>20/6/2019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4BF82-5212-40ED-A2D8-3CF26A76EE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4BF82-5212-40ED-A2D8-3CF26A76EE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FD01-005F-4C37-9C03-0AB7F96B2FB4}" type="datetimeFigureOut">
              <a:rPr lang="en-US" smtClean="0"/>
              <a:t>19/6/2019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DA0A-95AA-4C29-A712-822B854A80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maven/where-is-maven-local-reposito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earch.mave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15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default, Maven will get project dependencies from </a:t>
            </a:r>
            <a:r>
              <a:rPr lang="en-US" dirty="0">
                <a:hlinkClick r:id="rId3"/>
              </a:rPr>
              <a:t>Maven Local Repository</a:t>
            </a:r>
            <a:r>
              <a:rPr lang="en-US" dirty="0"/>
              <a:t>, if it is not found, Maven will get it from the </a:t>
            </a:r>
            <a:r>
              <a:rPr lang="en-US" dirty="0">
                <a:hlinkClick r:id="rId4"/>
              </a:rPr>
              <a:t>Maven Central Repository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11</Words>
  <Application>Microsoft Office PowerPoint</Application>
  <PresentationFormat>On-screen Show (4:3)</PresentationFormat>
  <Paragraphs>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Maven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Neha</dc:creator>
  <cp:lastModifiedBy>Neha</cp:lastModifiedBy>
  <cp:revision>21</cp:revision>
  <dcterms:created xsi:type="dcterms:W3CDTF">2019-06-19T13:46:55Z</dcterms:created>
  <dcterms:modified xsi:type="dcterms:W3CDTF">2019-06-20T10:06:28Z</dcterms:modified>
</cp:coreProperties>
</file>