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Tomcat Server, Conf &amp;</a:t>
            </a:r>
            <a:br>
              <a:rPr lang="en-US" dirty="0" smtClean="0"/>
            </a:br>
            <a:r>
              <a:rPr lang="en-US" dirty="0" err="1" smtClean="0"/>
              <a:t>Servlet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Server.xml  (under Tomcat/conf folder)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It has default settings of tomcat . Like security https  post no 8443 , default port 8080 etc.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2819400"/>
            <a:ext cx="70199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624013"/>
            <a:ext cx="7019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Tomcat Server, Conf &amp; Servlet Basics</vt:lpstr>
      <vt:lpstr>Server.xml  (under Tomcat/conf folder)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Tomcat Server, Conf &amp; Servlet Basics</dc:title>
  <dc:creator>Neha</dc:creator>
  <cp:lastModifiedBy>Neha</cp:lastModifiedBy>
  <cp:revision>2</cp:revision>
  <dcterms:created xsi:type="dcterms:W3CDTF">2006-08-16T00:00:00Z</dcterms:created>
  <dcterms:modified xsi:type="dcterms:W3CDTF">2019-07-25T10:53:06Z</dcterms:modified>
</cp:coreProperties>
</file>