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toftesting.com/interviewSection/sql-queries-for-intervie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 to prepare SQL Queries (Top 20 Queries frequently asked )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https://artoftesting.com/interviewSection/sql-queries-for-interview.html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Sorting in SQL &amp; </a:t>
            </a:r>
            <a:r>
              <a:rPr lang="en-US" dirty="0" err="1" smtClean="0"/>
              <a:t>HIve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sql</a:t>
            </a:r>
            <a:r>
              <a:rPr lang="en-US" dirty="0" smtClean="0"/>
              <a:t> :-  </a:t>
            </a:r>
            <a:r>
              <a:rPr lang="en-US" dirty="0" err="1" smtClean="0"/>
              <a:t>sql</a:t>
            </a:r>
            <a:r>
              <a:rPr lang="en-US" dirty="0" smtClean="0"/>
              <a:t> has one sorting function ORDERBY </a:t>
            </a:r>
            <a:r>
              <a:rPr lang="en-US" dirty="0" err="1" smtClean="0"/>
              <a:t>nameofthe</a:t>
            </a:r>
            <a:r>
              <a:rPr lang="en-US" dirty="0" smtClean="0"/>
              <a:t> column()  . no sort by ()  ASC or DESC;</a:t>
            </a:r>
          </a:p>
          <a:p>
            <a:r>
              <a:rPr lang="en-US" dirty="0" smtClean="0"/>
              <a:t>Hive :- hive has order by() , sot by(), </a:t>
            </a:r>
            <a:r>
              <a:rPr lang="en-US" dirty="0" err="1" smtClean="0"/>
              <a:t>distirbute</a:t>
            </a:r>
            <a:r>
              <a:rPr lang="en-US" dirty="0" smtClean="0"/>
              <a:t> by() , cluster by().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hat are joi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763000" cy="5867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SQL</vt:lpstr>
      <vt:lpstr>Link to prepare SQL Queries (Top 20 Queries frequently asked ) https://artoftesting.com/interviewSection/sql-queries-for-interview.html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Neha</dc:creator>
  <cp:lastModifiedBy>Neha</cp:lastModifiedBy>
  <cp:revision>10</cp:revision>
  <dcterms:created xsi:type="dcterms:W3CDTF">2006-08-16T00:00:00Z</dcterms:created>
  <dcterms:modified xsi:type="dcterms:W3CDTF">2019-08-30T09:16:40Z</dcterms:modified>
</cp:coreProperties>
</file>