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08/unix-sort-command-example-tutorial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BASIC COMMANDS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6485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4038599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3. How will you find which operating system your system is running on in UNIX?</a:t>
            </a:r>
            <a:endParaRPr lang="en-US" dirty="0" smtClean="0"/>
          </a:p>
          <a:p>
            <a:r>
              <a:rPr lang="en-US" dirty="0" smtClean="0"/>
              <a:t>By using command "</a:t>
            </a:r>
            <a:r>
              <a:rPr lang="en-US" dirty="0" err="1" smtClean="0"/>
              <a:t>uname</a:t>
            </a:r>
            <a:r>
              <a:rPr lang="en-US" dirty="0" smtClean="0"/>
              <a:t> -a"</a:t>
            </a:r>
            <a:r>
              <a:rPr lang="en-US" b="1" dirty="0" smtClean="0"/>
              <a:t> </a:t>
            </a:r>
            <a:r>
              <a:rPr lang="en-US" dirty="0" smtClean="0"/>
              <a:t>in UNIX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4. How will you run a process in background? How will you bring that into foreground and how will you kill that process?</a:t>
            </a:r>
            <a:endParaRPr lang="en-US" dirty="0" smtClean="0"/>
          </a:p>
          <a:p>
            <a:r>
              <a:rPr lang="en-US" dirty="0" smtClean="0"/>
              <a:t>For running a process in background use "&amp;" in command line. For bringing it back in foreground use command "</a:t>
            </a:r>
            <a:r>
              <a:rPr lang="en-US" dirty="0" err="1" smtClean="0"/>
              <a:t>fg</a:t>
            </a:r>
            <a:r>
              <a:rPr lang="en-US" dirty="0" smtClean="0"/>
              <a:t> </a:t>
            </a:r>
            <a:r>
              <a:rPr lang="en-US" dirty="0" err="1" smtClean="0"/>
              <a:t>jobid</a:t>
            </a:r>
            <a:r>
              <a:rPr lang="en-US" dirty="0" smtClean="0"/>
              <a:t>" and for getting job id you use command jobs, for killing that process find PID and use kill -9 PID command. This is indeed a good Unix Command interview questions because many of programmer not familiar with background process in UNIX.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819399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 How do you find which process is taking how much CPU?</a:t>
            </a:r>
            <a:endParaRPr lang="en-US" dirty="0" smtClean="0"/>
          </a:p>
          <a:p>
            <a:r>
              <a:rPr lang="en-US" dirty="0" smtClean="0"/>
              <a:t>By using "top" command in UNIX, there could be multiple follow-up UNIX command interview questions based upon response of this because “TOP” command has various interactive options to </a:t>
            </a:r>
            <a:r>
              <a:rPr lang="en-US" dirty="0" smtClean="0">
                <a:hlinkClick r:id="rId2"/>
              </a:rPr>
              <a:t>sort </a:t>
            </a:r>
            <a:r>
              <a:rPr lang="en-US" dirty="0" smtClean="0"/>
              <a:t>result based upon various parameter.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SCP from local machine to remote server(type on local terminal 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/>
              <a:t>scp</a:t>
            </a:r>
            <a:r>
              <a:rPr lang="en-US" sz="2000" dirty="0" smtClean="0"/>
              <a:t> (optional –c/-v/-r for compression/progress tracking/To copy dir recursively)  </a:t>
            </a:r>
            <a:r>
              <a:rPr lang="en-US" sz="2000" b="1" dirty="0" smtClean="0"/>
              <a:t>filename  </a:t>
            </a:r>
            <a:r>
              <a:rPr lang="en-US" sz="2000" b="1" dirty="0" err="1" smtClean="0"/>
              <a:t>hostnameofRemoteServer@IPAddressOfRemoteServer</a:t>
            </a:r>
            <a:r>
              <a:rPr lang="en-US" sz="2000" b="1" dirty="0" smtClean="0"/>
              <a:t>(use </a:t>
            </a:r>
            <a:r>
              <a:rPr lang="en-US" sz="2000" dirty="0" err="1" smtClean="0"/>
              <a:t>ipconfigt</a:t>
            </a:r>
            <a:r>
              <a:rPr lang="en-US" sz="2000" dirty="0" smtClean="0"/>
              <a:t> </a:t>
            </a:r>
            <a:r>
              <a:rPr lang="en-US" sz="2000" dirty="0" err="1" smtClean="0"/>
              <a:t>fnd</a:t>
            </a:r>
            <a:r>
              <a:rPr lang="en-US" sz="2000" dirty="0" smtClean="0"/>
              <a:t> out </a:t>
            </a:r>
            <a:r>
              <a:rPr lang="en-US" sz="2000" b="1" dirty="0" smtClean="0"/>
              <a:t>) :/home/training(path of remote </a:t>
            </a:r>
            <a:r>
              <a:rPr lang="en-US" sz="2000" b="1" dirty="0" err="1" smtClean="0"/>
              <a:t>mchine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whereu</a:t>
            </a:r>
            <a:r>
              <a:rPr lang="en-US" sz="2000" b="1" dirty="0" smtClean="0"/>
              <a:t> want to copy data)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SCP from </a:t>
            </a:r>
            <a:r>
              <a:rPr lang="en-US" b="1" dirty="0" smtClean="0"/>
              <a:t>Remote machine </a:t>
            </a:r>
            <a:r>
              <a:rPr lang="en-US" b="1" dirty="0" smtClean="0"/>
              <a:t>to </a:t>
            </a:r>
            <a:r>
              <a:rPr lang="en-US" b="1" dirty="0" smtClean="0"/>
              <a:t>local machine (type this too </a:t>
            </a:r>
            <a:r>
              <a:rPr lang="en-US" b="1" dirty="0" smtClean="0"/>
              <a:t>on local terminal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scp</a:t>
            </a:r>
            <a:r>
              <a:rPr lang="en-US" dirty="0" smtClean="0"/>
              <a:t> (optional –c/-v/-r for compression/progress tracking/To copy dir recursively)  </a:t>
            </a:r>
            <a:r>
              <a:rPr lang="en-US" b="1" dirty="0" smtClean="0"/>
              <a:t>filename  </a:t>
            </a:r>
            <a:r>
              <a:rPr lang="en-US" b="1" dirty="0" err="1" smtClean="0"/>
              <a:t>hostnameofRemoteServer@IPAddressOfRemoteServer</a:t>
            </a:r>
            <a:r>
              <a:rPr lang="en-US" b="1" dirty="0" smtClean="0"/>
              <a:t>(use </a:t>
            </a:r>
            <a:r>
              <a:rPr lang="en-US" dirty="0" err="1" smtClean="0"/>
              <a:t>ipconfigt</a:t>
            </a:r>
            <a:r>
              <a:rPr lang="en-US" dirty="0" smtClean="0"/>
              <a:t> </a:t>
            </a:r>
            <a:r>
              <a:rPr lang="en-US" dirty="0" err="1" smtClean="0"/>
              <a:t>fnd</a:t>
            </a:r>
            <a:r>
              <a:rPr lang="en-US" dirty="0" smtClean="0"/>
              <a:t> out </a:t>
            </a:r>
            <a:r>
              <a:rPr lang="en-US" b="1" dirty="0" smtClean="0"/>
              <a:t>) :/home/training(path of remote </a:t>
            </a:r>
            <a:r>
              <a:rPr lang="en-US" b="1" dirty="0" err="1" smtClean="0"/>
              <a:t>mchine</a:t>
            </a:r>
            <a:r>
              <a:rPr lang="en-US" b="1" dirty="0" smtClean="0"/>
              <a:t> </a:t>
            </a:r>
            <a:r>
              <a:rPr lang="en-US" b="1" dirty="0" smtClean="0"/>
              <a:t>from </a:t>
            </a:r>
            <a:r>
              <a:rPr lang="en-US" b="1" dirty="0" err="1" smtClean="0"/>
              <a:t>whereu</a:t>
            </a:r>
            <a:r>
              <a:rPr lang="en-US" b="1" dirty="0" smtClean="0"/>
              <a:t> </a:t>
            </a:r>
            <a:r>
              <a:rPr lang="en-US" b="1" dirty="0" smtClean="0"/>
              <a:t>want to </a:t>
            </a:r>
            <a:r>
              <a:rPr lang="en-US" b="1" dirty="0" smtClean="0"/>
              <a:t>send data)  </a:t>
            </a:r>
            <a:r>
              <a:rPr lang="en-US" b="1" smtClean="0"/>
              <a:t>pathoflocalmachine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UNIX BASIC COMMANDS </vt:lpstr>
      <vt:lpstr>Slide 2</vt:lpstr>
      <vt:lpstr>Slide 3</vt:lpstr>
      <vt:lpstr>SCP from local machine to remote server(type on local terminal ) scp (optional –c/-v/-r for compression/progress tracking/To copy dir recursively)  filename  hostnameofRemoteServer@IPAddressOfRemoteServer(use ipconfigt fnd out ) :/home/training(path of remote mchine whereu want to copy data)     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BASIC COMMANDS </dc:title>
  <dc:creator>Neha</dc:creator>
  <cp:lastModifiedBy>Neha</cp:lastModifiedBy>
  <cp:revision>10</cp:revision>
  <dcterms:created xsi:type="dcterms:W3CDTF">2006-08-16T00:00:00Z</dcterms:created>
  <dcterms:modified xsi:type="dcterms:W3CDTF">2019-09-29T09:47:43Z</dcterms:modified>
</cp:coreProperties>
</file>