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0" r:id="rId2"/>
    <p:sldId id="310" r:id="rId3"/>
    <p:sldId id="311" r:id="rId4"/>
    <p:sldId id="312" r:id="rId5"/>
    <p:sldId id="314" r:id="rId6"/>
    <p:sldId id="285" r:id="rId7"/>
    <p:sldId id="283" r:id="rId8"/>
    <p:sldId id="286" r:id="rId9"/>
    <p:sldId id="309" r:id="rId10"/>
    <p:sldId id="287" r:id="rId11"/>
    <p:sldId id="291" r:id="rId12"/>
    <p:sldId id="290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7E9"/>
    <a:srgbClr val="F2F8FA"/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>
        <p:scale>
          <a:sx n="50" d="100"/>
          <a:sy n="50" d="100"/>
        </p:scale>
        <p:origin x="1906" y="77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bg1"/>
            </a:gs>
            <a:gs pos="100000">
              <a:schemeClr val="bg1">
                <a:lumMod val="9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 Steps Hexagonal Segmented Diagram</a:t>
            </a:r>
            <a:endParaRPr lang="en-US" dirty="0"/>
          </a:p>
        </p:txBody>
      </p:sp>
      <p:sp>
        <p:nvSpPr>
          <p:cNvPr id="233" name="TextBox 232"/>
          <p:cNvSpPr txBox="1"/>
          <p:nvPr/>
        </p:nvSpPr>
        <p:spPr>
          <a:xfrm>
            <a:off x="3673263" y="2504511"/>
            <a:ext cx="565187" cy="494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9" name="Group 258"/>
          <p:cNvGrpSpPr/>
          <p:nvPr/>
        </p:nvGrpSpPr>
        <p:grpSpPr>
          <a:xfrm>
            <a:off x="3239802" y="3390934"/>
            <a:ext cx="384232" cy="357349"/>
            <a:chOff x="2157413" y="2289175"/>
            <a:chExt cx="544513" cy="506413"/>
          </a:xfrm>
          <a:solidFill>
            <a:schemeClr val="bg1"/>
          </a:solidFill>
        </p:grpSpPr>
        <p:sp>
          <p:nvSpPr>
            <p:cNvPr id="260" name="Freeform 29"/>
            <p:cNvSpPr>
              <a:spLocks noEditPoints="1"/>
            </p:cNvSpPr>
            <p:nvPr/>
          </p:nvSpPr>
          <p:spPr bwMode="auto">
            <a:xfrm>
              <a:off x="2157413" y="2289175"/>
              <a:ext cx="544513" cy="506413"/>
            </a:xfrm>
            <a:custGeom>
              <a:avLst/>
              <a:gdLst>
                <a:gd name="T0" fmla="*/ 286 w 684"/>
                <a:gd name="T1" fmla="*/ 616 h 638"/>
                <a:gd name="T2" fmla="*/ 398 w 684"/>
                <a:gd name="T3" fmla="*/ 532 h 638"/>
                <a:gd name="T4" fmla="*/ 26 w 684"/>
                <a:gd name="T5" fmla="*/ 21 h 638"/>
                <a:gd name="T6" fmla="*/ 22 w 684"/>
                <a:gd name="T7" fmla="*/ 24 h 638"/>
                <a:gd name="T8" fmla="*/ 21 w 684"/>
                <a:gd name="T9" fmla="*/ 506 h 638"/>
                <a:gd name="T10" fmla="*/ 23 w 684"/>
                <a:gd name="T11" fmla="*/ 510 h 638"/>
                <a:gd name="T12" fmla="*/ 660 w 684"/>
                <a:gd name="T13" fmla="*/ 511 h 638"/>
                <a:gd name="T14" fmla="*/ 663 w 684"/>
                <a:gd name="T15" fmla="*/ 509 h 638"/>
                <a:gd name="T16" fmla="*/ 663 w 684"/>
                <a:gd name="T17" fmla="*/ 26 h 638"/>
                <a:gd name="T18" fmla="*/ 661 w 684"/>
                <a:gd name="T19" fmla="*/ 22 h 638"/>
                <a:gd name="T20" fmla="*/ 26 w 684"/>
                <a:gd name="T21" fmla="*/ 21 h 638"/>
                <a:gd name="T22" fmla="*/ 660 w 684"/>
                <a:gd name="T23" fmla="*/ 0 h 638"/>
                <a:gd name="T24" fmla="*/ 677 w 684"/>
                <a:gd name="T25" fmla="*/ 7 h 638"/>
                <a:gd name="T26" fmla="*/ 684 w 684"/>
                <a:gd name="T27" fmla="*/ 25 h 638"/>
                <a:gd name="T28" fmla="*/ 683 w 684"/>
                <a:gd name="T29" fmla="*/ 517 h 638"/>
                <a:gd name="T30" fmla="*/ 669 w 684"/>
                <a:gd name="T31" fmla="*/ 530 h 638"/>
                <a:gd name="T32" fmla="*/ 419 w 684"/>
                <a:gd name="T33" fmla="*/ 532 h 638"/>
                <a:gd name="T34" fmla="*/ 523 w 684"/>
                <a:gd name="T35" fmla="*/ 616 h 638"/>
                <a:gd name="T36" fmla="*/ 531 w 684"/>
                <a:gd name="T37" fmla="*/ 620 h 638"/>
                <a:gd name="T38" fmla="*/ 534 w 684"/>
                <a:gd name="T39" fmla="*/ 627 h 638"/>
                <a:gd name="T40" fmla="*/ 531 w 684"/>
                <a:gd name="T41" fmla="*/ 635 h 638"/>
                <a:gd name="T42" fmla="*/ 523 w 684"/>
                <a:gd name="T43" fmla="*/ 638 h 638"/>
                <a:gd name="T44" fmla="*/ 157 w 684"/>
                <a:gd name="T45" fmla="*/ 638 h 638"/>
                <a:gd name="T46" fmla="*/ 151 w 684"/>
                <a:gd name="T47" fmla="*/ 632 h 638"/>
                <a:gd name="T48" fmla="*/ 151 w 684"/>
                <a:gd name="T49" fmla="*/ 622 h 638"/>
                <a:gd name="T50" fmla="*/ 157 w 684"/>
                <a:gd name="T51" fmla="*/ 618 h 638"/>
                <a:gd name="T52" fmla="*/ 264 w 684"/>
                <a:gd name="T53" fmla="*/ 616 h 638"/>
                <a:gd name="T54" fmla="*/ 26 w 684"/>
                <a:gd name="T55" fmla="*/ 532 h 638"/>
                <a:gd name="T56" fmla="*/ 7 w 684"/>
                <a:gd name="T57" fmla="*/ 525 h 638"/>
                <a:gd name="T58" fmla="*/ 0 w 684"/>
                <a:gd name="T59" fmla="*/ 506 h 638"/>
                <a:gd name="T60" fmla="*/ 1 w 684"/>
                <a:gd name="T61" fmla="*/ 15 h 638"/>
                <a:gd name="T62" fmla="*/ 15 w 684"/>
                <a:gd name="T63" fmla="*/ 1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4" h="638">
                  <a:moveTo>
                    <a:pt x="286" y="532"/>
                  </a:moveTo>
                  <a:lnTo>
                    <a:pt x="286" y="616"/>
                  </a:lnTo>
                  <a:lnTo>
                    <a:pt x="398" y="616"/>
                  </a:lnTo>
                  <a:lnTo>
                    <a:pt x="398" y="532"/>
                  </a:lnTo>
                  <a:lnTo>
                    <a:pt x="286" y="532"/>
                  </a:lnTo>
                  <a:close/>
                  <a:moveTo>
                    <a:pt x="26" y="21"/>
                  </a:moveTo>
                  <a:lnTo>
                    <a:pt x="23" y="22"/>
                  </a:lnTo>
                  <a:lnTo>
                    <a:pt x="22" y="24"/>
                  </a:lnTo>
                  <a:lnTo>
                    <a:pt x="21" y="26"/>
                  </a:lnTo>
                  <a:lnTo>
                    <a:pt x="21" y="506"/>
                  </a:lnTo>
                  <a:lnTo>
                    <a:pt x="22" y="509"/>
                  </a:lnTo>
                  <a:lnTo>
                    <a:pt x="23" y="510"/>
                  </a:lnTo>
                  <a:lnTo>
                    <a:pt x="26" y="511"/>
                  </a:lnTo>
                  <a:lnTo>
                    <a:pt x="660" y="511"/>
                  </a:lnTo>
                  <a:lnTo>
                    <a:pt x="661" y="510"/>
                  </a:lnTo>
                  <a:lnTo>
                    <a:pt x="663" y="509"/>
                  </a:lnTo>
                  <a:lnTo>
                    <a:pt x="663" y="506"/>
                  </a:lnTo>
                  <a:lnTo>
                    <a:pt x="663" y="26"/>
                  </a:lnTo>
                  <a:lnTo>
                    <a:pt x="663" y="24"/>
                  </a:lnTo>
                  <a:lnTo>
                    <a:pt x="661" y="22"/>
                  </a:lnTo>
                  <a:lnTo>
                    <a:pt x="660" y="21"/>
                  </a:lnTo>
                  <a:lnTo>
                    <a:pt x="26" y="21"/>
                  </a:lnTo>
                  <a:close/>
                  <a:moveTo>
                    <a:pt x="26" y="0"/>
                  </a:moveTo>
                  <a:lnTo>
                    <a:pt x="660" y="0"/>
                  </a:lnTo>
                  <a:lnTo>
                    <a:pt x="669" y="1"/>
                  </a:lnTo>
                  <a:lnTo>
                    <a:pt x="677" y="7"/>
                  </a:lnTo>
                  <a:lnTo>
                    <a:pt x="683" y="15"/>
                  </a:lnTo>
                  <a:lnTo>
                    <a:pt x="684" y="25"/>
                  </a:lnTo>
                  <a:lnTo>
                    <a:pt x="684" y="508"/>
                  </a:lnTo>
                  <a:lnTo>
                    <a:pt x="683" y="517"/>
                  </a:lnTo>
                  <a:lnTo>
                    <a:pt x="677" y="525"/>
                  </a:lnTo>
                  <a:lnTo>
                    <a:pt x="669" y="530"/>
                  </a:lnTo>
                  <a:lnTo>
                    <a:pt x="660" y="532"/>
                  </a:lnTo>
                  <a:lnTo>
                    <a:pt x="419" y="532"/>
                  </a:lnTo>
                  <a:lnTo>
                    <a:pt x="419" y="616"/>
                  </a:lnTo>
                  <a:lnTo>
                    <a:pt x="523" y="616"/>
                  </a:lnTo>
                  <a:lnTo>
                    <a:pt x="527" y="618"/>
                  </a:lnTo>
                  <a:lnTo>
                    <a:pt x="531" y="620"/>
                  </a:lnTo>
                  <a:lnTo>
                    <a:pt x="533" y="622"/>
                  </a:lnTo>
                  <a:lnTo>
                    <a:pt x="534" y="627"/>
                  </a:lnTo>
                  <a:lnTo>
                    <a:pt x="533" y="632"/>
                  </a:lnTo>
                  <a:lnTo>
                    <a:pt x="531" y="635"/>
                  </a:lnTo>
                  <a:lnTo>
                    <a:pt x="527" y="638"/>
                  </a:lnTo>
                  <a:lnTo>
                    <a:pt x="523" y="638"/>
                  </a:lnTo>
                  <a:lnTo>
                    <a:pt x="162" y="638"/>
                  </a:lnTo>
                  <a:lnTo>
                    <a:pt x="157" y="638"/>
                  </a:lnTo>
                  <a:lnTo>
                    <a:pt x="153" y="635"/>
                  </a:lnTo>
                  <a:lnTo>
                    <a:pt x="151" y="632"/>
                  </a:lnTo>
                  <a:lnTo>
                    <a:pt x="150" y="627"/>
                  </a:lnTo>
                  <a:lnTo>
                    <a:pt x="151" y="622"/>
                  </a:lnTo>
                  <a:lnTo>
                    <a:pt x="153" y="620"/>
                  </a:lnTo>
                  <a:lnTo>
                    <a:pt x="157" y="618"/>
                  </a:lnTo>
                  <a:lnTo>
                    <a:pt x="162" y="616"/>
                  </a:lnTo>
                  <a:lnTo>
                    <a:pt x="264" y="616"/>
                  </a:lnTo>
                  <a:lnTo>
                    <a:pt x="264" y="532"/>
                  </a:lnTo>
                  <a:lnTo>
                    <a:pt x="26" y="532"/>
                  </a:lnTo>
                  <a:lnTo>
                    <a:pt x="15" y="530"/>
                  </a:lnTo>
                  <a:lnTo>
                    <a:pt x="7" y="525"/>
                  </a:lnTo>
                  <a:lnTo>
                    <a:pt x="1" y="517"/>
                  </a:lnTo>
                  <a:lnTo>
                    <a:pt x="0" y="506"/>
                  </a:lnTo>
                  <a:lnTo>
                    <a:pt x="0" y="26"/>
                  </a:lnTo>
                  <a:lnTo>
                    <a:pt x="1" y="15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1" name="Freeform 30"/>
            <p:cNvSpPr>
              <a:spLocks/>
            </p:cNvSpPr>
            <p:nvPr/>
          </p:nvSpPr>
          <p:spPr bwMode="auto">
            <a:xfrm>
              <a:off x="2193925" y="2624138"/>
              <a:ext cx="471488" cy="17463"/>
            </a:xfrm>
            <a:custGeom>
              <a:avLst/>
              <a:gdLst>
                <a:gd name="T0" fmla="*/ 11 w 595"/>
                <a:gd name="T1" fmla="*/ 0 h 23"/>
                <a:gd name="T2" fmla="*/ 585 w 595"/>
                <a:gd name="T3" fmla="*/ 0 h 23"/>
                <a:gd name="T4" fmla="*/ 589 w 595"/>
                <a:gd name="T5" fmla="*/ 1 h 23"/>
                <a:gd name="T6" fmla="*/ 593 w 595"/>
                <a:gd name="T7" fmla="*/ 4 h 23"/>
                <a:gd name="T8" fmla="*/ 595 w 595"/>
                <a:gd name="T9" fmla="*/ 7 h 23"/>
                <a:gd name="T10" fmla="*/ 595 w 595"/>
                <a:gd name="T11" fmla="*/ 11 h 23"/>
                <a:gd name="T12" fmla="*/ 595 w 595"/>
                <a:gd name="T13" fmla="*/ 16 h 23"/>
                <a:gd name="T14" fmla="*/ 593 w 595"/>
                <a:gd name="T15" fmla="*/ 19 h 23"/>
                <a:gd name="T16" fmla="*/ 589 w 595"/>
                <a:gd name="T17" fmla="*/ 21 h 23"/>
                <a:gd name="T18" fmla="*/ 585 w 595"/>
                <a:gd name="T19" fmla="*/ 23 h 23"/>
                <a:gd name="T20" fmla="*/ 11 w 595"/>
                <a:gd name="T21" fmla="*/ 23 h 23"/>
                <a:gd name="T22" fmla="*/ 8 w 595"/>
                <a:gd name="T23" fmla="*/ 21 h 23"/>
                <a:gd name="T24" fmla="*/ 4 w 595"/>
                <a:gd name="T25" fmla="*/ 19 h 23"/>
                <a:gd name="T26" fmla="*/ 2 w 595"/>
                <a:gd name="T27" fmla="*/ 16 h 23"/>
                <a:gd name="T28" fmla="*/ 0 w 595"/>
                <a:gd name="T29" fmla="*/ 11 h 23"/>
                <a:gd name="T30" fmla="*/ 2 w 595"/>
                <a:gd name="T31" fmla="*/ 7 h 23"/>
                <a:gd name="T32" fmla="*/ 4 w 595"/>
                <a:gd name="T33" fmla="*/ 4 h 23"/>
                <a:gd name="T34" fmla="*/ 8 w 595"/>
                <a:gd name="T35" fmla="*/ 1 h 23"/>
                <a:gd name="T36" fmla="*/ 11 w 595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23">
                  <a:moveTo>
                    <a:pt x="11" y="0"/>
                  </a:moveTo>
                  <a:lnTo>
                    <a:pt x="585" y="0"/>
                  </a:lnTo>
                  <a:lnTo>
                    <a:pt x="589" y="1"/>
                  </a:lnTo>
                  <a:lnTo>
                    <a:pt x="593" y="4"/>
                  </a:lnTo>
                  <a:lnTo>
                    <a:pt x="595" y="7"/>
                  </a:lnTo>
                  <a:lnTo>
                    <a:pt x="595" y="11"/>
                  </a:lnTo>
                  <a:lnTo>
                    <a:pt x="595" y="16"/>
                  </a:lnTo>
                  <a:lnTo>
                    <a:pt x="593" y="19"/>
                  </a:lnTo>
                  <a:lnTo>
                    <a:pt x="589" y="21"/>
                  </a:lnTo>
                  <a:lnTo>
                    <a:pt x="585" y="23"/>
                  </a:lnTo>
                  <a:lnTo>
                    <a:pt x="11" y="23"/>
                  </a:lnTo>
                  <a:lnTo>
                    <a:pt x="8" y="21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2" name="Freeform 31"/>
            <p:cNvSpPr>
              <a:spLocks noEditPoints="1"/>
            </p:cNvSpPr>
            <p:nvPr/>
          </p:nvSpPr>
          <p:spPr bwMode="auto">
            <a:xfrm>
              <a:off x="2276475" y="2451100"/>
              <a:ext cx="63500" cy="142875"/>
            </a:xfrm>
            <a:custGeom>
              <a:avLst/>
              <a:gdLst>
                <a:gd name="T0" fmla="*/ 22 w 80"/>
                <a:gd name="T1" fmla="*/ 21 h 179"/>
                <a:gd name="T2" fmla="*/ 22 w 80"/>
                <a:gd name="T3" fmla="*/ 158 h 179"/>
                <a:gd name="T4" fmla="*/ 59 w 80"/>
                <a:gd name="T5" fmla="*/ 158 h 179"/>
                <a:gd name="T6" fmla="*/ 59 w 80"/>
                <a:gd name="T7" fmla="*/ 21 h 179"/>
                <a:gd name="T8" fmla="*/ 22 w 80"/>
                <a:gd name="T9" fmla="*/ 21 h 179"/>
                <a:gd name="T10" fmla="*/ 10 w 80"/>
                <a:gd name="T11" fmla="*/ 0 h 179"/>
                <a:gd name="T12" fmla="*/ 69 w 80"/>
                <a:gd name="T13" fmla="*/ 0 h 179"/>
                <a:gd name="T14" fmla="*/ 73 w 80"/>
                <a:gd name="T15" fmla="*/ 0 h 179"/>
                <a:gd name="T16" fmla="*/ 76 w 80"/>
                <a:gd name="T17" fmla="*/ 2 h 179"/>
                <a:gd name="T18" fmla="*/ 79 w 80"/>
                <a:gd name="T19" fmla="*/ 6 h 179"/>
                <a:gd name="T20" fmla="*/ 80 w 80"/>
                <a:gd name="T21" fmla="*/ 10 h 179"/>
                <a:gd name="T22" fmla="*/ 80 w 80"/>
                <a:gd name="T23" fmla="*/ 169 h 179"/>
                <a:gd name="T24" fmla="*/ 79 w 80"/>
                <a:gd name="T25" fmla="*/ 174 h 179"/>
                <a:gd name="T26" fmla="*/ 76 w 80"/>
                <a:gd name="T27" fmla="*/ 177 h 179"/>
                <a:gd name="T28" fmla="*/ 73 w 80"/>
                <a:gd name="T29" fmla="*/ 179 h 179"/>
                <a:gd name="T30" fmla="*/ 69 w 80"/>
                <a:gd name="T31" fmla="*/ 179 h 179"/>
                <a:gd name="T32" fmla="*/ 10 w 80"/>
                <a:gd name="T33" fmla="*/ 179 h 179"/>
                <a:gd name="T34" fmla="*/ 7 w 80"/>
                <a:gd name="T35" fmla="*/ 179 h 179"/>
                <a:gd name="T36" fmla="*/ 3 w 80"/>
                <a:gd name="T37" fmla="*/ 177 h 179"/>
                <a:gd name="T38" fmla="*/ 1 w 80"/>
                <a:gd name="T39" fmla="*/ 174 h 179"/>
                <a:gd name="T40" fmla="*/ 0 w 80"/>
                <a:gd name="T41" fmla="*/ 169 h 179"/>
                <a:gd name="T42" fmla="*/ 0 w 80"/>
                <a:gd name="T43" fmla="*/ 10 h 179"/>
                <a:gd name="T44" fmla="*/ 1 w 80"/>
                <a:gd name="T45" fmla="*/ 6 h 179"/>
                <a:gd name="T46" fmla="*/ 3 w 80"/>
                <a:gd name="T47" fmla="*/ 2 h 179"/>
                <a:gd name="T48" fmla="*/ 7 w 80"/>
                <a:gd name="T49" fmla="*/ 0 h 179"/>
                <a:gd name="T50" fmla="*/ 10 w 80"/>
                <a:gd name="T51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179">
                  <a:moveTo>
                    <a:pt x="22" y="21"/>
                  </a:moveTo>
                  <a:lnTo>
                    <a:pt x="22" y="158"/>
                  </a:lnTo>
                  <a:lnTo>
                    <a:pt x="59" y="158"/>
                  </a:lnTo>
                  <a:lnTo>
                    <a:pt x="59" y="21"/>
                  </a:lnTo>
                  <a:lnTo>
                    <a:pt x="22" y="21"/>
                  </a:lnTo>
                  <a:close/>
                  <a:moveTo>
                    <a:pt x="10" y="0"/>
                  </a:moveTo>
                  <a:lnTo>
                    <a:pt x="69" y="0"/>
                  </a:lnTo>
                  <a:lnTo>
                    <a:pt x="73" y="0"/>
                  </a:lnTo>
                  <a:lnTo>
                    <a:pt x="76" y="2"/>
                  </a:lnTo>
                  <a:lnTo>
                    <a:pt x="79" y="6"/>
                  </a:lnTo>
                  <a:lnTo>
                    <a:pt x="80" y="10"/>
                  </a:lnTo>
                  <a:lnTo>
                    <a:pt x="80" y="169"/>
                  </a:lnTo>
                  <a:lnTo>
                    <a:pt x="79" y="174"/>
                  </a:lnTo>
                  <a:lnTo>
                    <a:pt x="76" y="177"/>
                  </a:lnTo>
                  <a:lnTo>
                    <a:pt x="73" y="179"/>
                  </a:lnTo>
                  <a:lnTo>
                    <a:pt x="69" y="179"/>
                  </a:lnTo>
                  <a:lnTo>
                    <a:pt x="10" y="179"/>
                  </a:lnTo>
                  <a:lnTo>
                    <a:pt x="7" y="179"/>
                  </a:lnTo>
                  <a:lnTo>
                    <a:pt x="3" y="177"/>
                  </a:lnTo>
                  <a:lnTo>
                    <a:pt x="1" y="174"/>
                  </a:lnTo>
                  <a:lnTo>
                    <a:pt x="0" y="169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3" name="Freeform 32"/>
            <p:cNvSpPr>
              <a:spLocks noEditPoints="1"/>
            </p:cNvSpPr>
            <p:nvPr/>
          </p:nvSpPr>
          <p:spPr bwMode="auto">
            <a:xfrm>
              <a:off x="2357438" y="2409825"/>
              <a:ext cx="63500" cy="184150"/>
            </a:xfrm>
            <a:custGeom>
              <a:avLst/>
              <a:gdLst>
                <a:gd name="T0" fmla="*/ 22 w 80"/>
                <a:gd name="T1" fmla="*/ 21 h 231"/>
                <a:gd name="T2" fmla="*/ 22 w 80"/>
                <a:gd name="T3" fmla="*/ 210 h 231"/>
                <a:gd name="T4" fmla="*/ 58 w 80"/>
                <a:gd name="T5" fmla="*/ 210 h 231"/>
                <a:gd name="T6" fmla="*/ 58 w 80"/>
                <a:gd name="T7" fmla="*/ 21 h 231"/>
                <a:gd name="T8" fmla="*/ 22 w 80"/>
                <a:gd name="T9" fmla="*/ 21 h 231"/>
                <a:gd name="T10" fmla="*/ 11 w 80"/>
                <a:gd name="T11" fmla="*/ 0 h 231"/>
                <a:gd name="T12" fmla="*/ 69 w 80"/>
                <a:gd name="T13" fmla="*/ 0 h 231"/>
                <a:gd name="T14" fmla="*/ 74 w 80"/>
                <a:gd name="T15" fmla="*/ 1 h 231"/>
                <a:gd name="T16" fmla="*/ 77 w 80"/>
                <a:gd name="T17" fmla="*/ 3 h 231"/>
                <a:gd name="T18" fmla="*/ 80 w 80"/>
                <a:gd name="T19" fmla="*/ 6 h 231"/>
                <a:gd name="T20" fmla="*/ 80 w 80"/>
                <a:gd name="T21" fmla="*/ 10 h 231"/>
                <a:gd name="T22" fmla="*/ 80 w 80"/>
                <a:gd name="T23" fmla="*/ 221 h 231"/>
                <a:gd name="T24" fmla="*/ 80 w 80"/>
                <a:gd name="T25" fmla="*/ 226 h 231"/>
                <a:gd name="T26" fmla="*/ 77 w 80"/>
                <a:gd name="T27" fmla="*/ 229 h 231"/>
                <a:gd name="T28" fmla="*/ 74 w 80"/>
                <a:gd name="T29" fmla="*/ 231 h 231"/>
                <a:gd name="T30" fmla="*/ 69 w 80"/>
                <a:gd name="T31" fmla="*/ 231 h 231"/>
                <a:gd name="T32" fmla="*/ 11 w 80"/>
                <a:gd name="T33" fmla="*/ 231 h 231"/>
                <a:gd name="T34" fmla="*/ 6 w 80"/>
                <a:gd name="T35" fmla="*/ 231 h 231"/>
                <a:gd name="T36" fmla="*/ 3 w 80"/>
                <a:gd name="T37" fmla="*/ 229 h 231"/>
                <a:gd name="T38" fmla="*/ 0 w 80"/>
                <a:gd name="T39" fmla="*/ 226 h 231"/>
                <a:gd name="T40" fmla="*/ 0 w 80"/>
                <a:gd name="T41" fmla="*/ 221 h 231"/>
                <a:gd name="T42" fmla="*/ 0 w 80"/>
                <a:gd name="T43" fmla="*/ 10 h 231"/>
                <a:gd name="T44" fmla="*/ 0 w 80"/>
                <a:gd name="T45" fmla="*/ 6 h 231"/>
                <a:gd name="T46" fmla="*/ 3 w 80"/>
                <a:gd name="T47" fmla="*/ 3 h 231"/>
                <a:gd name="T48" fmla="*/ 6 w 80"/>
                <a:gd name="T49" fmla="*/ 1 h 231"/>
                <a:gd name="T50" fmla="*/ 11 w 80"/>
                <a:gd name="T5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231">
                  <a:moveTo>
                    <a:pt x="22" y="21"/>
                  </a:moveTo>
                  <a:lnTo>
                    <a:pt x="22" y="210"/>
                  </a:lnTo>
                  <a:lnTo>
                    <a:pt x="58" y="210"/>
                  </a:lnTo>
                  <a:lnTo>
                    <a:pt x="58" y="21"/>
                  </a:lnTo>
                  <a:lnTo>
                    <a:pt x="22" y="21"/>
                  </a:lnTo>
                  <a:close/>
                  <a:moveTo>
                    <a:pt x="11" y="0"/>
                  </a:moveTo>
                  <a:lnTo>
                    <a:pt x="69" y="0"/>
                  </a:lnTo>
                  <a:lnTo>
                    <a:pt x="74" y="1"/>
                  </a:lnTo>
                  <a:lnTo>
                    <a:pt x="77" y="3"/>
                  </a:lnTo>
                  <a:lnTo>
                    <a:pt x="80" y="6"/>
                  </a:lnTo>
                  <a:lnTo>
                    <a:pt x="80" y="10"/>
                  </a:lnTo>
                  <a:lnTo>
                    <a:pt x="80" y="221"/>
                  </a:lnTo>
                  <a:lnTo>
                    <a:pt x="80" y="226"/>
                  </a:lnTo>
                  <a:lnTo>
                    <a:pt x="77" y="229"/>
                  </a:lnTo>
                  <a:lnTo>
                    <a:pt x="74" y="231"/>
                  </a:lnTo>
                  <a:lnTo>
                    <a:pt x="69" y="231"/>
                  </a:lnTo>
                  <a:lnTo>
                    <a:pt x="11" y="231"/>
                  </a:lnTo>
                  <a:lnTo>
                    <a:pt x="6" y="231"/>
                  </a:lnTo>
                  <a:lnTo>
                    <a:pt x="3" y="229"/>
                  </a:lnTo>
                  <a:lnTo>
                    <a:pt x="0" y="226"/>
                  </a:lnTo>
                  <a:lnTo>
                    <a:pt x="0" y="221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4" name="Freeform 33"/>
            <p:cNvSpPr>
              <a:spLocks noEditPoints="1"/>
            </p:cNvSpPr>
            <p:nvPr/>
          </p:nvSpPr>
          <p:spPr bwMode="auto">
            <a:xfrm>
              <a:off x="2438400" y="2370138"/>
              <a:ext cx="63500" cy="223838"/>
            </a:xfrm>
            <a:custGeom>
              <a:avLst/>
              <a:gdLst>
                <a:gd name="T0" fmla="*/ 21 w 81"/>
                <a:gd name="T1" fmla="*/ 22 h 281"/>
                <a:gd name="T2" fmla="*/ 21 w 81"/>
                <a:gd name="T3" fmla="*/ 260 h 281"/>
                <a:gd name="T4" fmla="*/ 58 w 81"/>
                <a:gd name="T5" fmla="*/ 260 h 281"/>
                <a:gd name="T6" fmla="*/ 58 w 81"/>
                <a:gd name="T7" fmla="*/ 22 h 281"/>
                <a:gd name="T8" fmla="*/ 21 w 81"/>
                <a:gd name="T9" fmla="*/ 22 h 281"/>
                <a:gd name="T10" fmla="*/ 11 w 81"/>
                <a:gd name="T11" fmla="*/ 0 h 281"/>
                <a:gd name="T12" fmla="*/ 70 w 81"/>
                <a:gd name="T13" fmla="*/ 0 h 281"/>
                <a:gd name="T14" fmla="*/ 74 w 81"/>
                <a:gd name="T15" fmla="*/ 1 h 281"/>
                <a:gd name="T16" fmla="*/ 77 w 81"/>
                <a:gd name="T17" fmla="*/ 3 h 281"/>
                <a:gd name="T18" fmla="*/ 79 w 81"/>
                <a:gd name="T19" fmla="*/ 7 h 281"/>
                <a:gd name="T20" fmla="*/ 81 w 81"/>
                <a:gd name="T21" fmla="*/ 12 h 281"/>
                <a:gd name="T22" fmla="*/ 81 w 81"/>
                <a:gd name="T23" fmla="*/ 271 h 281"/>
                <a:gd name="T24" fmla="*/ 79 w 81"/>
                <a:gd name="T25" fmla="*/ 276 h 281"/>
                <a:gd name="T26" fmla="*/ 77 w 81"/>
                <a:gd name="T27" fmla="*/ 279 h 281"/>
                <a:gd name="T28" fmla="*/ 74 w 81"/>
                <a:gd name="T29" fmla="*/ 281 h 281"/>
                <a:gd name="T30" fmla="*/ 70 w 81"/>
                <a:gd name="T31" fmla="*/ 281 h 281"/>
                <a:gd name="T32" fmla="*/ 11 w 81"/>
                <a:gd name="T33" fmla="*/ 281 h 281"/>
                <a:gd name="T34" fmla="*/ 7 w 81"/>
                <a:gd name="T35" fmla="*/ 281 h 281"/>
                <a:gd name="T36" fmla="*/ 4 w 81"/>
                <a:gd name="T37" fmla="*/ 279 h 281"/>
                <a:gd name="T38" fmla="*/ 1 w 81"/>
                <a:gd name="T39" fmla="*/ 276 h 281"/>
                <a:gd name="T40" fmla="*/ 0 w 81"/>
                <a:gd name="T41" fmla="*/ 271 h 281"/>
                <a:gd name="T42" fmla="*/ 0 w 81"/>
                <a:gd name="T43" fmla="*/ 12 h 281"/>
                <a:gd name="T44" fmla="*/ 1 w 81"/>
                <a:gd name="T45" fmla="*/ 7 h 281"/>
                <a:gd name="T46" fmla="*/ 4 w 81"/>
                <a:gd name="T47" fmla="*/ 3 h 281"/>
                <a:gd name="T48" fmla="*/ 7 w 81"/>
                <a:gd name="T49" fmla="*/ 1 h 281"/>
                <a:gd name="T50" fmla="*/ 11 w 81"/>
                <a:gd name="T5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1" h="281">
                  <a:moveTo>
                    <a:pt x="21" y="22"/>
                  </a:moveTo>
                  <a:lnTo>
                    <a:pt x="21" y="260"/>
                  </a:lnTo>
                  <a:lnTo>
                    <a:pt x="58" y="260"/>
                  </a:lnTo>
                  <a:lnTo>
                    <a:pt x="58" y="22"/>
                  </a:lnTo>
                  <a:lnTo>
                    <a:pt x="21" y="22"/>
                  </a:lnTo>
                  <a:close/>
                  <a:moveTo>
                    <a:pt x="11" y="0"/>
                  </a:moveTo>
                  <a:lnTo>
                    <a:pt x="70" y="0"/>
                  </a:lnTo>
                  <a:lnTo>
                    <a:pt x="74" y="1"/>
                  </a:lnTo>
                  <a:lnTo>
                    <a:pt x="77" y="3"/>
                  </a:lnTo>
                  <a:lnTo>
                    <a:pt x="79" y="7"/>
                  </a:lnTo>
                  <a:lnTo>
                    <a:pt x="81" y="12"/>
                  </a:lnTo>
                  <a:lnTo>
                    <a:pt x="81" y="271"/>
                  </a:lnTo>
                  <a:lnTo>
                    <a:pt x="79" y="276"/>
                  </a:lnTo>
                  <a:lnTo>
                    <a:pt x="77" y="279"/>
                  </a:lnTo>
                  <a:lnTo>
                    <a:pt x="74" y="281"/>
                  </a:lnTo>
                  <a:lnTo>
                    <a:pt x="70" y="281"/>
                  </a:lnTo>
                  <a:lnTo>
                    <a:pt x="11" y="281"/>
                  </a:lnTo>
                  <a:lnTo>
                    <a:pt x="7" y="281"/>
                  </a:lnTo>
                  <a:lnTo>
                    <a:pt x="4" y="279"/>
                  </a:lnTo>
                  <a:lnTo>
                    <a:pt x="1" y="276"/>
                  </a:lnTo>
                  <a:lnTo>
                    <a:pt x="0" y="271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5" name="Freeform 34"/>
            <p:cNvSpPr>
              <a:spLocks noEditPoints="1"/>
            </p:cNvSpPr>
            <p:nvPr/>
          </p:nvSpPr>
          <p:spPr bwMode="auto">
            <a:xfrm>
              <a:off x="2519363" y="2490788"/>
              <a:ext cx="63500" cy="103188"/>
            </a:xfrm>
            <a:custGeom>
              <a:avLst/>
              <a:gdLst>
                <a:gd name="T0" fmla="*/ 22 w 80"/>
                <a:gd name="T1" fmla="*/ 23 h 130"/>
                <a:gd name="T2" fmla="*/ 22 w 80"/>
                <a:gd name="T3" fmla="*/ 109 h 130"/>
                <a:gd name="T4" fmla="*/ 59 w 80"/>
                <a:gd name="T5" fmla="*/ 109 h 130"/>
                <a:gd name="T6" fmla="*/ 59 w 80"/>
                <a:gd name="T7" fmla="*/ 23 h 130"/>
                <a:gd name="T8" fmla="*/ 22 w 80"/>
                <a:gd name="T9" fmla="*/ 23 h 130"/>
                <a:gd name="T10" fmla="*/ 12 w 80"/>
                <a:gd name="T11" fmla="*/ 0 h 130"/>
                <a:gd name="T12" fmla="*/ 70 w 80"/>
                <a:gd name="T13" fmla="*/ 0 h 130"/>
                <a:gd name="T14" fmla="*/ 74 w 80"/>
                <a:gd name="T15" fmla="*/ 2 h 130"/>
                <a:gd name="T16" fmla="*/ 78 w 80"/>
                <a:gd name="T17" fmla="*/ 4 h 130"/>
                <a:gd name="T18" fmla="*/ 79 w 80"/>
                <a:gd name="T19" fmla="*/ 7 h 130"/>
                <a:gd name="T20" fmla="*/ 80 w 80"/>
                <a:gd name="T21" fmla="*/ 11 h 130"/>
                <a:gd name="T22" fmla="*/ 80 w 80"/>
                <a:gd name="T23" fmla="*/ 120 h 130"/>
                <a:gd name="T24" fmla="*/ 79 w 80"/>
                <a:gd name="T25" fmla="*/ 125 h 130"/>
                <a:gd name="T26" fmla="*/ 78 w 80"/>
                <a:gd name="T27" fmla="*/ 128 h 130"/>
                <a:gd name="T28" fmla="*/ 74 w 80"/>
                <a:gd name="T29" fmla="*/ 130 h 130"/>
                <a:gd name="T30" fmla="*/ 70 w 80"/>
                <a:gd name="T31" fmla="*/ 130 h 130"/>
                <a:gd name="T32" fmla="*/ 12 w 80"/>
                <a:gd name="T33" fmla="*/ 130 h 130"/>
                <a:gd name="T34" fmla="*/ 7 w 80"/>
                <a:gd name="T35" fmla="*/ 130 h 130"/>
                <a:gd name="T36" fmla="*/ 3 w 80"/>
                <a:gd name="T37" fmla="*/ 128 h 130"/>
                <a:gd name="T38" fmla="*/ 1 w 80"/>
                <a:gd name="T39" fmla="*/ 125 h 130"/>
                <a:gd name="T40" fmla="*/ 0 w 80"/>
                <a:gd name="T41" fmla="*/ 120 h 130"/>
                <a:gd name="T42" fmla="*/ 0 w 80"/>
                <a:gd name="T43" fmla="*/ 11 h 130"/>
                <a:gd name="T44" fmla="*/ 1 w 80"/>
                <a:gd name="T45" fmla="*/ 7 h 130"/>
                <a:gd name="T46" fmla="*/ 3 w 80"/>
                <a:gd name="T47" fmla="*/ 4 h 130"/>
                <a:gd name="T48" fmla="*/ 7 w 80"/>
                <a:gd name="T49" fmla="*/ 2 h 130"/>
                <a:gd name="T50" fmla="*/ 12 w 80"/>
                <a:gd name="T5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130">
                  <a:moveTo>
                    <a:pt x="22" y="23"/>
                  </a:moveTo>
                  <a:lnTo>
                    <a:pt x="22" y="109"/>
                  </a:lnTo>
                  <a:lnTo>
                    <a:pt x="59" y="109"/>
                  </a:lnTo>
                  <a:lnTo>
                    <a:pt x="59" y="23"/>
                  </a:lnTo>
                  <a:lnTo>
                    <a:pt x="22" y="23"/>
                  </a:lnTo>
                  <a:close/>
                  <a:moveTo>
                    <a:pt x="12" y="0"/>
                  </a:moveTo>
                  <a:lnTo>
                    <a:pt x="70" y="0"/>
                  </a:lnTo>
                  <a:lnTo>
                    <a:pt x="74" y="2"/>
                  </a:lnTo>
                  <a:lnTo>
                    <a:pt x="78" y="4"/>
                  </a:lnTo>
                  <a:lnTo>
                    <a:pt x="79" y="7"/>
                  </a:lnTo>
                  <a:lnTo>
                    <a:pt x="80" y="11"/>
                  </a:lnTo>
                  <a:lnTo>
                    <a:pt x="80" y="120"/>
                  </a:lnTo>
                  <a:lnTo>
                    <a:pt x="79" y="125"/>
                  </a:lnTo>
                  <a:lnTo>
                    <a:pt x="78" y="128"/>
                  </a:lnTo>
                  <a:lnTo>
                    <a:pt x="74" y="130"/>
                  </a:lnTo>
                  <a:lnTo>
                    <a:pt x="70" y="130"/>
                  </a:lnTo>
                  <a:lnTo>
                    <a:pt x="12" y="130"/>
                  </a:lnTo>
                  <a:lnTo>
                    <a:pt x="7" y="130"/>
                  </a:lnTo>
                  <a:lnTo>
                    <a:pt x="3" y="128"/>
                  </a:lnTo>
                  <a:lnTo>
                    <a:pt x="1" y="125"/>
                  </a:lnTo>
                  <a:lnTo>
                    <a:pt x="0" y="120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66" name="Freeform 44"/>
          <p:cNvSpPr>
            <a:spLocks noEditPoints="1"/>
          </p:cNvSpPr>
          <p:nvPr/>
        </p:nvSpPr>
        <p:spPr bwMode="auto">
          <a:xfrm>
            <a:off x="4548056" y="1553905"/>
            <a:ext cx="477507" cy="477507"/>
          </a:xfrm>
          <a:custGeom>
            <a:avLst/>
            <a:gdLst>
              <a:gd name="T0" fmla="*/ 252 w 734"/>
              <a:gd name="T1" fmla="*/ 444 h 735"/>
              <a:gd name="T2" fmla="*/ 305 w 734"/>
              <a:gd name="T3" fmla="*/ 479 h 735"/>
              <a:gd name="T4" fmla="*/ 328 w 734"/>
              <a:gd name="T5" fmla="*/ 432 h 735"/>
              <a:gd name="T6" fmla="*/ 291 w 734"/>
              <a:gd name="T7" fmla="*/ 455 h 735"/>
              <a:gd name="T8" fmla="*/ 279 w 734"/>
              <a:gd name="T9" fmla="*/ 446 h 735"/>
              <a:gd name="T10" fmla="*/ 303 w 734"/>
              <a:gd name="T11" fmla="*/ 407 h 735"/>
              <a:gd name="T12" fmla="*/ 240 w 734"/>
              <a:gd name="T13" fmla="*/ 341 h 735"/>
              <a:gd name="T14" fmla="*/ 175 w 734"/>
              <a:gd name="T15" fmla="*/ 444 h 735"/>
              <a:gd name="T16" fmla="*/ 240 w 734"/>
              <a:gd name="T17" fmla="*/ 546 h 735"/>
              <a:gd name="T18" fmla="*/ 362 w 734"/>
              <a:gd name="T19" fmla="*/ 533 h 735"/>
              <a:gd name="T20" fmla="*/ 402 w 734"/>
              <a:gd name="T21" fmla="*/ 418 h 735"/>
              <a:gd name="T22" fmla="*/ 354 w 734"/>
              <a:gd name="T23" fmla="*/ 444 h 735"/>
              <a:gd name="T24" fmla="*/ 291 w 734"/>
              <a:gd name="T25" fmla="*/ 506 h 735"/>
              <a:gd name="T26" fmla="*/ 229 w 734"/>
              <a:gd name="T27" fmla="*/ 444 h 735"/>
              <a:gd name="T28" fmla="*/ 291 w 734"/>
              <a:gd name="T29" fmla="*/ 381 h 735"/>
              <a:gd name="T30" fmla="*/ 317 w 734"/>
              <a:gd name="T31" fmla="*/ 331 h 735"/>
              <a:gd name="T32" fmla="*/ 194 w 734"/>
              <a:gd name="T33" fmla="*/ 279 h 735"/>
              <a:gd name="T34" fmla="*/ 103 w 734"/>
              <a:gd name="T35" fmla="*/ 409 h 735"/>
              <a:gd name="T36" fmla="*/ 145 w 734"/>
              <a:gd name="T37" fmla="*/ 567 h 735"/>
              <a:gd name="T38" fmla="*/ 291 w 734"/>
              <a:gd name="T39" fmla="*/ 635 h 735"/>
              <a:gd name="T40" fmla="*/ 437 w 734"/>
              <a:gd name="T41" fmla="*/ 567 h 735"/>
              <a:gd name="T42" fmla="*/ 479 w 734"/>
              <a:gd name="T43" fmla="*/ 408 h 735"/>
              <a:gd name="T44" fmla="*/ 411 w 734"/>
              <a:gd name="T45" fmla="*/ 374 h 735"/>
              <a:gd name="T46" fmla="*/ 415 w 734"/>
              <a:gd name="T47" fmla="*/ 505 h 735"/>
              <a:gd name="T48" fmla="*/ 291 w 734"/>
              <a:gd name="T49" fmla="*/ 582 h 735"/>
              <a:gd name="T50" fmla="*/ 166 w 734"/>
              <a:gd name="T51" fmla="*/ 505 h 735"/>
              <a:gd name="T52" fmla="*/ 182 w 734"/>
              <a:gd name="T53" fmla="*/ 357 h 735"/>
              <a:gd name="T54" fmla="*/ 316 w 734"/>
              <a:gd name="T55" fmla="*/ 307 h 735"/>
              <a:gd name="T56" fmla="*/ 391 w 734"/>
              <a:gd name="T57" fmla="*/ 280 h 735"/>
              <a:gd name="T58" fmla="*/ 248 w 734"/>
              <a:gd name="T59" fmla="*/ 180 h 735"/>
              <a:gd name="T60" fmla="*/ 75 w 734"/>
              <a:gd name="T61" fmla="*/ 286 h 735"/>
              <a:gd name="T62" fmla="*/ 28 w 734"/>
              <a:gd name="T63" fmla="*/ 487 h 735"/>
              <a:gd name="T64" fmla="*/ 133 w 734"/>
              <a:gd name="T65" fmla="*/ 659 h 735"/>
              <a:gd name="T66" fmla="*/ 334 w 734"/>
              <a:gd name="T67" fmla="*/ 707 h 735"/>
              <a:gd name="T68" fmla="*/ 507 w 734"/>
              <a:gd name="T69" fmla="*/ 601 h 735"/>
              <a:gd name="T70" fmla="*/ 555 w 734"/>
              <a:gd name="T71" fmla="*/ 403 h 735"/>
              <a:gd name="T72" fmla="*/ 451 w 734"/>
              <a:gd name="T73" fmla="*/ 300 h 735"/>
              <a:gd name="T74" fmla="*/ 505 w 734"/>
              <a:gd name="T75" fmla="*/ 444 h 735"/>
              <a:gd name="T76" fmla="*/ 430 w 734"/>
              <a:gd name="T77" fmla="*/ 608 h 735"/>
              <a:gd name="T78" fmla="*/ 252 w 734"/>
              <a:gd name="T79" fmla="*/ 655 h 735"/>
              <a:gd name="T80" fmla="*/ 106 w 734"/>
              <a:gd name="T81" fmla="*/ 552 h 735"/>
              <a:gd name="T82" fmla="*/ 89 w 734"/>
              <a:gd name="T83" fmla="*/ 369 h 735"/>
              <a:gd name="T84" fmla="*/ 216 w 734"/>
              <a:gd name="T85" fmla="*/ 242 h 735"/>
              <a:gd name="T86" fmla="*/ 384 w 734"/>
              <a:gd name="T87" fmla="*/ 250 h 735"/>
              <a:gd name="T88" fmla="*/ 407 w 734"/>
              <a:gd name="T89" fmla="*/ 203 h 735"/>
              <a:gd name="T90" fmla="*/ 548 w 734"/>
              <a:gd name="T91" fmla="*/ 203 h 735"/>
              <a:gd name="T92" fmla="*/ 693 w 734"/>
              <a:gd name="T93" fmla="*/ 112 h 735"/>
              <a:gd name="T94" fmla="*/ 534 w 734"/>
              <a:gd name="T95" fmla="*/ 141 h 735"/>
              <a:gd name="T96" fmla="*/ 634 w 734"/>
              <a:gd name="T97" fmla="*/ 0 h 735"/>
              <a:gd name="T98" fmla="*/ 645 w 734"/>
              <a:gd name="T99" fmla="*/ 12 h 735"/>
              <a:gd name="T100" fmla="*/ 731 w 734"/>
              <a:gd name="T101" fmla="*/ 93 h 735"/>
              <a:gd name="T102" fmla="*/ 731 w 734"/>
              <a:gd name="T103" fmla="*/ 110 h 735"/>
              <a:gd name="T104" fmla="*/ 524 w 734"/>
              <a:gd name="T105" fmla="*/ 227 h 735"/>
              <a:gd name="T106" fmla="*/ 579 w 734"/>
              <a:gd name="T107" fmla="*/ 399 h 735"/>
              <a:gd name="T108" fmla="*/ 535 w 734"/>
              <a:gd name="T109" fmla="*/ 602 h 735"/>
              <a:gd name="T110" fmla="*/ 375 w 734"/>
              <a:gd name="T111" fmla="*/ 723 h 735"/>
              <a:gd name="T112" fmla="*/ 168 w 734"/>
              <a:gd name="T113" fmla="*/ 707 h 735"/>
              <a:gd name="T114" fmla="*/ 28 w 734"/>
              <a:gd name="T115" fmla="*/ 567 h 735"/>
              <a:gd name="T116" fmla="*/ 12 w 734"/>
              <a:gd name="T117" fmla="*/ 360 h 735"/>
              <a:gd name="T118" fmla="*/ 133 w 734"/>
              <a:gd name="T119" fmla="*/ 200 h 735"/>
              <a:gd name="T120" fmla="*/ 336 w 734"/>
              <a:gd name="T121" fmla="*/ 156 h 735"/>
              <a:gd name="T122" fmla="*/ 508 w 734"/>
              <a:gd name="T123" fmla="*/ 210 h 735"/>
              <a:gd name="T124" fmla="*/ 625 w 734"/>
              <a:gd name="T125" fmla="*/ 3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34" h="735">
                <a:moveTo>
                  <a:pt x="291" y="404"/>
                </a:moveTo>
                <a:lnTo>
                  <a:pt x="276" y="408"/>
                </a:lnTo>
                <a:lnTo>
                  <a:pt x="263" y="416"/>
                </a:lnTo>
                <a:lnTo>
                  <a:pt x="255" y="428"/>
                </a:lnTo>
                <a:lnTo>
                  <a:pt x="252" y="444"/>
                </a:lnTo>
                <a:lnTo>
                  <a:pt x="255" y="459"/>
                </a:lnTo>
                <a:lnTo>
                  <a:pt x="263" y="471"/>
                </a:lnTo>
                <a:lnTo>
                  <a:pt x="276" y="479"/>
                </a:lnTo>
                <a:lnTo>
                  <a:pt x="291" y="483"/>
                </a:lnTo>
                <a:lnTo>
                  <a:pt x="305" y="479"/>
                </a:lnTo>
                <a:lnTo>
                  <a:pt x="318" y="471"/>
                </a:lnTo>
                <a:lnTo>
                  <a:pt x="327" y="459"/>
                </a:lnTo>
                <a:lnTo>
                  <a:pt x="330" y="444"/>
                </a:lnTo>
                <a:lnTo>
                  <a:pt x="329" y="438"/>
                </a:lnTo>
                <a:lnTo>
                  <a:pt x="328" y="432"/>
                </a:lnTo>
                <a:lnTo>
                  <a:pt x="326" y="426"/>
                </a:lnTo>
                <a:lnTo>
                  <a:pt x="300" y="452"/>
                </a:lnTo>
                <a:lnTo>
                  <a:pt x="297" y="454"/>
                </a:lnTo>
                <a:lnTo>
                  <a:pt x="294" y="455"/>
                </a:lnTo>
                <a:lnTo>
                  <a:pt x="291" y="455"/>
                </a:lnTo>
                <a:lnTo>
                  <a:pt x="288" y="455"/>
                </a:lnTo>
                <a:lnTo>
                  <a:pt x="285" y="454"/>
                </a:lnTo>
                <a:lnTo>
                  <a:pt x="283" y="452"/>
                </a:lnTo>
                <a:lnTo>
                  <a:pt x="281" y="449"/>
                </a:lnTo>
                <a:lnTo>
                  <a:pt x="279" y="446"/>
                </a:lnTo>
                <a:lnTo>
                  <a:pt x="279" y="442"/>
                </a:lnTo>
                <a:lnTo>
                  <a:pt x="281" y="439"/>
                </a:lnTo>
                <a:lnTo>
                  <a:pt x="283" y="435"/>
                </a:lnTo>
                <a:lnTo>
                  <a:pt x="309" y="409"/>
                </a:lnTo>
                <a:lnTo>
                  <a:pt x="303" y="407"/>
                </a:lnTo>
                <a:lnTo>
                  <a:pt x="297" y="406"/>
                </a:lnTo>
                <a:lnTo>
                  <a:pt x="291" y="404"/>
                </a:lnTo>
                <a:close/>
                <a:moveTo>
                  <a:pt x="291" y="329"/>
                </a:moveTo>
                <a:lnTo>
                  <a:pt x="264" y="331"/>
                </a:lnTo>
                <a:lnTo>
                  <a:pt x="240" y="341"/>
                </a:lnTo>
                <a:lnTo>
                  <a:pt x="219" y="354"/>
                </a:lnTo>
                <a:lnTo>
                  <a:pt x="201" y="371"/>
                </a:lnTo>
                <a:lnTo>
                  <a:pt x="187" y="393"/>
                </a:lnTo>
                <a:lnTo>
                  <a:pt x="179" y="418"/>
                </a:lnTo>
                <a:lnTo>
                  <a:pt x="175" y="444"/>
                </a:lnTo>
                <a:lnTo>
                  <a:pt x="179" y="470"/>
                </a:lnTo>
                <a:lnTo>
                  <a:pt x="187" y="494"/>
                </a:lnTo>
                <a:lnTo>
                  <a:pt x="201" y="516"/>
                </a:lnTo>
                <a:lnTo>
                  <a:pt x="219" y="533"/>
                </a:lnTo>
                <a:lnTo>
                  <a:pt x="240" y="546"/>
                </a:lnTo>
                <a:lnTo>
                  <a:pt x="264" y="556"/>
                </a:lnTo>
                <a:lnTo>
                  <a:pt x="291" y="558"/>
                </a:lnTo>
                <a:lnTo>
                  <a:pt x="317" y="556"/>
                </a:lnTo>
                <a:lnTo>
                  <a:pt x="341" y="546"/>
                </a:lnTo>
                <a:lnTo>
                  <a:pt x="362" y="533"/>
                </a:lnTo>
                <a:lnTo>
                  <a:pt x="381" y="516"/>
                </a:lnTo>
                <a:lnTo>
                  <a:pt x="394" y="494"/>
                </a:lnTo>
                <a:lnTo>
                  <a:pt x="402" y="470"/>
                </a:lnTo>
                <a:lnTo>
                  <a:pt x="406" y="444"/>
                </a:lnTo>
                <a:lnTo>
                  <a:pt x="402" y="418"/>
                </a:lnTo>
                <a:lnTo>
                  <a:pt x="394" y="393"/>
                </a:lnTo>
                <a:lnTo>
                  <a:pt x="380" y="371"/>
                </a:lnTo>
                <a:lnTo>
                  <a:pt x="343" y="408"/>
                </a:lnTo>
                <a:lnTo>
                  <a:pt x="350" y="425"/>
                </a:lnTo>
                <a:lnTo>
                  <a:pt x="354" y="444"/>
                </a:lnTo>
                <a:lnTo>
                  <a:pt x="350" y="464"/>
                </a:lnTo>
                <a:lnTo>
                  <a:pt x="341" y="480"/>
                </a:lnTo>
                <a:lnTo>
                  <a:pt x="328" y="494"/>
                </a:lnTo>
                <a:lnTo>
                  <a:pt x="310" y="503"/>
                </a:lnTo>
                <a:lnTo>
                  <a:pt x="291" y="506"/>
                </a:lnTo>
                <a:lnTo>
                  <a:pt x="271" y="503"/>
                </a:lnTo>
                <a:lnTo>
                  <a:pt x="253" y="494"/>
                </a:lnTo>
                <a:lnTo>
                  <a:pt x="240" y="480"/>
                </a:lnTo>
                <a:lnTo>
                  <a:pt x="231" y="464"/>
                </a:lnTo>
                <a:lnTo>
                  <a:pt x="229" y="444"/>
                </a:lnTo>
                <a:lnTo>
                  <a:pt x="231" y="423"/>
                </a:lnTo>
                <a:lnTo>
                  <a:pt x="240" y="407"/>
                </a:lnTo>
                <a:lnTo>
                  <a:pt x="253" y="393"/>
                </a:lnTo>
                <a:lnTo>
                  <a:pt x="271" y="384"/>
                </a:lnTo>
                <a:lnTo>
                  <a:pt x="291" y="381"/>
                </a:lnTo>
                <a:lnTo>
                  <a:pt x="309" y="383"/>
                </a:lnTo>
                <a:lnTo>
                  <a:pt x="326" y="391"/>
                </a:lnTo>
                <a:lnTo>
                  <a:pt x="363" y="355"/>
                </a:lnTo>
                <a:lnTo>
                  <a:pt x="342" y="341"/>
                </a:lnTo>
                <a:lnTo>
                  <a:pt x="317" y="331"/>
                </a:lnTo>
                <a:lnTo>
                  <a:pt x="291" y="329"/>
                </a:lnTo>
                <a:close/>
                <a:moveTo>
                  <a:pt x="291" y="252"/>
                </a:moveTo>
                <a:lnTo>
                  <a:pt x="257" y="255"/>
                </a:lnTo>
                <a:lnTo>
                  <a:pt x="224" y="265"/>
                </a:lnTo>
                <a:lnTo>
                  <a:pt x="194" y="279"/>
                </a:lnTo>
                <a:lnTo>
                  <a:pt x="168" y="298"/>
                </a:lnTo>
                <a:lnTo>
                  <a:pt x="145" y="321"/>
                </a:lnTo>
                <a:lnTo>
                  <a:pt x="126" y="348"/>
                </a:lnTo>
                <a:lnTo>
                  <a:pt x="111" y="377"/>
                </a:lnTo>
                <a:lnTo>
                  <a:pt x="103" y="409"/>
                </a:lnTo>
                <a:lnTo>
                  <a:pt x="100" y="444"/>
                </a:lnTo>
                <a:lnTo>
                  <a:pt x="103" y="478"/>
                </a:lnTo>
                <a:lnTo>
                  <a:pt x="111" y="510"/>
                </a:lnTo>
                <a:lnTo>
                  <a:pt x="126" y="541"/>
                </a:lnTo>
                <a:lnTo>
                  <a:pt x="145" y="567"/>
                </a:lnTo>
                <a:lnTo>
                  <a:pt x="168" y="590"/>
                </a:lnTo>
                <a:lnTo>
                  <a:pt x="194" y="609"/>
                </a:lnTo>
                <a:lnTo>
                  <a:pt x="224" y="623"/>
                </a:lnTo>
                <a:lnTo>
                  <a:pt x="257" y="632"/>
                </a:lnTo>
                <a:lnTo>
                  <a:pt x="291" y="635"/>
                </a:lnTo>
                <a:lnTo>
                  <a:pt x="326" y="632"/>
                </a:lnTo>
                <a:lnTo>
                  <a:pt x="358" y="623"/>
                </a:lnTo>
                <a:lnTo>
                  <a:pt x="387" y="609"/>
                </a:lnTo>
                <a:lnTo>
                  <a:pt x="414" y="590"/>
                </a:lnTo>
                <a:lnTo>
                  <a:pt x="437" y="567"/>
                </a:lnTo>
                <a:lnTo>
                  <a:pt x="456" y="541"/>
                </a:lnTo>
                <a:lnTo>
                  <a:pt x="470" y="510"/>
                </a:lnTo>
                <a:lnTo>
                  <a:pt x="479" y="478"/>
                </a:lnTo>
                <a:lnTo>
                  <a:pt x="482" y="444"/>
                </a:lnTo>
                <a:lnTo>
                  <a:pt x="479" y="408"/>
                </a:lnTo>
                <a:lnTo>
                  <a:pt x="469" y="375"/>
                </a:lnTo>
                <a:lnTo>
                  <a:pt x="454" y="344"/>
                </a:lnTo>
                <a:lnTo>
                  <a:pt x="434" y="317"/>
                </a:lnTo>
                <a:lnTo>
                  <a:pt x="397" y="355"/>
                </a:lnTo>
                <a:lnTo>
                  <a:pt x="411" y="374"/>
                </a:lnTo>
                <a:lnTo>
                  <a:pt x="421" y="395"/>
                </a:lnTo>
                <a:lnTo>
                  <a:pt x="427" y="419"/>
                </a:lnTo>
                <a:lnTo>
                  <a:pt x="430" y="444"/>
                </a:lnTo>
                <a:lnTo>
                  <a:pt x="426" y="475"/>
                </a:lnTo>
                <a:lnTo>
                  <a:pt x="415" y="505"/>
                </a:lnTo>
                <a:lnTo>
                  <a:pt x="399" y="530"/>
                </a:lnTo>
                <a:lnTo>
                  <a:pt x="378" y="552"/>
                </a:lnTo>
                <a:lnTo>
                  <a:pt x="352" y="568"/>
                </a:lnTo>
                <a:lnTo>
                  <a:pt x="323" y="578"/>
                </a:lnTo>
                <a:lnTo>
                  <a:pt x="291" y="582"/>
                </a:lnTo>
                <a:lnTo>
                  <a:pt x="259" y="578"/>
                </a:lnTo>
                <a:lnTo>
                  <a:pt x="230" y="568"/>
                </a:lnTo>
                <a:lnTo>
                  <a:pt x="204" y="552"/>
                </a:lnTo>
                <a:lnTo>
                  <a:pt x="182" y="530"/>
                </a:lnTo>
                <a:lnTo>
                  <a:pt x="166" y="505"/>
                </a:lnTo>
                <a:lnTo>
                  <a:pt x="155" y="475"/>
                </a:lnTo>
                <a:lnTo>
                  <a:pt x="152" y="444"/>
                </a:lnTo>
                <a:lnTo>
                  <a:pt x="155" y="412"/>
                </a:lnTo>
                <a:lnTo>
                  <a:pt x="166" y="383"/>
                </a:lnTo>
                <a:lnTo>
                  <a:pt x="182" y="357"/>
                </a:lnTo>
                <a:lnTo>
                  <a:pt x="204" y="336"/>
                </a:lnTo>
                <a:lnTo>
                  <a:pt x="230" y="319"/>
                </a:lnTo>
                <a:lnTo>
                  <a:pt x="259" y="309"/>
                </a:lnTo>
                <a:lnTo>
                  <a:pt x="291" y="305"/>
                </a:lnTo>
                <a:lnTo>
                  <a:pt x="316" y="307"/>
                </a:lnTo>
                <a:lnTo>
                  <a:pt x="340" y="313"/>
                </a:lnTo>
                <a:lnTo>
                  <a:pt x="361" y="324"/>
                </a:lnTo>
                <a:lnTo>
                  <a:pt x="380" y="337"/>
                </a:lnTo>
                <a:lnTo>
                  <a:pt x="418" y="300"/>
                </a:lnTo>
                <a:lnTo>
                  <a:pt x="391" y="280"/>
                </a:lnTo>
                <a:lnTo>
                  <a:pt x="360" y="265"/>
                </a:lnTo>
                <a:lnTo>
                  <a:pt x="327" y="255"/>
                </a:lnTo>
                <a:lnTo>
                  <a:pt x="291" y="252"/>
                </a:lnTo>
                <a:close/>
                <a:moveTo>
                  <a:pt x="291" y="176"/>
                </a:moveTo>
                <a:lnTo>
                  <a:pt x="248" y="180"/>
                </a:lnTo>
                <a:lnTo>
                  <a:pt x="206" y="190"/>
                </a:lnTo>
                <a:lnTo>
                  <a:pt x="168" y="206"/>
                </a:lnTo>
                <a:lnTo>
                  <a:pt x="133" y="228"/>
                </a:lnTo>
                <a:lnTo>
                  <a:pt x="102" y="254"/>
                </a:lnTo>
                <a:lnTo>
                  <a:pt x="75" y="286"/>
                </a:lnTo>
                <a:lnTo>
                  <a:pt x="54" y="321"/>
                </a:lnTo>
                <a:lnTo>
                  <a:pt x="37" y="360"/>
                </a:lnTo>
                <a:lnTo>
                  <a:pt x="28" y="400"/>
                </a:lnTo>
                <a:lnTo>
                  <a:pt x="24" y="444"/>
                </a:lnTo>
                <a:lnTo>
                  <a:pt x="28" y="487"/>
                </a:lnTo>
                <a:lnTo>
                  <a:pt x="37" y="528"/>
                </a:lnTo>
                <a:lnTo>
                  <a:pt x="54" y="567"/>
                </a:lnTo>
                <a:lnTo>
                  <a:pt x="75" y="601"/>
                </a:lnTo>
                <a:lnTo>
                  <a:pt x="102" y="633"/>
                </a:lnTo>
                <a:lnTo>
                  <a:pt x="133" y="659"/>
                </a:lnTo>
                <a:lnTo>
                  <a:pt x="168" y="681"/>
                </a:lnTo>
                <a:lnTo>
                  <a:pt x="206" y="697"/>
                </a:lnTo>
                <a:lnTo>
                  <a:pt x="248" y="707"/>
                </a:lnTo>
                <a:lnTo>
                  <a:pt x="291" y="711"/>
                </a:lnTo>
                <a:lnTo>
                  <a:pt x="334" y="707"/>
                </a:lnTo>
                <a:lnTo>
                  <a:pt x="375" y="697"/>
                </a:lnTo>
                <a:lnTo>
                  <a:pt x="413" y="681"/>
                </a:lnTo>
                <a:lnTo>
                  <a:pt x="449" y="659"/>
                </a:lnTo>
                <a:lnTo>
                  <a:pt x="479" y="633"/>
                </a:lnTo>
                <a:lnTo>
                  <a:pt x="507" y="601"/>
                </a:lnTo>
                <a:lnTo>
                  <a:pt x="528" y="567"/>
                </a:lnTo>
                <a:lnTo>
                  <a:pt x="544" y="528"/>
                </a:lnTo>
                <a:lnTo>
                  <a:pt x="555" y="487"/>
                </a:lnTo>
                <a:lnTo>
                  <a:pt x="559" y="444"/>
                </a:lnTo>
                <a:lnTo>
                  <a:pt x="555" y="403"/>
                </a:lnTo>
                <a:lnTo>
                  <a:pt x="546" y="364"/>
                </a:lnTo>
                <a:lnTo>
                  <a:pt x="531" y="328"/>
                </a:lnTo>
                <a:lnTo>
                  <a:pt x="512" y="293"/>
                </a:lnTo>
                <a:lnTo>
                  <a:pt x="488" y="264"/>
                </a:lnTo>
                <a:lnTo>
                  <a:pt x="451" y="300"/>
                </a:lnTo>
                <a:lnTo>
                  <a:pt x="470" y="324"/>
                </a:lnTo>
                <a:lnTo>
                  <a:pt x="485" y="351"/>
                </a:lnTo>
                <a:lnTo>
                  <a:pt x="496" y="381"/>
                </a:lnTo>
                <a:lnTo>
                  <a:pt x="503" y="412"/>
                </a:lnTo>
                <a:lnTo>
                  <a:pt x="505" y="444"/>
                </a:lnTo>
                <a:lnTo>
                  <a:pt x="502" y="483"/>
                </a:lnTo>
                <a:lnTo>
                  <a:pt x="492" y="518"/>
                </a:lnTo>
                <a:lnTo>
                  <a:pt x="477" y="552"/>
                </a:lnTo>
                <a:lnTo>
                  <a:pt x="456" y="582"/>
                </a:lnTo>
                <a:lnTo>
                  <a:pt x="430" y="608"/>
                </a:lnTo>
                <a:lnTo>
                  <a:pt x="399" y="629"/>
                </a:lnTo>
                <a:lnTo>
                  <a:pt x="366" y="645"/>
                </a:lnTo>
                <a:lnTo>
                  <a:pt x="329" y="655"/>
                </a:lnTo>
                <a:lnTo>
                  <a:pt x="291" y="659"/>
                </a:lnTo>
                <a:lnTo>
                  <a:pt x="252" y="655"/>
                </a:lnTo>
                <a:lnTo>
                  <a:pt x="216" y="645"/>
                </a:lnTo>
                <a:lnTo>
                  <a:pt x="182" y="629"/>
                </a:lnTo>
                <a:lnTo>
                  <a:pt x="153" y="608"/>
                </a:lnTo>
                <a:lnTo>
                  <a:pt x="127" y="582"/>
                </a:lnTo>
                <a:lnTo>
                  <a:pt x="106" y="552"/>
                </a:lnTo>
                <a:lnTo>
                  <a:pt x="89" y="518"/>
                </a:lnTo>
                <a:lnTo>
                  <a:pt x="80" y="483"/>
                </a:lnTo>
                <a:lnTo>
                  <a:pt x="76" y="444"/>
                </a:lnTo>
                <a:lnTo>
                  <a:pt x="80" y="404"/>
                </a:lnTo>
                <a:lnTo>
                  <a:pt x="89" y="369"/>
                </a:lnTo>
                <a:lnTo>
                  <a:pt x="106" y="335"/>
                </a:lnTo>
                <a:lnTo>
                  <a:pt x="127" y="305"/>
                </a:lnTo>
                <a:lnTo>
                  <a:pt x="153" y="279"/>
                </a:lnTo>
                <a:lnTo>
                  <a:pt x="182" y="258"/>
                </a:lnTo>
                <a:lnTo>
                  <a:pt x="216" y="242"/>
                </a:lnTo>
                <a:lnTo>
                  <a:pt x="252" y="232"/>
                </a:lnTo>
                <a:lnTo>
                  <a:pt x="291" y="228"/>
                </a:lnTo>
                <a:lnTo>
                  <a:pt x="323" y="231"/>
                </a:lnTo>
                <a:lnTo>
                  <a:pt x="354" y="238"/>
                </a:lnTo>
                <a:lnTo>
                  <a:pt x="384" y="250"/>
                </a:lnTo>
                <a:lnTo>
                  <a:pt x="410" y="265"/>
                </a:lnTo>
                <a:lnTo>
                  <a:pt x="434" y="284"/>
                </a:lnTo>
                <a:lnTo>
                  <a:pt x="471" y="246"/>
                </a:lnTo>
                <a:lnTo>
                  <a:pt x="440" y="222"/>
                </a:lnTo>
                <a:lnTo>
                  <a:pt x="407" y="203"/>
                </a:lnTo>
                <a:lnTo>
                  <a:pt x="371" y="188"/>
                </a:lnTo>
                <a:lnTo>
                  <a:pt x="331" y="180"/>
                </a:lnTo>
                <a:lnTo>
                  <a:pt x="291" y="176"/>
                </a:lnTo>
                <a:close/>
                <a:moveTo>
                  <a:pt x="639" y="112"/>
                </a:moveTo>
                <a:lnTo>
                  <a:pt x="548" y="203"/>
                </a:lnTo>
                <a:lnTo>
                  <a:pt x="576" y="203"/>
                </a:lnTo>
                <a:lnTo>
                  <a:pt x="593" y="201"/>
                </a:lnTo>
                <a:lnTo>
                  <a:pt x="608" y="195"/>
                </a:lnTo>
                <a:lnTo>
                  <a:pt x="622" y="184"/>
                </a:lnTo>
                <a:lnTo>
                  <a:pt x="693" y="112"/>
                </a:lnTo>
                <a:lnTo>
                  <a:pt x="639" y="112"/>
                </a:lnTo>
                <a:close/>
                <a:moveTo>
                  <a:pt x="621" y="41"/>
                </a:moveTo>
                <a:lnTo>
                  <a:pt x="550" y="112"/>
                </a:lnTo>
                <a:lnTo>
                  <a:pt x="540" y="125"/>
                </a:lnTo>
                <a:lnTo>
                  <a:pt x="534" y="141"/>
                </a:lnTo>
                <a:lnTo>
                  <a:pt x="531" y="158"/>
                </a:lnTo>
                <a:lnTo>
                  <a:pt x="531" y="187"/>
                </a:lnTo>
                <a:lnTo>
                  <a:pt x="621" y="96"/>
                </a:lnTo>
                <a:lnTo>
                  <a:pt x="621" y="41"/>
                </a:lnTo>
                <a:close/>
                <a:moveTo>
                  <a:pt x="634" y="0"/>
                </a:moveTo>
                <a:lnTo>
                  <a:pt x="638" y="1"/>
                </a:lnTo>
                <a:lnTo>
                  <a:pt x="641" y="3"/>
                </a:lnTo>
                <a:lnTo>
                  <a:pt x="644" y="6"/>
                </a:lnTo>
                <a:lnTo>
                  <a:pt x="645" y="8"/>
                </a:lnTo>
                <a:lnTo>
                  <a:pt x="645" y="12"/>
                </a:lnTo>
                <a:lnTo>
                  <a:pt x="645" y="89"/>
                </a:lnTo>
                <a:lnTo>
                  <a:pt x="722" y="89"/>
                </a:lnTo>
                <a:lnTo>
                  <a:pt x="725" y="90"/>
                </a:lnTo>
                <a:lnTo>
                  <a:pt x="729" y="91"/>
                </a:lnTo>
                <a:lnTo>
                  <a:pt x="731" y="93"/>
                </a:lnTo>
                <a:lnTo>
                  <a:pt x="734" y="97"/>
                </a:lnTo>
                <a:lnTo>
                  <a:pt x="734" y="99"/>
                </a:lnTo>
                <a:lnTo>
                  <a:pt x="734" y="103"/>
                </a:lnTo>
                <a:lnTo>
                  <a:pt x="732" y="106"/>
                </a:lnTo>
                <a:lnTo>
                  <a:pt x="731" y="110"/>
                </a:lnTo>
                <a:lnTo>
                  <a:pt x="639" y="201"/>
                </a:lnTo>
                <a:lnTo>
                  <a:pt x="620" y="215"/>
                </a:lnTo>
                <a:lnTo>
                  <a:pt x="600" y="223"/>
                </a:lnTo>
                <a:lnTo>
                  <a:pt x="576" y="227"/>
                </a:lnTo>
                <a:lnTo>
                  <a:pt x="524" y="227"/>
                </a:lnTo>
                <a:lnTo>
                  <a:pt x="505" y="246"/>
                </a:lnTo>
                <a:lnTo>
                  <a:pt x="531" y="279"/>
                </a:lnTo>
                <a:lnTo>
                  <a:pt x="553" y="317"/>
                </a:lnTo>
                <a:lnTo>
                  <a:pt x="568" y="356"/>
                </a:lnTo>
                <a:lnTo>
                  <a:pt x="579" y="399"/>
                </a:lnTo>
                <a:lnTo>
                  <a:pt x="582" y="444"/>
                </a:lnTo>
                <a:lnTo>
                  <a:pt x="579" y="486"/>
                </a:lnTo>
                <a:lnTo>
                  <a:pt x="569" y="528"/>
                </a:lnTo>
                <a:lnTo>
                  <a:pt x="555" y="567"/>
                </a:lnTo>
                <a:lnTo>
                  <a:pt x="535" y="602"/>
                </a:lnTo>
                <a:lnTo>
                  <a:pt x="510" y="634"/>
                </a:lnTo>
                <a:lnTo>
                  <a:pt x="482" y="664"/>
                </a:lnTo>
                <a:lnTo>
                  <a:pt x="450" y="687"/>
                </a:lnTo>
                <a:lnTo>
                  <a:pt x="413" y="707"/>
                </a:lnTo>
                <a:lnTo>
                  <a:pt x="375" y="723"/>
                </a:lnTo>
                <a:lnTo>
                  <a:pt x="334" y="731"/>
                </a:lnTo>
                <a:lnTo>
                  <a:pt x="291" y="735"/>
                </a:lnTo>
                <a:lnTo>
                  <a:pt x="248" y="731"/>
                </a:lnTo>
                <a:lnTo>
                  <a:pt x="207" y="723"/>
                </a:lnTo>
                <a:lnTo>
                  <a:pt x="168" y="707"/>
                </a:lnTo>
                <a:lnTo>
                  <a:pt x="133" y="687"/>
                </a:lnTo>
                <a:lnTo>
                  <a:pt x="100" y="664"/>
                </a:lnTo>
                <a:lnTo>
                  <a:pt x="71" y="634"/>
                </a:lnTo>
                <a:lnTo>
                  <a:pt x="46" y="602"/>
                </a:lnTo>
                <a:lnTo>
                  <a:pt x="28" y="567"/>
                </a:lnTo>
                <a:lnTo>
                  <a:pt x="12" y="528"/>
                </a:lnTo>
                <a:lnTo>
                  <a:pt x="3" y="486"/>
                </a:lnTo>
                <a:lnTo>
                  <a:pt x="0" y="444"/>
                </a:lnTo>
                <a:lnTo>
                  <a:pt x="3" y="401"/>
                </a:lnTo>
                <a:lnTo>
                  <a:pt x="12" y="360"/>
                </a:lnTo>
                <a:lnTo>
                  <a:pt x="28" y="321"/>
                </a:lnTo>
                <a:lnTo>
                  <a:pt x="46" y="285"/>
                </a:lnTo>
                <a:lnTo>
                  <a:pt x="71" y="253"/>
                </a:lnTo>
                <a:lnTo>
                  <a:pt x="100" y="223"/>
                </a:lnTo>
                <a:lnTo>
                  <a:pt x="133" y="200"/>
                </a:lnTo>
                <a:lnTo>
                  <a:pt x="168" y="180"/>
                </a:lnTo>
                <a:lnTo>
                  <a:pt x="207" y="164"/>
                </a:lnTo>
                <a:lnTo>
                  <a:pt x="248" y="156"/>
                </a:lnTo>
                <a:lnTo>
                  <a:pt x="291" y="153"/>
                </a:lnTo>
                <a:lnTo>
                  <a:pt x="336" y="156"/>
                </a:lnTo>
                <a:lnTo>
                  <a:pt x="378" y="166"/>
                </a:lnTo>
                <a:lnTo>
                  <a:pt x="418" y="182"/>
                </a:lnTo>
                <a:lnTo>
                  <a:pt x="454" y="203"/>
                </a:lnTo>
                <a:lnTo>
                  <a:pt x="488" y="229"/>
                </a:lnTo>
                <a:lnTo>
                  <a:pt x="508" y="210"/>
                </a:lnTo>
                <a:lnTo>
                  <a:pt x="508" y="158"/>
                </a:lnTo>
                <a:lnTo>
                  <a:pt x="510" y="135"/>
                </a:lnTo>
                <a:lnTo>
                  <a:pt x="520" y="113"/>
                </a:lnTo>
                <a:lnTo>
                  <a:pt x="534" y="96"/>
                </a:lnTo>
                <a:lnTo>
                  <a:pt x="625" y="3"/>
                </a:lnTo>
                <a:lnTo>
                  <a:pt x="628" y="1"/>
                </a:lnTo>
                <a:lnTo>
                  <a:pt x="631" y="0"/>
                </a:lnTo>
                <a:lnTo>
                  <a:pt x="63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267"/>
          <p:cNvSpPr/>
          <p:nvPr/>
        </p:nvSpPr>
        <p:spPr>
          <a:xfrm>
            <a:off x="175049" y="179708"/>
            <a:ext cx="8425799" cy="685800"/>
          </a:xfrm>
          <a:prstGeom prst="rect">
            <a:avLst/>
          </a:prstGeom>
          <a:gradFill>
            <a:gsLst>
              <a:gs pos="17000">
                <a:schemeClr val="accent3"/>
              </a:gs>
              <a:gs pos="91000">
                <a:schemeClr val="accent3">
                  <a:lumMod val="75000"/>
                </a:schemeClr>
              </a:gs>
              <a:gs pos="100000">
                <a:schemeClr val="accent3">
                  <a:lumMod val="6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en-IN" b="1" dirty="0" smtClean="0">
                <a:ea typeface="Roboto" panose="02000000000000000000" pitchFamily="2" charset="0"/>
                <a:cs typeface="Open Sans" panose="020B0606030504020204" pitchFamily="34" charset="0"/>
              </a:rPr>
              <a:t>What is </a:t>
            </a:r>
            <a:r>
              <a:rPr lang="en-IN" b="1" dirty="0" err="1" smtClean="0">
                <a:ea typeface="Roboto" panose="02000000000000000000" pitchFamily="2" charset="0"/>
                <a:cs typeface="Open Sans" panose="020B0606030504020204" pitchFamily="34" charset="0"/>
              </a:rPr>
              <a:t>Blockchain</a:t>
            </a:r>
            <a:r>
              <a:rPr lang="en-IN" b="1" dirty="0" smtClean="0">
                <a:ea typeface="Roboto" panose="02000000000000000000" pitchFamily="2" charset="0"/>
                <a:cs typeface="Open Sans" panose="020B0606030504020204" pitchFamily="34" charset="0"/>
              </a:rPr>
              <a:t>?</a:t>
            </a:r>
            <a:endParaRPr lang="en-IN" b="1" dirty="0"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049" y="1275063"/>
            <a:ext cx="117105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blockchain</a:t>
            </a:r>
            <a:r>
              <a:rPr lang="en-US" dirty="0"/>
              <a:t> is, in the simplest of terms, a time-stamped series of immutable records of data </a:t>
            </a:r>
            <a:r>
              <a:rPr lang="en-US" dirty="0" smtClean="0"/>
              <a:t>that </a:t>
            </a:r>
            <a:r>
              <a:rPr lang="en-US" dirty="0"/>
              <a:t>is managed by a cluster of computers not owned by any single entity.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of these blocks of data (i.e. block) is secured and bound to each other using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cryptographic </a:t>
            </a:r>
            <a:r>
              <a:rPr lang="en-US" dirty="0"/>
              <a:t>principles (i.e. chain</a:t>
            </a:r>
            <a:r>
              <a:rPr lang="en-US" dirty="0" smtClean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blockchain</a:t>
            </a:r>
            <a:r>
              <a:rPr lang="en-US" dirty="0"/>
              <a:t> network has no central authority — it is the very definition of a </a:t>
            </a:r>
            <a:r>
              <a:rPr lang="en-US" dirty="0" smtClean="0"/>
              <a:t>democratized </a:t>
            </a:r>
            <a:r>
              <a:rPr lang="en-US" dirty="0"/>
              <a:t>system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Since it is a shared and immutable ledger, the information in it is open for anyone and everyone to see.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Hence</a:t>
            </a:r>
            <a:r>
              <a:rPr lang="en-US" dirty="0"/>
              <a:t>, anything that is built on the </a:t>
            </a:r>
            <a:r>
              <a:rPr lang="en-US" dirty="0" err="1"/>
              <a:t>blockchain</a:t>
            </a:r>
            <a:r>
              <a:rPr lang="en-US" dirty="0"/>
              <a:t> is by its very nature transparent and everyone involved is accountable for their actions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 Steps Hexagonal Segmented Diagram</a:t>
            </a:r>
            <a:endParaRPr lang="en-US" dirty="0"/>
          </a:p>
        </p:txBody>
      </p:sp>
      <p:sp>
        <p:nvSpPr>
          <p:cNvPr id="233" name="TextBox 232"/>
          <p:cNvSpPr txBox="1"/>
          <p:nvPr/>
        </p:nvSpPr>
        <p:spPr>
          <a:xfrm>
            <a:off x="3673263" y="2504511"/>
            <a:ext cx="565187" cy="494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9" name="Group 258"/>
          <p:cNvGrpSpPr/>
          <p:nvPr/>
        </p:nvGrpSpPr>
        <p:grpSpPr>
          <a:xfrm>
            <a:off x="3239802" y="3390934"/>
            <a:ext cx="384232" cy="357349"/>
            <a:chOff x="2157413" y="2289175"/>
            <a:chExt cx="544513" cy="506413"/>
          </a:xfrm>
          <a:solidFill>
            <a:schemeClr val="bg1"/>
          </a:solidFill>
        </p:grpSpPr>
        <p:sp>
          <p:nvSpPr>
            <p:cNvPr id="260" name="Freeform 29"/>
            <p:cNvSpPr>
              <a:spLocks noEditPoints="1"/>
            </p:cNvSpPr>
            <p:nvPr/>
          </p:nvSpPr>
          <p:spPr bwMode="auto">
            <a:xfrm>
              <a:off x="2157413" y="2289175"/>
              <a:ext cx="544513" cy="506413"/>
            </a:xfrm>
            <a:custGeom>
              <a:avLst/>
              <a:gdLst>
                <a:gd name="T0" fmla="*/ 286 w 684"/>
                <a:gd name="T1" fmla="*/ 616 h 638"/>
                <a:gd name="T2" fmla="*/ 398 w 684"/>
                <a:gd name="T3" fmla="*/ 532 h 638"/>
                <a:gd name="T4" fmla="*/ 26 w 684"/>
                <a:gd name="T5" fmla="*/ 21 h 638"/>
                <a:gd name="T6" fmla="*/ 22 w 684"/>
                <a:gd name="T7" fmla="*/ 24 h 638"/>
                <a:gd name="T8" fmla="*/ 21 w 684"/>
                <a:gd name="T9" fmla="*/ 506 h 638"/>
                <a:gd name="T10" fmla="*/ 23 w 684"/>
                <a:gd name="T11" fmla="*/ 510 h 638"/>
                <a:gd name="T12" fmla="*/ 660 w 684"/>
                <a:gd name="T13" fmla="*/ 511 h 638"/>
                <a:gd name="T14" fmla="*/ 663 w 684"/>
                <a:gd name="T15" fmla="*/ 509 h 638"/>
                <a:gd name="T16" fmla="*/ 663 w 684"/>
                <a:gd name="T17" fmla="*/ 26 h 638"/>
                <a:gd name="T18" fmla="*/ 661 w 684"/>
                <a:gd name="T19" fmla="*/ 22 h 638"/>
                <a:gd name="T20" fmla="*/ 26 w 684"/>
                <a:gd name="T21" fmla="*/ 21 h 638"/>
                <a:gd name="T22" fmla="*/ 660 w 684"/>
                <a:gd name="T23" fmla="*/ 0 h 638"/>
                <a:gd name="T24" fmla="*/ 677 w 684"/>
                <a:gd name="T25" fmla="*/ 7 h 638"/>
                <a:gd name="T26" fmla="*/ 684 w 684"/>
                <a:gd name="T27" fmla="*/ 25 h 638"/>
                <a:gd name="T28" fmla="*/ 683 w 684"/>
                <a:gd name="T29" fmla="*/ 517 h 638"/>
                <a:gd name="T30" fmla="*/ 669 w 684"/>
                <a:gd name="T31" fmla="*/ 530 h 638"/>
                <a:gd name="T32" fmla="*/ 419 w 684"/>
                <a:gd name="T33" fmla="*/ 532 h 638"/>
                <a:gd name="T34" fmla="*/ 523 w 684"/>
                <a:gd name="T35" fmla="*/ 616 h 638"/>
                <a:gd name="T36" fmla="*/ 531 w 684"/>
                <a:gd name="T37" fmla="*/ 620 h 638"/>
                <a:gd name="T38" fmla="*/ 534 w 684"/>
                <a:gd name="T39" fmla="*/ 627 h 638"/>
                <a:gd name="T40" fmla="*/ 531 w 684"/>
                <a:gd name="T41" fmla="*/ 635 h 638"/>
                <a:gd name="T42" fmla="*/ 523 w 684"/>
                <a:gd name="T43" fmla="*/ 638 h 638"/>
                <a:gd name="T44" fmla="*/ 157 w 684"/>
                <a:gd name="T45" fmla="*/ 638 h 638"/>
                <a:gd name="T46" fmla="*/ 151 w 684"/>
                <a:gd name="T47" fmla="*/ 632 h 638"/>
                <a:gd name="T48" fmla="*/ 151 w 684"/>
                <a:gd name="T49" fmla="*/ 622 h 638"/>
                <a:gd name="T50" fmla="*/ 157 w 684"/>
                <a:gd name="T51" fmla="*/ 618 h 638"/>
                <a:gd name="T52" fmla="*/ 264 w 684"/>
                <a:gd name="T53" fmla="*/ 616 h 638"/>
                <a:gd name="T54" fmla="*/ 26 w 684"/>
                <a:gd name="T55" fmla="*/ 532 h 638"/>
                <a:gd name="T56" fmla="*/ 7 w 684"/>
                <a:gd name="T57" fmla="*/ 525 h 638"/>
                <a:gd name="T58" fmla="*/ 0 w 684"/>
                <a:gd name="T59" fmla="*/ 506 h 638"/>
                <a:gd name="T60" fmla="*/ 1 w 684"/>
                <a:gd name="T61" fmla="*/ 15 h 638"/>
                <a:gd name="T62" fmla="*/ 15 w 684"/>
                <a:gd name="T63" fmla="*/ 1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4" h="638">
                  <a:moveTo>
                    <a:pt x="286" y="532"/>
                  </a:moveTo>
                  <a:lnTo>
                    <a:pt x="286" y="616"/>
                  </a:lnTo>
                  <a:lnTo>
                    <a:pt x="398" y="616"/>
                  </a:lnTo>
                  <a:lnTo>
                    <a:pt x="398" y="532"/>
                  </a:lnTo>
                  <a:lnTo>
                    <a:pt x="286" y="532"/>
                  </a:lnTo>
                  <a:close/>
                  <a:moveTo>
                    <a:pt x="26" y="21"/>
                  </a:moveTo>
                  <a:lnTo>
                    <a:pt x="23" y="22"/>
                  </a:lnTo>
                  <a:lnTo>
                    <a:pt x="22" y="24"/>
                  </a:lnTo>
                  <a:lnTo>
                    <a:pt x="21" y="26"/>
                  </a:lnTo>
                  <a:lnTo>
                    <a:pt x="21" y="506"/>
                  </a:lnTo>
                  <a:lnTo>
                    <a:pt x="22" y="509"/>
                  </a:lnTo>
                  <a:lnTo>
                    <a:pt x="23" y="510"/>
                  </a:lnTo>
                  <a:lnTo>
                    <a:pt x="26" y="511"/>
                  </a:lnTo>
                  <a:lnTo>
                    <a:pt x="660" y="511"/>
                  </a:lnTo>
                  <a:lnTo>
                    <a:pt x="661" y="510"/>
                  </a:lnTo>
                  <a:lnTo>
                    <a:pt x="663" y="509"/>
                  </a:lnTo>
                  <a:lnTo>
                    <a:pt x="663" y="506"/>
                  </a:lnTo>
                  <a:lnTo>
                    <a:pt x="663" y="26"/>
                  </a:lnTo>
                  <a:lnTo>
                    <a:pt x="663" y="24"/>
                  </a:lnTo>
                  <a:lnTo>
                    <a:pt x="661" y="22"/>
                  </a:lnTo>
                  <a:lnTo>
                    <a:pt x="660" y="21"/>
                  </a:lnTo>
                  <a:lnTo>
                    <a:pt x="26" y="21"/>
                  </a:lnTo>
                  <a:close/>
                  <a:moveTo>
                    <a:pt x="26" y="0"/>
                  </a:moveTo>
                  <a:lnTo>
                    <a:pt x="660" y="0"/>
                  </a:lnTo>
                  <a:lnTo>
                    <a:pt x="669" y="1"/>
                  </a:lnTo>
                  <a:lnTo>
                    <a:pt x="677" y="7"/>
                  </a:lnTo>
                  <a:lnTo>
                    <a:pt x="683" y="15"/>
                  </a:lnTo>
                  <a:lnTo>
                    <a:pt x="684" y="25"/>
                  </a:lnTo>
                  <a:lnTo>
                    <a:pt x="684" y="508"/>
                  </a:lnTo>
                  <a:lnTo>
                    <a:pt x="683" y="517"/>
                  </a:lnTo>
                  <a:lnTo>
                    <a:pt x="677" y="525"/>
                  </a:lnTo>
                  <a:lnTo>
                    <a:pt x="669" y="530"/>
                  </a:lnTo>
                  <a:lnTo>
                    <a:pt x="660" y="532"/>
                  </a:lnTo>
                  <a:lnTo>
                    <a:pt x="419" y="532"/>
                  </a:lnTo>
                  <a:lnTo>
                    <a:pt x="419" y="616"/>
                  </a:lnTo>
                  <a:lnTo>
                    <a:pt x="523" y="616"/>
                  </a:lnTo>
                  <a:lnTo>
                    <a:pt x="527" y="618"/>
                  </a:lnTo>
                  <a:lnTo>
                    <a:pt x="531" y="620"/>
                  </a:lnTo>
                  <a:lnTo>
                    <a:pt x="533" y="622"/>
                  </a:lnTo>
                  <a:lnTo>
                    <a:pt x="534" y="627"/>
                  </a:lnTo>
                  <a:lnTo>
                    <a:pt x="533" y="632"/>
                  </a:lnTo>
                  <a:lnTo>
                    <a:pt x="531" y="635"/>
                  </a:lnTo>
                  <a:lnTo>
                    <a:pt x="527" y="638"/>
                  </a:lnTo>
                  <a:lnTo>
                    <a:pt x="523" y="638"/>
                  </a:lnTo>
                  <a:lnTo>
                    <a:pt x="162" y="638"/>
                  </a:lnTo>
                  <a:lnTo>
                    <a:pt x="157" y="638"/>
                  </a:lnTo>
                  <a:lnTo>
                    <a:pt x="153" y="635"/>
                  </a:lnTo>
                  <a:lnTo>
                    <a:pt x="151" y="632"/>
                  </a:lnTo>
                  <a:lnTo>
                    <a:pt x="150" y="627"/>
                  </a:lnTo>
                  <a:lnTo>
                    <a:pt x="151" y="622"/>
                  </a:lnTo>
                  <a:lnTo>
                    <a:pt x="153" y="620"/>
                  </a:lnTo>
                  <a:lnTo>
                    <a:pt x="157" y="618"/>
                  </a:lnTo>
                  <a:lnTo>
                    <a:pt x="162" y="616"/>
                  </a:lnTo>
                  <a:lnTo>
                    <a:pt x="264" y="616"/>
                  </a:lnTo>
                  <a:lnTo>
                    <a:pt x="264" y="532"/>
                  </a:lnTo>
                  <a:lnTo>
                    <a:pt x="26" y="532"/>
                  </a:lnTo>
                  <a:lnTo>
                    <a:pt x="15" y="530"/>
                  </a:lnTo>
                  <a:lnTo>
                    <a:pt x="7" y="525"/>
                  </a:lnTo>
                  <a:lnTo>
                    <a:pt x="1" y="517"/>
                  </a:lnTo>
                  <a:lnTo>
                    <a:pt x="0" y="506"/>
                  </a:lnTo>
                  <a:lnTo>
                    <a:pt x="0" y="26"/>
                  </a:lnTo>
                  <a:lnTo>
                    <a:pt x="1" y="15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1" name="Freeform 30"/>
            <p:cNvSpPr>
              <a:spLocks/>
            </p:cNvSpPr>
            <p:nvPr/>
          </p:nvSpPr>
          <p:spPr bwMode="auto">
            <a:xfrm>
              <a:off x="2193925" y="2624138"/>
              <a:ext cx="471488" cy="17463"/>
            </a:xfrm>
            <a:custGeom>
              <a:avLst/>
              <a:gdLst>
                <a:gd name="T0" fmla="*/ 11 w 595"/>
                <a:gd name="T1" fmla="*/ 0 h 23"/>
                <a:gd name="T2" fmla="*/ 585 w 595"/>
                <a:gd name="T3" fmla="*/ 0 h 23"/>
                <a:gd name="T4" fmla="*/ 589 w 595"/>
                <a:gd name="T5" fmla="*/ 1 h 23"/>
                <a:gd name="T6" fmla="*/ 593 w 595"/>
                <a:gd name="T7" fmla="*/ 4 h 23"/>
                <a:gd name="T8" fmla="*/ 595 w 595"/>
                <a:gd name="T9" fmla="*/ 7 h 23"/>
                <a:gd name="T10" fmla="*/ 595 w 595"/>
                <a:gd name="T11" fmla="*/ 11 h 23"/>
                <a:gd name="T12" fmla="*/ 595 w 595"/>
                <a:gd name="T13" fmla="*/ 16 h 23"/>
                <a:gd name="T14" fmla="*/ 593 w 595"/>
                <a:gd name="T15" fmla="*/ 19 h 23"/>
                <a:gd name="T16" fmla="*/ 589 w 595"/>
                <a:gd name="T17" fmla="*/ 21 h 23"/>
                <a:gd name="T18" fmla="*/ 585 w 595"/>
                <a:gd name="T19" fmla="*/ 23 h 23"/>
                <a:gd name="T20" fmla="*/ 11 w 595"/>
                <a:gd name="T21" fmla="*/ 23 h 23"/>
                <a:gd name="T22" fmla="*/ 8 w 595"/>
                <a:gd name="T23" fmla="*/ 21 h 23"/>
                <a:gd name="T24" fmla="*/ 4 w 595"/>
                <a:gd name="T25" fmla="*/ 19 h 23"/>
                <a:gd name="T26" fmla="*/ 2 w 595"/>
                <a:gd name="T27" fmla="*/ 16 h 23"/>
                <a:gd name="T28" fmla="*/ 0 w 595"/>
                <a:gd name="T29" fmla="*/ 11 h 23"/>
                <a:gd name="T30" fmla="*/ 2 w 595"/>
                <a:gd name="T31" fmla="*/ 7 h 23"/>
                <a:gd name="T32" fmla="*/ 4 w 595"/>
                <a:gd name="T33" fmla="*/ 4 h 23"/>
                <a:gd name="T34" fmla="*/ 8 w 595"/>
                <a:gd name="T35" fmla="*/ 1 h 23"/>
                <a:gd name="T36" fmla="*/ 11 w 595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23">
                  <a:moveTo>
                    <a:pt x="11" y="0"/>
                  </a:moveTo>
                  <a:lnTo>
                    <a:pt x="585" y="0"/>
                  </a:lnTo>
                  <a:lnTo>
                    <a:pt x="589" y="1"/>
                  </a:lnTo>
                  <a:lnTo>
                    <a:pt x="593" y="4"/>
                  </a:lnTo>
                  <a:lnTo>
                    <a:pt x="595" y="7"/>
                  </a:lnTo>
                  <a:lnTo>
                    <a:pt x="595" y="11"/>
                  </a:lnTo>
                  <a:lnTo>
                    <a:pt x="595" y="16"/>
                  </a:lnTo>
                  <a:lnTo>
                    <a:pt x="593" y="19"/>
                  </a:lnTo>
                  <a:lnTo>
                    <a:pt x="589" y="21"/>
                  </a:lnTo>
                  <a:lnTo>
                    <a:pt x="585" y="23"/>
                  </a:lnTo>
                  <a:lnTo>
                    <a:pt x="11" y="23"/>
                  </a:lnTo>
                  <a:lnTo>
                    <a:pt x="8" y="21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2" name="Freeform 31"/>
            <p:cNvSpPr>
              <a:spLocks noEditPoints="1"/>
            </p:cNvSpPr>
            <p:nvPr/>
          </p:nvSpPr>
          <p:spPr bwMode="auto">
            <a:xfrm>
              <a:off x="2276475" y="2451100"/>
              <a:ext cx="63500" cy="142875"/>
            </a:xfrm>
            <a:custGeom>
              <a:avLst/>
              <a:gdLst>
                <a:gd name="T0" fmla="*/ 22 w 80"/>
                <a:gd name="T1" fmla="*/ 21 h 179"/>
                <a:gd name="T2" fmla="*/ 22 w 80"/>
                <a:gd name="T3" fmla="*/ 158 h 179"/>
                <a:gd name="T4" fmla="*/ 59 w 80"/>
                <a:gd name="T5" fmla="*/ 158 h 179"/>
                <a:gd name="T6" fmla="*/ 59 w 80"/>
                <a:gd name="T7" fmla="*/ 21 h 179"/>
                <a:gd name="T8" fmla="*/ 22 w 80"/>
                <a:gd name="T9" fmla="*/ 21 h 179"/>
                <a:gd name="T10" fmla="*/ 10 w 80"/>
                <a:gd name="T11" fmla="*/ 0 h 179"/>
                <a:gd name="T12" fmla="*/ 69 w 80"/>
                <a:gd name="T13" fmla="*/ 0 h 179"/>
                <a:gd name="T14" fmla="*/ 73 w 80"/>
                <a:gd name="T15" fmla="*/ 0 h 179"/>
                <a:gd name="T16" fmla="*/ 76 w 80"/>
                <a:gd name="T17" fmla="*/ 2 h 179"/>
                <a:gd name="T18" fmla="*/ 79 w 80"/>
                <a:gd name="T19" fmla="*/ 6 h 179"/>
                <a:gd name="T20" fmla="*/ 80 w 80"/>
                <a:gd name="T21" fmla="*/ 10 h 179"/>
                <a:gd name="T22" fmla="*/ 80 w 80"/>
                <a:gd name="T23" fmla="*/ 169 h 179"/>
                <a:gd name="T24" fmla="*/ 79 w 80"/>
                <a:gd name="T25" fmla="*/ 174 h 179"/>
                <a:gd name="T26" fmla="*/ 76 w 80"/>
                <a:gd name="T27" fmla="*/ 177 h 179"/>
                <a:gd name="T28" fmla="*/ 73 w 80"/>
                <a:gd name="T29" fmla="*/ 179 h 179"/>
                <a:gd name="T30" fmla="*/ 69 w 80"/>
                <a:gd name="T31" fmla="*/ 179 h 179"/>
                <a:gd name="T32" fmla="*/ 10 w 80"/>
                <a:gd name="T33" fmla="*/ 179 h 179"/>
                <a:gd name="T34" fmla="*/ 7 w 80"/>
                <a:gd name="T35" fmla="*/ 179 h 179"/>
                <a:gd name="T36" fmla="*/ 3 w 80"/>
                <a:gd name="T37" fmla="*/ 177 h 179"/>
                <a:gd name="T38" fmla="*/ 1 w 80"/>
                <a:gd name="T39" fmla="*/ 174 h 179"/>
                <a:gd name="T40" fmla="*/ 0 w 80"/>
                <a:gd name="T41" fmla="*/ 169 h 179"/>
                <a:gd name="T42" fmla="*/ 0 w 80"/>
                <a:gd name="T43" fmla="*/ 10 h 179"/>
                <a:gd name="T44" fmla="*/ 1 w 80"/>
                <a:gd name="T45" fmla="*/ 6 h 179"/>
                <a:gd name="T46" fmla="*/ 3 w 80"/>
                <a:gd name="T47" fmla="*/ 2 h 179"/>
                <a:gd name="T48" fmla="*/ 7 w 80"/>
                <a:gd name="T49" fmla="*/ 0 h 179"/>
                <a:gd name="T50" fmla="*/ 10 w 80"/>
                <a:gd name="T51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179">
                  <a:moveTo>
                    <a:pt x="22" y="21"/>
                  </a:moveTo>
                  <a:lnTo>
                    <a:pt x="22" y="158"/>
                  </a:lnTo>
                  <a:lnTo>
                    <a:pt x="59" y="158"/>
                  </a:lnTo>
                  <a:lnTo>
                    <a:pt x="59" y="21"/>
                  </a:lnTo>
                  <a:lnTo>
                    <a:pt x="22" y="21"/>
                  </a:lnTo>
                  <a:close/>
                  <a:moveTo>
                    <a:pt x="10" y="0"/>
                  </a:moveTo>
                  <a:lnTo>
                    <a:pt x="69" y="0"/>
                  </a:lnTo>
                  <a:lnTo>
                    <a:pt x="73" y="0"/>
                  </a:lnTo>
                  <a:lnTo>
                    <a:pt x="76" y="2"/>
                  </a:lnTo>
                  <a:lnTo>
                    <a:pt x="79" y="6"/>
                  </a:lnTo>
                  <a:lnTo>
                    <a:pt x="80" y="10"/>
                  </a:lnTo>
                  <a:lnTo>
                    <a:pt x="80" y="169"/>
                  </a:lnTo>
                  <a:lnTo>
                    <a:pt x="79" y="174"/>
                  </a:lnTo>
                  <a:lnTo>
                    <a:pt x="76" y="177"/>
                  </a:lnTo>
                  <a:lnTo>
                    <a:pt x="73" y="179"/>
                  </a:lnTo>
                  <a:lnTo>
                    <a:pt x="69" y="179"/>
                  </a:lnTo>
                  <a:lnTo>
                    <a:pt x="10" y="179"/>
                  </a:lnTo>
                  <a:lnTo>
                    <a:pt x="7" y="179"/>
                  </a:lnTo>
                  <a:lnTo>
                    <a:pt x="3" y="177"/>
                  </a:lnTo>
                  <a:lnTo>
                    <a:pt x="1" y="174"/>
                  </a:lnTo>
                  <a:lnTo>
                    <a:pt x="0" y="169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3" name="Freeform 32"/>
            <p:cNvSpPr>
              <a:spLocks noEditPoints="1"/>
            </p:cNvSpPr>
            <p:nvPr/>
          </p:nvSpPr>
          <p:spPr bwMode="auto">
            <a:xfrm>
              <a:off x="2357438" y="2409825"/>
              <a:ext cx="63500" cy="184150"/>
            </a:xfrm>
            <a:custGeom>
              <a:avLst/>
              <a:gdLst>
                <a:gd name="T0" fmla="*/ 22 w 80"/>
                <a:gd name="T1" fmla="*/ 21 h 231"/>
                <a:gd name="T2" fmla="*/ 22 w 80"/>
                <a:gd name="T3" fmla="*/ 210 h 231"/>
                <a:gd name="T4" fmla="*/ 58 w 80"/>
                <a:gd name="T5" fmla="*/ 210 h 231"/>
                <a:gd name="T6" fmla="*/ 58 w 80"/>
                <a:gd name="T7" fmla="*/ 21 h 231"/>
                <a:gd name="T8" fmla="*/ 22 w 80"/>
                <a:gd name="T9" fmla="*/ 21 h 231"/>
                <a:gd name="T10" fmla="*/ 11 w 80"/>
                <a:gd name="T11" fmla="*/ 0 h 231"/>
                <a:gd name="T12" fmla="*/ 69 w 80"/>
                <a:gd name="T13" fmla="*/ 0 h 231"/>
                <a:gd name="T14" fmla="*/ 74 w 80"/>
                <a:gd name="T15" fmla="*/ 1 h 231"/>
                <a:gd name="T16" fmla="*/ 77 w 80"/>
                <a:gd name="T17" fmla="*/ 3 h 231"/>
                <a:gd name="T18" fmla="*/ 80 w 80"/>
                <a:gd name="T19" fmla="*/ 6 h 231"/>
                <a:gd name="T20" fmla="*/ 80 w 80"/>
                <a:gd name="T21" fmla="*/ 10 h 231"/>
                <a:gd name="T22" fmla="*/ 80 w 80"/>
                <a:gd name="T23" fmla="*/ 221 h 231"/>
                <a:gd name="T24" fmla="*/ 80 w 80"/>
                <a:gd name="T25" fmla="*/ 226 h 231"/>
                <a:gd name="T26" fmla="*/ 77 w 80"/>
                <a:gd name="T27" fmla="*/ 229 h 231"/>
                <a:gd name="T28" fmla="*/ 74 w 80"/>
                <a:gd name="T29" fmla="*/ 231 h 231"/>
                <a:gd name="T30" fmla="*/ 69 w 80"/>
                <a:gd name="T31" fmla="*/ 231 h 231"/>
                <a:gd name="T32" fmla="*/ 11 w 80"/>
                <a:gd name="T33" fmla="*/ 231 h 231"/>
                <a:gd name="T34" fmla="*/ 6 w 80"/>
                <a:gd name="T35" fmla="*/ 231 h 231"/>
                <a:gd name="T36" fmla="*/ 3 w 80"/>
                <a:gd name="T37" fmla="*/ 229 h 231"/>
                <a:gd name="T38" fmla="*/ 0 w 80"/>
                <a:gd name="T39" fmla="*/ 226 h 231"/>
                <a:gd name="T40" fmla="*/ 0 w 80"/>
                <a:gd name="T41" fmla="*/ 221 h 231"/>
                <a:gd name="T42" fmla="*/ 0 w 80"/>
                <a:gd name="T43" fmla="*/ 10 h 231"/>
                <a:gd name="T44" fmla="*/ 0 w 80"/>
                <a:gd name="T45" fmla="*/ 6 h 231"/>
                <a:gd name="T46" fmla="*/ 3 w 80"/>
                <a:gd name="T47" fmla="*/ 3 h 231"/>
                <a:gd name="T48" fmla="*/ 6 w 80"/>
                <a:gd name="T49" fmla="*/ 1 h 231"/>
                <a:gd name="T50" fmla="*/ 11 w 80"/>
                <a:gd name="T5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231">
                  <a:moveTo>
                    <a:pt x="22" y="21"/>
                  </a:moveTo>
                  <a:lnTo>
                    <a:pt x="22" y="210"/>
                  </a:lnTo>
                  <a:lnTo>
                    <a:pt x="58" y="210"/>
                  </a:lnTo>
                  <a:lnTo>
                    <a:pt x="58" y="21"/>
                  </a:lnTo>
                  <a:lnTo>
                    <a:pt x="22" y="21"/>
                  </a:lnTo>
                  <a:close/>
                  <a:moveTo>
                    <a:pt x="11" y="0"/>
                  </a:moveTo>
                  <a:lnTo>
                    <a:pt x="69" y="0"/>
                  </a:lnTo>
                  <a:lnTo>
                    <a:pt x="74" y="1"/>
                  </a:lnTo>
                  <a:lnTo>
                    <a:pt x="77" y="3"/>
                  </a:lnTo>
                  <a:lnTo>
                    <a:pt x="80" y="6"/>
                  </a:lnTo>
                  <a:lnTo>
                    <a:pt x="80" y="10"/>
                  </a:lnTo>
                  <a:lnTo>
                    <a:pt x="80" y="221"/>
                  </a:lnTo>
                  <a:lnTo>
                    <a:pt x="80" y="226"/>
                  </a:lnTo>
                  <a:lnTo>
                    <a:pt x="77" y="229"/>
                  </a:lnTo>
                  <a:lnTo>
                    <a:pt x="74" y="231"/>
                  </a:lnTo>
                  <a:lnTo>
                    <a:pt x="69" y="231"/>
                  </a:lnTo>
                  <a:lnTo>
                    <a:pt x="11" y="231"/>
                  </a:lnTo>
                  <a:lnTo>
                    <a:pt x="6" y="231"/>
                  </a:lnTo>
                  <a:lnTo>
                    <a:pt x="3" y="229"/>
                  </a:lnTo>
                  <a:lnTo>
                    <a:pt x="0" y="226"/>
                  </a:lnTo>
                  <a:lnTo>
                    <a:pt x="0" y="221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4" name="Freeform 33"/>
            <p:cNvSpPr>
              <a:spLocks noEditPoints="1"/>
            </p:cNvSpPr>
            <p:nvPr/>
          </p:nvSpPr>
          <p:spPr bwMode="auto">
            <a:xfrm>
              <a:off x="2438400" y="2370138"/>
              <a:ext cx="63500" cy="223838"/>
            </a:xfrm>
            <a:custGeom>
              <a:avLst/>
              <a:gdLst>
                <a:gd name="T0" fmla="*/ 21 w 81"/>
                <a:gd name="T1" fmla="*/ 22 h 281"/>
                <a:gd name="T2" fmla="*/ 21 w 81"/>
                <a:gd name="T3" fmla="*/ 260 h 281"/>
                <a:gd name="T4" fmla="*/ 58 w 81"/>
                <a:gd name="T5" fmla="*/ 260 h 281"/>
                <a:gd name="T6" fmla="*/ 58 w 81"/>
                <a:gd name="T7" fmla="*/ 22 h 281"/>
                <a:gd name="T8" fmla="*/ 21 w 81"/>
                <a:gd name="T9" fmla="*/ 22 h 281"/>
                <a:gd name="T10" fmla="*/ 11 w 81"/>
                <a:gd name="T11" fmla="*/ 0 h 281"/>
                <a:gd name="T12" fmla="*/ 70 w 81"/>
                <a:gd name="T13" fmla="*/ 0 h 281"/>
                <a:gd name="T14" fmla="*/ 74 w 81"/>
                <a:gd name="T15" fmla="*/ 1 h 281"/>
                <a:gd name="T16" fmla="*/ 77 w 81"/>
                <a:gd name="T17" fmla="*/ 3 h 281"/>
                <a:gd name="T18" fmla="*/ 79 w 81"/>
                <a:gd name="T19" fmla="*/ 7 h 281"/>
                <a:gd name="T20" fmla="*/ 81 w 81"/>
                <a:gd name="T21" fmla="*/ 12 h 281"/>
                <a:gd name="T22" fmla="*/ 81 w 81"/>
                <a:gd name="T23" fmla="*/ 271 h 281"/>
                <a:gd name="T24" fmla="*/ 79 w 81"/>
                <a:gd name="T25" fmla="*/ 276 h 281"/>
                <a:gd name="T26" fmla="*/ 77 w 81"/>
                <a:gd name="T27" fmla="*/ 279 h 281"/>
                <a:gd name="T28" fmla="*/ 74 w 81"/>
                <a:gd name="T29" fmla="*/ 281 h 281"/>
                <a:gd name="T30" fmla="*/ 70 w 81"/>
                <a:gd name="T31" fmla="*/ 281 h 281"/>
                <a:gd name="T32" fmla="*/ 11 w 81"/>
                <a:gd name="T33" fmla="*/ 281 h 281"/>
                <a:gd name="T34" fmla="*/ 7 w 81"/>
                <a:gd name="T35" fmla="*/ 281 h 281"/>
                <a:gd name="T36" fmla="*/ 4 w 81"/>
                <a:gd name="T37" fmla="*/ 279 h 281"/>
                <a:gd name="T38" fmla="*/ 1 w 81"/>
                <a:gd name="T39" fmla="*/ 276 h 281"/>
                <a:gd name="T40" fmla="*/ 0 w 81"/>
                <a:gd name="T41" fmla="*/ 271 h 281"/>
                <a:gd name="T42" fmla="*/ 0 w 81"/>
                <a:gd name="T43" fmla="*/ 12 h 281"/>
                <a:gd name="T44" fmla="*/ 1 w 81"/>
                <a:gd name="T45" fmla="*/ 7 h 281"/>
                <a:gd name="T46" fmla="*/ 4 w 81"/>
                <a:gd name="T47" fmla="*/ 3 h 281"/>
                <a:gd name="T48" fmla="*/ 7 w 81"/>
                <a:gd name="T49" fmla="*/ 1 h 281"/>
                <a:gd name="T50" fmla="*/ 11 w 81"/>
                <a:gd name="T5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1" h="281">
                  <a:moveTo>
                    <a:pt x="21" y="22"/>
                  </a:moveTo>
                  <a:lnTo>
                    <a:pt x="21" y="260"/>
                  </a:lnTo>
                  <a:lnTo>
                    <a:pt x="58" y="260"/>
                  </a:lnTo>
                  <a:lnTo>
                    <a:pt x="58" y="22"/>
                  </a:lnTo>
                  <a:lnTo>
                    <a:pt x="21" y="22"/>
                  </a:lnTo>
                  <a:close/>
                  <a:moveTo>
                    <a:pt x="11" y="0"/>
                  </a:moveTo>
                  <a:lnTo>
                    <a:pt x="70" y="0"/>
                  </a:lnTo>
                  <a:lnTo>
                    <a:pt x="74" y="1"/>
                  </a:lnTo>
                  <a:lnTo>
                    <a:pt x="77" y="3"/>
                  </a:lnTo>
                  <a:lnTo>
                    <a:pt x="79" y="7"/>
                  </a:lnTo>
                  <a:lnTo>
                    <a:pt x="81" y="12"/>
                  </a:lnTo>
                  <a:lnTo>
                    <a:pt x="81" y="271"/>
                  </a:lnTo>
                  <a:lnTo>
                    <a:pt x="79" y="276"/>
                  </a:lnTo>
                  <a:lnTo>
                    <a:pt x="77" y="279"/>
                  </a:lnTo>
                  <a:lnTo>
                    <a:pt x="74" y="281"/>
                  </a:lnTo>
                  <a:lnTo>
                    <a:pt x="70" y="281"/>
                  </a:lnTo>
                  <a:lnTo>
                    <a:pt x="11" y="281"/>
                  </a:lnTo>
                  <a:lnTo>
                    <a:pt x="7" y="281"/>
                  </a:lnTo>
                  <a:lnTo>
                    <a:pt x="4" y="279"/>
                  </a:lnTo>
                  <a:lnTo>
                    <a:pt x="1" y="276"/>
                  </a:lnTo>
                  <a:lnTo>
                    <a:pt x="0" y="271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5" name="Freeform 34"/>
            <p:cNvSpPr>
              <a:spLocks noEditPoints="1"/>
            </p:cNvSpPr>
            <p:nvPr/>
          </p:nvSpPr>
          <p:spPr bwMode="auto">
            <a:xfrm>
              <a:off x="2519363" y="2490788"/>
              <a:ext cx="63500" cy="103188"/>
            </a:xfrm>
            <a:custGeom>
              <a:avLst/>
              <a:gdLst>
                <a:gd name="T0" fmla="*/ 22 w 80"/>
                <a:gd name="T1" fmla="*/ 23 h 130"/>
                <a:gd name="T2" fmla="*/ 22 w 80"/>
                <a:gd name="T3" fmla="*/ 109 h 130"/>
                <a:gd name="T4" fmla="*/ 59 w 80"/>
                <a:gd name="T5" fmla="*/ 109 h 130"/>
                <a:gd name="T6" fmla="*/ 59 w 80"/>
                <a:gd name="T7" fmla="*/ 23 h 130"/>
                <a:gd name="T8" fmla="*/ 22 w 80"/>
                <a:gd name="T9" fmla="*/ 23 h 130"/>
                <a:gd name="T10" fmla="*/ 12 w 80"/>
                <a:gd name="T11" fmla="*/ 0 h 130"/>
                <a:gd name="T12" fmla="*/ 70 w 80"/>
                <a:gd name="T13" fmla="*/ 0 h 130"/>
                <a:gd name="T14" fmla="*/ 74 w 80"/>
                <a:gd name="T15" fmla="*/ 2 h 130"/>
                <a:gd name="T16" fmla="*/ 78 w 80"/>
                <a:gd name="T17" fmla="*/ 4 h 130"/>
                <a:gd name="T18" fmla="*/ 79 w 80"/>
                <a:gd name="T19" fmla="*/ 7 h 130"/>
                <a:gd name="T20" fmla="*/ 80 w 80"/>
                <a:gd name="T21" fmla="*/ 11 h 130"/>
                <a:gd name="T22" fmla="*/ 80 w 80"/>
                <a:gd name="T23" fmla="*/ 120 h 130"/>
                <a:gd name="T24" fmla="*/ 79 w 80"/>
                <a:gd name="T25" fmla="*/ 125 h 130"/>
                <a:gd name="T26" fmla="*/ 78 w 80"/>
                <a:gd name="T27" fmla="*/ 128 h 130"/>
                <a:gd name="T28" fmla="*/ 74 w 80"/>
                <a:gd name="T29" fmla="*/ 130 h 130"/>
                <a:gd name="T30" fmla="*/ 70 w 80"/>
                <a:gd name="T31" fmla="*/ 130 h 130"/>
                <a:gd name="T32" fmla="*/ 12 w 80"/>
                <a:gd name="T33" fmla="*/ 130 h 130"/>
                <a:gd name="T34" fmla="*/ 7 w 80"/>
                <a:gd name="T35" fmla="*/ 130 h 130"/>
                <a:gd name="T36" fmla="*/ 3 w 80"/>
                <a:gd name="T37" fmla="*/ 128 h 130"/>
                <a:gd name="T38" fmla="*/ 1 w 80"/>
                <a:gd name="T39" fmla="*/ 125 h 130"/>
                <a:gd name="T40" fmla="*/ 0 w 80"/>
                <a:gd name="T41" fmla="*/ 120 h 130"/>
                <a:gd name="T42" fmla="*/ 0 w 80"/>
                <a:gd name="T43" fmla="*/ 11 h 130"/>
                <a:gd name="T44" fmla="*/ 1 w 80"/>
                <a:gd name="T45" fmla="*/ 7 h 130"/>
                <a:gd name="T46" fmla="*/ 3 w 80"/>
                <a:gd name="T47" fmla="*/ 4 h 130"/>
                <a:gd name="T48" fmla="*/ 7 w 80"/>
                <a:gd name="T49" fmla="*/ 2 h 130"/>
                <a:gd name="T50" fmla="*/ 12 w 80"/>
                <a:gd name="T5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130">
                  <a:moveTo>
                    <a:pt x="22" y="23"/>
                  </a:moveTo>
                  <a:lnTo>
                    <a:pt x="22" y="109"/>
                  </a:lnTo>
                  <a:lnTo>
                    <a:pt x="59" y="109"/>
                  </a:lnTo>
                  <a:lnTo>
                    <a:pt x="59" y="23"/>
                  </a:lnTo>
                  <a:lnTo>
                    <a:pt x="22" y="23"/>
                  </a:lnTo>
                  <a:close/>
                  <a:moveTo>
                    <a:pt x="12" y="0"/>
                  </a:moveTo>
                  <a:lnTo>
                    <a:pt x="70" y="0"/>
                  </a:lnTo>
                  <a:lnTo>
                    <a:pt x="74" y="2"/>
                  </a:lnTo>
                  <a:lnTo>
                    <a:pt x="78" y="4"/>
                  </a:lnTo>
                  <a:lnTo>
                    <a:pt x="79" y="7"/>
                  </a:lnTo>
                  <a:lnTo>
                    <a:pt x="80" y="11"/>
                  </a:lnTo>
                  <a:lnTo>
                    <a:pt x="80" y="120"/>
                  </a:lnTo>
                  <a:lnTo>
                    <a:pt x="79" y="125"/>
                  </a:lnTo>
                  <a:lnTo>
                    <a:pt x="78" y="128"/>
                  </a:lnTo>
                  <a:lnTo>
                    <a:pt x="74" y="130"/>
                  </a:lnTo>
                  <a:lnTo>
                    <a:pt x="70" y="130"/>
                  </a:lnTo>
                  <a:lnTo>
                    <a:pt x="12" y="130"/>
                  </a:lnTo>
                  <a:lnTo>
                    <a:pt x="7" y="130"/>
                  </a:lnTo>
                  <a:lnTo>
                    <a:pt x="3" y="128"/>
                  </a:lnTo>
                  <a:lnTo>
                    <a:pt x="1" y="125"/>
                  </a:lnTo>
                  <a:lnTo>
                    <a:pt x="0" y="120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66" name="Freeform 44"/>
          <p:cNvSpPr>
            <a:spLocks noEditPoints="1"/>
          </p:cNvSpPr>
          <p:nvPr/>
        </p:nvSpPr>
        <p:spPr bwMode="auto">
          <a:xfrm>
            <a:off x="4548056" y="1553905"/>
            <a:ext cx="477507" cy="477507"/>
          </a:xfrm>
          <a:custGeom>
            <a:avLst/>
            <a:gdLst>
              <a:gd name="T0" fmla="*/ 252 w 734"/>
              <a:gd name="T1" fmla="*/ 444 h 735"/>
              <a:gd name="T2" fmla="*/ 305 w 734"/>
              <a:gd name="T3" fmla="*/ 479 h 735"/>
              <a:gd name="T4" fmla="*/ 328 w 734"/>
              <a:gd name="T5" fmla="*/ 432 h 735"/>
              <a:gd name="T6" fmla="*/ 291 w 734"/>
              <a:gd name="T7" fmla="*/ 455 h 735"/>
              <a:gd name="T8" fmla="*/ 279 w 734"/>
              <a:gd name="T9" fmla="*/ 446 h 735"/>
              <a:gd name="T10" fmla="*/ 303 w 734"/>
              <a:gd name="T11" fmla="*/ 407 h 735"/>
              <a:gd name="T12" fmla="*/ 240 w 734"/>
              <a:gd name="T13" fmla="*/ 341 h 735"/>
              <a:gd name="T14" fmla="*/ 175 w 734"/>
              <a:gd name="T15" fmla="*/ 444 h 735"/>
              <a:gd name="T16" fmla="*/ 240 w 734"/>
              <a:gd name="T17" fmla="*/ 546 h 735"/>
              <a:gd name="T18" fmla="*/ 362 w 734"/>
              <a:gd name="T19" fmla="*/ 533 h 735"/>
              <a:gd name="T20" fmla="*/ 402 w 734"/>
              <a:gd name="T21" fmla="*/ 418 h 735"/>
              <a:gd name="T22" fmla="*/ 354 w 734"/>
              <a:gd name="T23" fmla="*/ 444 h 735"/>
              <a:gd name="T24" fmla="*/ 291 w 734"/>
              <a:gd name="T25" fmla="*/ 506 h 735"/>
              <a:gd name="T26" fmla="*/ 229 w 734"/>
              <a:gd name="T27" fmla="*/ 444 h 735"/>
              <a:gd name="T28" fmla="*/ 291 w 734"/>
              <a:gd name="T29" fmla="*/ 381 h 735"/>
              <a:gd name="T30" fmla="*/ 317 w 734"/>
              <a:gd name="T31" fmla="*/ 331 h 735"/>
              <a:gd name="T32" fmla="*/ 194 w 734"/>
              <a:gd name="T33" fmla="*/ 279 h 735"/>
              <a:gd name="T34" fmla="*/ 103 w 734"/>
              <a:gd name="T35" fmla="*/ 409 h 735"/>
              <a:gd name="T36" fmla="*/ 145 w 734"/>
              <a:gd name="T37" fmla="*/ 567 h 735"/>
              <a:gd name="T38" fmla="*/ 291 w 734"/>
              <a:gd name="T39" fmla="*/ 635 h 735"/>
              <a:gd name="T40" fmla="*/ 437 w 734"/>
              <a:gd name="T41" fmla="*/ 567 h 735"/>
              <a:gd name="T42" fmla="*/ 479 w 734"/>
              <a:gd name="T43" fmla="*/ 408 h 735"/>
              <a:gd name="T44" fmla="*/ 411 w 734"/>
              <a:gd name="T45" fmla="*/ 374 h 735"/>
              <a:gd name="T46" fmla="*/ 415 w 734"/>
              <a:gd name="T47" fmla="*/ 505 h 735"/>
              <a:gd name="T48" fmla="*/ 291 w 734"/>
              <a:gd name="T49" fmla="*/ 582 h 735"/>
              <a:gd name="T50" fmla="*/ 166 w 734"/>
              <a:gd name="T51" fmla="*/ 505 h 735"/>
              <a:gd name="T52" fmla="*/ 182 w 734"/>
              <a:gd name="T53" fmla="*/ 357 h 735"/>
              <a:gd name="T54" fmla="*/ 316 w 734"/>
              <a:gd name="T55" fmla="*/ 307 h 735"/>
              <a:gd name="T56" fmla="*/ 391 w 734"/>
              <a:gd name="T57" fmla="*/ 280 h 735"/>
              <a:gd name="T58" fmla="*/ 248 w 734"/>
              <a:gd name="T59" fmla="*/ 180 h 735"/>
              <a:gd name="T60" fmla="*/ 75 w 734"/>
              <a:gd name="T61" fmla="*/ 286 h 735"/>
              <a:gd name="T62" fmla="*/ 28 w 734"/>
              <a:gd name="T63" fmla="*/ 487 h 735"/>
              <a:gd name="T64" fmla="*/ 133 w 734"/>
              <a:gd name="T65" fmla="*/ 659 h 735"/>
              <a:gd name="T66" fmla="*/ 334 w 734"/>
              <a:gd name="T67" fmla="*/ 707 h 735"/>
              <a:gd name="T68" fmla="*/ 507 w 734"/>
              <a:gd name="T69" fmla="*/ 601 h 735"/>
              <a:gd name="T70" fmla="*/ 555 w 734"/>
              <a:gd name="T71" fmla="*/ 403 h 735"/>
              <a:gd name="T72" fmla="*/ 451 w 734"/>
              <a:gd name="T73" fmla="*/ 300 h 735"/>
              <a:gd name="T74" fmla="*/ 505 w 734"/>
              <a:gd name="T75" fmla="*/ 444 h 735"/>
              <a:gd name="T76" fmla="*/ 430 w 734"/>
              <a:gd name="T77" fmla="*/ 608 h 735"/>
              <a:gd name="T78" fmla="*/ 252 w 734"/>
              <a:gd name="T79" fmla="*/ 655 h 735"/>
              <a:gd name="T80" fmla="*/ 106 w 734"/>
              <a:gd name="T81" fmla="*/ 552 h 735"/>
              <a:gd name="T82" fmla="*/ 89 w 734"/>
              <a:gd name="T83" fmla="*/ 369 h 735"/>
              <a:gd name="T84" fmla="*/ 216 w 734"/>
              <a:gd name="T85" fmla="*/ 242 h 735"/>
              <a:gd name="T86" fmla="*/ 384 w 734"/>
              <a:gd name="T87" fmla="*/ 250 h 735"/>
              <a:gd name="T88" fmla="*/ 407 w 734"/>
              <a:gd name="T89" fmla="*/ 203 h 735"/>
              <a:gd name="T90" fmla="*/ 548 w 734"/>
              <a:gd name="T91" fmla="*/ 203 h 735"/>
              <a:gd name="T92" fmla="*/ 693 w 734"/>
              <a:gd name="T93" fmla="*/ 112 h 735"/>
              <a:gd name="T94" fmla="*/ 534 w 734"/>
              <a:gd name="T95" fmla="*/ 141 h 735"/>
              <a:gd name="T96" fmla="*/ 634 w 734"/>
              <a:gd name="T97" fmla="*/ 0 h 735"/>
              <a:gd name="T98" fmla="*/ 645 w 734"/>
              <a:gd name="T99" fmla="*/ 12 h 735"/>
              <a:gd name="T100" fmla="*/ 731 w 734"/>
              <a:gd name="T101" fmla="*/ 93 h 735"/>
              <a:gd name="T102" fmla="*/ 731 w 734"/>
              <a:gd name="T103" fmla="*/ 110 h 735"/>
              <a:gd name="T104" fmla="*/ 524 w 734"/>
              <a:gd name="T105" fmla="*/ 227 h 735"/>
              <a:gd name="T106" fmla="*/ 579 w 734"/>
              <a:gd name="T107" fmla="*/ 399 h 735"/>
              <a:gd name="T108" fmla="*/ 535 w 734"/>
              <a:gd name="T109" fmla="*/ 602 h 735"/>
              <a:gd name="T110" fmla="*/ 375 w 734"/>
              <a:gd name="T111" fmla="*/ 723 h 735"/>
              <a:gd name="T112" fmla="*/ 168 w 734"/>
              <a:gd name="T113" fmla="*/ 707 h 735"/>
              <a:gd name="T114" fmla="*/ 28 w 734"/>
              <a:gd name="T115" fmla="*/ 567 h 735"/>
              <a:gd name="T116" fmla="*/ 12 w 734"/>
              <a:gd name="T117" fmla="*/ 360 h 735"/>
              <a:gd name="T118" fmla="*/ 133 w 734"/>
              <a:gd name="T119" fmla="*/ 200 h 735"/>
              <a:gd name="T120" fmla="*/ 336 w 734"/>
              <a:gd name="T121" fmla="*/ 156 h 735"/>
              <a:gd name="T122" fmla="*/ 508 w 734"/>
              <a:gd name="T123" fmla="*/ 210 h 735"/>
              <a:gd name="T124" fmla="*/ 625 w 734"/>
              <a:gd name="T125" fmla="*/ 3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34" h="735">
                <a:moveTo>
                  <a:pt x="291" y="404"/>
                </a:moveTo>
                <a:lnTo>
                  <a:pt x="276" y="408"/>
                </a:lnTo>
                <a:lnTo>
                  <a:pt x="263" y="416"/>
                </a:lnTo>
                <a:lnTo>
                  <a:pt x="255" y="428"/>
                </a:lnTo>
                <a:lnTo>
                  <a:pt x="252" y="444"/>
                </a:lnTo>
                <a:lnTo>
                  <a:pt x="255" y="459"/>
                </a:lnTo>
                <a:lnTo>
                  <a:pt x="263" y="471"/>
                </a:lnTo>
                <a:lnTo>
                  <a:pt x="276" y="479"/>
                </a:lnTo>
                <a:lnTo>
                  <a:pt x="291" y="483"/>
                </a:lnTo>
                <a:lnTo>
                  <a:pt x="305" y="479"/>
                </a:lnTo>
                <a:lnTo>
                  <a:pt x="318" y="471"/>
                </a:lnTo>
                <a:lnTo>
                  <a:pt x="327" y="459"/>
                </a:lnTo>
                <a:lnTo>
                  <a:pt x="330" y="444"/>
                </a:lnTo>
                <a:lnTo>
                  <a:pt x="329" y="438"/>
                </a:lnTo>
                <a:lnTo>
                  <a:pt x="328" y="432"/>
                </a:lnTo>
                <a:lnTo>
                  <a:pt x="326" y="426"/>
                </a:lnTo>
                <a:lnTo>
                  <a:pt x="300" y="452"/>
                </a:lnTo>
                <a:lnTo>
                  <a:pt x="297" y="454"/>
                </a:lnTo>
                <a:lnTo>
                  <a:pt x="294" y="455"/>
                </a:lnTo>
                <a:lnTo>
                  <a:pt x="291" y="455"/>
                </a:lnTo>
                <a:lnTo>
                  <a:pt x="288" y="455"/>
                </a:lnTo>
                <a:lnTo>
                  <a:pt x="285" y="454"/>
                </a:lnTo>
                <a:lnTo>
                  <a:pt x="283" y="452"/>
                </a:lnTo>
                <a:lnTo>
                  <a:pt x="281" y="449"/>
                </a:lnTo>
                <a:lnTo>
                  <a:pt x="279" y="446"/>
                </a:lnTo>
                <a:lnTo>
                  <a:pt x="279" y="442"/>
                </a:lnTo>
                <a:lnTo>
                  <a:pt x="281" y="439"/>
                </a:lnTo>
                <a:lnTo>
                  <a:pt x="283" y="435"/>
                </a:lnTo>
                <a:lnTo>
                  <a:pt x="309" y="409"/>
                </a:lnTo>
                <a:lnTo>
                  <a:pt x="303" y="407"/>
                </a:lnTo>
                <a:lnTo>
                  <a:pt x="297" y="406"/>
                </a:lnTo>
                <a:lnTo>
                  <a:pt x="291" y="404"/>
                </a:lnTo>
                <a:close/>
                <a:moveTo>
                  <a:pt x="291" y="329"/>
                </a:moveTo>
                <a:lnTo>
                  <a:pt x="264" y="331"/>
                </a:lnTo>
                <a:lnTo>
                  <a:pt x="240" y="341"/>
                </a:lnTo>
                <a:lnTo>
                  <a:pt x="219" y="354"/>
                </a:lnTo>
                <a:lnTo>
                  <a:pt x="201" y="371"/>
                </a:lnTo>
                <a:lnTo>
                  <a:pt x="187" y="393"/>
                </a:lnTo>
                <a:lnTo>
                  <a:pt x="179" y="418"/>
                </a:lnTo>
                <a:lnTo>
                  <a:pt x="175" y="444"/>
                </a:lnTo>
                <a:lnTo>
                  <a:pt x="179" y="470"/>
                </a:lnTo>
                <a:lnTo>
                  <a:pt x="187" y="494"/>
                </a:lnTo>
                <a:lnTo>
                  <a:pt x="201" y="516"/>
                </a:lnTo>
                <a:lnTo>
                  <a:pt x="219" y="533"/>
                </a:lnTo>
                <a:lnTo>
                  <a:pt x="240" y="546"/>
                </a:lnTo>
                <a:lnTo>
                  <a:pt x="264" y="556"/>
                </a:lnTo>
                <a:lnTo>
                  <a:pt x="291" y="558"/>
                </a:lnTo>
                <a:lnTo>
                  <a:pt x="317" y="556"/>
                </a:lnTo>
                <a:lnTo>
                  <a:pt x="341" y="546"/>
                </a:lnTo>
                <a:lnTo>
                  <a:pt x="362" y="533"/>
                </a:lnTo>
                <a:lnTo>
                  <a:pt x="381" y="516"/>
                </a:lnTo>
                <a:lnTo>
                  <a:pt x="394" y="494"/>
                </a:lnTo>
                <a:lnTo>
                  <a:pt x="402" y="470"/>
                </a:lnTo>
                <a:lnTo>
                  <a:pt x="406" y="444"/>
                </a:lnTo>
                <a:lnTo>
                  <a:pt x="402" y="418"/>
                </a:lnTo>
                <a:lnTo>
                  <a:pt x="394" y="393"/>
                </a:lnTo>
                <a:lnTo>
                  <a:pt x="380" y="371"/>
                </a:lnTo>
                <a:lnTo>
                  <a:pt x="343" y="408"/>
                </a:lnTo>
                <a:lnTo>
                  <a:pt x="350" y="425"/>
                </a:lnTo>
                <a:lnTo>
                  <a:pt x="354" y="444"/>
                </a:lnTo>
                <a:lnTo>
                  <a:pt x="350" y="464"/>
                </a:lnTo>
                <a:lnTo>
                  <a:pt x="341" y="480"/>
                </a:lnTo>
                <a:lnTo>
                  <a:pt x="328" y="494"/>
                </a:lnTo>
                <a:lnTo>
                  <a:pt x="310" y="503"/>
                </a:lnTo>
                <a:lnTo>
                  <a:pt x="291" y="506"/>
                </a:lnTo>
                <a:lnTo>
                  <a:pt x="271" y="503"/>
                </a:lnTo>
                <a:lnTo>
                  <a:pt x="253" y="494"/>
                </a:lnTo>
                <a:lnTo>
                  <a:pt x="240" y="480"/>
                </a:lnTo>
                <a:lnTo>
                  <a:pt x="231" y="464"/>
                </a:lnTo>
                <a:lnTo>
                  <a:pt x="229" y="444"/>
                </a:lnTo>
                <a:lnTo>
                  <a:pt x="231" y="423"/>
                </a:lnTo>
                <a:lnTo>
                  <a:pt x="240" y="407"/>
                </a:lnTo>
                <a:lnTo>
                  <a:pt x="253" y="393"/>
                </a:lnTo>
                <a:lnTo>
                  <a:pt x="271" y="384"/>
                </a:lnTo>
                <a:lnTo>
                  <a:pt x="291" y="381"/>
                </a:lnTo>
                <a:lnTo>
                  <a:pt x="309" y="383"/>
                </a:lnTo>
                <a:lnTo>
                  <a:pt x="326" y="391"/>
                </a:lnTo>
                <a:lnTo>
                  <a:pt x="363" y="355"/>
                </a:lnTo>
                <a:lnTo>
                  <a:pt x="342" y="341"/>
                </a:lnTo>
                <a:lnTo>
                  <a:pt x="317" y="331"/>
                </a:lnTo>
                <a:lnTo>
                  <a:pt x="291" y="329"/>
                </a:lnTo>
                <a:close/>
                <a:moveTo>
                  <a:pt x="291" y="252"/>
                </a:moveTo>
                <a:lnTo>
                  <a:pt x="257" y="255"/>
                </a:lnTo>
                <a:lnTo>
                  <a:pt x="224" y="265"/>
                </a:lnTo>
                <a:lnTo>
                  <a:pt x="194" y="279"/>
                </a:lnTo>
                <a:lnTo>
                  <a:pt x="168" y="298"/>
                </a:lnTo>
                <a:lnTo>
                  <a:pt x="145" y="321"/>
                </a:lnTo>
                <a:lnTo>
                  <a:pt x="126" y="348"/>
                </a:lnTo>
                <a:lnTo>
                  <a:pt x="111" y="377"/>
                </a:lnTo>
                <a:lnTo>
                  <a:pt x="103" y="409"/>
                </a:lnTo>
                <a:lnTo>
                  <a:pt x="100" y="444"/>
                </a:lnTo>
                <a:lnTo>
                  <a:pt x="103" y="478"/>
                </a:lnTo>
                <a:lnTo>
                  <a:pt x="111" y="510"/>
                </a:lnTo>
                <a:lnTo>
                  <a:pt x="126" y="541"/>
                </a:lnTo>
                <a:lnTo>
                  <a:pt x="145" y="567"/>
                </a:lnTo>
                <a:lnTo>
                  <a:pt x="168" y="590"/>
                </a:lnTo>
                <a:lnTo>
                  <a:pt x="194" y="609"/>
                </a:lnTo>
                <a:lnTo>
                  <a:pt x="224" y="623"/>
                </a:lnTo>
                <a:lnTo>
                  <a:pt x="257" y="632"/>
                </a:lnTo>
                <a:lnTo>
                  <a:pt x="291" y="635"/>
                </a:lnTo>
                <a:lnTo>
                  <a:pt x="326" y="632"/>
                </a:lnTo>
                <a:lnTo>
                  <a:pt x="358" y="623"/>
                </a:lnTo>
                <a:lnTo>
                  <a:pt x="387" y="609"/>
                </a:lnTo>
                <a:lnTo>
                  <a:pt x="414" y="590"/>
                </a:lnTo>
                <a:lnTo>
                  <a:pt x="437" y="567"/>
                </a:lnTo>
                <a:lnTo>
                  <a:pt x="456" y="541"/>
                </a:lnTo>
                <a:lnTo>
                  <a:pt x="470" y="510"/>
                </a:lnTo>
                <a:lnTo>
                  <a:pt x="479" y="478"/>
                </a:lnTo>
                <a:lnTo>
                  <a:pt x="482" y="444"/>
                </a:lnTo>
                <a:lnTo>
                  <a:pt x="479" y="408"/>
                </a:lnTo>
                <a:lnTo>
                  <a:pt x="469" y="375"/>
                </a:lnTo>
                <a:lnTo>
                  <a:pt x="454" y="344"/>
                </a:lnTo>
                <a:lnTo>
                  <a:pt x="434" y="317"/>
                </a:lnTo>
                <a:lnTo>
                  <a:pt x="397" y="355"/>
                </a:lnTo>
                <a:lnTo>
                  <a:pt x="411" y="374"/>
                </a:lnTo>
                <a:lnTo>
                  <a:pt x="421" y="395"/>
                </a:lnTo>
                <a:lnTo>
                  <a:pt x="427" y="419"/>
                </a:lnTo>
                <a:lnTo>
                  <a:pt x="430" y="444"/>
                </a:lnTo>
                <a:lnTo>
                  <a:pt x="426" y="475"/>
                </a:lnTo>
                <a:lnTo>
                  <a:pt x="415" y="505"/>
                </a:lnTo>
                <a:lnTo>
                  <a:pt x="399" y="530"/>
                </a:lnTo>
                <a:lnTo>
                  <a:pt x="378" y="552"/>
                </a:lnTo>
                <a:lnTo>
                  <a:pt x="352" y="568"/>
                </a:lnTo>
                <a:lnTo>
                  <a:pt x="323" y="578"/>
                </a:lnTo>
                <a:lnTo>
                  <a:pt x="291" y="582"/>
                </a:lnTo>
                <a:lnTo>
                  <a:pt x="259" y="578"/>
                </a:lnTo>
                <a:lnTo>
                  <a:pt x="230" y="568"/>
                </a:lnTo>
                <a:lnTo>
                  <a:pt x="204" y="552"/>
                </a:lnTo>
                <a:lnTo>
                  <a:pt x="182" y="530"/>
                </a:lnTo>
                <a:lnTo>
                  <a:pt x="166" y="505"/>
                </a:lnTo>
                <a:lnTo>
                  <a:pt x="155" y="475"/>
                </a:lnTo>
                <a:lnTo>
                  <a:pt x="152" y="444"/>
                </a:lnTo>
                <a:lnTo>
                  <a:pt x="155" y="412"/>
                </a:lnTo>
                <a:lnTo>
                  <a:pt x="166" y="383"/>
                </a:lnTo>
                <a:lnTo>
                  <a:pt x="182" y="357"/>
                </a:lnTo>
                <a:lnTo>
                  <a:pt x="204" y="336"/>
                </a:lnTo>
                <a:lnTo>
                  <a:pt x="230" y="319"/>
                </a:lnTo>
                <a:lnTo>
                  <a:pt x="259" y="309"/>
                </a:lnTo>
                <a:lnTo>
                  <a:pt x="291" y="305"/>
                </a:lnTo>
                <a:lnTo>
                  <a:pt x="316" y="307"/>
                </a:lnTo>
                <a:lnTo>
                  <a:pt x="340" y="313"/>
                </a:lnTo>
                <a:lnTo>
                  <a:pt x="361" y="324"/>
                </a:lnTo>
                <a:lnTo>
                  <a:pt x="380" y="337"/>
                </a:lnTo>
                <a:lnTo>
                  <a:pt x="418" y="300"/>
                </a:lnTo>
                <a:lnTo>
                  <a:pt x="391" y="280"/>
                </a:lnTo>
                <a:lnTo>
                  <a:pt x="360" y="265"/>
                </a:lnTo>
                <a:lnTo>
                  <a:pt x="327" y="255"/>
                </a:lnTo>
                <a:lnTo>
                  <a:pt x="291" y="252"/>
                </a:lnTo>
                <a:close/>
                <a:moveTo>
                  <a:pt x="291" y="176"/>
                </a:moveTo>
                <a:lnTo>
                  <a:pt x="248" y="180"/>
                </a:lnTo>
                <a:lnTo>
                  <a:pt x="206" y="190"/>
                </a:lnTo>
                <a:lnTo>
                  <a:pt x="168" y="206"/>
                </a:lnTo>
                <a:lnTo>
                  <a:pt x="133" y="228"/>
                </a:lnTo>
                <a:lnTo>
                  <a:pt x="102" y="254"/>
                </a:lnTo>
                <a:lnTo>
                  <a:pt x="75" y="286"/>
                </a:lnTo>
                <a:lnTo>
                  <a:pt x="54" y="321"/>
                </a:lnTo>
                <a:lnTo>
                  <a:pt x="37" y="360"/>
                </a:lnTo>
                <a:lnTo>
                  <a:pt x="28" y="400"/>
                </a:lnTo>
                <a:lnTo>
                  <a:pt x="24" y="444"/>
                </a:lnTo>
                <a:lnTo>
                  <a:pt x="28" y="487"/>
                </a:lnTo>
                <a:lnTo>
                  <a:pt x="37" y="528"/>
                </a:lnTo>
                <a:lnTo>
                  <a:pt x="54" y="567"/>
                </a:lnTo>
                <a:lnTo>
                  <a:pt x="75" y="601"/>
                </a:lnTo>
                <a:lnTo>
                  <a:pt x="102" y="633"/>
                </a:lnTo>
                <a:lnTo>
                  <a:pt x="133" y="659"/>
                </a:lnTo>
                <a:lnTo>
                  <a:pt x="168" y="681"/>
                </a:lnTo>
                <a:lnTo>
                  <a:pt x="206" y="697"/>
                </a:lnTo>
                <a:lnTo>
                  <a:pt x="248" y="707"/>
                </a:lnTo>
                <a:lnTo>
                  <a:pt x="291" y="711"/>
                </a:lnTo>
                <a:lnTo>
                  <a:pt x="334" y="707"/>
                </a:lnTo>
                <a:lnTo>
                  <a:pt x="375" y="697"/>
                </a:lnTo>
                <a:lnTo>
                  <a:pt x="413" y="681"/>
                </a:lnTo>
                <a:lnTo>
                  <a:pt x="449" y="659"/>
                </a:lnTo>
                <a:lnTo>
                  <a:pt x="479" y="633"/>
                </a:lnTo>
                <a:lnTo>
                  <a:pt x="507" y="601"/>
                </a:lnTo>
                <a:lnTo>
                  <a:pt x="528" y="567"/>
                </a:lnTo>
                <a:lnTo>
                  <a:pt x="544" y="528"/>
                </a:lnTo>
                <a:lnTo>
                  <a:pt x="555" y="487"/>
                </a:lnTo>
                <a:lnTo>
                  <a:pt x="559" y="444"/>
                </a:lnTo>
                <a:lnTo>
                  <a:pt x="555" y="403"/>
                </a:lnTo>
                <a:lnTo>
                  <a:pt x="546" y="364"/>
                </a:lnTo>
                <a:lnTo>
                  <a:pt x="531" y="328"/>
                </a:lnTo>
                <a:lnTo>
                  <a:pt x="512" y="293"/>
                </a:lnTo>
                <a:lnTo>
                  <a:pt x="488" y="264"/>
                </a:lnTo>
                <a:lnTo>
                  <a:pt x="451" y="300"/>
                </a:lnTo>
                <a:lnTo>
                  <a:pt x="470" y="324"/>
                </a:lnTo>
                <a:lnTo>
                  <a:pt x="485" y="351"/>
                </a:lnTo>
                <a:lnTo>
                  <a:pt x="496" y="381"/>
                </a:lnTo>
                <a:lnTo>
                  <a:pt x="503" y="412"/>
                </a:lnTo>
                <a:lnTo>
                  <a:pt x="505" y="444"/>
                </a:lnTo>
                <a:lnTo>
                  <a:pt x="502" y="483"/>
                </a:lnTo>
                <a:lnTo>
                  <a:pt x="492" y="518"/>
                </a:lnTo>
                <a:lnTo>
                  <a:pt x="477" y="552"/>
                </a:lnTo>
                <a:lnTo>
                  <a:pt x="456" y="582"/>
                </a:lnTo>
                <a:lnTo>
                  <a:pt x="430" y="608"/>
                </a:lnTo>
                <a:lnTo>
                  <a:pt x="399" y="629"/>
                </a:lnTo>
                <a:lnTo>
                  <a:pt x="366" y="645"/>
                </a:lnTo>
                <a:lnTo>
                  <a:pt x="329" y="655"/>
                </a:lnTo>
                <a:lnTo>
                  <a:pt x="291" y="659"/>
                </a:lnTo>
                <a:lnTo>
                  <a:pt x="252" y="655"/>
                </a:lnTo>
                <a:lnTo>
                  <a:pt x="216" y="645"/>
                </a:lnTo>
                <a:lnTo>
                  <a:pt x="182" y="629"/>
                </a:lnTo>
                <a:lnTo>
                  <a:pt x="153" y="608"/>
                </a:lnTo>
                <a:lnTo>
                  <a:pt x="127" y="582"/>
                </a:lnTo>
                <a:lnTo>
                  <a:pt x="106" y="552"/>
                </a:lnTo>
                <a:lnTo>
                  <a:pt x="89" y="518"/>
                </a:lnTo>
                <a:lnTo>
                  <a:pt x="80" y="483"/>
                </a:lnTo>
                <a:lnTo>
                  <a:pt x="76" y="444"/>
                </a:lnTo>
                <a:lnTo>
                  <a:pt x="80" y="404"/>
                </a:lnTo>
                <a:lnTo>
                  <a:pt x="89" y="369"/>
                </a:lnTo>
                <a:lnTo>
                  <a:pt x="106" y="335"/>
                </a:lnTo>
                <a:lnTo>
                  <a:pt x="127" y="305"/>
                </a:lnTo>
                <a:lnTo>
                  <a:pt x="153" y="279"/>
                </a:lnTo>
                <a:lnTo>
                  <a:pt x="182" y="258"/>
                </a:lnTo>
                <a:lnTo>
                  <a:pt x="216" y="242"/>
                </a:lnTo>
                <a:lnTo>
                  <a:pt x="252" y="232"/>
                </a:lnTo>
                <a:lnTo>
                  <a:pt x="291" y="228"/>
                </a:lnTo>
                <a:lnTo>
                  <a:pt x="323" y="231"/>
                </a:lnTo>
                <a:lnTo>
                  <a:pt x="354" y="238"/>
                </a:lnTo>
                <a:lnTo>
                  <a:pt x="384" y="250"/>
                </a:lnTo>
                <a:lnTo>
                  <a:pt x="410" y="265"/>
                </a:lnTo>
                <a:lnTo>
                  <a:pt x="434" y="284"/>
                </a:lnTo>
                <a:lnTo>
                  <a:pt x="471" y="246"/>
                </a:lnTo>
                <a:lnTo>
                  <a:pt x="440" y="222"/>
                </a:lnTo>
                <a:lnTo>
                  <a:pt x="407" y="203"/>
                </a:lnTo>
                <a:lnTo>
                  <a:pt x="371" y="188"/>
                </a:lnTo>
                <a:lnTo>
                  <a:pt x="331" y="180"/>
                </a:lnTo>
                <a:lnTo>
                  <a:pt x="291" y="176"/>
                </a:lnTo>
                <a:close/>
                <a:moveTo>
                  <a:pt x="639" y="112"/>
                </a:moveTo>
                <a:lnTo>
                  <a:pt x="548" y="203"/>
                </a:lnTo>
                <a:lnTo>
                  <a:pt x="576" y="203"/>
                </a:lnTo>
                <a:lnTo>
                  <a:pt x="593" y="201"/>
                </a:lnTo>
                <a:lnTo>
                  <a:pt x="608" y="195"/>
                </a:lnTo>
                <a:lnTo>
                  <a:pt x="622" y="184"/>
                </a:lnTo>
                <a:lnTo>
                  <a:pt x="693" y="112"/>
                </a:lnTo>
                <a:lnTo>
                  <a:pt x="639" y="112"/>
                </a:lnTo>
                <a:close/>
                <a:moveTo>
                  <a:pt x="621" y="41"/>
                </a:moveTo>
                <a:lnTo>
                  <a:pt x="550" y="112"/>
                </a:lnTo>
                <a:lnTo>
                  <a:pt x="540" y="125"/>
                </a:lnTo>
                <a:lnTo>
                  <a:pt x="534" y="141"/>
                </a:lnTo>
                <a:lnTo>
                  <a:pt x="531" y="158"/>
                </a:lnTo>
                <a:lnTo>
                  <a:pt x="531" y="187"/>
                </a:lnTo>
                <a:lnTo>
                  <a:pt x="621" y="96"/>
                </a:lnTo>
                <a:lnTo>
                  <a:pt x="621" y="41"/>
                </a:lnTo>
                <a:close/>
                <a:moveTo>
                  <a:pt x="634" y="0"/>
                </a:moveTo>
                <a:lnTo>
                  <a:pt x="638" y="1"/>
                </a:lnTo>
                <a:lnTo>
                  <a:pt x="641" y="3"/>
                </a:lnTo>
                <a:lnTo>
                  <a:pt x="644" y="6"/>
                </a:lnTo>
                <a:lnTo>
                  <a:pt x="645" y="8"/>
                </a:lnTo>
                <a:lnTo>
                  <a:pt x="645" y="12"/>
                </a:lnTo>
                <a:lnTo>
                  <a:pt x="645" y="89"/>
                </a:lnTo>
                <a:lnTo>
                  <a:pt x="722" y="89"/>
                </a:lnTo>
                <a:lnTo>
                  <a:pt x="725" y="90"/>
                </a:lnTo>
                <a:lnTo>
                  <a:pt x="729" y="91"/>
                </a:lnTo>
                <a:lnTo>
                  <a:pt x="731" y="93"/>
                </a:lnTo>
                <a:lnTo>
                  <a:pt x="734" y="97"/>
                </a:lnTo>
                <a:lnTo>
                  <a:pt x="734" y="99"/>
                </a:lnTo>
                <a:lnTo>
                  <a:pt x="734" y="103"/>
                </a:lnTo>
                <a:lnTo>
                  <a:pt x="732" y="106"/>
                </a:lnTo>
                <a:lnTo>
                  <a:pt x="731" y="110"/>
                </a:lnTo>
                <a:lnTo>
                  <a:pt x="639" y="201"/>
                </a:lnTo>
                <a:lnTo>
                  <a:pt x="620" y="215"/>
                </a:lnTo>
                <a:lnTo>
                  <a:pt x="600" y="223"/>
                </a:lnTo>
                <a:lnTo>
                  <a:pt x="576" y="227"/>
                </a:lnTo>
                <a:lnTo>
                  <a:pt x="524" y="227"/>
                </a:lnTo>
                <a:lnTo>
                  <a:pt x="505" y="246"/>
                </a:lnTo>
                <a:lnTo>
                  <a:pt x="531" y="279"/>
                </a:lnTo>
                <a:lnTo>
                  <a:pt x="553" y="317"/>
                </a:lnTo>
                <a:lnTo>
                  <a:pt x="568" y="356"/>
                </a:lnTo>
                <a:lnTo>
                  <a:pt x="579" y="399"/>
                </a:lnTo>
                <a:lnTo>
                  <a:pt x="582" y="444"/>
                </a:lnTo>
                <a:lnTo>
                  <a:pt x="579" y="486"/>
                </a:lnTo>
                <a:lnTo>
                  <a:pt x="569" y="528"/>
                </a:lnTo>
                <a:lnTo>
                  <a:pt x="555" y="567"/>
                </a:lnTo>
                <a:lnTo>
                  <a:pt x="535" y="602"/>
                </a:lnTo>
                <a:lnTo>
                  <a:pt x="510" y="634"/>
                </a:lnTo>
                <a:lnTo>
                  <a:pt x="482" y="664"/>
                </a:lnTo>
                <a:lnTo>
                  <a:pt x="450" y="687"/>
                </a:lnTo>
                <a:lnTo>
                  <a:pt x="413" y="707"/>
                </a:lnTo>
                <a:lnTo>
                  <a:pt x="375" y="723"/>
                </a:lnTo>
                <a:lnTo>
                  <a:pt x="334" y="731"/>
                </a:lnTo>
                <a:lnTo>
                  <a:pt x="291" y="735"/>
                </a:lnTo>
                <a:lnTo>
                  <a:pt x="248" y="731"/>
                </a:lnTo>
                <a:lnTo>
                  <a:pt x="207" y="723"/>
                </a:lnTo>
                <a:lnTo>
                  <a:pt x="168" y="707"/>
                </a:lnTo>
                <a:lnTo>
                  <a:pt x="133" y="687"/>
                </a:lnTo>
                <a:lnTo>
                  <a:pt x="100" y="664"/>
                </a:lnTo>
                <a:lnTo>
                  <a:pt x="71" y="634"/>
                </a:lnTo>
                <a:lnTo>
                  <a:pt x="46" y="602"/>
                </a:lnTo>
                <a:lnTo>
                  <a:pt x="28" y="567"/>
                </a:lnTo>
                <a:lnTo>
                  <a:pt x="12" y="528"/>
                </a:lnTo>
                <a:lnTo>
                  <a:pt x="3" y="486"/>
                </a:lnTo>
                <a:lnTo>
                  <a:pt x="0" y="444"/>
                </a:lnTo>
                <a:lnTo>
                  <a:pt x="3" y="401"/>
                </a:lnTo>
                <a:lnTo>
                  <a:pt x="12" y="360"/>
                </a:lnTo>
                <a:lnTo>
                  <a:pt x="28" y="321"/>
                </a:lnTo>
                <a:lnTo>
                  <a:pt x="46" y="285"/>
                </a:lnTo>
                <a:lnTo>
                  <a:pt x="71" y="253"/>
                </a:lnTo>
                <a:lnTo>
                  <a:pt x="100" y="223"/>
                </a:lnTo>
                <a:lnTo>
                  <a:pt x="133" y="200"/>
                </a:lnTo>
                <a:lnTo>
                  <a:pt x="168" y="180"/>
                </a:lnTo>
                <a:lnTo>
                  <a:pt x="207" y="164"/>
                </a:lnTo>
                <a:lnTo>
                  <a:pt x="248" y="156"/>
                </a:lnTo>
                <a:lnTo>
                  <a:pt x="291" y="153"/>
                </a:lnTo>
                <a:lnTo>
                  <a:pt x="336" y="156"/>
                </a:lnTo>
                <a:lnTo>
                  <a:pt x="378" y="166"/>
                </a:lnTo>
                <a:lnTo>
                  <a:pt x="418" y="182"/>
                </a:lnTo>
                <a:lnTo>
                  <a:pt x="454" y="203"/>
                </a:lnTo>
                <a:lnTo>
                  <a:pt x="488" y="229"/>
                </a:lnTo>
                <a:lnTo>
                  <a:pt x="508" y="210"/>
                </a:lnTo>
                <a:lnTo>
                  <a:pt x="508" y="158"/>
                </a:lnTo>
                <a:lnTo>
                  <a:pt x="510" y="135"/>
                </a:lnTo>
                <a:lnTo>
                  <a:pt x="520" y="113"/>
                </a:lnTo>
                <a:lnTo>
                  <a:pt x="534" y="96"/>
                </a:lnTo>
                <a:lnTo>
                  <a:pt x="625" y="3"/>
                </a:lnTo>
                <a:lnTo>
                  <a:pt x="628" y="1"/>
                </a:lnTo>
                <a:lnTo>
                  <a:pt x="631" y="0"/>
                </a:lnTo>
                <a:lnTo>
                  <a:pt x="63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267"/>
          <p:cNvSpPr/>
          <p:nvPr/>
        </p:nvSpPr>
        <p:spPr>
          <a:xfrm>
            <a:off x="175049" y="179708"/>
            <a:ext cx="8425799" cy="685800"/>
          </a:xfrm>
          <a:prstGeom prst="rect">
            <a:avLst/>
          </a:prstGeom>
          <a:gradFill>
            <a:gsLst>
              <a:gs pos="17000">
                <a:schemeClr val="accent3"/>
              </a:gs>
              <a:gs pos="91000">
                <a:schemeClr val="accent3">
                  <a:lumMod val="75000"/>
                </a:schemeClr>
              </a:gs>
              <a:gs pos="100000">
                <a:schemeClr val="accent3">
                  <a:lumMod val="6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en-IN" b="1" dirty="0" smtClean="0">
                <a:ea typeface="Roboto" panose="02000000000000000000" pitchFamily="2" charset="0"/>
                <a:cs typeface="Open Sans" panose="020B0606030504020204" pitchFamily="34" charset="0"/>
              </a:rPr>
              <a:t>Mining Pools</a:t>
            </a:r>
            <a:endParaRPr lang="en-IN" b="1" dirty="0"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049" y="1219200"/>
            <a:ext cx="1214839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Proof of Capacity</a:t>
            </a:r>
            <a:r>
              <a:rPr lang="en-IN" sz="2000" b="1" dirty="0" smtClean="0"/>
              <a:t>: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V</a:t>
            </a:r>
            <a:r>
              <a:rPr lang="en-US" sz="2000" dirty="0" smtClean="0"/>
              <a:t>alidators </a:t>
            </a:r>
            <a:r>
              <a:rPr lang="en-US" sz="2000" dirty="0"/>
              <a:t>are supposed to invest their hard drive space instead of investing in expensive hardware or </a:t>
            </a:r>
            <a:endParaRPr lang="en-US" sz="2000" dirty="0" smtClean="0"/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     burning </a:t>
            </a:r>
            <a:r>
              <a:rPr lang="en-US" sz="2000" dirty="0"/>
              <a:t>coins</a:t>
            </a:r>
            <a:r>
              <a:rPr lang="en-US" sz="2000" dirty="0" smtClean="0"/>
              <a:t>.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more hard drive space validators have, the better are their chances of getting selected for mining the </a:t>
            </a:r>
            <a:endParaRPr lang="en-US" sz="2000" dirty="0" smtClean="0"/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     next </a:t>
            </a:r>
            <a:r>
              <a:rPr lang="en-US" sz="2000" dirty="0"/>
              <a:t>block and earning the block reward</a:t>
            </a:r>
            <a:r>
              <a:rPr lang="en-US" sz="200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5049" y="3204108"/>
            <a:ext cx="1150943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Proof of Elapsed Time</a:t>
            </a:r>
            <a:r>
              <a:rPr lang="en-IN" sz="2000" b="1" dirty="0" smtClean="0"/>
              <a:t>: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PoET</a:t>
            </a:r>
            <a:r>
              <a:rPr lang="en-US" sz="2000" dirty="0"/>
              <a:t> is one of the fairest consensus algorithms which chooses the next block using fair means only. </a:t>
            </a:r>
            <a:endParaRPr lang="en-US" sz="2000" dirty="0" smtClean="0"/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It is widely used in </a:t>
            </a:r>
            <a:r>
              <a:rPr lang="en-US" sz="2000" dirty="0" err="1"/>
              <a:t>permissionned</a:t>
            </a:r>
            <a:r>
              <a:rPr lang="en-US" sz="2000" dirty="0"/>
              <a:t> </a:t>
            </a:r>
            <a:r>
              <a:rPr lang="en-US" sz="2000" dirty="0" err="1"/>
              <a:t>Blockchain</a:t>
            </a:r>
            <a:r>
              <a:rPr lang="en-US" sz="2000" dirty="0"/>
              <a:t> networks</a:t>
            </a:r>
            <a:r>
              <a:rPr lang="en-US" sz="2000" dirty="0" smtClean="0"/>
              <a:t>.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Here </a:t>
            </a:r>
            <a:r>
              <a:rPr lang="en-US" sz="2000" dirty="0"/>
              <a:t>every validator on the network gets a fair chance to create their own block</a:t>
            </a:r>
            <a:r>
              <a:rPr lang="en-US" sz="2000" dirty="0" smtClean="0"/>
              <a:t>.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All the nodes do so by waiting for random amount of time, adding a proof of their wait in the block.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153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 Steps Hexagonal Segmented Diagram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175049" y="179708"/>
            <a:ext cx="8425799" cy="685800"/>
          </a:xfrm>
          <a:prstGeom prst="rect">
            <a:avLst/>
          </a:prstGeom>
          <a:gradFill>
            <a:gsLst>
              <a:gs pos="17000">
                <a:schemeClr val="accent3"/>
              </a:gs>
              <a:gs pos="91000">
                <a:schemeClr val="accent3">
                  <a:lumMod val="75000"/>
                </a:schemeClr>
              </a:gs>
              <a:gs pos="100000">
                <a:schemeClr val="accent3">
                  <a:lumMod val="6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en-IN" b="1" dirty="0" smtClean="0">
                <a:ea typeface="Roboto" panose="02000000000000000000" pitchFamily="2" charset="0"/>
                <a:cs typeface="Open Sans" panose="020B0606030504020204" pitchFamily="34" charset="0"/>
              </a:rPr>
              <a:t>Smart Contact</a:t>
            </a:r>
            <a:endParaRPr lang="en-IN" b="1" dirty="0"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012" y="1219200"/>
            <a:ext cx="118997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Smart Contacts work together with the </a:t>
            </a:r>
            <a:r>
              <a:rPr lang="en-US" dirty="0" err="1"/>
              <a:t>blockchain</a:t>
            </a:r>
            <a:r>
              <a:rPr lang="en-US" dirty="0"/>
              <a:t> technology and automatically generates </a:t>
            </a:r>
            <a:endParaRPr lang="en-US" dirty="0" smtClean="0"/>
          </a:p>
          <a:p>
            <a:r>
              <a:rPr lang="en-US" dirty="0" smtClean="0"/>
              <a:t>     to </a:t>
            </a:r>
            <a:r>
              <a:rPr lang="en-US" dirty="0"/>
              <a:t>its full potential.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is a software program that controls assets that are digital.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Bitcoin </a:t>
            </a:r>
            <a:r>
              <a:rPr lang="en-US" dirty="0"/>
              <a:t>is served as the foundation for Smart Contacts.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the logical codes that move electronic assets when occurred at intervals.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/>
              <a:t>Blockchain</a:t>
            </a:r>
            <a:r>
              <a:rPr lang="en-US" dirty="0"/>
              <a:t> always offers the execution in a manner of decentralization.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Smart </a:t>
            </a:r>
            <a:r>
              <a:rPr lang="en-US" dirty="0"/>
              <a:t>Contacts are referred as the components to </a:t>
            </a:r>
            <a:r>
              <a:rPr lang="en-US" dirty="0" err="1"/>
              <a:t>Blockchain</a:t>
            </a:r>
            <a:r>
              <a:rPr lang="en-US" dirty="0"/>
              <a:t> platform of next generation.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is a term mainly used to describe the capability to facilitating and enforcing the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agreement </a:t>
            </a:r>
            <a:r>
              <a:rPr lang="en-US" dirty="0"/>
              <a:t>on the basis of their payment.</a:t>
            </a:r>
            <a:endParaRPr lang="en-IN" dirty="0"/>
          </a:p>
        </p:txBody>
      </p:sp>
      <p:pic>
        <p:nvPicPr>
          <p:cNvPr id="13314" name="Picture 2" descr="Smart contract for healthcare scenario. | Download Scientific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4191000"/>
            <a:ext cx="3048000" cy="255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92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 Steps Hexagonal Segmented Diagram</a:t>
            </a:r>
            <a:endParaRPr lang="en-US" dirty="0"/>
          </a:p>
        </p:txBody>
      </p:sp>
      <p:sp>
        <p:nvSpPr>
          <p:cNvPr id="233" name="TextBox 232"/>
          <p:cNvSpPr txBox="1"/>
          <p:nvPr/>
        </p:nvSpPr>
        <p:spPr>
          <a:xfrm>
            <a:off x="3673263" y="2504511"/>
            <a:ext cx="565187" cy="494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9" name="Group 258"/>
          <p:cNvGrpSpPr/>
          <p:nvPr/>
        </p:nvGrpSpPr>
        <p:grpSpPr>
          <a:xfrm>
            <a:off x="3239802" y="3390934"/>
            <a:ext cx="384232" cy="357349"/>
            <a:chOff x="2157413" y="2289175"/>
            <a:chExt cx="544513" cy="506413"/>
          </a:xfrm>
          <a:solidFill>
            <a:schemeClr val="bg1"/>
          </a:solidFill>
        </p:grpSpPr>
        <p:sp>
          <p:nvSpPr>
            <p:cNvPr id="260" name="Freeform 29"/>
            <p:cNvSpPr>
              <a:spLocks noEditPoints="1"/>
            </p:cNvSpPr>
            <p:nvPr/>
          </p:nvSpPr>
          <p:spPr bwMode="auto">
            <a:xfrm>
              <a:off x="2157413" y="2289175"/>
              <a:ext cx="544513" cy="506413"/>
            </a:xfrm>
            <a:custGeom>
              <a:avLst/>
              <a:gdLst>
                <a:gd name="T0" fmla="*/ 286 w 684"/>
                <a:gd name="T1" fmla="*/ 616 h 638"/>
                <a:gd name="T2" fmla="*/ 398 w 684"/>
                <a:gd name="T3" fmla="*/ 532 h 638"/>
                <a:gd name="T4" fmla="*/ 26 w 684"/>
                <a:gd name="T5" fmla="*/ 21 h 638"/>
                <a:gd name="T6" fmla="*/ 22 w 684"/>
                <a:gd name="T7" fmla="*/ 24 h 638"/>
                <a:gd name="T8" fmla="*/ 21 w 684"/>
                <a:gd name="T9" fmla="*/ 506 h 638"/>
                <a:gd name="T10" fmla="*/ 23 w 684"/>
                <a:gd name="T11" fmla="*/ 510 h 638"/>
                <a:gd name="T12" fmla="*/ 660 w 684"/>
                <a:gd name="T13" fmla="*/ 511 h 638"/>
                <a:gd name="T14" fmla="*/ 663 w 684"/>
                <a:gd name="T15" fmla="*/ 509 h 638"/>
                <a:gd name="T16" fmla="*/ 663 w 684"/>
                <a:gd name="T17" fmla="*/ 26 h 638"/>
                <a:gd name="T18" fmla="*/ 661 w 684"/>
                <a:gd name="T19" fmla="*/ 22 h 638"/>
                <a:gd name="T20" fmla="*/ 26 w 684"/>
                <a:gd name="T21" fmla="*/ 21 h 638"/>
                <a:gd name="T22" fmla="*/ 660 w 684"/>
                <a:gd name="T23" fmla="*/ 0 h 638"/>
                <a:gd name="T24" fmla="*/ 677 w 684"/>
                <a:gd name="T25" fmla="*/ 7 h 638"/>
                <a:gd name="T26" fmla="*/ 684 w 684"/>
                <a:gd name="T27" fmla="*/ 25 h 638"/>
                <a:gd name="T28" fmla="*/ 683 w 684"/>
                <a:gd name="T29" fmla="*/ 517 h 638"/>
                <a:gd name="T30" fmla="*/ 669 w 684"/>
                <a:gd name="T31" fmla="*/ 530 h 638"/>
                <a:gd name="T32" fmla="*/ 419 w 684"/>
                <a:gd name="T33" fmla="*/ 532 h 638"/>
                <a:gd name="T34" fmla="*/ 523 w 684"/>
                <a:gd name="T35" fmla="*/ 616 h 638"/>
                <a:gd name="T36" fmla="*/ 531 w 684"/>
                <a:gd name="T37" fmla="*/ 620 h 638"/>
                <a:gd name="T38" fmla="*/ 534 w 684"/>
                <a:gd name="T39" fmla="*/ 627 h 638"/>
                <a:gd name="T40" fmla="*/ 531 w 684"/>
                <a:gd name="T41" fmla="*/ 635 h 638"/>
                <a:gd name="T42" fmla="*/ 523 w 684"/>
                <a:gd name="T43" fmla="*/ 638 h 638"/>
                <a:gd name="T44" fmla="*/ 157 w 684"/>
                <a:gd name="T45" fmla="*/ 638 h 638"/>
                <a:gd name="T46" fmla="*/ 151 w 684"/>
                <a:gd name="T47" fmla="*/ 632 h 638"/>
                <a:gd name="T48" fmla="*/ 151 w 684"/>
                <a:gd name="T49" fmla="*/ 622 h 638"/>
                <a:gd name="T50" fmla="*/ 157 w 684"/>
                <a:gd name="T51" fmla="*/ 618 h 638"/>
                <a:gd name="T52" fmla="*/ 264 w 684"/>
                <a:gd name="T53" fmla="*/ 616 h 638"/>
                <a:gd name="T54" fmla="*/ 26 w 684"/>
                <a:gd name="T55" fmla="*/ 532 h 638"/>
                <a:gd name="T56" fmla="*/ 7 w 684"/>
                <a:gd name="T57" fmla="*/ 525 h 638"/>
                <a:gd name="T58" fmla="*/ 0 w 684"/>
                <a:gd name="T59" fmla="*/ 506 h 638"/>
                <a:gd name="T60" fmla="*/ 1 w 684"/>
                <a:gd name="T61" fmla="*/ 15 h 638"/>
                <a:gd name="T62" fmla="*/ 15 w 684"/>
                <a:gd name="T63" fmla="*/ 1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4" h="638">
                  <a:moveTo>
                    <a:pt x="286" y="532"/>
                  </a:moveTo>
                  <a:lnTo>
                    <a:pt x="286" y="616"/>
                  </a:lnTo>
                  <a:lnTo>
                    <a:pt x="398" y="616"/>
                  </a:lnTo>
                  <a:lnTo>
                    <a:pt x="398" y="532"/>
                  </a:lnTo>
                  <a:lnTo>
                    <a:pt x="286" y="532"/>
                  </a:lnTo>
                  <a:close/>
                  <a:moveTo>
                    <a:pt x="26" y="21"/>
                  </a:moveTo>
                  <a:lnTo>
                    <a:pt x="23" y="22"/>
                  </a:lnTo>
                  <a:lnTo>
                    <a:pt x="22" y="24"/>
                  </a:lnTo>
                  <a:lnTo>
                    <a:pt x="21" y="26"/>
                  </a:lnTo>
                  <a:lnTo>
                    <a:pt x="21" y="506"/>
                  </a:lnTo>
                  <a:lnTo>
                    <a:pt x="22" y="509"/>
                  </a:lnTo>
                  <a:lnTo>
                    <a:pt x="23" y="510"/>
                  </a:lnTo>
                  <a:lnTo>
                    <a:pt x="26" y="511"/>
                  </a:lnTo>
                  <a:lnTo>
                    <a:pt x="660" y="511"/>
                  </a:lnTo>
                  <a:lnTo>
                    <a:pt x="661" y="510"/>
                  </a:lnTo>
                  <a:lnTo>
                    <a:pt x="663" y="509"/>
                  </a:lnTo>
                  <a:lnTo>
                    <a:pt x="663" y="506"/>
                  </a:lnTo>
                  <a:lnTo>
                    <a:pt x="663" y="26"/>
                  </a:lnTo>
                  <a:lnTo>
                    <a:pt x="663" y="24"/>
                  </a:lnTo>
                  <a:lnTo>
                    <a:pt x="661" y="22"/>
                  </a:lnTo>
                  <a:lnTo>
                    <a:pt x="660" y="21"/>
                  </a:lnTo>
                  <a:lnTo>
                    <a:pt x="26" y="21"/>
                  </a:lnTo>
                  <a:close/>
                  <a:moveTo>
                    <a:pt x="26" y="0"/>
                  </a:moveTo>
                  <a:lnTo>
                    <a:pt x="660" y="0"/>
                  </a:lnTo>
                  <a:lnTo>
                    <a:pt x="669" y="1"/>
                  </a:lnTo>
                  <a:lnTo>
                    <a:pt x="677" y="7"/>
                  </a:lnTo>
                  <a:lnTo>
                    <a:pt x="683" y="15"/>
                  </a:lnTo>
                  <a:lnTo>
                    <a:pt x="684" y="25"/>
                  </a:lnTo>
                  <a:lnTo>
                    <a:pt x="684" y="508"/>
                  </a:lnTo>
                  <a:lnTo>
                    <a:pt x="683" y="517"/>
                  </a:lnTo>
                  <a:lnTo>
                    <a:pt x="677" y="525"/>
                  </a:lnTo>
                  <a:lnTo>
                    <a:pt x="669" y="530"/>
                  </a:lnTo>
                  <a:lnTo>
                    <a:pt x="660" y="532"/>
                  </a:lnTo>
                  <a:lnTo>
                    <a:pt x="419" y="532"/>
                  </a:lnTo>
                  <a:lnTo>
                    <a:pt x="419" y="616"/>
                  </a:lnTo>
                  <a:lnTo>
                    <a:pt x="523" y="616"/>
                  </a:lnTo>
                  <a:lnTo>
                    <a:pt x="527" y="618"/>
                  </a:lnTo>
                  <a:lnTo>
                    <a:pt x="531" y="620"/>
                  </a:lnTo>
                  <a:lnTo>
                    <a:pt x="533" y="622"/>
                  </a:lnTo>
                  <a:lnTo>
                    <a:pt x="534" y="627"/>
                  </a:lnTo>
                  <a:lnTo>
                    <a:pt x="533" y="632"/>
                  </a:lnTo>
                  <a:lnTo>
                    <a:pt x="531" y="635"/>
                  </a:lnTo>
                  <a:lnTo>
                    <a:pt x="527" y="638"/>
                  </a:lnTo>
                  <a:lnTo>
                    <a:pt x="523" y="638"/>
                  </a:lnTo>
                  <a:lnTo>
                    <a:pt x="162" y="638"/>
                  </a:lnTo>
                  <a:lnTo>
                    <a:pt x="157" y="638"/>
                  </a:lnTo>
                  <a:lnTo>
                    <a:pt x="153" y="635"/>
                  </a:lnTo>
                  <a:lnTo>
                    <a:pt x="151" y="632"/>
                  </a:lnTo>
                  <a:lnTo>
                    <a:pt x="150" y="627"/>
                  </a:lnTo>
                  <a:lnTo>
                    <a:pt x="151" y="622"/>
                  </a:lnTo>
                  <a:lnTo>
                    <a:pt x="153" y="620"/>
                  </a:lnTo>
                  <a:lnTo>
                    <a:pt x="157" y="618"/>
                  </a:lnTo>
                  <a:lnTo>
                    <a:pt x="162" y="616"/>
                  </a:lnTo>
                  <a:lnTo>
                    <a:pt x="264" y="616"/>
                  </a:lnTo>
                  <a:lnTo>
                    <a:pt x="264" y="532"/>
                  </a:lnTo>
                  <a:lnTo>
                    <a:pt x="26" y="532"/>
                  </a:lnTo>
                  <a:lnTo>
                    <a:pt x="15" y="530"/>
                  </a:lnTo>
                  <a:lnTo>
                    <a:pt x="7" y="525"/>
                  </a:lnTo>
                  <a:lnTo>
                    <a:pt x="1" y="517"/>
                  </a:lnTo>
                  <a:lnTo>
                    <a:pt x="0" y="506"/>
                  </a:lnTo>
                  <a:lnTo>
                    <a:pt x="0" y="26"/>
                  </a:lnTo>
                  <a:lnTo>
                    <a:pt x="1" y="15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1" name="Freeform 30"/>
            <p:cNvSpPr>
              <a:spLocks/>
            </p:cNvSpPr>
            <p:nvPr/>
          </p:nvSpPr>
          <p:spPr bwMode="auto">
            <a:xfrm>
              <a:off x="2193925" y="2624138"/>
              <a:ext cx="471488" cy="17463"/>
            </a:xfrm>
            <a:custGeom>
              <a:avLst/>
              <a:gdLst>
                <a:gd name="T0" fmla="*/ 11 w 595"/>
                <a:gd name="T1" fmla="*/ 0 h 23"/>
                <a:gd name="T2" fmla="*/ 585 w 595"/>
                <a:gd name="T3" fmla="*/ 0 h 23"/>
                <a:gd name="T4" fmla="*/ 589 w 595"/>
                <a:gd name="T5" fmla="*/ 1 h 23"/>
                <a:gd name="T6" fmla="*/ 593 w 595"/>
                <a:gd name="T7" fmla="*/ 4 h 23"/>
                <a:gd name="T8" fmla="*/ 595 w 595"/>
                <a:gd name="T9" fmla="*/ 7 h 23"/>
                <a:gd name="T10" fmla="*/ 595 w 595"/>
                <a:gd name="T11" fmla="*/ 11 h 23"/>
                <a:gd name="T12" fmla="*/ 595 w 595"/>
                <a:gd name="T13" fmla="*/ 16 h 23"/>
                <a:gd name="T14" fmla="*/ 593 w 595"/>
                <a:gd name="T15" fmla="*/ 19 h 23"/>
                <a:gd name="T16" fmla="*/ 589 w 595"/>
                <a:gd name="T17" fmla="*/ 21 h 23"/>
                <a:gd name="T18" fmla="*/ 585 w 595"/>
                <a:gd name="T19" fmla="*/ 23 h 23"/>
                <a:gd name="T20" fmla="*/ 11 w 595"/>
                <a:gd name="T21" fmla="*/ 23 h 23"/>
                <a:gd name="T22" fmla="*/ 8 w 595"/>
                <a:gd name="T23" fmla="*/ 21 h 23"/>
                <a:gd name="T24" fmla="*/ 4 w 595"/>
                <a:gd name="T25" fmla="*/ 19 h 23"/>
                <a:gd name="T26" fmla="*/ 2 w 595"/>
                <a:gd name="T27" fmla="*/ 16 h 23"/>
                <a:gd name="T28" fmla="*/ 0 w 595"/>
                <a:gd name="T29" fmla="*/ 11 h 23"/>
                <a:gd name="T30" fmla="*/ 2 w 595"/>
                <a:gd name="T31" fmla="*/ 7 h 23"/>
                <a:gd name="T32" fmla="*/ 4 w 595"/>
                <a:gd name="T33" fmla="*/ 4 h 23"/>
                <a:gd name="T34" fmla="*/ 8 w 595"/>
                <a:gd name="T35" fmla="*/ 1 h 23"/>
                <a:gd name="T36" fmla="*/ 11 w 595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23">
                  <a:moveTo>
                    <a:pt x="11" y="0"/>
                  </a:moveTo>
                  <a:lnTo>
                    <a:pt x="585" y="0"/>
                  </a:lnTo>
                  <a:lnTo>
                    <a:pt x="589" y="1"/>
                  </a:lnTo>
                  <a:lnTo>
                    <a:pt x="593" y="4"/>
                  </a:lnTo>
                  <a:lnTo>
                    <a:pt x="595" y="7"/>
                  </a:lnTo>
                  <a:lnTo>
                    <a:pt x="595" y="11"/>
                  </a:lnTo>
                  <a:lnTo>
                    <a:pt x="595" y="16"/>
                  </a:lnTo>
                  <a:lnTo>
                    <a:pt x="593" y="19"/>
                  </a:lnTo>
                  <a:lnTo>
                    <a:pt x="589" y="21"/>
                  </a:lnTo>
                  <a:lnTo>
                    <a:pt x="585" y="23"/>
                  </a:lnTo>
                  <a:lnTo>
                    <a:pt x="11" y="23"/>
                  </a:lnTo>
                  <a:lnTo>
                    <a:pt x="8" y="21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2" name="Freeform 31"/>
            <p:cNvSpPr>
              <a:spLocks noEditPoints="1"/>
            </p:cNvSpPr>
            <p:nvPr/>
          </p:nvSpPr>
          <p:spPr bwMode="auto">
            <a:xfrm>
              <a:off x="2276475" y="2451100"/>
              <a:ext cx="63500" cy="142875"/>
            </a:xfrm>
            <a:custGeom>
              <a:avLst/>
              <a:gdLst>
                <a:gd name="T0" fmla="*/ 22 w 80"/>
                <a:gd name="T1" fmla="*/ 21 h 179"/>
                <a:gd name="T2" fmla="*/ 22 w 80"/>
                <a:gd name="T3" fmla="*/ 158 h 179"/>
                <a:gd name="T4" fmla="*/ 59 w 80"/>
                <a:gd name="T5" fmla="*/ 158 h 179"/>
                <a:gd name="T6" fmla="*/ 59 w 80"/>
                <a:gd name="T7" fmla="*/ 21 h 179"/>
                <a:gd name="T8" fmla="*/ 22 w 80"/>
                <a:gd name="T9" fmla="*/ 21 h 179"/>
                <a:gd name="T10" fmla="*/ 10 w 80"/>
                <a:gd name="T11" fmla="*/ 0 h 179"/>
                <a:gd name="T12" fmla="*/ 69 w 80"/>
                <a:gd name="T13" fmla="*/ 0 h 179"/>
                <a:gd name="T14" fmla="*/ 73 w 80"/>
                <a:gd name="T15" fmla="*/ 0 h 179"/>
                <a:gd name="T16" fmla="*/ 76 w 80"/>
                <a:gd name="T17" fmla="*/ 2 h 179"/>
                <a:gd name="T18" fmla="*/ 79 w 80"/>
                <a:gd name="T19" fmla="*/ 6 h 179"/>
                <a:gd name="T20" fmla="*/ 80 w 80"/>
                <a:gd name="T21" fmla="*/ 10 h 179"/>
                <a:gd name="T22" fmla="*/ 80 w 80"/>
                <a:gd name="T23" fmla="*/ 169 h 179"/>
                <a:gd name="T24" fmla="*/ 79 w 80"/>
                <a:gd name="T25" fmla="*/ 174 h 179"/>
                <a:gd name="T26" fmla="*/ 76 w 80"/>
                <a:gd name="T27" fmla="*/ 177 h 179"/>
                <a:gd name="T28" fmla="*/ 73 w 80"/>
                <a:gd name="T29" fmla="*/ 179 h 179"/>
                <a:gd name="T30" fmla="*/ 69 w 80"/>
                <a:gd name="T31" fmla="*/ 179 h 179"/>
                <a:gd name="T32" fmla="*/ 10 w 80"/>
                <a:gd name="T33" fmla="*/ 179 h 179"/>
                <a:gd name="T34" fmla="*/ 7 w 80"/>
                <a:gd name="T35" fmla="*/ 179 h 179"/>
                <a:gd name="T36" fmla="*/ 3 w 80"/>
                <a:gd name="T37" fmla="*/ 177 h 179"/>
                <a:gd name="T38" fmla="*/ 1 w 80"/>
                <a:gd name="T39" fmla="*/ 174 h 179"/>
                <a:gd name="T40" fmla="*/ 0 w 80"/>
                <a:gd name="T41" fmla="*/ 169 h 179"/>
                <a:gd name="T42" fmla="*/ 0 w 80"/>
                <a:gd name="T43" fmla="*/ 10 h 179"/>
                <a:gd name="T44" fmla="*/ 1 w 80"/>
                <a:gd name="T45" fmla="*/ 6 h 179"/>
                <a:gd name="T46" fmla="*/ 3 w 80"/>
                <a:gd name="T47" fmla="*/ 2 h 179"/>
                <a:gd name="T48" fmla="*/ 7 w 80"/>
                <a:gd name="T49" fmla="*/ 0 h 179"/>
                <a:gd name="T50" fmla="*/ 10 w 80"/>
                <a:gd name="T51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179">
                  <a:moveTo>
                    <a:pt x="22" y="21"/>
                  </a:moveTo>
                  <a:lnTo>
                    <a:pt x="22" y="158"/>
                  </a:lnTo>
                  <a:lnTo>
                    <a:pt x="59" y="158"/>
                  </a:lnTo>
                  <a:lnTo>
                    <a:pt x="59" y="21"/>
                  </a:lnTo>
                  <a:lnTo>
                    <a:pt x="22" y="21"/>
                  </a:lnTo>
                  <a:close/>
                  <a:moveTo>
                    <a:pt x="10" y="0"/>
                  </a:moveTo>
                  <a:lnTo>
                    <a:pt x="69" y="0"/>
                  </a:lnTo>
                  <a:lnTo>
                    <a:pt x="73" y="0"/>
                  </a:lnTo>
                  <a:lnTo>
                    <a:pt x="76" y="2"/>
                  </a:lnTo>
                  <a:lnTo>
                    <a:pt x="79" y="6"/>
                  </a:lnTo>
                  <a:lnTo>
                    <a:pt x="80" y="10"/>
                  </a:lnTo>
                  <a:lnTo>
                    <a:pt x="80" y="169"/>
                  </a:lnTo>
                  <a:lnTo>
                    <a:pt x="79" y="174"/>
                  </a:lnTo>
                  <a:lnTo>
                    <a:pt x="76" y="177"/>
                  </a:lnTo>
                  <a:lnTo>
                    <a:pt x="73" y="179"/>
                  </a:lnTo>
                  <a:lnTo>
                    <a:pt x="69" y="179"/>
                  </a:lnTo>
                  <a:lnTo>
                    <a:pt x="10" y="179"/>
                  </a:lnTo>
                  <a:lnTo>
                    <a:pt x="7" y="179"/>
                  </a:lnTo>
                  <a:lnTo>
                    <a:pt x="3" y="177"/>
                  </a:lnTo>
                  <a:lnTo>
                    <a:pt x="1" y="174"/>
                  </a:lnTo>
                  <a:lnTo>
                    <a:pt x="0" y="169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3" name="Freeform 32"/>
            <p:cNvSpPr>
              <a:spLocks noEditPoints="1"/>
            </p:cNvSpPr>
            <p:nvPr/>
          </p:nvSpPr>
          <p:spPr bwMode="auto">
            <a:xfrm>
              <a:off x="2357438" y="2409825"/>
              <a:ext cx="63500" cy="184150"/>
            </a:xfrm>
            <a:custGeom>
              <a:avLst/>
              <a:gdLst>
                <a:gd name="T0" fmla="*/ 22 w 80"/>
                <a:gd name="T1" fmla="*/ 21 h 231"/>
                <a:gd name="T2" fmla="*/ 22 w 80"/>
                <a:gd name="T3" fmla="*/ 210 h 231"/>
                <a:gd name="T4" fmla="*/ 58 w 80"/>
                <a:gd name="T5" fmla="*/ 210 h 231"/>
                <a:gd name="T6" fmla="*/ 58 w 80"/>
                <a:gd name="T7" fmla="*/ 21 h 231"/>
                <a:gd name="T8" fmla="*/ 22 w 80"/>
                <a:gd name="T9" fmla="*/ 21 h 231"/>
                <a:gd name="T10" fmla="*/ 11 w 80"/>
                <a:gd name="T11" fmla="*/ 0 h 231"/>
                <a:gd name="T12" fmla="*/ 69 w 80"/>
                <a:gd name="T13" fmla="*/ 0 h 231"/>
                <a:gd name="T14" fmla="*/ 74 w 80"/>
                <a:gd name="T15" fmla="*/ 1 h 231"/>
                <a:gd name="T16" fmla="*/ 77 w 80"/>
                <a:gd name="T17" fmla="*/ 3 h 231"/>
                <a:gd name="T18" fmla="*/ 80 w 80"/>
                <a:gd name="T19" fmla="*/ 6 h 231"/>
                <a:gd name="T20" fmla="*/ 80 w 80"/>
                <a:gd name="T21" fmla="*/ 10 h 231"/>
                <a:gd name="T22" fmla="*/ 80 w 80"/>
                <a:gd name="T23" fmla="*/ 221 h 231"/>
                <a:gd name="T24" fmla="*/ 80 w 80"/>
                <a:gd name="T25" fmla="*/ 226 h 231"/>
                <a:gd name="T26" fmla="*/ 77 w 80"/>
                <a:gd name="T27" fmla="*/ 229 h 231"/>
                <a:gd name="T28" fmla="*/ 74 w 80"/>
                <a:gd name="T29" fmla="*/ 231 h 231"/>
                <a:gd name="T30" fmla="*/ 69 w 80"/>
                <a:gd name="T31" fmla="*/ 231 h 231"/>
                <a:gd name="T32" fmla="*/ 11 w 80"/>
                <a:gd name="T33" fmla="*/ 231 h 231"/>
                <a:gd name="T34" fmla="*/ 6 w 80"/>
                <a:gd name="T35" fmla="*/ 231 h 231"/>
                <a:gd name="T36" fmla="*/ 3 w 80"/>
                <a:gd name="T37" fmla="*/ 229 h 231"/>
                <a:gd name="T38" fmla="*/ 0 w 80"/>
                <a:gd name="T39" fmla="*/ 226 h 231"/>
                <a:gd name="T40" fmla="*/ 0 w 80"/>
                <a:gd name="T41" fmla="*/ 221 h 231"/>
                <a:gd name="T42" fmla="*/ 0 w 80"/>
                <a:gd name="T43" fmla="*/ 10 h 231"/>
                <a:gd name="T44" fmla="*/ 0 w 80"/>
                <a:gd name="T45" fmla="*/ 6 h 231"/>
                <a:gd name="T46" fmla="*/ 3 w 80"/>
                <a:gd name="T47" fmla="*/ 3 h 231"/>
                <a:gd name="T48" fmla="*/ 6 w 80"/>
                <a:gd name="T49" fmla="*/ 1 h 231"/>
                <a:gd name="T50" fmla="*/ 11 w 80"/>
                <a:gd name="T5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231">
                  <a:moveTo>
                    <a:pt x="22" y="21"/>
                  </a:moveTo>
                  <a:lnTo>
                    <a:pt x="22" y="210"/>
                  </a:lnTo>
                  <a:lnTo>
                    <a:pt x="58" y="210"/>
                  </a:lnTo>
                  <a:lnTo>
                    <a:pt x="58" y="21"/>
                  </a:lnTo>
                  <a:lnTo>
                    <a:pt x="22" y="21"/>
                  </a:lnTo>
                  <a:close/>
                  <a:moveTo>
                    <a:pt x="11" y="0"/>
                  </a:moveTo>
                  <a:lnTo>
                    <a:pt x="69" y="0"/>
                  </a:lnTo>
                  <a:lnTo>
                    <a:pt x="74" y="1"/>
                  </a:lnTo>
                  <a:lnTo>
                    <a:pt x="77" y="3"/>
                  </a:lnTo>
                  <a:lnTo>
                    <a:pt x="80" y="6"/>
                  </a:lnTo>
                  <a:lnTo>
                    <a:pt x="80" y="10"/>
                  </a:lnTo>
                  <a:lnTo>
                    <a:pt x="80" y="221"/>
                  </a:lnTo>
                  <a:lnTo>
                    <a:pt x="80" y="226"/>
                  </a:lnTo>
                  <a:lnTo>
                    <a:pt x="77" y="229"/>
                  </a:lnTo>
                  <a:lnTo>
                    <a:pt x="74" y="231"/>
                  </a:lnTo>
                  <a:lnTo>
                    <a:pt x="69" y="231"/>
                  </a:lnTo>
                  <a:lnTo>
                    <a:pt x="11" y="231"/>
                  </a:lnTo>
                  <a:lnTo>
                    <a:pt x="6" y="231"/>
                  </a:lnTo>
                  <a:lnTo>
                    <a:pt x="3" y="229"/>
                  </a:lnTo>
                  <a:lnTo>
                    <a:pt x="0" y="226"/>
                  </a:lnTo>
                  <a:lnTo>
                    <a:pt x="0" y="221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4" name="Freeform 33"/>
            <p:cNvSpPr>
              <a:spLocks noEditPoints="1"/>
            </p:cNvSpPr>
            <p:nvPr/>
          </p:nvSpPr>
          <p:spPr bwMode="auto">
            <a:xfrm>
              <a:off x="2438400" y="2370138"/>
              <a:ext cx="63500" cy="223838"/>
            </a:xfrm>
            <a:custGeom>
              <a:avLst/>
              <a:gdLst>
                <a:gd name="T0" fmla="*/ 21 w 81"/>
                <a:gd name="T1" fmla="*/ 22 h 281"/>
                <a:gd name="T2" fmla="*/ 21 w 81"/>
                <a:gd name="T3" fmla="*/ 260 h 281"/>
                <a:gd name="T4" fmla="*/ 58 w 81"/>
                <a:gd name="T5" fmla="*/ 260 h 281"/>
                <a:gd name="T6" fmla="*/ 58 w 81"/>
                <a:gd name="T7" fmla="*/ 22 h 281"/>
                <a:gd name="T8" fmla="*/ 21 w 81"/>
                <a:gd name="T9" fmla="*/ 22 h 281"/>
                <a:gd name="T10" fmla="*/ 11 w 81"/>
                <a:gd name="T11" fmla="*/ 0 h 281"/>
                <a:gd name="T12" fmla="*/ 70 w 81"/>
                <a:gd name="T13" fmla="*/ 0 h 281"/>
                <a:gd name="T14" fmla="*/ 74 w 81"/>
                <a:gd name="T15" fmla="*/ 1 h 281"/>
                <a:gd name="T16" fmla="*/ 77 w 81"/>
                <a:gd name="T17" fmla="*/ 3 h 281"/>
                <a:gd name="T18" fmla="*/ 79 w 81"/>
                <a:gd name="T19" fmla="*/ 7 h 281"/>
                <a:gd name="T20" fmla="*/ 81 w 81"/>
                <a:gd name="T21" fmla="*/ 12 h 281"/>
                <a:gd name="T22" fmla="*/ 81 w 81"/>
                <a:gd name="T23" fmla="*/ 271 h 281"/>
                <a:gd name="T24" fmla="*/ 79 w 81"/>
                <a:gd name="T25" fmla="*/ 276 h 281"/>
                <a:gd name="T26" fmla="*/ 77 w 81"/>
                <a:gd name="T27" fmla="*/ 279 h 281"/>
                <a:gd name="T28" fmla="*/ 74 w 81"/>
                <a:gd name="T29" fmla="*/ 281 h 281"/>
                <a:gd name="T30" fmla="*/ 70 w 81"/>
                <a:gd name="T31" fmla="*/ 281 h 281"/>
                <a:gd name="T32" fmla="*/ 11 w 81"/>
                <a:gd name="T33" fmla="*/ 281 h 281"/>
                <a:gd name="T34" fmla="*/ 7 w 81"/>
                <a:gd name="T35" fmla="*/ 281 h 281"/>
                <a:gd name="T36" fmla="*/ 4 w 81"/>
                <a:gd name="T37" fmla="*/ 279 h 281"/>
                <a:gd name="T38" fmla="*/ 1 w 81"/>
                <a:gd name="T39" fmla="*/ 276 h 281"/>
                <a:gd name="T40" fmla="*/ 0 w 81"/>
                <a:gd name="T41" fmla="*/ 271 h 281"/>
                <a:gd name="T42" fmla="*/ 0 w 81"/>
                <a:gd name="T43" fmla="*/ 12 h 281"/>
                <a:gd name="T44" fmla="*/ 1 w 81"/>
                <a:gd name="T45" fmla="*/ 7 h 281"/>
                <a:gd name="T46" fmla="*/ 4 w 81"/>
                <a:gd name="T47" fmla="*/ 3 h 281"/>
                <a:gd name="T48" fmla="*/ 7 w 81"/>
                <a:gd name="T49" fmla="*/ 1 h 281"/>
                <a:gd name="T50" fmla="*/ 11 w 81"/>
                <a:gd name="T5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1" h="281">
                  <a:moveTo>
                    <a:pt x="21" y="22"/>
                  </a:moveTo>
                  <a:lnTo>
                    <a:pt x="21" y="260"/>
                  </a:lnTo>
                  <a:lnTo>
                    <a:pt x="58" y="260"/>
                  </a:lnTo>
                  <a:lnTo>
                    <a:pt x="58" y="22"/>
                  </a:lnTo>
                  <a:lnTo>
                    <a:pt x="21" y="22"/>
                  </a:lnTo>
                  <a:close/>
                  <a:moveTo>
                    <a:pt x="11" y="0"/>
                  </a:moveTo>
                  <a:lnTo>
                    <a:pt x="70" y="0"/>
                  </a:lnTo>
                  <a:lnTo>
                    <a:pt x="74" y="1"/>
                  </a:lnTo>
                  <a:lnTo>
                    <a:pt x="77" y="3"/>
                  </a:lnTo>
                  <a:lnTo>
                    <a:pt x="79" y="7"/>
                  </a:lnTo>
                  <a:lnTo>
                    <a:pt x="81" y="12"/>
                  </a:lnTo>
                  <a:lnTo>
                    <a:pt x="81" y="271"/>
                  </a:lnTo>
                  <a:lnTo>
                    <a:pt x="79" y="276"/>
                  </a:lnTo>
                  <a:lnTo>
                    <a:pt x="77" y="279"/>
                  </a:lnTo>
                  <a:lnTo>
                    <a:pt x="74" y="281"/>
                  </a:lnTo>
                  <a:lnTo>
                    <a:pt x="70" y="281"/>
                  </a:lnTo>
                  <a:lnTo>
                    <a:pt x="11" y="281"/>
                  </a:lnTo>
                  <a:lnTo>
                    <a:pt x="7" y="281"/>
                  </a:lnTo>
                  <a:lnTo>
                    <a:pt x="4" y="279"/>
                  </a:lnTo>
                  <a:lnTo>
                    <a:pt x="1" y="276"/>
                  </a:lnTo>
                  <a:lnTo>
                    <a:pt x="0" y="271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5" name="Freeform 34"/>
            <p:cNvSpPr>
              <a:spLocks noEditPoints="1"/>
            </p:cNvSpPr>
            <p:nvPr/>
          </p:nvSpPr>
          <p:spPr bwMode="auto">
            <a:xfrm>
              <a:off x="2519363" y="2490788"/>
              <a:ext cx="63500" cy="103188"/>
            </a:xfrm>
            <a:custGeom>
              <a:avLst/>
              <a:gdLst>
                <a:gd name="T0" fmla="*/ 22 w 80"/>
                <a:gd name="T1" fmla="*/ 23 h 130"/>
                <a:gd name="T2" fmla="*/ 22 w 80"/>
                <a:gd name="T3" fmla="*/ 109 h 130"/>
                <a:gd name="T4" fmla="*/ 59 w 80"/>
                <a:gd name="T5" fmla="*/ 109 h 130"/>
                <a:gd name="T6" fmla="*/ 59 w 80"/>
                <a:gd name="T7" fmla="*/ 23 h 130"/>
                <a:gd name="T8" fmla="*/ 22 w 80"/>
                <a:gd name="T9" fmla="*/ 23 h 130"/>
                <a:gd name="T10" fmla="*/ 12 w 80"/>
                <a:gd name="T11" fmla="*/ 0 h 130"/>
                <a:gd name="T12" fmla="*/ 70 w 80"/>
                <a:gd name="T13" fmla="*/ 0 h 130"/>
                <a:gd name="T14" fmla="*/ 74 w 80"/>
                <a:gd name="T15" fmla="*/ 2 h 130"/>
                <a:gd name="T16" fmla="*/ 78 w 80"/>
                <a:gd name="T17" fmla="*/ 4 h 130"/>
                <a:gd name="T18" fmla="*/ 79 w 80"/>
                <a:gd name="T19" fmla="*/ 7 h 130"/>
                <a:gd name="T20" fmla="*/ 80 w 80"/>
                <a:gd name="T21" fmla="*/ 11 h 130"/>
                <a:gd name="T22" fmla="*/ 80 w 80"/>
                <a:gd name="T23" fmla="*/ 120 h 130"/>
                <a:gd name="T24" fmla="*/ 79 w 80"/>
                <a:gd name="T25" fmla="*/ 125 h 130"/>
                <a:gd name="T26" fmla="*/ 78 w 80"/>
                <a:gd name="T27" fmla="*/ 128 h 130"/>
                <a:gd name="T28" fmla="*/ 74 w 80"/>
                <a:gd name="T29" fmla="*/ 130 h 130"/>
                <a:gd name="T30" fmla="*/ 70 w 80"/>
                <a:gd name="T31" fmla="*/ 130 h 130"/>
                <a:gd name="T32" fmla="*/ 12 w 80"/>
                <a:gd name="T33" fmla="*/ 130 h 130"/>
                <a:gd name="T34" fmla="*/ 7 w 80"/>
                <a:gd name="T35" fmla="*/ 130 h 130"/>
                <a:gd name="T36" fmla="*/ 3 w 80"/>
                <a:gd name="T37" fmla="*/ 128 h 130"/>
                <a:gd name="T38" fmla="*/ 1 w 80"/>
                <a:gd name="T39" fmla="*/ 125 h 130"/>
                <a:gd name="T40" fmla="*/ 0 w 80"/>
                <a:gd name="T41" fmla="*/ 120 h 130"/>
                <a:gd name="T42" fmla="*/ 0 w 80"/>
                <a:gd name="T43" fmla="*/ 11 h 130"/>
                <a:gd name="T44" fmla="*/ 1 w 80"/>
                <a:gd name="T45" fmla="*/ 7 h 130"/>
                <a:gd name="T46" fmla="*/ 3 w 80"/>
                <a:gd name="T47" fmla="*/ 4 h 130"/>
                <a:gd name="T48" fmla="*/ 7 w 80"/>
                <a:gd name="T49" fmla="*/ 2 h 130"/>
                <a:gd name="T50" fmla="*/ 12 w 80"/>
                <a:gd name="T5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130">
                  <a:moveTo>
                    <a:pt x="22" y="23"/>
                  </a:moveTo>
                  <a:lnTo>
                    <a:pt x="22" y="109"/>
                  </a:lnTo>
                  <a:lnTo>
                    <a:pt x="59" y="109"/>
                  </a:lnTo>
                  <a:lnTo>
                    <a:pt x="59" y="23"/>
                  </a:lnTo>
                  <a:lnTo>
                    <a:pt x="22" y="23"/>
                  </a:lnTo>
                  <a:close/>
                  <a:moveTo>
                    <a:pt x="12" y="0"/>
                  </a:moveTo>
                  <a:lnTo>
                    <a:pt x="70" y="0"/>
                  </a:lnTo>
                  <a:lnTo>
                    <a:pt x="74" y="2"/>
                  </a:lnTo>
                  <a:lnTo>
                    <a:pt x="78" y="4"/>
                  </a:lnTo>
                  <a:lnTo>
                    <a:pt x="79" y="7"/>
                  </a:lnTo>
                  <a:lnTo>
                    <a:pt x="80" y="11"/>
                  </a:lnTo>
                  <a:lnTo>
                    <a:pt x="80" y="120"/>
                  </a:lnTo>
                  <a:lnTo>
                    <a:pt x="79" y="125"/>
                  </a:lnTo>
                  <a:lnTo>
                    <a:pt x="78" y="128"/>
                  </a:lnTo>
                  <a:lnTo>
                    <a:pt x="74" y="130"/>
                  </a:lnTo>
                  <a:lnTo>
                    <a:pt x="70" y="130"/>
                  </a:lnTo>
                  <a:lnTo>
                    <a:pt x="12" y="130"/>
                  </a:lnTo>
                  <a:lnTo>
                    <a:pt x="7" y="130"/>
                  </a:lnTo>
                  <a:lnTo>
                    <a:pt x="3" y="128"/>
                  </a:lnTo>
                  <a:lnTo>
                    <a:pt x="1" y="125"/>
                  </a:lnTo>
                  <a:lnTo>
                    <a:pt x="0" y="120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66" name="Freeform 44"/>
          <p:cNvSpPr>
            <a:spLocks noEditPoints="1"/>
          </p:cNvSpPr>
          <p:nvPr/>
        </p:nvSpPr>
        <p:spPr bwMode="auto">
          <a:xfrm>
            <a:off x="4548056" y="1553905"/>
            <a:ext cx="477507" cy="477507"/>
          </a:xfrm>
          <a:custGeom>
            <a:avLst/>
            <a:gdLst>
              <a:gd name="T0" fmla="*/ 252 w 734"/>
              <a:gd name="T1" fmla="*/ 444 h 735"/>
              <a:gd name="T2" fmla="*/ 305 w 734"/>
              <a:gd name="T3" fmla="*/ 479 h 735"/>
              <a:gd name="T4" fmla="*/ 328 w 734"/>
              <a:gd name="T5" fmla="*/ 432 h 735"/>
              <a:gd name="T6" fmla="*/ 291 w 734"/>
              <a:gd name="T7" fmla="*/ 455 h 735"/>
              <a:gd name="T8" fmla="*/ 279 w 734"/>
              <a:gd name="T9" fmla="*/ 446 h 735"/>
              <a:gd name="T10" fmla="*/ 303 w 734"/>
              <a:gd name="T11" fmla="*/ 407 h 735"/>
              <a:gd name="T12" fmla="*/ 240 w 734"/>
              <a:gd name="T13" fmla="*/ 341 h 735"/>
              <a:gd name="T14" fmla="*/ 175 w 734"/>
              <a:gd name="T15" fmla="*/ 444 h 735"/>
              <a:gd name="T16" fmla="*/ 240 w 734"/>
              <a:gd name="T17" fmla="*/ 546 h 735"/>
              <a:gd name="T18" fmla="*/ 362 w 734"/>
              <a:gd name="T19" fmla="*/ 533 h 735"/>
              <a:gd name="T20" fmla="*/ 402 w 734"/>
              <a:gd name="T21" fmla="*/ 418 h 735"/>
              <a:gd name="T22" fmla="*/ 354 w 734"/>
              <a:gd name="T23" fmla="*/ 444 h 735"/>
              <a:gd name="T24" fmla="*/ 291 w 734"/>
              <a:gd name="T25" fmla="*/ 506 h 735"/>
              <a:gd name="T26" fmla="*/ 229 w 734"/>
              <a:gd name="T27" fmla="*/ 444 h 735"/>
              <a:gd name="T28" fmla="*/ 291 w 734"/>
              <a:gd name="T29" fmla="*/ 381 h 735"/>
              <a:gd name="T30" fmla="*/ 317 w 734"/>
              <a:gd name="T31" fmla="*/ 331 h 735"/>
              <a:gd name="T32" fmla="*/ 194 w 734"/>
              <a:gd name="T33" fmla="*/ 279 h 735"/>
              <a:gd name="T34" fmla="*/ 103 w 734"/>
              <a:gd name="T35" fmla="*/ 409 h 735"/>
              <a:gd name="T36" fmla="*/ 145 w 734"/>
              <a:gd name="T37" fmla="*/ 567 h 735"/>
              <a:gd name="T38" fmla="*/ 291 w 734"/>
              <a:gd name="T39" fmla="*/ 635 h 735"/>
              <a:gd name="T40" fmla="*/ 437 w 734"/>
              <a:gd name="T41" fmla="*/ 567 h 735"/>
              <a:gd name="T42" fmla="*/ 479 w 734"/>
              <a:gd name="T43" fmla="*/ 408 h 735"/>
              <a:gd name="T44" fmla="*/ 411 w 734"/>
              <a:gd name="T45" fmla="*/ 374 h 735"/>
              <a:gd name="T46" fmla="*/ 415 w 734"/>
              <a:gd name="T47" fmla="*/ 505 h 735"/>
              <a:gd name="T48" fmla="*/ 291 w 734"/>
              <a:gd name="T49" fmla="*/ 582 h 735"/>
              <a:gd name="T50" fmla="*/ 166 w 734"/>
              <a:gd name="T51" fmla="*/ 505 h 735"/>
              <a:gd name="T52" fmla="*/ 182 w 734"/>
              <a:gd name="T53" fmla="*/ 357 h 735"/>
              <a:gd name="T54" fmla="*/ 316 w 734"/>
              <a:gd name="T55" fmla="*/ 307 h 735"/>
              <a:gd name="T56" fmla="*/ 391 w 734"/>
              <a:gd name="T57" fmla="*/ 280 h 735"/>
              <a:gd name="T58" fmla="*/ 248 w 734"/>
              <a:gd name="T59" fmla="*/ 180 h 735"/>
              <a:gd name="T60" fmla="*/ 75 w 734"/>
              <a:gd name="T61" fmla="*/ 286 h 735"/>
              <a:gd name="T62" fmla="*/ 28 w 734"/>
              <a:gd name="T63" fmla="*/ 487 h 735"/>
              <a:gd name="T64" fmla="*/ 133 w 734"/>
              <a:gd name="T65" fmla="*/ 659 h 735"/>
              <a:gd name="T66" fmla="*/ 334 w 734"/>
              <a:gd name="T67" fmla="*/ 707 h 735"/>
              <a:gd name="T68" fmla="*/ 507 w 734"/>
              <a:gd name="T69" fmla="*/ 601 h 735"/>
              <a:gd name="T70" fmla="*/ 555 w 734"/>
              <a:gd name="T71" fmla="*/ 403 h 735"/>
              <a:gd name="T72" fmla="*/ 451 w 734"/>
              <a:gd name="T73" fmla="*/ 300 h 735"/>
              <a:gd name="T74" fmla="*/ 505 w 734"/>
              <a:gd name="T75" fmla="*/ 444 h 735"/>
              <a:gd name="T76" fmla="*/ 430 w 734"/>
              <a:gd name="T77" fmla="*/ 608 h 735"/>
              <a:gd name="T78" fmla="*/ 252 w 734"/>
              <a:gd name="T79" fmla="*/ 655 h 735"/>
              <a:gd name="T80" fmla="*/ 106 w 734"/>
              <a:gd name="T81" fmla="*/ 552 h 735"/>
              <a:gd name="T82" fmla="*/ 89 w 734"/>
              <a:gd name="T83" fmla="*/ 369 h 735"/>
              <a:gd name="T84" fmla="*/ 216 w 734"/>
              <a:gd name="T85" fmla="*/ 242 h 735"/>
              <a:gd name="T86" fmla="*/ 384 w 734"/>
              <a:gd name="T87" fmla="*/ 250 h 735"/>
              <a:gd name="T88" fmla="*/ 407 w 734"/>
              <a:gd name="T89" fmla="*/ 203 h 735"/>
              <a:gd name="T90" fmla="*/ 548 w 734"/>
              <a:gd name="T91" fmla="*/ 203 h 735"/>
              <a:gd name="T92" fmla="*/ 693 w 734"/>
              <a:gd name="T93" fmla="*/ 112 h 735"/>
              <a:gd name="T94" fmla="*/ 534 w 734"/>
              <a:gd name="T95" fmla="*/ 141 h 735"/>
              <a:gd name="T96" fmla="*/ 634 w 734"/>
              <a:gd name="T97" fmla="*/ 0 h 735"/>
              <a:gd name="T98" fmla="*/ 645 w 734"/>
              <a:gd name="T99" fmla="*/ 12 h 735"/>
              <a:gd name="T100" fmla="*/ 731 w 734"/>
              <a:gd name="T101" fmla="*/ 93 h 735"/>
              <a:gd name="T102" fmla="*/ 731 w 734"/>
              <a:gd name="T103" fmla="*/ 110 h 735"/>
              <a:gd name="T104" fmla="*/ 524 w 734"/>
              <a:gd name="T105" fmla="*/ 227 h 735"/>
              <a:gd name="T106" fmla="*/ 579 w 734"/>
              <a:gd name="T107" fmla="*/ 399 h 735"/>
              <a:gd name="T108" fmla="*/ 535 w 734"/>
              <a:gd name="T109" fmla="*/ 602 h 735"/>
              <a:gd name="T110" fmla="*/ 375 w 734"/>
              <a:gd name="T111" fmla="*/ 723 h 735"/>
              <a:gd name="T112" fmla="*/ 168 w 734"/>
              <a:gd name="T113" fmla="*/ 707 h 735"/>
              <a:gd name="T114" fmla="*/ 28 w 734"/>
              <a:gd name="T115" fmla="*/ 567 h 735"/>
              <a:gd name="T116" fmla="*/ 12 w 734"/>
              <a:gd name="T117" fmla="*/ 360 h 735"/>
              <a:gd name="T118" fmla="*/ 133 w 734"/>
              <a:gd name="T119" fmla="*/ 200 h 735"/>
              <a:gd name="T120" fmla="*/ 336 w 734"/>
              <a:gd name="T121" fmla="*/ 156 h 735"/>
              <a:gd name="T122" fmla="*/ 508 w 734"/>
              <a:gd name="T123" fmla="*/ 210 h 735"/>
              <a:gd name="T124" fmla="*/ 625 w 734"/>
              <a:gd name="T125" fmla="*/ 3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34" h="735">
                <a:moveTo>
                  <a:pt x="291" y="404"/>
                </a:moveTo>
                <a:lnTo>
                  <a:pt x="276" y="408"/>
                </a:lnTo>
                <a:lnTo>
                  <a:pt x="263" y="416"/>
                </a:lnTo>
                <a:lnTo>
                  <a:pt x="255" y="428"/>
                </a:lnTo>
                <a:lnTo>
                  <a:pt x="252" y="444"/>
                </a:lnTo>
                <a:lnTo>
                  <a:pt x="255" y="459"/>
                </a:lnTo>
                <a:lnTo>
                  <a:pt x="263" y="471"/>
                </a:lnTo>
                <a:lnTo>
                  <a:pt x="276" y="479"/>
                </a:lnTo>
                <a:lnTo>
                  <a:pt x="291" y="483"/>
                </a:lnTo>
                <a:lnTo>
                  <a:pt x="305" y="479"/>
                </a:lnTo>
                <a:lnTo>
                  <a:pt x="318" y="471"/>
                </a:lnTo>
                <a:lnTo>
                  <a:pt x="327" y="459"/>
                </a:lnTo>
                <a:lnTo>
                  <a:pt x="330" y="444"/>
                </a:lnTo>
                <a:lnTo>
                  <a:pt x="329" y="438"/>
                </a:lnTo>
                <a:lnTo>
                  <a:pt x="328" y="432"/>
                </a:lnTo>
                <a:lnTo>
                  <a:pt x="326" y="426"/>
                </a:lnTo>
                <a:lnTo>
                  <a:pt x="300" y="452"/>
                </a:lnTo>
                <a:lnTo>
                  <a:pt x="297" y="454"/>
                </a:lnTo>
                <a:lnTo>
                  <a:pt x="294" y="455"/>
                </a:lnTo>
                <a:lnTo>
                  <a:pt x="291" y="455"/>
                </a:lnTo>
                <a:lnTo>
                  <a:pt x="288" y="455"/>
                </a:lnTo>
                <a:lnTo>
                  <a:pt x="285" y="454"/>
                </a:lnTo>
                <a:lnTo>
                  <a:pt x="283" y="452"/>
                </a:lnTo>
                <a:lnTo>
                  <a:pt x="281" y="449"/>
                </a:lnTo>
                <a:lnTo>
                  <a:pt x="279" y="446"/>
                </a:lnTo>
                <a:lnTo>
                  <a:pt x="279" y="442"/>
                </a:lnTo>
                <a:lnTo>
                  <a:pt x="281" y="439"/>
                </a:lnTo>
                <a:lnTo>
                  <a:pt x="283" y="435"/>
                </a:lnTo>
                <a:lnTo>
                  <a:pt x="309" y="409"/>
                </a:lnTo>
                <a:lnTo>
                  <a:pt x="303" y="407"/>
                </a:lnTo>
                <a:lnTo>
                  <a:pt x="297" y="406"/>
                </a:lnTo>
                <a:lnTo>
                  <a:pt x="291" y="404"/>
                </a:lnTo>
                <a:close/>
                <a:moveTo>
                  <a:pt x="291" y="329"/>
                </a:moveTo>
                <a:lnTo>
                  <a:pt x="264" y="331"/>
                </a:lnTo>
                <a:lnTo>
                  <a:pt x="240" y="341"/>
                </a:lnTo>
                <a:lnTo>
                  <a:pt x="219" y="354"/>
                </a:lnTo>
                <a:lnTo>
                  <a:pt x="201" y="371"/>
                </a:lnTo>
                <a:lnTo>
                  <a:pt x="187" y="393"/>
                </a:lnTo>
                <a:lnTo>
                  <a:pt x="179" y="418"/>
                </a:lnTo>
                <a:lnTo>
                  <a:pt x="175" y="444"/>
                </a:lnTo>
                <a:lnTo>
                  <a:pt x="179" y="470"/>
                </a:lnTo>
                <a:lnTo>
                  <a:pt x="187" y="494"/>
                </a:lnTo>
                <a:lnTo>
                  <a:pt x="201" y="516"/>
                </a:lnTo>
                <a:lnTo>
                  <a:pt x="219" y="533"/>
                </a:lnTo>
                <a:lnTo>
                  <a:pt x="240" y="546"/>
                </a:lnTo>
                <a:lnTo>
                  <a:pt x="264" y="556"/>
                </a:lnTo>
                <a:lnTo>
                  <a:pt x="291" y="558"/>
                </a:lnTo>
                <a:lnTo>
                  <a:pt x="317" y="556"/>
                </a:lnTo>
                <a:lnTo>
                  <a:pt x="341" y="546"/>
                </a:lnTo>
                <a:lnTo>
                  <a:pt x="362" y="533"/>
                </a:lnTo>
                <a:lnTo>
                  <a:pt x="381" y="516"/>
                </a:lnTo>
                <a:lnTo>
                  <a:pt x="394" y="494"/>
                </a:lnTo>
                <a:lnTo>
                  <a:pt x="402" y="470"/>
                </a:lnTo>
                <a:lnTo>
                  <a:pt x="406" y="444"/>
                </a:lnTo>
                <a:lnTo>
                  <a:pt x="402" y="418"/>
                </a:lnTo>
                <a:lnTo>
                  <a:pt x="394" y="393"/>
                </a:lnTo>
                <a:lnTo>
                  <a:pt x="380" y="371"/>
                </a:lnTo>
                <a:lnTo>
                  <a:pt x="343" y="408"/>
                </a:lnTo>
                <a:lnTo>
                  <a:pt x="350" y="425"/>
                </a:lnTo>
                <a:lnTo>
                  <a:pt x="354" y="444"/>
                </a:lnTo>
                <a:lnTo>
                  <a:pt x="350" y="464"/>
                </a:lnTo>
                <a:lnTo>
                  <a:pt x="341" y="480"/>
                </a:lnTo>
                <a:lnTo>
                  <a:pt x="328" y="494"/>
                </a:lnTo>
                <a:lnTo>
                  <a:pt x="310" y="503"/>
                </a:lnTo>
                <a:lnTo>
                  <a:pt x="291" y="506"/>
                </a:lnTo>
                <a:lnTo>
                  <a:pt x="271" y="503"/>
                </a:lnTo>
                <a:lnTo>
                  <a:pt x="253" y="494"/>
                </a:lnTo>
                <a:lnTo>
                  <a:pt x="240" y="480"/>
                </a:lnTo>
                <a:lnTo>
                  <a:pt x="231" y="464"/>
                </a:lnTo>
                <a:lnTo>
                  <a:pt x="229" y="444"/>
                </a:lnTo>
                <a:lnTo>
                  <a:pt x="231" y="423"/>
                </a:lnTo>
                <a:lnTo>
                  <a:pt x="240" y="407"/>
                </a:lnTo>
                <a:lnTo>
                  <a:pt x="253" y="393"/>
                </a:lnTo>
                <a:lnTo>
                  <a:pt x="271" y="384"/>
                </a:lnTo>
                <a:lnTo>
                  <a:pt x="291" y="381"/>
                </a:lnTo>
                <a:lnTo>
                  <a:pt x="309" y="383"/>
                </a:lnTo>
                <a:lnTo>
                  <a:pt x="326" y="391"/>
                </a:lnTo>
                <a:lnTo>
                  <a:pt x="363" y="355"/>
                </a:lnTo>
                <a:lnTo>
                  <a:pt x="342" y="341"/>
                </a:lnTo>
                <a:lnTo>
                  <a:pt x="317" y="331"/>
                </a:lnTo>
                <a:lnTo>
                  <a:pt x="291" y="329"/>
                </a:lnTo>
                <a:close/>
                <a:moveTo>
                  <a:pt x="291" y="252"/>
                </a:moveTo>
                <a:lnTo>
                  <a:pt x="257" y="255"/>
                </a:lnTo>
                <a:lnTo>
                  <a:pt x="224" y="265"/>
                </a:lnTo>
                <a:lnTo>
                  <a:pt x="194" y="279"/>
                </a:lnTo>
                <a:lnTo>
                  <a:pt x="168" y="298"/>
                </a:lnTo>
                <a:lnTo>
                  <a:pt x="145" y="321"/>
                </a:lnTo>
                <a:lnTo>
                  <a:pt x="126" y="348"/>
                </a:lnTo>
                <a:lnTo>
                  <a:pt x="111" y="377"/>
                </a:lnTo>
                <a:lnTo>
                  <a:pt x="103" y="409"/>
                </a:lnTo>
                <a:lnTo>
                  <a:pt x="100" y="444"/>
                </a:lnTo>
                <a:lnTo>
                  <a:pt x="103" y="478"/>
                </a:lnTo>
                <a:lnTo>
                  <a:pt x="111" y="510"/>
                </a:lnTo>
                <a:lnTo>
                  <a:pt x="126" y="541"/>
                </a:lnTo>
                <a:lnTo>
                  <a:pt x="145" y="567"/>
                </a:lnTo>
                <a:lnTo>
                  <a:pt x="168" y="590"/>
                </a:lnTo>
                <a:lnTo>
                  <a:pt x="194" y="609"/>
                </a:lnTo>
                <a:lnTo>
                  <a:pt x="224" y="623"/>
                </a:lnTo>
                <a:lnTo>
                  <a:pt x="257" y="632"/>
                </a:lnTo>
                <a:lnTo>
                  <a:pt x="291" y="635"/>
                </a:lnTo>
                <a:lnTo>
                  <a:pt x="326" y="632"/>
                </a:lnTo>
                <a:lnTo>
                  <a:pt x="358" y="623"/>
                </a:lnTo>
                <a:lnTo>
                  <a:pt x="387" y="609"/>
                </a:lnTo>
                <a:lnTo>
                  <a:pt x="414" y="590"/>
                </a:lnTo>
                <a:lnTo>
                  <a:pt x="437" y="567"/>
                </a:lnTo>
                <a:lnTo>
                  <a:pt x="456" y="541"/>
                </a:lnTo>
                <a:lnTo>
                  <a:pt x="470" y="510"/>
                </a:lnTo>
                <a:lnTo>
                  <a:pt x="479" y="478"/>
                </a:lnTo>
                <a:lnTo>
                  <a:pt x="482" y="444"/>
                </a:lnTo>
                <a:lnTo>
                  <a:pt x="479" y="408"/>
                </a:lnTo>
                <a:lnTo>
                  <a:pt x="469" y="375"/>
                </a:lnTo>
                <a:lnTo>
                  <a:pt x="454" y="344"/>
                </a:lnTo>
                <a:lnTo>
                  <a:pt x="434" y="317"/>
                </a:lnTo>
                <a:lnTo>
                  <a:pt x="397" y="355"/>
                </a:lnTo>
                <a:lnTo>
                  <a:pt x="411" y="374"/>
                </a:lnTo>
                <a:lnTo>
                  <a:pt x="421" y="395"/>
                </a:lnTo>
                <a:lnTo>
                  <a:pt x="427" y="419"/>
                </a:lnTo>
                <a:lnTo>
                  <a:pt x="430" y="444"/>
                </a:lnTo>
                <a:lnTo>
                  <a:pt x="426" y="475"/>
                </a:lnTo>
                <a:lnTo>
                  <a:pt x="415" y="505"/>
                </a:lnTo>
                <a:lnTo>
                  <a:pt x="399" y="530"/>
                </a:lnTo>
                <a:lnTo>
                  <a:pt x="378" y="552"/>
                </a:lnTo>
                <a:lnTo>
                  <a:pt x="352" y="568"/>
                </a:lnTo>
                <a:lnTo>
                  <a:pt x="323" y="578"/>
                </a:lnTo>
                <a:lnTo>
                  <a:pt x="291" y="582"/>
                </a:lnTo>
                <a:lnTo>
                  <a:pt x="259" y="578"/>
                </a:lnTo>
                <a:lnTo>
                  <a:pt x="230" y="568"/>
                </a:lnTo>
                <a:lnTo>
                  <a:pt x="204" y="552"/>
                </a:lnTo>
                <a:lnTo>
                  <a:pt x="182" y="530"/>
                </a:lnTo>
                <a:lnTo>
                  <a:pt x="166" y="505"/>
                </a:lnTo>
                <a:lnTo>
                  <a:pt x="155" y="475"/>
                </a:lnTo>
                <a:lnTo>
                  <a:pt x="152" y="444"/>
                </a:lnTo>
                <a:lnTo>
                  <a:pt x="155" y="412"/>
                </a:lnTo>
                <a:lnTo>
                  <a:pt x="166" y="383"/>
                </a:lnTo>
                <a:lnTo>
                  <a:pt x="182" y="357"/>
                </a:lnTo>
                <a:lnTo>
                  <a:pt x="204" y="336"/>
                </a:lnTo>
                <a:lnTo>
                  <a:pt x="230" y="319"/>
                </a:lnTo>
                <a:lnTo>
                  <a:pt x="259" y="309"/>
                </a:lnTo>
                <a:lnTo>
                  <a:pt x="291" y="305"/>
                </a:lnTo>
                <a:lnTo>
                  <a:pt x="316" y="307"/>
                </a:lnTo>
                <a:lnTo>
                  <a:pt x="340" y="313"/>
                </a:lnTo>
                <a:lnTo>
                  <a:pt x="361" y="324"/>
                </a:lnTo>
                <a:lnTo>
                  <a:pt x="380" y="337"/>
                </a:lnTo>
                <a:lnTo>
                  <a:pt x="418" y="300"/>
                </a:lnTo>
                <a:lnTo>
                  <a:pt x="391" y="280"/>
                </a:lnTo>
                <a:lnTo>
                  <a:pt x="360" y="265"/>
                </a:lnTo>
                <a:lnTo>
                  <a:pt x="327" y="255"/>
                </a:lnTo>
                <a:lnTo>
                  <a:pt x="291" y="252"/>
                </a:lnTo>
                <a:close/>
                <a:moveTo>
                  <a:pt x="291" y="176"/>
                </a:moveTo>
                <a:lnTo>
                  <a:pt x="248" y="180"/>
                </a:lnTo>
                <a:lnTo>
                  <a:pt x="206" y="190"/>
                </a:lnTo>
                <a:lnTo>
                  <a:pt x="168" y="206"/>
                </a:lnTo>
                <a:lnTo>
                  <a:pt x="133" y="228"/>
                </a:lnTo>
                <a:lnTo>
                  <a:pt x="102" y="254"/>
                </a:lnTo>
                <a:lnTo>
                  <a:pt x="75" y="286"/>
                </a:lnTo>
                <a:lnTo>
                  <a:pt x="54" y="321"/>
                </a:lnTo>
                <a:lnTo>
                  <a:pt x="37" y="360"/>
                </a:lnTo>
                <a:lnTo>
                  <a:pt x="28" y="400"/>
                </a:lnTo>
                <a:lnTo>
                  <a:pt x="24" y="444"/>
                </a:lnTo>
                <a:lnTo>
                  <a:pt x="28" y="487"/>
                </a:lnTo>
                <a:lnTo>
                  <a:pt x="37" y="528"/>
                </a:lnTo>
                <a:lnTo>
                  <a:pt x="54" y="567"/>
                </a:lnTo>
                <a:lnTo>
                  <a:pt x="75" y="601"/>
                </a:lnTo>
                <a:lnTo>
                  <a:pt x="102" y="633"/>
                </a:lnTo>
                <a:lnTo>
                  <a:pt x="133" y="659"/>
                </a:lnTo>
                <a:lnTo>
                  <a:pt x="168" y="681"/>
                </a:lnTo>
                <a:lnTo>
                  <a:pt x="206" y="697"/>
                </a:lnTo>
                <a:lnTo>
                  <a:pt x="248" y="707"/>
                </a:lnTo>
                <a:lnTo>
                  <a:pt x="291" y="711"/>
                </a:lnTo>
                <a:lnTo>
                  <a:pt x="334" y="707"/>
                </a:lnTo>
                <a:lnTo>
                  <a:pt x="375" y="697"/>
                </a:lnTo>
                <a:lnTo>
                  <a:pt x="413" y="681"/>
                </a:lnTo>
                <a:lnTo>
                  <a:pt x="449" y="659"/>
                </a:lnTo>
                <a:lnTo>
                  <a:pt x="479" y="633"/>
                </a:lnTo>
                <a:lnTo>
                  <a:pt x="507" y="601"/>
                </a:lnTo>
                <a:lnTo>
                  <a:pt x="528" y="567"/>
                </a:lnTo>
                <a:lnTo>
                  <a:pt x="544" y="528"/>
                </a:lnTo>
                <a:lnTo>
                  <a:pt x="555" y="487"/>
                </a:lnTo>
                <a:lnTo>
                  <a:pt x="559" y="444"/>
                </a:lnTo>
                <a:lnTo>
                  <a:pt x="555" y="403"/>
                </a:lnTo>
                <a:lnTo>
                  <a:pt x="546" y="364"/>
                </a:lnTo>
                <a:lnTo>
                  <a:pt x="531" y="328"/>
                </a:lnTo>
                <a:lnTo>
                  <a:pt x="512" y="293"/>
                </a:lnTo>
                <a:lnTo>
                  <a:pt x="488" y="264"/>
                </a:lnTo>
                <a:lnTo>
                  <a:pt x="451" y="300"/>
                </a:lnTo>
                <a:lnTo>
                  <a:pt x="470" y="324"/>
                </a:lnTo>
                <a:lnTo>
                  <a:pt x="485" y="351"/>
                </a:lnTo>
                <a:lnTo>
                  <a:pt x="496" y="381"/>
                </a:lnTo>
                <a:lnTo>
                  <a:pt x="503" y="412"/>
                </a:lnTo>
                <a:lnTo>
                  <a:pt x="505" y="444"/>
                </a:lnTo>
                <a:lnTo>
                  <a:pt x="502" y="483"/>
                </a:lnTo>
                <a:lnTo>
                  <a:pt x="492" y="518"/>
                </a:lnTo>
                <a:lnTo>
                  <a:pt x="477" y="552"/>
                </a:lnTo>
                <a:lnTo>
                  <a:pt x="456" y="582"/>
                </a:lnTo>
                <a:lnTo>
                  <a:pt x="430" y="608"/>
                </a:lnTo>
                <a:lnTo>
                  <a:pt x="399" y="629"/>
                </a:lnTo>
                <a:lnTo>
                  <a:pt x="366" y="645"/>
                </a:lnTo>
                <a:lnTo>
                  <a:pt x="329" y="655"/>
                </a:lnTo>
                <a:lnTo>
                  <a:pt x="291" y="659"/>
                </a:lnTo>
                <a:lnTo>
                  <a:pt x="252" y="655"/>
                </a:lnTo>
                <a:lnTo>
                  <a:pt x="216" y="645"/>
                </a:lnTo>
                <a:lnTo>
                  <a:pt x="182" y="629"/>
                </a:lnTo>
                <a:lnTo>
                  <a:pt x="153" y="608"/>
                </a:lnTo>
                <a:lnTo>
                  <a:pt x="127" y="582"/>
                </a:lnTo>
                <a:lnTo>
                  <a:pt x="106" y="552"/>
                </a:lnTo>
                <a:lnTo>
                  <a:pt x="89" y="518"/>
                </a:lnTo>
                <a:lnTo>
                  <a:pt x="80" y="483"/>
                </a:lnTo>
                <a:lnTo>
                  <a:pt x="76" y="444"/>
                </a:lnTo>
                <a:lnTo>
                  <a:pt x="80" y="404"/>
                </a:lnTo>
                <a:lnTo>
                  <a:pt x="89" y="369"/>
                </a:lnTo>
                <a:lnTo>
                  <a:pt x="106" y="335"/>
                </a:lnTo>
                <a:lnTo>
                  <a:pt x="127" y="305"/>
                </a:lnTo>
                <a:lnTo>
                  <a:pt x="153" y="279"/>
                </a:lnTo>
                <a:lnTo>
                  <a:pt x="182" y="258"/>
                </a:lnTo>
                <a:lnTo>
                  <a:pt x="216" y="242"/>
                </a:lnTo>
                <a:lnTo>
                  <a:pt x="252" y="232"/>
                </a:lnTo>
                <a:lnTo>
                  <a:pt x="291" y="228"/>
                </a:lnTo>
                <a:lnTo>
                  <a:pt x="323" y="231"/>
                </a:lnTo>
                <a:lnTo>
                  <a:pt x="354" y="238"/>
                </a:lnTo>
                <a:lnTo>
                  <a:pt x="384" y="250"/>
                </a:lnTo>
                <a:lnTo>
                  <a:pt x="410" y="265"/>
                </a:lnTo>
                <a:lnTo>
                  <a:pt x="434" y="284"/>
                </a:lnTo>
                <a:lnTo>
                  <a:pt x="471" y="246"/>
                </a:lnTo>
                <a:lnTo>
                  <a:pt x="440" y="222"/>
                </a:lnTo>
                <a:lnTo>
                  <a:pt x="407" y="203"/>
                </a:lnTo>
                <a:lnTo>
                  <a:pt x="371" y="188"/>
                </a:lnTo>
                <a:lnTo>
                  <a:pt x="331" y="180"/>
                </a:lnTo>
                <a:lnTo>
                  <a:pt x="291" y="176"/>
                </a:lnTo>
                <a:close/>
                <a:moveTo>
                  <a:pt x="639" y="112"/>
                </a:moveTo>
                <a:lnTo>
                  <a:pt x="548" y="203"/>
                </a:lnTo>
                <a:lnTo>
                  <a:pt x="576" y="203"/>
                </a:lnTo>
                <a:lnTo>
                  <a:pt x="593" y="201"/>
                </a:lnTo>
                <a:lnTo>
                  <a:pt x="608" y="195"/>
                </a:lnTo>
                <a:lnTo>
                  <a:pt x="622" y="184"/>
                </a:lnTo>
                <a:lnTo>
                  <a:pt x="693" y="112"/>
                </a:lnTo>
                <a:lnTo>
                  <a:pt x="639" y="112"/>
                </a:lnTo>
                <a:close/>
                <a:moveTo>
                  <a:pt x="621" y="41"/>
                </a:moveTo>
                <a:lnTo>
                  <a:pt x="550" y="112"/>
                </a:lnTo>
                <a:lnTo>
                  <a:pt x="540" y="125"/>
                </a:lnTo>
                <a:lnTo>
                  <a:pt x="534" y="141"/>
                </a:lnTo>
                <a:lnTo>
                  <a:pt x="531" y="158"/>
                </a:lnTo>
                <a:lnTo>
                  <a:pt x="531" y="187"/>
                </a:lnTo>
                <a:lnTo>
                  <a:pt x="621" y="96"/>
                </a:lnTo>
                <a:lnTo>
                  <a:pt x="621" y="41"/>
                </a:lnTo>
                <a:close/>
                <a:moveTo>
                  <a:pt x="634" y="0"/>
                </a:moveTo>
                <a:lnTo>
                  <a:pt x="638" y="1"/>
                </a:lnTo>
                <a:lnTo>
                  <a:pt x="641" y="3"/>
                </a:lnTo>
                <a:lnTo>
                  <a:pt x="644" y="6"/>
                </a:lnTo>
                <a:lnTo>
                  <a:pt x="645" y="8"/>
                </a:lnTo>
                <a:lnTo>
                  <a:pt x="645" y="12"/>
                </a:lnTo>
                <a:lnTo>
                  <a:pt x="645" y="89"/>
                </a:lnTo>
                <a:lnTo>
                  <a:pt x="722" y="89"/>
                </a:lnTo>
                <a:lnTo>
                  <a:pt x="725" y="90"/>
                </a:lnTo>
                <a:lnTo>
                  <a:pt x="729" y="91"/>
                </a:lnTo>
                <a:lnTo>
                  <a:pt x="731" y="93"/>
                </a:lnTo>
                <a:lnTo>
                  <a:pt x="734" y="97"/>
                </a:lnTo>
                <a:lnTo>
                  <a:pt x="734" y="99"/>
                </a:lnTo>
                <a:lnTo>
                  <a:pt x="734" y="103"/>
                </a:lnTo>
                <a:lnTo>
                  <a:pt x="732" y="106"/>
                </a:lnTo>
                <a:lnTo>
                  <a:pt x="731" y="110"/>
                </a:lnTo>
                <a:lnTo>
                  <a:pt x="639" y="201"/>
                </a:lnTo>
                <a:lnTo>
                  <a:pt x="620" y="215"/>
                </a:lnTo>
                <a:lnTo>
                  <a:pt x="600" y="223"/>
                </a:lnTo>
                <a:lnTo>
                  <a:pt x="576" y="227"/>
                </a:lnTo>
                <a:lnTo>
                  <a:pt x="524" y="227"/>
                </a:lnTo>
                <a:lnTo>
                  <a:pt x="505" y="246"/>
                </a:lnTo>
                <a:lnTo>
                  <a:pt x="531" y="279"/>
                </a:lnTo>
                <a:lnTo>
                  <a:pt x="553" y="317"/>
                </a:lnTo>
                <a:lnTo>
                  <a:pt x="568" y="356"/>
                </a:lnTo>
                <a:lnTo>
                  <a:pt x="579" y="399"/>
                </a:lnTo>
                <a:lnTo>
                  <a:pt x="582" y="444"/>
                </a:lnTo>
                <a:lnTo>
                  <a:pt x="579" y="486"/>
                </a:lnTo>
                <a:lnTo>
                  <a:pt x="569" y="528"/>
                </a:lnTo>
                <a:lnTo>
                  <a:pt x="555" y="567"/>
                </a:lnTo>
                <a:lnTo>
                  <a:pt x="535" y="602"/>
                </a:lnTo>
                <a:lnTo>
                  <a:pt x="510" y="634"/>
                </a:lnTo>
                <a:lnTo>
                  <a:pt x="482" y="664"/>
                </a:lnTo>
                <a:lnTo>
                  <a:pt x="450" y="687"/>
                </a:lnTo>
                <a:lnTo>
                  <a:pt x="413" y="707"/>
                </a:lnTo>
                <a:lnTo>
                  <a:pt x="375" y="723"/>
                </a:lnTo>
                <a:lnTo>
                  <a:pt x="334" y="731"/>
                </a:lnTo>
                <a:lnTo>
                  <a:pt x="291" y="735"/>
                </a:lnTo>
                <a:lnTo>
                  <a:pt x="248" y="731"/>
                </a:lnTo>
                <a:lnTo>
                  <a:pt x="207" y="723"/>
                </a:lnTo>
                <a:lnTo>
                  <a:pt x="168" y="707"/>
                </a:lnTo>
                <a:lnTo>
                  <a:pt x="133" y="687"/>
                </a:lnTo>
                <a:lnTo>
                  <a:pt x="100" y="664"/>
                </a:lnTo>
                <a:lnTo>
                  <a:pt x="71" y="634"/>
                </a:lnTo>
                <a:lnTo>
                  <a:pt x="46" y="602"/>
                </a:lnTo>
                <a:lnTo>
                  <a:pt x="28" y="567"/>
                </a:lnTo>
                <a:lnTo>
                  <a:pt x="12" y="528"/>
                </a:lnTo>
                <a:lnTo>
                  <a:pt x="3" y="486"/>
                </a:lnTo>
                <a:lnTo>
                  <a:pt x="0" y="444"/>
                </a:lnTo>
                <a:lnTo>
                  <a:pt x="3" y="401"/>
                </a:lnTo>
                <a:lnTo>
                  <a:pt x="12" y="360"/>
                </a:lnTo>
                <a:lnTo>
                  <a:pt x="28" y="321"/>
                </a:lnTo>
                <a:lnTo>
                  <a:pt x="46" y="285"/>
                </a:lnTo>
                <a:lnTo>
                  <a:pt x="71" y="253"/>
                </a:lnTo>
                <a:lnTo>
                  <a:pt x="100" y="223"/>
                </a:lnTo>
                <a:lnTo>
                  <a:pt x="133" y="200"/>
                </a:lnTo>
                <a:lnTo>
                  <a:pt x="168" y="180"/>
                </a:lnTo>
                <a:lnTo>
                  <a:pt x="207" y="164"/>
                </a:lnTo>
                <a:lnTo>
                  <a:pt x="248" y="156"/>
                </a:lnTo>
                <a:lnTo>
                  <a:pt x="291" y="153"/>
                </a:lnTo>
                <a:lnTo>
                  <a:pt x="336" y="156"/>
                </a:lnTo>
                <a:lnTo>
                  <a:pt x="378" y="166"/>
                </a:lnTo>
                <a:lnTo>
                  <a:pt x="418" y="182"/>
                </a:lnTo>
                <a:lnTo>
                  <a:pt x="454" y="203"/>
                </a:lnTo>
                <a:lnTo>
                  <a:pt x="488" y="229"/>
                </a:lnTo>
                <a:lnTo>
                  <a:pt x="508" y="210"/>
                </a:lnTo>
                <a:lnTo>
                  <a:pt x="508" y="158"/>
                </a:lnTo>
                <a:lnTo>
                  <a:pt x="510" y="135"/>
                </a:lnTo>
                <a:lnTo>
                  <a:pt x="520" y="113"/>
                </a:lnTo>
                <a:lnTo>
                  <a:pt x="534" y="96"/>
                </a:lnTo>
                <a:lnTo>
                  <a:pt x="625" y="3"/>
                </a:lnTo>
                <a:lnTo>
                  <a:pt x="628" y="1"/>
                </a:lnTo>
                <a:lnTo>
                  <a:pt x="631" y="0"/>
                </a:lnTo>
                <a:lnTo>
                  <a:pt x="63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267"/>
          <p:cNvSpPr/>
          <p:nvPr/>
        </p:nvSpPr>
        <p:spPr>
          <a:xfrm>
            <a:off x="175049" y="179708"/>
            <a:ext cx="8425799" cy="685800"/>
          </a:xfrm>
          <a:prstGeom prst="rect">
            <a:avLst/>
          </a:prstGeom>
          <a:gradFill>
            <a:gsLst>
              <a:gs pos="17000">
                <a:schemeClr val="accent3"/>
              </a:gs>
              <a:gs pos="91000">
                <a:schemeClr val="accent3">
                  <a:lumMod val="75000"/>
                </a:schemeClr>
              </a:gs>
              <a:gs pos="100000">
                <a:schemeClr val="accent3">
                  <a:lumMod val="6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en-IN" b="1" dirty="0" smtClean="0">
                <a:ea typeface="Roboto" panose="02000000000000000000" pitchFamily="2" charset="0"/>
                <a:cs typeface="Open Sans" panose="020B0606030504020204" pitchFamily="34" charset="0"/>
              </a:rPr>
              <a:t>Solidity</a:t>
            </a:r>
            <a:endParaRPr lang="en-IN" b="1" dirty="0"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049" y="1275063"/>
            <a:ext cx="117105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Solidity is a statically typed, contract-oriented, high-level language for implementing smart contracts on the </a:t>
            </a:r>
            <a:r>
              <a:rPr lang="en-US" dirty="0" err="1"/>
              <a:t>Ethereum</a:t>
            </a:r>
            <a:r>
              <a:rPr lang="en-US" dirty="0"/>
              <a:t> platform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Smart contracts are programs that are executed inside a peer-to-peer network where nobody has special authority over the execution, and thus they allow to implement tokens of value, ownership, voting, and other kinds of logic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Solidity was influenced by C++, Python and JavaScript and is designed to target the </a:t>
            </a:r>
            <a:r>
              <a:rPr lang="en-US" dirty="0" err="1"/>
              <a:t>Ethereum</a:t>
            </a:r>
            <a:r>
              <a:rPr lang="en-US" dirty="0"/>
              <a:t> Virtual Machine (EVM</a:t>
            </a:r>
            <a:r>
              <a:rPr lang="en-US" dirty="0" smtClean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Solidity is statically typed, supports inheritance, libraries and complex user-defined types among other features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With Solidity you can create contracts for uses such as voting, crowdfunding, blind auctions, and multi-signature wallets.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36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Blockchain Works | Smart Payment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39" b="10335"/>
          <a:stretch/>
        </p:blipFill>
        <p:spPr bwMode="auto">
          <a:xfrm>
            <a:off x="2436812" y="609600"/>
            <a:ext cx="72390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19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“Bitcoin mining” and how does mining work? — Bitpanda Acade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2" y="762000"/>
            <a:ext cx="9672637" cy="558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20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9167" t="20371" r="11667" b="9259"/>
          <a:stretch/>
        </p:blipFill>
        <p:spPr>
          <a:xfrm>
            <a:off x="341312" y="985720"/>
            <a:ext cx="115062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2500" t="21852" r="13750" b="7778"/>
          <a:stretch/>
        </p:blipFill>
        <p:spPr>
          <a:xfrm>
            <a:off x="607853" y="985720"/>
            <a:ext cx="10364002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0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 Steps Hexagonal Segmented Diagram</a:t>
            </a:r>
            <a:endParaRPr lang="en-US" dirty="0"/>
          </a:p>
        </p:txBody>
      </p:sp>
      <p:sp>
        <p:nvSpPr>
          <p:cNvPr id="266" name="Freeform 44"/>
          <p:cNvSpPr>
            <a:spLocks noEditPoints="1"/>
          </p:cNvSpPr>
          <p:nvPr/>
        </p:nvSpPr>
        <p:spPr bwMode="auto">
          <a:xfrm>
            <a:off x="4548056" y="1553905"/>
            <a:ext cx="477507" cy="477507"/>
          </a:xfrm>
          <a:custGeom>
            <a:avLst/>
            <a:gdLst>
              <a:gd name="T0" fmla="*/ 252 w 734"/>
              <a:gd name="T1" fmla="*/ 444 h 735"/>
              <a:gd name="T2" fmla="*/ 305 w 734"/>
              <a:gd name="T3" fmla="*/ 479 h 735"/>
              <a:gd name="T4" fmla="*/ 328 w 734"/>
              <a:gd name="T5" fmla="*/ 432 h 735"/>
              <a:gd name="T6" fmla="*/ 291 w 734"/>
              <a:gd name="T7" fmla="*/ 455 h 735"/>
              <a:gd name="T8" fmla="*/ 279 w 734"/>
              <a:gd name="T9" fmla="*/ 446 h 735"/>
              <a:gd name="T10" fmla="*/ 303 w 734"/>
              <a:gd name="T11" fmla="*/ 407 h 735"/>
              <a:gd name="T12" fmla="*/ 240 w 734"/>
              <a:gd name="T13" fmla="*/ 341 h 735"/>
              <a:gd name="T14" fmla="*/ 175 w 734"/>
              <a:gd name="T15" fmla="*/ 444 h 735"/>
              <a:gd name="T16" fmla="*/ 240 w 734"/>
              <a:gd name="T17" fmla="*/ 546 h 735"/>
              <a:gd name="T18" fmla="*/ 362 w 734"/>
              <a:gd name="T19" fmla="*/ 533 h 735"/>
              <a:gd name="T20" fmla="*/ 402 w 734"/>
              <a:gd name="T21" fmla="*/ 418 h 735"/>
              <a:gd name="T22" fmla="*/ 354 w 734"/>
              <a:gd name="T23" fmla="*/ 444 h 735"/>
              <a:gd name="T24" fmla="*/ 291 w 734"/>
              <a:gd name="T25" fmla="*/ 506 h 735"/>
              <a:gd name="T26" fmla="*/ 229 w 734"/>
              <a:gd name="T27" fmla="*/ 444 h 735"/>
              <a:gd name="T28" fmla="*/ 291 w 734"/>
              <a:gd name="T29" fmla="*/ 381 h 735"/>
              <a:gd name="T30" fmla="*/ 317 w 734"/>
              <a:gd name="T31" fmla="*/ 331 h 735"/>
              <a:gd name="T32" fmla="*/ 194 w 734"/>
              <a:gd name="T33" fmla="*/ 279 h 735"/>
              <a:gd name="T34" fmla="*/ 103 w 734"/>
              <a:gd name="T35" fmla="*/ 409 h 735"/>
              <a:gd name="T36" fmla="*/ 145 w 734"/>
              <a:gd name="T37" fmla="*/ 567 h 735"/>
              <a:gd name="T38" fmla="*/ 291 w 734"/>
              <a:gd name="T39" fmla="*/ 635 h 735"/>
              <a:gd name="T40" fmla="*/ 437 w 734"/>
              <a:gd name="T41" fmla="*/ 567 h 735"/>
              <a:gd name="T42" fmla="*/ 479 w 734"/>
              <a:gd name="T43" fmla="*/ 408 h 735"/>
              <a:gd name="T44" fmla="*/ 411 w 734"/>
              <a:gd name="T45" fmla="*/ 374 h 735"/>
              <a:gd name="T46" fmla="*/ 415 w 734"/>
              <a:gd name="T47" fmla="*/ 505 h 735"/>
              <a:gd name="T48" fmla="*/ 291 w 734"/>
              <a:gd name="T49" fmla="*/ 582 h 735"/>
              <a:gd name="T50" fmla="*/ 166 w 734"/>
              <a:gd name="T51" fmla="*/ 505 h 735"/>
              <a:gd name="T52" fmla="*/ 182 w 734"/>
              <a:gd name="T53" fmla="*/ 357 h 735"/>
              <a:gd name="T54" fmla="*/ 316 w 734"/>
              <a:gd name="T55" fmla="*/ 307 h 735"/>
              <a:gd name="T56" fmla="*/ 391 w 734"/>
              <a:gd name="T57" fmla="*/ 280 h 735"/>
              <a:gd name="T58" fmla="*/ 248 w 734"/>
              <a:gd name="T59" fmla="*/ 180 h 735"/>
              <a:gd name="T60" fmla="*/ 75 w 734"/>
              <a:gd name="T61" fmla="*/ 286 h 735"/>
              <a:gd name="T62" fmla="*/ 28 w 734"/>
              <a:gd name="T63" fmla="*/ 487 h 735"/>
              <a:gd name="T64" fmla="*/ 133 w 734"/>
              <a:gd name="T65" fmla="*/ 659 h 735"/>
              <a:gd name="T66" fmla="*/ 334 w 734"/>
              <a:gd name="T67" fmla="*/ 707 h 735"/>
              <a:gd name="T68" fmla="*/ 507 w 734"/>
              <a:gd name="T69" fmla="*/ 601 h 735"/>
              <a:gd name="T70" fmla="*/ 555 w 734"/>
              <a:gd name="T71" fmla="*/ 403 h 735"/>
              <a:gd name="T72" fmla="*/ 451 w 734"/>
              <a:gd name="T73" fmla="*/ 300 h 735"/>
              <a:gd name="T74" fmla="*/ 505 w 734"/>
              <a:gd name="T75" fmla="*/ 444 h 735"/>
              <a:gd name="T76" fmla="*/ 430 w 734"/>
              <a:gd name="T77" fmla="*/ 608 h 735"/>
              <a:gd name="T78" fmla="*/ 252 w 734"/>
              <a:gd name="T79" fmla="*/ 655 h 735"/>
              <a:gd name="T80" fmla="*/ 106 w 734"/>
              <a:gd name="T81" fmla="*/ 552 h 735"/>
              <a:gd name="T82" fmla="*/ 89 w 734"/>
              <a:gd name="T83" fmla="*/ 369 h 735"/>
              <a:gd name="T84" fmla="*/ 216 w 734"/>
              <a:gd name="T85" fmla="*/ 242 h 735"/>
              <a:gd name="T86" fmla="*/ 384 w 734"/>
              <a:gd name="T87" fmla="*/ 250 h 735"/>
              <a:gd name="T88" fmla="*/ 407 w 734"/>
              <a:gd name="T89" fmla="*/ 203 h 735"/>
              <a:gd name="T90" fmla="*/ 548 w 734"/>
              <a:gd name="T91" fmla="*/ 203 h 735"/>
              <a:gd name="T92" fmla="*/ 693 w 734"/>
              <a:gd name="T93" fmla="*/ 112 h 735"/>
              <a:gd name="T94" fmla="*/ 534 w 734"/>
              <a:gd name="T95" fmla="*/ 141 h 735"/>
              <a:gd name="T96" fmla="*/ 634 w 734"/>
              <a:gd name="T97" fmla="*/ 0 h 735"/>
              <a:gd name="T98" fmla="*/ 645 w 734"/>
              <a:gd name="T99" fmla="*/ 12 h 735"/>
              <a:gd name="T100" fmla="*/ 731 w 734"/>
              <a:gd name="T101" fmla="*/ 93 h 735"/>
              <a:gd name="T102" fmla="*/ 731 w 734"/>
              <a:gd name="T103" fmla="*/ 110 h 735"/>
              <a:gd name="T104" fmla="*/ 524 w 734"/>
              <a:gd name="T105" fmla="*/ 227 h 735"/>
              <a:gd name="T106" fmla="*/ 579 w 734"/>
              <a:gd name="T107" fmla="*/ 399 h 735"/>
              <a:gd name="T108" fmla="*/ 535 w 734"/>
              <a:gd name="T109" fmla="*/ 602 h 735"/>
              <a:gd name="T110" fmla="*/ 375 w 734"/>
              <a:gd name="T111" fmla="*/ 723 h 735"/>
              <a:gd name="T112" fmla="*/ 168 w 734"/>
              <a:gd name="T113" fmla="*/ 707 h 735"/>
              <a:gd name="T114" fmla="*/ 28 w 734"/>
              <a:gd name="T115" fmla="*/ 567 h 735"/>
              <a:gd name="T116" fmla="*/ 12 w 734"/>
              <a:gd name="T117" fmla="*/ 360 h 735"/>
              <a:gd name="T118" fmla="*/ 133 w 734"/>
              <a:gd name="T119" fmla="*/ 200 h 735"/>
              <a:gd name="T120" fmla="*/ 336 w 734"/>
              <a:gd name="T121" fmla="*/ 156 h 735"/>
              <a:gd name="T122" fmla="*/ 508 w 734"/>
              <a:gd name="T123" fmla="*/ 210 h 735"/>
              <a:gd name="T124" fmla="*/ 625 w 734"/>
              <a:gd name="T125" fmla="*/ 3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34" h="735">
                <a:moveTo>
                  <a:pt x="291" y="404"/>
                </a:moveTo>
                <a:lnTo>
                  <a:pt x="276" y="408"/>
                </a:lnTo>
                <a:lnTo>
                  <a:pt x="263" y="416"/>
                </a:lnTo>
                <a:lnTo>
                  <a:pt x="255" y="428"/>
                </a:lnTo>
                <a:lnTo>
                  <a:pt x="252" y="444"/>
                </a:lnTo>
                <a:lnTo>
                  <a:pt x="255" y="459"/>
                </a:lnTo>
                <a:lnTo>
                  <a:pt x="263" y="471"/>
                </a:lnTo>
                <a:lnTo>
                  <a:pt x="276" y="479"/>
                </a:lnTo>
                <a:lnTo>
                  <a:pt x="291" y="483"/>
                </a:lnTo>
                <a:lnTo>
                  <a:pt x="305" y="479"/>
                </a:lnTo>
                <a:lnTo>
                  <a:pt x="318" y="471"/>
                </a:lnTo>
                <a:lnTo>
                  <a:pt x="327" y="459"/>
                </a:lnTo>
                <a:lnTo>
                  <a:pt x="330" y="444"/>
                </a:lnTo>
                <a:lnTo>
                  <a:pt x="329" y="438"/>
                </a:lnTo>
                <a:lnTo>
                  <a:pt x="328" y="432"/>
                </a:lnTo>
                <a:lnTo>
                  <a:pt x="326" y="426"/>
                </a:lnTo>
                <a:lnTo>
                  <a:pt x="300" y="452"/>
                </a:lnTo>
                <a:lnTo>
                  <a:pt x="297" y="454"/>
                </a:lnTo>
                <a:lnTo>
                  <a:pt x="294" y="455"/>
                </a:lnTo>
                <a:lnTo>
                  <a:pt x="291" y="455"/>
                </a:lnTo>
                <a:lnTo>
                  <a:pt x="288" y="455"/>
                </a:lnTo>
                <a:lnTo>
                  <a:pt x="285" y="454"/>
                </a:lnTo>
                <a:lnTo>
                  <a:pt x="283" y="452"/>
                </a:lnTo>
                <a:lnTo>
                  <a:pt x="281" y="449"/>
                </a:lnTo>
                <a:lnTo>
                  <a:pt x="279" y="446"/>
                </a:lnTo>
                <a:lnTo>
                  <a:pt x="279" y="442"/>
                </a:lnTo>
                <a:lnTo>
                  <a:pt x="281" y="439"/>
                </a:lnTo>
                <a:lnTo>
                  <a:pt x="283" y="435"/>
                </a:lnTo>
                <a:lnTo>
                  <a:pt x="309" y="409"/>
                </a:lnTo>
                <a:lnTo>
                  <a:pt x="303" y="407"/>
                </a:lnTo>
                <a:lnTo>
                  <a:pt x="297" y="406"/>
                </a:lnTo>
                <a:lnTo>
                  <a:pt x="291" y="404"/>
                </a:lnTo>
                <a:close/>
                <a:moveTo>
                  <a:pt x="291" y="329"/>
                </a:moveTo>
                <a:lnTo>
                  <a:pt x="264" y="331"/>
                </a:lnTo>
                <a:lnTo>
                  <a:pt x="240" y="341"/>
                </a:lnTo>
                <a:lnTo>
                  <a:pt x="219" y="354"/>
                </a:lnTo>
                <a:lnTo>
                  <a:pt x="201" y="371"/>
                </a:lnTo>
                <a:lnTo>
                  <a:pt x="187" y="393"/>
                </a:lnTo>
                <a:lnTo>
                  <a:pt x="179" y="418"/>
                </a:lnTo>
                <a:lnTo>
                  <a:pt x="175" y="444"/>
                </a:lnTo>
                <a:lnTo>
                  <a:pt x="179" y="470"/>
                </a:lnTo>
                <a:lnTo>
                  <a:pt x="187" y="494"/>
                </a:lnTo>
                <a:lnTo>
                  <a:pt x="201" y="516"/>
                </a:lnTo>
                <a:lnTo>
                  <a:pt x="219" y="533"/>
                </a:lnTo>
                <a:lnTo>
                  <a:pt x="240" y="546"/>
                </a:lnTo>
                <a:lnTo>
                  <a:pt x="264" y="556"/>
                </a:lnTo>
                <a:lnTo>
                  <a:pt x="291" y="558"/>
                </a:lnTo>
                <a:lnTo>
                  <a:pt x="317" y="556"/>
                </a:lnTo>
                <a:lnTo>
                  <a:pt x="341" y="546"/>
                </a:lnTo>
                <a:lnTo>
                  <a:pt x="362" y="533"/>
                </a:lnTo>
                <a:lnTo>
                  <a:pt x="381" y="516"/>
                </a:lnTo>
                <a:lnTo>
                  <a:pt x="394" y="494"/>
                </a:lnTo>
                <a:lnTo>
                  <a:pt x="402" y="470"/>
                </a:lnTo>
                <a:lnTo>
                  <a:pt x="406" y="444"/>
                </a:lnTo>
                <a:lnTo>
                  <a:pt x="402" y="418"/>
                </a:lnTo>
                <a:lnTo>
                  <a:pt x="394" y="393"/>
                </a:lnTo>
                <a:lnTo>
                  <a:pt x="380" y="371"/>
                </a:lnTo>
                <a:lnTo>
                  <a:pt x="343" y="408"/>
                </a:lnTo>
                <a:lnTo>
                  <a:pt x="350" y="425"/>
                </a:lnTo>
                <a:lnTo>
                  <a:pt x="354" y="444"/>
                </a:lnTo>
                <a:lnTo>
                  <a:pt x="350" y="464"/>
                </a:lnTo>
                <a:lnTo>
                  <a:pt x="341" y="480"/>
                </a:lnTo>
                <a:lnTo>
                  <a:pt x="328" y="494"/>
                </a:lnTo>
                <a:lnTo>
                  <a:pt x="310" y="503"/>
                </a:lnTo>
                <a:lnTo>
                  <a:pt x="291" y="506"/>
                </a:lnTo>
                <a:lnTo>
                  <a:pt x="271" y="503"/>
                </a:lnTo>
                <a:lnTo>
                  <a:pt x="253" y="494"/>
                </a:lnTo>
                <a:lnTo>
                  <a:pt x="240" y="480"/>
                </a:lnTo>
                <a:lnTo>
                  <a:pt x="231" y="464"/>
                </a:lnTo>
                <a:lnTo>
                  <a:pt x="229" y="444"/>
                </a:lnTo>
                <a:lnTo>
                  <a:pt x="231" y="423"/>
                </a:lnTo>
                <a:lnTo>
                  <a:pt x="240" y="407"/>
                </a:lnTo>
                <a:lnTo>
                  <a:pt x="253" y="393"/>
                </a:lnTo>
                <a:lnTo>
                  <a:pt x="271" y="384"/>
                </a:lnTo>
                <a:lnTo>
                  <a:pt x="291" y="381"/>
                </a:lnTo>
                <a:lnTo>
                  <a:pt x="309" y="383"/>
                </a:lnTo>
                <a:lnTo>
                  <a:pt x="326" y="391"/>
                </a:lnTo>
                <a:lnTo>
                  <a:pt x="363" y="355"/>
                </a:lnTo>
                <a:lnTo>
                  <a:pt x="342" y="341"/>
                </a:lnTo>
                <a:lnTo>
                  <a:pt x="317" y="331"/>
                </a:lnTo>
                <a:lnTo>
                  <a:pt x="291" y="329"/>
                </a:lnTo>
                <a:close/>
                <a:moveTo>
                  <a:pt x="291" y="252"/>
                </a:moveTo>
                <a:lnTo>
                  <a:pt x="257" y="255"/>
                </a:lnTo>
                <a:lnTo>
                  <a:pt x="224" y="265"/>
                </a:lnTo>
                <a:lnTo>
                  <a:pt x="194" y="279"/>
                </a:lnTo>
                <a:lnTo>
                  <a:pt x="168" y="298"/>
                </a:lnTo>
                <a:lnTo>
                  <a:pt x="145" y="321"/>
                </a:lnTo>
                <a:lnTo>
                  <a:pt x="126" y="348"/>
                </a:lnTo>
                <a:lnTo>
                  <a:pt x="111" y="377"/>
                </a:lnTo>
                <a:lnTo>
                  <a:pt x="103" y="409"/>
                </a:lnTo>
                <a:lnTo>
                  <a:pt x="100" y="444"/>
                </a:lnTo>
                <a:lnTo>
                  <a:pt x="103" y="478"/>
                </a:lnTo>
                <a:lnTo>
                  <a:pt x="111" y="510"/>
                </a:lnTo>
                <a:lnTo>
                  <a:pt x="126" y="541"/>
                </a:lnTo>
                <a:lnTo>
                  <a:pt x="145" y="567"/>
                </a:lnTo>
                <a:lnTo>
                  <a:pt x="168" y="590"/>
                </a:lnTo>
                <a:lnTo>
                  <a:pt x="194" y="609"/>
                </a:lnTo>
                <a:lnTo>
                  <a:pt x="224" y="623"/>
                </a:lnTo>
                <a:lnTo>
                  <a:pt x="257" y="632"/>
                </a:lnTo>
                <a:lnTo>
                  <a:pt x="291" y="635"/>
                </a:lnTo>
                <a:lnTo>
                  <a:pt x="326" y="632"/>
                </a:lnTo>
                <a:lnTo>
                  <a:pt x="358" y="623"/>
                </a:lnTo>
                <a:lnTo>
                  <a:pt x="387" y="609"/>
                </a:lnTo>
                <a:lnTo>
                  <a:pt x="414" y="590"/>
                </a:lnTo>
                <a:lnTo>
                  <a:pt x="437" y="567"/>
                </a:lnTo>
                <a:lnTo>
                  <a:pt x="456" y="541"/>
                </a:lnTo>
                <a:lnTo>
                  <a:pt x="470" y="510"/>
                </a:lnTo>
                <a:lnTo>
                  <a:pt x="479" y="478"/>
                </a:lnTo>
                <a:lnTo>
                  <a:pt x="482" y="444"/>
                </a:lnTo>
                <a:lnTo>
                  <a:pt x="479" y="408"/>
                </a:lnTo>
                <a:lnTo>
                  <a:pt x="469" y="375"/>
                </a:lnTo>
                <a:lnTo>
                  <a:pt x="454" y="344"/>
                </a:lnTo>
                <a:lnTo>
                  <a:pt x="434" y="317"/>
                </a:lnTo>
                <a:lnTo>
                  <a:pt x="397" y="355"/>
                </a:lnTo>
                <a:lnTo>
                  <a:pt x="411" y="374"/>
                </a:lnTo>
                <a:lnTo>
                  <a:pt x="421" y="395"/>
                </a:lnTo>
                <a:lnTo>
                  <a:pt x="427" y="419"/>
                </a:lnTo>
                <a:lnTo>
                  <a:pt x="430" y="444"/>
                </a:lnTo>
                <a:lnTo>
                  <a:pt x="426" y="475"/>
                </a:lnTo>
                <a:lnTo>
                  <a:pt x="415" y="505"/>
                </a:lnTo>
                <a:lnTo>
                  <a:pt x="399" y="530"/>
                </a:lnTo>
                <a:lnTo>
                  <a:pt x="378" y="552"/>
                </a:lnTo>
                <a:lnTo>
                  <a:pt x="352" y="568"/>
                </a:lnTo>
                <a:lnTo>
                  <a:pt x="323" y="578"/>
                </a:lnTo>
                <a:lnTo>
                  <a:pt x="291" y="582"/>
                </a:lnTo>
                <a:lnTo>
                  <a:pt x="259" y="578"/>
                </a:lnTo>
                <a:lnTo>
                  <a:pt x="230" y="568"/>
                </a:lnTo>
                <a:lnTo>
                  <a:pt x="204" y="552"/>
                </a:lnTo>
                <a:lnTo>
                  <a:pt x="182" y="530"/>
                </a:lnTo>
                <a:lnTo>
                  <a:pt x="166" y="505"/>
                </a:lnTo>
                <a:lnTo>
                  <a:pt x="155" y="475"/>
                </a:lnTo>
                <a:lnTo>
                  <a:pt x="152" y="444"/>
                </a:lnTo>
                <a:lnTo>
                  <a:pt x="155" y="412"/>
                </a:lnTo>
                <a:lnTo>
                  <a:pt x="166" y="383"/>
                </a:lnTo>
                <a:lnTo>
                  <a:pt x="182" y="357"/>
                </a:lnTo>
                <a:lnTo>
                  <a:pt x="204" y="336"/>
                </a:lnTo>
                <a:lnTo>
                  <a:pt x="230" y="319"/>
                </a:lnTo>
                <a:lnTo>
                  <a:pt x="259" y="309"/>
                </a:lnTo>
                <a:lnTo>
                  <a:pt x="291" y="305"/>
                </a:lnTo>
                <a:lnTo>
                  <a:pt x="316" y="307"/>
                </a:lnTo>
                <a:lnTo>
                  <a:pt x="340" y="313"/>
                </a:lnTo>
                <a:lnTo>
                  <a:pt x="361" y="324"/>
                </a:lnTo>
                <a:lnTo>
                  <a:pt x="380" y="337"/>
                </a:lnTo>
                <a:lnTo>
                  <a:pt x="418" y="300"/>
                </a:lnTo>
                <a:lnTo>
                  <a:pt x="391" y="280"/>
                </a:lnTo>
                <a:lnTo>
                  <a:pt x="360" y="265"/>
                </a:lnTo>
                <a:lnTo>
                  <a:pt x="327" y="255"/>
                </a:lnTo>
                <a:lnTo>
                  <a:pt x="291" y="252"/>
                </a:lnTo>
                <a:close/>
                <a:moveTo>
                  <a:pt x="291" y="176"/>
                </a:moveTo>
                <a:lnTo>
                  <a:pt x="248" y="180"/>
                </a:lnTo>
                <a:lnTo>
                  <a:pt x="206" y="190"/>
                </a:lnTo>
                <a:lnTo>
                  <a:pt x="168" y="206"/>
                </a:lnTo>
                <a:lnTo>
                  <a:pt x="133" y="228"/>
                </a:lnTo>
                <a:lnTo>
                  <a:pt x="102" y="254"/>
                </a:lnTo>
                <a:lnTo>
                  <a:pt x="75" y="286"/>
                </a:lnTo>
                <a:lnTo>
                  <a:pt x="54" y="321"/>
                </a:lnTo>
                <a:lnTo>
                  <a:pt x="37" y="360"/>
                </a:lnTo>
                <a:lnTo>
                  <a:pt x="28" y="400"/>
                </a:lnTo>
                <a:lnTo>
                  <a:pt x="24" y="444"/>
                </a:lnTo>
                <a:lnTo>
                  <a:pt x="28" y="487"/>
                </a:lnTo>
                <a:lnTo>
                  <a:pt x="37" y="528"/>
                </a:lnTo>
                <a:lnTo>
                  <a:pt x="54" y="567"/>
                </a:lnTo>
                <a:lnTo>
                  <a:pt x="75" y="601"/>
                </a:lnTo>
                <a:lnTo>
                  <a:pt x="102" y="633"/>
                </a:lnTo>
                <a:lnTo>
                  <a:pt x="133" y="659"/>
                </a:lnTo>
                <a:lnTo>
                  <a:pt x="168" y="681"/>
                </a:lnTo>
                <a:lnTo>
                  <a:pt x="206" y="697"/>
                </a:lnTo>
                <a:lnTo>
                  <a:pt x="248" y="707"/>
                </a:lnTo>
                <a:lnTo>
                  <a:pt x="291" y="711"/>
                </a:lnTo>
                <a:lnTo>
                  <a:pt x="334" y="707"/>
                </a:lnTo>
                <a:lnTo>
                  <a:pt x="375" y="697"/>
                </a:lnTo>
                <a:lnTo>
                  <a:pt x="413" y="681"/>
                </a:lnTo>
                <a:lnTo>
                  <a:pt x="449" y="659"/>
                </a:lnTo>
                <a:lnTo>
                  <a:pt x="479" y="633"/>
                </a:lnTo>
                <a:lnTo>
                  <a:pt x="507" y="601"/>
                </a:lnTo>
                <a:lnTo>
                  <a:pt x="528" y="567"/>
                </a:lnTo>
                <a:lnTo>
                  <a:pt x="544" y="528"/>
                </a:lnTo>
                <a:lnTo>
                  <a:pt x="555" y="487"/>
                </a:lnTo>
                <a:lnTo>
                  <a:pt x="559" y="444"/>
                </a:lnTo>
                <a:lnTo>
                  <a:pt x="555" y="403"/>
                </a:lnTo>
                <a:lnTo>
                  <a:pt x="546" y="364"/>
                </a:lnTo>
                <a:lnTo>
                  <a:pt x="531" y="328"/>
                </a:lnTo>
                <a:lnTo>
                  <a:pt x="512" y="293"/>
                </a:lnTo>
                <a:lnTo>
                  <a:pt x="488" y="264"/>
                </a:lnTo>
                <a:lnTo>
                  <a:pt x="451" y="300"/>
                </a:lnTo>
                <a:lnTo>
                  <a:pt x="470" y="324"/>
                </a:lnTo>
                <a:lnTo>
                  <a:pt x="485" y="351"/>
                </a:lnTo>
                <a:lnTo>
                  <a:pt x="496" y="381"/>
                </a:lnTo>
                <a:lnTo>
                  <a:pt x="503" y="412"/>
                </a:lnTo>
                <a:lnTo>
                  <a:pt x="505" y="444"/>
                </a:lnTo>
                <a:lnTo>
                  <a:pt x="502" y="483"/>
                </a:lnTo>
                <a:lnTo>
                  <a:pt x="492" y="518"/>
                </a:lnTo>
                <a:lnTo>
                  <a:pt x="477" y="552"/>
                </a:lnTo>
                <a:lnTo>
                  <a:pt x="456" y="582"/>
                </a:lnTo>
                <a:lnTo>
                  <a:pt x="430" y="608"/>
                </a:lnTo>
                <a:lnTo>
                  <a:pt x="399" y="629"/>
                </a:lnTo>
                <a:lnTo>
                  <a:pt x="366" y="645"/>
                </a:lnTo>
                <a:lnTo>
                  <a:pt x="329" y="655"/>
                </a:lnTo>
                <a:lnTo>
                  <a:pt x="291" y="659"/>
                </a:lnTo>
                <a:lnTo>
                  <a:pt x="252" y="655"/>
                </a:lnTo>
                <a:lnTo>
                  <a:pt x="216" y="645"/>
                </a:lnTo>
                <a:lnTo>
                  <a:pt x="182" y="629"/>
                </a:lnTo>
                <a:lnTo>
                  <a:pt x="153" y="608"/>
                </a:lnTo>
                <a:lnTo>
                  <a:pt x="127" y="582"/>
                </a:lnTo>
                <a:lnTo>
                  <a:pt x="106" y="552"/>
                </a:lnTo>
                <a:lnTo>
                  <a:pt x="89" y="518"/>
                </a:lnTo>
                <a:lnTo>
                  <a:pt x="80" y="483"/>
                </a:lnTo>
                <a:lnTo>
                  <a:pt x="76" y="444"/>
                </a:lnTo>
                <a:lnTo>
                  <a:pt x="80" y="404"/>
                </a:lnTo>
                <a:lnTo>
                  <a:pt x="89" y="369"/>
                </a:lnTo>
                <a:lnTo>
                  <a:pt x="106" y="335"/>
                </a:lnTo>
                <a:lnTo>
                  <a:pt x="127" y="305"/>
                </a:lnTo>
                <a:lnTo>
                  <a:pt x="153" y="279"/>
                </a:lnTo>
                <a:lnTo>
                  <a:pt x="182" y="258"/>
                </a:lnTo>
                <a:lnTo>
                  <a:pt x="216" y="242"/>
                </a:lnTo>
                <a:lnTo>
                  <a:pt x="252" y="232"/>
                </a:lnTo>
                <a:lnTo>
                  <a:pt x="291" y="228"/>
                </a:lnTo>
                <a:lnTo>
                  <a:pt x="323" y="231"/>
                </a:lnTo>
                <a:lnTo>
                  <a:pt x="354" y="238"/>
                </a:lnTo>
                <a:lnTo>
                  <a:pt x="384" y="250"/>
                </a:lnTo>
                <a:lnTo>
                  <a:pt x="410" y="265"/>
                </a:lnTo>
                <a:lnTo>
                  <a:pt x="434" y="284"/>
                </a:lnTo>
                <a:lnTo>
                  <a:pt x="471" y="246"/>
                </a:lnTo>
                <a:lnTo>
                  <a:pt x="440" y="222"/>
                </a:lnTo>
                <a:lnTo>
                  <a:pt x="407" y="203"/>
                </a:lnTo>
                <a:lnTo>
                  <a:pt x="371" y="188"/>
                </a:lnTo>
                <a:lnTo>
                  <a:pt x="331" y="180"/>
                </a:lnTo>
                <a:lnTo>
                  <a:pt x="291" y="176"/>
                </a:lnTo>
                <a:close/>
                <a:moveTo>
                  <a:pt x="639" y="112"/>
                </a:moveTo>
                <a:lnTo>
                  <a:pt x="548" y="203"/>
                </a:lnTo>
                <a:lnTo>
                  <a:pt x="576" y="203"/>
                </a:lnTo>
                <a:lnTo>
                  <a:pt x="593" y="201"/>
                </a:lnTo>
                <a:lnTo>
                  <a:pt x="608" y="195"/>
                </a:lnTo>
                <a:lnTo>
                  <a:pt x="622" y="184"/>
                </a:lnTo>
                <a:lnTo>
                  <a:pt x="693" y="112"/>
                </a:lnTo>
                <a:lnTo>
                  <a:pt x="639" y="112"/>
                </a:lnTo>
                <a:close/>
                <a:moveTo>
                  <a:pt x="621" y="41"/>
                </a:moveTo>
                <a:lnTo>
                  <a:pt x="550" y="112"/>
                </a:lnTo>
                <a:lnTo>
                  <a:pt x="540" y="125"/>
                </a:lnTo>
                <a:lnTo>
                  <a:pt x="534" y="141"/>
                </a:lnTo>
                <a:lnTo>
                  <a:pt x="531" y="158"/>
                </a:lnTo>
                <a:lnTo>
                  <a:pt x="531" y="187"/>
                </a:lnTo>
                <a:lnTo>
                  <a:pt x="621" y="96"/>
                </a:lnTo>
                <a:lnTo>
                  <a:pt x="621" y="41"/>
                </a:lnTo>
                <a:close/>
                <a:moveTo>
                  <a:pt x="634" y="0"/>
                </a:moveTo>
                <a:lnTo>
                  <a:pt x="638" y="1"/>
                </a:lnTo>
                <a:lnTo>
                  <a:pt x="641" y="3"/>
                </a:lnTo>
                <a:lnTo>
                  <a:pt x="644" y="6"/>
                </a:lnTo>
                <a:lnTo>
                  <a:pt x="645" y="8"/>
                </a:lnTo>
                <a:lnTo>
                  <a:pt x="645" y="12"/>
                </a:lnTo>
                <a:lnTo>
                  <a:pt x="645" y="89"/>
                </a:lnTo>
                <a:lnTo>
                  <a:pt x="722" y="89"/>
                </a:lnTo>
                <a:lnTo>
                  <a:pt x="725" y="90"/>
                </a:lnTo>
                <a:lnTo>
                  <a:pt x="729" y="91"/>
                </a:lnTo>
                <a:lnTo>
                  <a:pt x="731" y="93"/>
                </a:lnTo>
                <a:lnTo>
                  <a:pt x="734" y="97"/>
                </a:lnTo>
                <a:lnTo>
                  <a:pt x="734" y="99"/>
                </a:lnTo>
                <a:lnTo>
                  <a:pt x="734" y="103"/>
                </a:lnTo>
                <a:lnTo>
                  <a:pt x="732" y="106"/>
                </a:lnTo>
                <a:lnTo>
                  <a:pt x="731" y="110"/>
                </a:lnTo>
                <a:lnTo>
                  <a:pt x="639" y="201"/>
                </a:lnTo>
                <a:lnTo>
                  <a:pt x="620" y="215"/>
                </a:lnTo>
                <a:lnTo>
                  <a:pt x="600" y="223"/>
                </a:lnTo>
                <a:lnTo>
                  <a:pt x="576" y="227"/>
                </a:lnTo>
                <a:lnTo>
                  <a:pt x="524" y="227"/>
                </a:lnTo>
                <a:lnTo>
                  <a:pt x="505" y="246"/>
                </a:lnTo>
                <a:lnTo>
                  <a:pt x="531" y="279"/>
                </a:lnTo>
                <a:lnTo>
                  <a:pt x="553" y="317"/>
                </a:lnTo>
                <a:lnTo>
                  <a:pt x="568" y="356"/>
                </a:lnTo>
                <a:lnTo>
                  <a:pt x="579" y="399"/>
                </a:lnTo>
                <a:lnTo>
                  <a:pt x="582" y="444"/>
                </a:lnTo>
                <a:lnTo>
                  <a:pt x="579" y="486"/>
                </a:lnTo>
                <a:lnTo>
                  <a:pt x="569" y="528"/>
                </a:lnTo>
                <a:lnTo>
                  <a:pt x="555" y="567"/>
                </a:lnTo>
                <a:lnTo>
                  <a:pt x="535" y="602"/>
                </a:lnTo>
                <a:lnTo>
                  <a:pt x="510" y="634"/>
                </a:lnTo>
                <a:lnTo>
                  <a:pt x="482" y="664"/>
                </a:lnTo>
                <a:lnTo>
                  <a:pt x="450" y="687"/>
                </a:lnTo>
                <a:lnTo>
                  <a:pt x="413" y="707"/>
                </a:lnTo>
                <a:lnTo>
                  <a:pt x="375" y="723"/>
                </a:lnTo>
                <a:lnTo>
                  <a:pt x="334" y="731"/>
                </a:lnTo>
                <a:lnTo>
                  <a:pt x="291" y="735"/>
                </a:lnTo>
                <a:lnTo>
                  <a:pt x="248" y="731"/>
                </a:lnTo>
                <a:lnTo>
                  <a:pt x="207" y="723"/>
                </a:lnTo>
                <a:lnTo>
                  <a:pt x="168" y="707"/>
                </a:lnTo>
                <a:lnTo>
                  <a:pt x="133" y="687"/>
                </a:lnTo>
                <a:lnTo>
                  <a:pt x="100" y="664"/>
                </a:lnTo>
                <a:lnTo>
                  <a:pt x="71" y="634"/>
                </a:lnTo>
                <a:lnTo>
                  <a:pt x="46" y="602"/>
                </a:lnTo>
                <a:lnTo>
                  <a:pt x="28" y="567"/>
                </a:lnTo>
                <a:lnTo>
                  <a:pt x="12" y="528"/>
                </a:lnTo>
                <a:lnTo>
                  <a:pt x="3" y="486"/>
                </a:lnTo>
                <a:lnTo>
                  <a:pt x="0" y="444"/>
                </a:lnTo>
                <a:lnTo>
                  <a:pt x="3" y="401"/>
                </a:lnTo>
                <a:lnTo>
                  <a:pt x="12" y="360"/>
                </a:lnTo>
                <a:lnTo>
                  <a:pt x="28" y="321"/>
                </a:lnTo>
                <a:lnTo>
                  <a:pt x="46" y="285"/>
                </a:lnTo>
                <a:lnTo>
                  <a:pt x="71" y="253"/>
                </a:lnTo>
                <a:lnTo>
                  <a:pt x="100" y="223"/>
                </a:lnTo>
                <a:lnTo>
                  <a:pt x="133" y="200"/>
                </a:lnTo>
                <a:lnTo>
                  <a:pt x="168" y="180"/>
                </a:lnTo>
                <a:lnTo>
                  <a:pt x="207" y="164"/>
                </a:lnTo>
                <a:lnTo>
                  <a:pt x="248" y="156"/>
                </a:lnTo>
                <a:lnTo>
                  <a:pt x="291" y="153"/>
                </a:lnTo>
                <a:lnTo>
                  <a:pt x="336" y="156"/>
                </a:lnTo>
                <a:lnTo>
                  <a:pt x="378" y="166"/>
                </a:lnTo>
                <a:lnTo>
                  <a:pt x="418" y="182"/>
                </a:lnTo>
                <a:lnTo>
                  <a:pt x="454" y="203"/>
                </a:lnTo>
                <a:lnTo>
                  <a:pt x="488" y="229"/>
                </a:lnTo>
                <a:lnTo>
                  <a:pt x="508" y="210"/>
                </a:lnTo>
                <a:lnTo>
                  <a:pt x="508" y="158"/>
                </a:lnTo>
                <a:lnTo>
                  <a:pt x="510" y="135"/>
                </a:lnTo>
                <a:lnTo>
                  <a:pt x="520" y="113"/>
                </a:lnTo>
                <a:lnTo>
                  <a:pt x="534" y="96"/>
                </a:lnTo>
                <a:lnTo>
                  <a:pt x="625" y="3"/>
                </a:lnTo>
                <a:lnTo>
                  <a:pt x="628" y="1"/>
                </a:lnTo>
                <a:lnTo>
                  <a:pt x="631" y="0"/>
                </a:lnTo>
                <a:lnTo>
                  <a:pt x="63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267"/>
          <p:cNvSpPr/>
          <p:nvPr/>
        </p:nvSpPr>
        <p:spPr>
          <a:xfrm>
            <a:off x="175049" y="179708"/>
            <a:ext cx="8425799" cy="685800"/>
          </a:xfrm>
          <a:prstGeom prst="rect">
            <a:avLst/>
          </a:prstGeom>
          <a:gradFill>
            <a:gsLst>
              <a:gs pos="17000">
                <a:schemeClr val="accent3"/>
              </a:gs>
              <a:gs pos="91000">
                <a:schemeClr val="accent3">
                  <a:lumMod val="75000"/>
                </a:schemeClr>
              </a:gs>
              <a:gs pos="100000">
                <a:schemeClr val="accent3">
                  <a:lumMod val="6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en-IN" b="1" dirty="0" smtClean="0">
                <a:ea typeface="Roboto" panose="02000000000000000000" pitchFamily="2" charset="0"/>
                <a:cs typeface="Open Sans" panose="020B0606030504020204" pitchFamily="34" charset="0"/>
              </a:rPr>
              <a:t>Bitcoin</a:t>
            </a:r>
            <a:endParaRPr lang="en-IN" b="1" dirty="0"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012" y="1219200"/>
            <a:ext cx="119110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Bitcoin is a digital </a:t>
            </a:r>
            <a:r>
              <a:rPr lang="en-US" sz="2000" dirty="0" smtClean="0"/>
              <a:t>currency</a:t>
            </a:r>
            <a:r>
              <a:rPr lang="en-US" sz="2000" dirty="0"/>
              <a:t> </a:t>
            </a:r>
            <a:r>
              <a:rPr lang="en-US" sz="2000" dirty="0" smtClean="0"/>
              <a:t>created </a:t>
            </a:r>
            <a:r>
              <a:rPr lang="en-US" sz="2000" dirty="0"/>
              <a:t>in January 2009 following the housing market crash.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follows the ideas set out in a whitepaper by the mysterious and pseudonymous Satoshi </a:t>
            </a:r>
            <a:r>
              <a:rPr lang="en-US" sz="2000" dirty="0" err="1" smtClean="0"/>
              <a:t>Nakamoto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Bitcoin </a:t>
            </a:r>
            <a:r>
              <a:rPr lang="en-US" sz="2000" dirty="0"/>
              <a:t>offers the promise of lower transaction fees than traditional online payment </a:t>
            </a:r>
            <a:r>
              <a:rPr lang="en-US" sz="2000" dirty="0" smtClean="0"/>
              <a:t>mechanisms </a:t>
            </a:r>
            <a:r>
              <a:rPr lang="en-US" sz="2000" dirty="0"/>
              <a:t>and is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operated </a:t>
            </a:r>
            <a:r>
              <a:rPr lang="en-US" sz="2000" dirty="0"/>
              <a:t>by a decentralized authority, unlike government-issued currencies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There are no physical bitcoins, only balances kept on a public ledger that everyone has transparent access </a:t>
            </a:r>
            <a:r>
              <a:rPr lang="en-US" sz="2000" dirty="0" smtClean="0"/>
              <a:t>to,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that </a:t>
            </a:r>
            <a:r>
              <a:rPr lang="en-US" sz="2000" dirty="0"/>
              <a:t>– along with all Bitcoin transactions – is verified by a massive amount of computing power.</a:t>
            </a:r>
            <a:endParaRPr lang="en-IN" sz="2000" dirty="0"/>
          </a:p>
        </p:txBody>
      </p:sp>
      <p:pic>
        <p:nvPicPr>
          <p:cNvPr id="7171" name="Picture 3" descr="Council Post: The Top 10 Risks Of Bitcoin Investing (And How To Avoid Them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950" y="3179962"/>
            <a:ext cx="5157062" cy="343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54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 Steps Hexagonal Segmented Diagram</a:t>
            </a:r>
            <a:endParaRPr lang="en-US" dirty="0"/>
          </a:p>
        </p:txBody>
      </p:sp>
      <p:sp>
        <p:nvSpPr>
          <p:cNvPr id="233" name="TextBox 232"/>
          <p:cNvSpPr txBox="1"/>
          <p:nvPr/>
        </p:nvSpPr>
        <p:spPr>
          <a:xfrm>
            <a:off x="3673263" y="2504511"/>
            <a:ext cx="565187" cy="494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9" name="Group 258"/>
          <p:cNvGrpSpPr/>
          <p:nvPr/>
        </p:nvGrpSpPr>
        <p:grpSpPr>
          <a:xfrm>
            <a:off x="3239802" y="3390934"/>
            <a:ext cx="384232" cy="357349"/>
            <a:chOff x="2157413" y="2289175"/>
            <a:chExt cx="544513" cy="506413"/>
          </a:xfrm>
          <a:solidFill>
            <a:schemeClr val="bg1"/>
          </a:solidFill>
        </p:grpSpPr>
        <p:sp>
          <p:nvSpPr>
            <p:cNvPr id="260" name="Freeform 29"/>
            <p:cNvSpPr>
              <a:spLocks noEditPoints="1"/>
            </p:cNvSpPr>
            <p:nvPr/>
          </p:nvSpPr>
          <p:spPr bwMode="auto">
            <a:xfrm>
              <a:off x="2157413" y="2289175"/>
              <a:ext cx="544513" cy="506413"/>
            </a:xfrm>
            <a:custGeom>
              <a:avLst/>
              <a:gdLst>
                <a:gd name="T0" fmla="*/ 286 w 684"/>
                <a:gd name="T1" fmla="*/ 616 h 638"/>
                <a:gd name="T2" fmla="*/ 398 w 684"/>
                <a:gd name="T3" fmla="*/ 532 h 638"/>
                <a:gd name="T4" fmla="*/ 26 w 684"/>
                <a:gd name="T5" fmla="*/ 21 h 638"/>
                <a:gd name="T6" fmla="*/ 22 w 684"/>
                <a:gd name="T7" fmla="*/ 24 h 638"/>
                <a:gd name="T8" fmla="*/ 21 w 684"/>
                <a:gd name="T9" fmla="*/ 506 h 638"/>
                <a:gd name="T10" fmla="*/ 23 w 684"/>
                <a:gd name="T11" fmla="*/ 510 h 638"/>
                <a:gd name="T12" fmla="*/ 660 w 684"/>
                <a:gd name="T13" fmla="*/ 511 h 638"/>
                <a:gd name="T14" fmla="*/ 663 w 684"/>
                <a:gd name="T15" fmla="*/ 509 h 638"/>
                <a:gd name="T16" fmla="*/ 663 w 684"/>
                <a:gd name="T17" fmla="*/ 26 h 638"/>
                <a:gd name="T18" fmla="*/ 661 w 684"/>
                <a:gd name="T19" fmla="*/ 22 h 638"/>
                <a:gd name="T20" fmla="*/ 26 w 684"/>
                <a:gd name="T21" fmla="*/ 21 h 638"/>
                <a:gd name="T22" fmla="*/ 660 w 684"/>
                <a:gd name="T23" fmla="*/ 0 h 638"/>
                <a:gd name="T24" fmla="*/ 677 w 684"/>
                <a:gd name="T25" fmla="*/ 7 h 638"/>
                <a:gd name="T26" fmla="*/ 684 w 684"/>
                <a:gd name="T27" fmla="*/ 25 h 638"/>
                <a:gd name="T28" fmla="*/ 683 w 684"/>
                <a:gd name="T29" fmla="*/ 517 h 638"/>
                <a:gd name="T30" fmla="*/ 669 w 684"/>
                <a:gd name="T31" fmla="*/ 530 h 638"/>
                <a:gd name="T32" fmla="*/ 419 w 684"/>
                <a:gd name="T33" fmla="*/ 532 h 638"/>
                <a:gd name="T34" fmla="*/ 523 w 684"/>
                <a:gd name="T35" fmla="*/ 616 h 638"/>
                <a:gd name="T36" fmla="*/ 531 w 684"/>
                <a:gd name="T37" fmla="*/ 620 h 638"/>
                <a:gd name="T38" fmla="*/ 534 w 684"/>
                <a:gd name="T39" fmla="*/ 627 h 638"/>
                <a:gd name="T40" fmla="*/ 531 w 684"/>
                <a:gd name="T41" fmla="*/ 635 h 638"/>
                <a:gd name="T42" fmla="*/ 523 w 684"/>
                <a:gd name="T43" fmla="*/ 638 h 638"/>
                <a:gd name="T44" fmla="*/ 157 w 684"/>
                <a:gd name="T45" fmla="*/ 638 h 638"/>
                <a:gd name="T46" fmla="*/ 151 w 684"/>
                <a:gd name="T47" fmla="*/ 632 h 638"/>
                <a:gd name="T48" fmla="*/ 151 w 684"/>
                <a:gd name="T49" fmla="*/ 622 h 638"/>
                <a:gd name="T50" fmla="*/ 157 w 684"/>
                <a:gd name="T51" fmla="*/ 618 h 638"/>
                <a:gd name="T52" fmla="*/ 264 w 684"/>
                <a:gd name="T53" fmla="*/ 616 h 638"/>
                <a:gd name="T54" fmla="*/ 26 w 684"/>
                <a:gd name="T55" fmla="*/ 532 h 638"/>
                <a:gd name="T56" fmla="*/ 7 w 684"/>
                <a:gd name="T57" fmla="*/ 525 h 638"/>
                <a:gd name="T58" fmla="*/ 0 w 684"/>
                <a:gd name="T59" fmla="*/ 506 h 638"/>
                <a:gd name="T60" fmla="*/ 1 w 684"/>
                <a:gd name="T61" fmla="*/ 15 h 638"/>
                <a:gd name="T62" fmla="*/ 15 w 684"/>
                <a:gd name="T63" fmla="*/ 1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4" h="638">
                  <a:moveTo>
                    <a:pt x="286" y="532"/>
                  </a:moveTo>
                  <a:lnTo>
                    <a:pt x="286" y="616"/>
                  </a:lnTo>
                  <a:lnTo>
                    <a:pt x="398" y="616"/>
                  </a:lnTo>
                  <a:lnTo>
                    <a:pt x="398" y="532"/>
                  </a:lnTo>
                  <a:lnTo>
                    <a:pt x="286" y="532"/>
                  </a:lnTo>
                  <a:close/>
                  <a:moveTo>
                    <a:pt x="26" y="21"/>
                  </a:moveTo>
                  <a:lnTo>
                    <a:pt x="23" y="22"/>
                  </a:lnTo>
                  <a:lnTo>
                    <a:pt x="22" y="24"/>
                  </a:lnTo>
                  <a:lnTo>
                    <a:pt x="21" y="26"/>
                  </a:lnTo>
                  <a:lnTo>
                    <a:pt x="21" y="506"/>
                  </a:lnTo>
                  <a:lnTo>
                    <a:pt x="22" y="509"/>
                  </a:lnTo>
                  <a:lnTo>
                    <a:pt x="23" y="510"/>
                  </a:lnTo>
                  <a:lnTo>
                    <a:pt x="26" y="511"/>
                  </a:lnTo>
                  <a:lnTo>
                    <a:pt x="660" y="511"/>
                  </a:lnTo>
                  <a:lnTo>
                    <a:pt x="661" y="510"/>
                  </a:lnTo>
                  <a:lnTo>
                    <a:pt x="663" y="509"/>
                  </a:lnTo>
                  <a:lnTo>
                    <a:pt x="663" y="506"/>
                  </a:lnTo>
                  <a:lnTo>
                    <a:pt x="663" y="26"/>
                  </a:lnTo>
                  <a:lnTo>
                    <a:pt x="663" y="24"/>
                  </a:lnTo>
                  <a:lnTo>
                    <a:pt x="661" y="22"/>
                  </a:lnTo>
                  <a:lnTo>
                    <a:pt x="660" y="21"/>
                  </a:lnTo>
                  <a:lnTo>
                    <a:pt x="26" y="21"/>
                  </a:lnTo>
                  <a:close/>
                  <a:moveTo>
                    <a:pt x="26" y="0"/>
                  </a:moveTo>
                  <a:lnTo>
                    <a:pt x="660" y="0"/>
                  </a:lnTo>
                  <a:lnTo>
                    <a:pt x="669" y="1"/>
                  </a:lnTo>
                  <a:lnTo>
                    <a:pt x="677" y="7"/>
                  </a:lnTo>
                  <a:lnTo>
                    <a:pt x="683" y="15"/>
                  </a:lnTo>
                  <a:lnTo>
                    <a:pt x="684" y="25"/>
                  </a:lnTo>
                  <a:lnTo>
                    <a:pt x="684" y="508"/>
                  </a:lnTo>
                  <a:lnTo>
                    <a:pt x="683" y="517"/>
                  </a:lnTo>
                  <a:lnTo>
                    <a:pt x="677" y="525"/>
                  </a:lnTo>
                  <a:lnTo>
                    <a:pt x="669" y="530"/>
                  </a:lnTo>
                  <a:lnTo>
                    <a:pt x="660" y="532"/>
                  </a:lnTo>
                  <a:lnTo>
                    <a:pt x="419" y="532"/>
                  </a:lnTo>
                  <a:lnTo>
                    <a:pt x="419" y="616"/>
                  </a:lnTo>
                  <a:lnTo>
                    <a:pt x="523" y="616"/>
                  </a:lnTo>
                  <a:lnTo>
                    <a:pt x="527" y="618"/>
                  </a:lnTo>
                  <a:lnTo>
                    <a:pt x="531" y="620"/>
                  </a:lnTo>
                  <a:lnTo>
                    <a:pt x="533" y="622"/>
                  </a:lnTo>
                  <a:lnTo>
                    <a:pt x="534" y="627"/>
                  </a:lnTo>
                  <a:lnTo>
                    <a:pt x="533" y="632"/>
                  </a:lnTo>
                  <a:lnTo>
                    <a:pt x="531" y="635"/>
                  </a:lnTo>
                  <a:lnTo>
                    <a:pt x="527" y="638"/>
                  </a:lnTo>
                  <a:lnTo>
                    <a:pt x="523" y="638"/>
                  </a:lnTo>
                  <a:lnTo>
                    <a:pt x="162" y="638"/>
                  </a:lnTo>
                  <a:lnTo>
                    <a:pt x="157" y="638"/>
                  </a:lnTo>
                  <a:lnTo>
                    <a:pt x="153" y="635"/>
                  </a:lnTo>
                  <a:lnTo>
                    <a:pt x="151" y="632"/>
                  </a:lnTo>
                  <a:lnTo>
                    <a:pt x="150" y="627"/>
                  </a:lnTo>
                  <a:lnTo>
                    <a:pt x="151" y="622"/>
                  </a:lnTo>
                  <a:lnTo>
                    <a:pt x="153" y="620"/>
                  </a:lnTo>
                  <a:lnTo>
                    <a:pt x="157" y="618"/>
                  </a:lnTo>
                  <a:lnTo>
                    <a:pt x="162" y="616"/>
                  </a:lnTo>
                  <a:lnTo>
                    <a:pt x="264" y="616"/>
                  </a:lnTo>
                  <a:lnTo>
                    <a:pt x="264" y="532"/>
                  </a:lnTo>
                  <a:lnTo>
                    <a:pt x="26" y="532"/>
                  </a:lnTo>
                  <a:lnTo>
                    <a:pt x="15" y="530"/>
                  </a:lnTo>
                  <a:lnTo>
                    <a:pt x="7" y="525"/>
                  </a:lnTo>
                  <a:lnTo>
                    <a:pt x="1" y="517"/>
                  </a:lnTo>
                  <a:lnTo>
                    <a:pt x="0" y="506"/>
                  </a:lnTo>
                  <a:lnTo>
                    <a:pt x="0" y="26"/>
                  </a:lnTo>
                  <a:lnTo>
                    <a:pt x="1" y="15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1" name="Freeform 30"/>
            <p:cNvSpPr>
              <a:spLocks/>
            </p:cNvSpPr>
            <p:nvPr/>
          </p:nvSpPr>
          <p:spPr bwMode="auto">
            <a:xfrm>
              <a:off x="2193925" y="2624138"/>
              <a:ext cx="471488" cy="17463"/>
            </a:xfrm>
            <a:custGeom>
              <a:avLst/>
              <a:gdLst>
                <a:gd name="T0" fmla="*/ 11 w 595"/>
                <a:gd name="T1" fmla="*/ 0 h 23"/>
                <a:gd name="T2" fmla="*/ 585 w 595"/>
                <a:gd name="T3" fmla="*/ 0 h 23"/>
                <a:gd name="T4" fmla="*/ 589 w 595"/>
                <a:gd name="T5" fmla="*/ 1 h 23"/>
                <a:gd name="T6" fmla="*/ 593 w 595"/>
                <a:gd name="T7" fmla="*/ 4 h 23"/>
                <a:gd name="T8" fmla="*/ 595 w 595"/>
                <a:gd name="T9" fmla="*/ 7 h 23"/>
                <a:gd name="T10" fmla="*/ 595 w 595"/>
                <a:gd name="T11" fmla="*/ 11 h 23"/>
                <a:gd name="T12" fmla="*/ 595 w 595"/>
                <a:gd name="T13" fmla="*/ 16 h 23"/>
                <a:gd name="T14" fmla="*/ 593 w 595"/>
                <a:gd name="T15" fmla="*/ 19 h 23"/>
                <a:gd name="T16" fmla="*/ 589 w 595"/>
                <a:gd name="T17" fmla="*/ 21 h 23"/>
                <a:gd name="T18" fmla="*/ 585 w 595"/>
                <a:gd name="T19" fmla="*/ 23 h 23"/>
                <a:gd name="T20" fmla="*/ 11 w 595"/>
                <a:gd name="T21" fmla="*/ 23 h 23"/>
                <a:gd name="T22" fmla="*/ 8 w 595"/>
                <a:gd name="T23" fmla="*/ 21 h 23"/>
                <a:gd name="T24" fmla="*/ 4 w 595"/>
                <a:gd name="T25" fmla="*/ 19 h 23"/>
                <a:gd name="T26" fmla="*/ 2 w 595"/>
                <a:gd name="T27" fmla="*/ 16 h 23"/>
                <a:gd name="T28" fmla="*/ 0 w 595"/>
                <a:gd name="T29" fmla="*/ 11 h 23"/>
                <a:gd name="T30" fmla="*/ 2 w 595"/>
                <a:gd name="T31" fmla="*/ 7 h 23"/>
                <a:gd name="T32" fmla="*/ 4 w 595"/>
                <a:gd name="T33" fmla="*/ 4 h 23"/>
                <a:gd name="T34" fmla="*/ 8 w 595"/>
                <a:gd name="T35" fmla="*/ 1 h 23"/>
                <a:gd name="T36" fmla="*/ 11 w 595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23">
                  <a:moveTo>
                    <a:pt x="11" y="0"/>
                  </a:moveTo>
                  <a:lnTo>
                    <a:pt x="585" y="0"/>
                  </a:lnTo>
                  <a:lnTo>
                    <a:pt x="589" y="1"/>
                  </a:lnTo>
                  <a:lnTo>
                    <a:pt x="593" y="4"/>
                  </a:lnTo>
                  <a:lnTo>
                    <a:pt x="595" y="7"/>
                  </a:lnTo>
                  <a:lnTo>
                    <a:pt x="595" y="11"/>
                  </a:lnTo>
                  <a:lnTo>
                    <a:pt x="595" y="16"/>
                  </a:lnTo>
                  <a:lnTo>
                    <a:pt x="593" y="19"/>
                  </a:lnTo>
                  <a:lnTo>
                    <a:pt x="589" y="21"/>
                  </a:lnTo>
                  <a:lnTo>
                    <a:pt x="585" y="23"/>
                  </a:lnTo>
                  <a:lnTo>
                    <a:pt x="11" y="23"/>
                  </a:lnTo>
                  <a:lnTo>
                    <a:pt x="8" y="21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2" name="Freeform 31"/>
            <p:cNvSpPr>
              <a:spLocks noEditPoints="1"/>
            </p:cNvSpPr>
            <p:nvPr/>
          </p:nvSpPr>
          <p:spPr bwMode="auto">
            <a:xfrm>
              <a:off x="2276475" y="2451100"/>
              <a:ext cx="63500" cy="142875"/>
            </a:xfrm>
            <a:custGeom>
              <a:avLst/>
              <a:gdLst>
                <a:gd name="T0" fmla="*/ 22 w 80"/>
                <a:gd name="T1" fmla="*/ 21 h 179"/>
                <a:gd name="T2" fmla="*/ 22 w 80"/>
                <a:gd name="T3" fmla="*/ 158 h 179"/>
                <a:gd name="T4" fmla="*/ 59 w 80"/>
                <a:gd name="T5" fmla="*/ 158 h 179"/>
                <a:gd name="T6" fmla="*/ 59 w 80"/>
                <a:gd name="T7" fmla="*/ 21 h 179"/>
                <a:gd name="T8" fmla="*/ 22 w 80"/>
                <a:gd name="T9" fmla="*/ 21 h 179"/>
                <a:gd name="T10" fmla="*/ 10 w 80"/>
                <a:gd name="T11" fmla="*/ 0 h 179"/>
                <a:gd name="T12" fmla="*/ 69 w 80"/>
                <a:gd name="T13" fmla="*/ 0 h 179"/>
                <a:gd name="T14" fmla="*/ 73 w 80"/>
                <a:gd name="T15" fmla="*/ 0 h 179"/>
                <a:gd name="T16" fmla="*/ 76 w 80"/>
                <a:gd name="T17" fmla="*/ 2 h 179"/>
                <a:gd name="T18" fmla="*/ 79 w 80"/>
                <a:gd name="T19" fmla="*/ 6 h 179"/>
                <a:gd name="T20" fmla="*/ 80 w 80"/>
                <a:gd name="T21" fmla="*/ 10 h 179"/>
                <a:gd name="T22" fmla="*/ 80 w 80"/>
                <a:gd name="T23" fmla="*/ 169 h 179"/>
                <a:gd name="T24" fmla="*/ 79 w 80"/>
                <a:gd name="T25" fmla="*/ 174 h 179"/>
                <a:gd name="T26" fmla="*/ 76 w 80"/>
                <a:gd name="T27" fmla="*/ 177 h 179"/>
                <a:gd name="T28" fmla="*/ 73 w 80"/>
                <a:gd name="T29" fmla="*/ 179 h 179"/>
                <a:gd name="T30" fmla="*/ 69 w 80"/>
                <a:gd name="T31" fmla="*/ 179 h 179"/>
                <a:gd name="T32" fmla="*/ 10 w 80"/>
                <a:gd name="T33" fmla="*/ 179 h 179"/>
                <a:gd name="T34" fmla="*/ 7 w 80"/>
                <a:gd name="T35" fmla="*/ 179 h 179"/>
                <a:gd name="T36" fmla="*/ 3 w 80"/>
                <a:gd name="T37" fmla="*/ 177 h 179"/>
                <a:gd name="T38" fmla="*/ 1 w 80"/>
                <a:gd name="T39" fmla="*/ 174 h 179"/>
                <a:gd name="T40" fmla="*/ 0 w 80"/>
                <a:gd name="T41" fmla="*/ 169 h 179"/>
                <a:gd name="T42" fmla="*/ 0 w 80"/>
                <a:gd name="T43" fmla="*/ 10 h 179"/>
                <a:gd name="T44" fmla="*/ 1 w 80"/>
                <a:gd name="T45" fmla="*/ 6 h 179"/>
                <a:gd name="T46" fmla="*/ 3 w 80"/>
                <a:gd name="T47" fmla="*/ 2 h 179"/>
                <a:gd name="T48" fmla="*/ 7 w 80"/>
                <a:gd name="T49" fmla="*/ 0 h 179"/>
                <a:gd name="T50" fmla="*/ 10 w 80"/>
                <a:gd name="T51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179">
                  <a:moveTo>
                    <a:pt x="22" y="21"/>
                  </a:moveTo>
                  <a:lnTo>
                    <a:pt x="22" y="158"/>
                  </a:lnTo>
                  <a:lnTo>
                    <a:pt x="59" y="158"/>
                  </a:lnTo>
                  <a:lnTo>
                    <a:pt x="59" y="21"/>
                  </a:lnTo>
                  <a:lnTo>
                    <a:pt x="22" y="21"/>
                  </a:lnTo>
                  <a:close/>
                  <a:moveTo>
                    <a:pt x="10" y="0"/>
                  </a:moveTo>
                  <a:lnTo>
                    <a:pt x="69" y="0"/>
                  </a:lnTo>
                  <a:lnTo>
                    <a:pt x="73" y="0"/>
                  </a:lnTo>
                  <a:lnTo>
                    <a:pt x="76" y="2"/>
                  </a:lnTo>
                  <a:lnTo>
                    <a:pt x="79" y="6"/>
                  </a:lnTo>
                  <a:lnTo>
                    <a:pt x="80" y="10"/>
                  </a:lnTo>
                  <a:lnTo>
                    <a:pt x="80" y="169"/>
                  </a:lnTo>
                  <a:lnTo>
                    <a:pt x="79" y="174"/>
                  </a:lnTo>
                  <a:lnTo>
                    <a:pt x="76" y="177"/>
                  </a:lnTo>
                  <a:lnTo>
                    <a:pt x="73" y="179"/>
                  </a:lnTo>
                  <a:lnTo>
                    <a:pt x="69" y="179"/>
                  </a:lnTo>
                  <a:lnTo>
                    <a:pt x="10" y="179"/>
                  </a:lnTo>
                  <a:lnTo>
                    <a:pt x="7" y="179"/>
                  </a:lnTo>
                  <a:lnTo>
                    <a:pt x="3" y="177"/>
                  </a:lnTo>
                  <a:lnTo>
                    <a:pt x="1" y="174"/>
                  </a:lnTo>
                  <a:lnTo>
                    <a:pt x="0" y="169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3" name="Freeform 32"/>
            <p:cNvSpPr>
              <a:spLocks noEditPoints="1"/>
            </p:cNvSpPr>
            <p:nvPr/>
          </p:nvSpPr>
          <p:spPr bwMode="auto">
            <a:xfrm>
              <a:off x="2357438" y="2409825"/>
              <a:ext cx="63500" cy="184150"/>
            </a:xfrm>
            <a:custGeom>
              <a:avLst/>
              <a:gdLst>
                <a:gd name="T0" fmla="*/ 22 w 80"/>
                <a:gd name="T1" fmla="*/ 21 h 231"/>
                <a:gd name="T2" fmla="*/ 22 w 80"/>
                <a:gd name="T3" fmla="*/ 210 h 231"/>
                <a:gd name="T4" fmla="*/ 58 w 80"/>
                <a:gd name="T5" fmla="*/ 210 h 231"/>
                <a:gd name="T6" fmla="*/ 58 w 80"/>
                <a:gd name="T7" fmla="*/ 21 h 231"/>
                <a:gd name="T8" fmla="*/ 22 w 80"/>
                <a:gd name="T9" fmla="*/ 21 h 231"/>
                <a:gd name="T10" fmla="*/ 11 w 80"/>
                <a:gd name="T11" fmla="*/ 0 h 231"/>
                <a:gd name="T12" fmla="*/ 69 w 80"/>
                <a:gd name="T13" fmla="*/ 0 h 231"/>
                <a:gd name="T14" fmla="*/ 74 w 80"/>
                <a:gd name="T15" fmla="*/ 1 h 231"/>
                <a:gd name="T16" fmla="*/ 77 w 80"/>
                <a:gd name="T17" fmla="*/ 3 h 231"/>
                <a:gd name="T18" fmla="*/ 80 w 80"/>
                <a:gd name="T19" fmla="*/ 6 h 231"/>
                <a:gd name="T20" fmla="*/ 80 w 80"/>
                <a:gd name="T21" fmla="*/ 10 h 231"/>
                <a:gd name="T22" fmla="*/ 80 w 80"/>
                <a:gd name="T23" fmla="*/ 221 h 231"/>
                <a:gd name="T24" fmla="*/ 80 w 80"/>
                <a:gd name="T25" fmla="*/ 226 h 231"/>
                <a:gd name="T26" fmla="*/ 77 w 80"/>
                <a:gd name="T27" fmla="*/ 229 h 231"/>
                <a:gd name="T28" fmla="*/ 74 w 80"/>
                <a:gd name="T29" fmla="*/ 231 h 231"/>
                <a:gd name="T30" fmla="*/ 69 w 80"/>
                <a:gd name="T31" fmla="*/ 231 h 231"/>
                <a:gd name="T32" fmla="*/ 11 w 80"/>
                <a:gd name="T33" fmla="*/ 231 h 231"/>
                <a:gd name="T34" fmla="*/ 6 w 80"/>
                <a:gd name="T35" fmla="*/ 231 h 231"/>
                <a:gd name="T36" fmla="*/ 3 w 80"/>
                <a:gd name="T37" fmla="*/ 229 h 231"/>
                <a:gd name="T38" fmla="*/ 0 w 80"/>
                <a:gd name="T39" fmla="*/ 226 h 231"/>
                <a:gd name="T40" fmla="*/ 0 w 80"/>
                <a:gd name="T41" fmla="*/ 221 h 231"/>
                <a:gd name="T42" fmla="*/ 0 w 80"/>
                <a:gd name="T43" fmla="*/ 10 h 231"/>
                <a:gd name="T44" fmla="*/ 0 w 80"/>
                <a:gd name="T45" fmla="*/ 6 h 231"/>
                <a:gd name="T46" fmla="*/ 3 w 80"/>
                <a:gd name="T47" fmla="*/ 3 h 231"/>
                <a:gd name="T48" fmla="*/ 6 w 80"/>
                <a:gd name="T49" fmla="*/ 1 h 231"/>
                <a:gd name="T50" fmla="*/ 11 w 80"/>
                <a:gd name="T5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231">
                  <a:moveTo>
                    <a:pt x="22" y="21"/>
                  </a:moveTo>
                  <a:lnTo>
                    <a:pt x="22" y="210"/>
                  </a:lnTo>
                  <a:lnTo>
                    <a:pt x="58" y="210"/>
                  </a:lnTo>
                  <a:lnTo>
                    <a:pt x="58" y="21"/>
                  </a:lnTo>
                  <a:lnTo>
                    <a:pt x="22" y="21"/>
                  </a:lnTo>
                  <a:close/>
                  <a:moveTo>
                    <a:pt x="11" y="0"/>
                  </a:moveTo>
                  <a:lnTo>
                    <a:pt x="69" y="0"/>
                  </a:lnTo>
                  <a:lnTo>
                    <a:pt x="74" y="1"/>
                  </a:lnTo>
                  <a:lnTo>
                    <a:pt x="77" y="3"/>
                  </a:lnTo>
                  <a:lnTo>
                    <a:pt x="80" y="6"/>
                  </a:lnTo>
                  <a:lnTo>
                    <a:pt x="80" y="10"/>
                  </a:lnTo>
                  <a:lnTo>
                    <a:pt x="80" y="221"/>
                  </a:lnTo>
                  <a:lnTo>
                    <a:pt x="80" y="226"/>
                  </a:lnTo>
                  <a:lnTo>
                    <a:pt x="77" y="229"/>
                  </a:lnTo>
                  <a:lnTo>
                    <a:pt x="74" y="231"/>
                  </a:lnTo>
                  <a:lnTo>
                    <a:pt x="69" y="231"/>
                  </a:lnTo>
                  <a:lnTo>
                    <a:pt x="11" y="231"/>
                  </a:lnTo>
                  <a:lnTo>
                    <a:pt x="6" y="231"/>
                  </a:lnTo>
                  <a:lnTo>
                    <a:pt x="3" y="229"/>
                  </a:lnTo>
                  <a:lnTo>
                    <a:pt x="0" y="226"/>
                  </a:lnTo>
                  <a:lnTo>
                    <a:pt x="0" y="221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4" name="Freeform 33"/>
            <p:cNvSpPr>
              <a:spLocks noEditPoints="1"/>
            </p:cNvSpPr>
            <p:nvPr/>
          </p:nvSpPr>
          <p:spPr bwMode="auto">
            <a:xfrm>
              <a:off x="2438400" y="2370138"/>
              <a:ext cx="63500" cy="223838"/>
            </a:xfrm>
            <a:custGeom>
              <a:avLst/>
              <a:gdLst>
                <a:gd name="T0" fmla="*/ 21 w 81"/>
                <a:gd name="T1" fmla="*/ 22 h 281"/>
                <a:gd name="T2" fmla="*/ 21 w 81"/>
                <a:gd name="T3" fmla="*/ 260 h 281"/>
                <a:gd name="T4" fmla="*/ 58 w 81"/>
                <a:gd name="T5" fmla="*/ 260 h 281"/>
                <a:gd name="T6" fmla="*/ 58 w 81"/>
                <a:gd name="T7" fmla="*/ 22 h 281"/>
                <a:gd name="T8" fmla="*/ 21 w 81"/>
                <a:gd name="T9" fmla="*/ 22 h 281"/>
                <a:gd name="T10" fmla="*/ 11 w 81"/>
                <a:gd name="T11" fmla="*/ 0 h 281"/>
                <a:gd name="T12" fmla="*/ 70 w 81"/>
                <a:gd name="T13" fmla="*/ 0 h 281"/>
                <a:gd name="T14" fmla="*/ 74 w 81"/>
                <a:gd name="T15" fmla="*/ 1 h 281"/>
                <a:gd name="T16" fmla="*/ 77 w 81"/>
                <a:gd name="T17" fmla="*/ 3 h 281"/>
                <a:gd name="T18" fmla="*/ 79 w 81"/>
                <a:gd name="T19" fmla="*/ 7 h 281"/>
                <a:gd name="T20" fmla="*/ 81 w 81"/>
                <a:gd name="T21" fmla="*/ 12 h 281"/>
                <a:gd name="T22" fmla="*/ 81 w 81"/>
                <a:gd name="T23" fmla="*/ 271 h 281"/>
                <a:gd name="T24" fmla="*/ 79 w 81"/>
                <a:gd name="T25" fmla="*/ 276 h 281"/>
                <a:gd name="T26" fmla="*/ 77 w 81"/>
                <a:gd name="T27" fmla="*/ 279 h 281"/>
                <a:gd name="T28" fmla="*/ 74 w 81"/>
                <a:gd name="T29" fmla="*/ 281 h 281"/>
                <a:gd name="T30" fmla="*/ 70 w 81"/>
                <a:gd name="T31" fmla="*/ 281 h 281"/>
                <a:gd name="T32" fmla="*/ 11 w 81"/>
                <a:gd name="T33" fmla="*/ 281 h 281"/>
                <a:gd name="T34" fmla="*/ 7 w 81"/>
                <a:gd name="T35" fmla="*/ 281 h 281"/>
                <a:gd name="T36" fmla="*/ 4 w 81"/>
                <a:gd name="T37" fmla="*/ 279 h 281"/>
                <a:gd name="T38" fmla="*/ 1 w 81"/>
                <a:gd name="T39" fmla="*/ 276 h 281"/>
                <a:gd name="T40" fmla="*/ 0 w 81"/>
                <a:gd name="T41" fmla="*/ 271 h 281"/>
                <a:gd name="T42" fmla="*/ 0 w 81"/>
                <a:gd name="T43" fmla="*/ 12 h 281"/>
                <a:gd name="T44" fmla="*/ 1 w 81"/>
                <a:gd name="T45" fmla="*/ 7 h 281"/>
                <a:gd name="T46" fmla="*/ 4 w 81"/>
                <a:gd name="T47" fmla="*/ 3 h 281"/>
                <a:gd name="T48" fmla="*/ 7 w 81"/>
                <a:gd name="T49" fmla="*/ 1 h 281"/>
                <a:gd name="T50" fmla="*/ 11 w 81"/>
                <a:gd name="T5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1" h="281">
                  <a:moveTo>
                    <a:pt x="21" y="22"/>
                  </a:moveTo>
                  <a:lnTo>
                    <a:pt x="21" y="260"/>
                  </a:lnTo>
                  <a:lnTo>
                    <a:pt x="58" y="260"/>
                  </a:lnTo>
                  <a:lnTo>
                    <a:pt x="58" y="22"/>
                  </a:lnTo>
                  <a:lnTo>
                    <a:pt x="21" y="22"/>
                  </a:lnTo>
                  <a:close/>
                  <a:moveTo>
                    <a:pt x="11" y="0"/>
                  </a:moveTo>
                  <a:lnTo>
                    <a:pt x="70" y="0"/>
                  </a:lnTo>
                  <a:lnTo>
                    <a:pt x="74" y="1"/>
                  </a:lnTo>
                  <a:lnTo>
                    <a:pt x="77" y="3"/>
                  </a:lnTo>
                  <a:lnTo>
                    <a:pt x="79" y="7"/>
                  </a:lnTo>
                  <a:lnTo>
                    <a:pt x="81" y="12"/>
                  </a:lnTo>
                  <a:lnTo>
                    <a:pt x="81" y="271"/>
                  </a:lnTo>
                  <a:lnTo>
                    <a:pt x="79" y="276"/>
                  </a:lnTo>
                  <a:lnTo>
                    <a:pt x="77" y="279"/>
                  </a:lnTo>
                  <a:lnTo>
                    <a:pt x="74" y="281"/>
                  </a:lnTo>
                  <a:lnTo>
                    <a:pt x="70" y="281"/>
                  </a:lnTo>
                  <a:lnTo>
                    <a:pt x="11" y="281"/>
                  </a:lnTo>
                  <a:lnTo>
                    <a:pt x="7" y="281"/>
                  </a:lnTo>
                  <a:lnTo>
                    <a:pt x="4" y="279"/>
                  </a:lnTo>
                  <a:lnTo>
                    <a:pt x="1" y="276"/>
                  </a:lnTo>
                  <a:lnTo>
                    <a:pt x="0" y="271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5" name="Freeform 34"/>
            <p:cNvSpPr>
              <a:spLocks noEditPoints="1"/>
            </p:cNvSpPr>
            <p:nvPr/>
          </p:nvSpPr>
          <p:spPr bwMode="auto">
            <a:xfrm>
              <a:off x="2519363" y="2490788"/>
              <a:ext cx="63500" cy="103188"/>
            </a:xfrm>
            <a:custGeom>
              <a:avLst/>
              <a:gdLst>
                <a:gd name="T0" fmla="*/ 22 w 80"/>
                <a:gd name="T1" fmla="*/ 23 h 130"/>
                <a:gd name="T2" fmla="*/ 22 w 80"/>
                <a:gd name="T3" fmla="*/ 109 h 130"/>
                <a:gd name="T4" fmla="*/ 59 w 80"/>
                <a:gd name="T5" fmla="*/ 109 h 130"/>
                <a:gd name="T6" fmla="*/ 59 w 80"/>
                <a:gd name="T7" fmla="*/ 23 h 130"/>
                <a:gd name="T8" fmla="*/ 22 w 80"/>
                <a:gd name="T9" fmla="*/ 23 h 130"/>
                <a:gd name="T10" fmla="*/ 12 w 80"/>
                <a:gd name="T11" fmla="*/ 0 h 130"/>
                <a:gd name="T12" fmla="*/ 70 w 80"/>
                <a:gd name="T13" fmla="*/ 0 h 130"/>
                <a:gd name="T14" fmla="*/ 74 w 80"/>
                <a:gd name="T15" fmla="*/ 2 h 130"/>
                <a:gd name="T16" fmla="*/ 78 w 80"/>
                <a:gd name="T17" fmla="*/ 4 h 130"/>
                <a:gd name="T18" fmla="*/ 79 w 80"/>
                <a:gd name="T19" fmla="*/ 7 h 130"/>
                <a:gd name="T20" fmla="*/ 80 w 80"/>
                <a:gd name="T21" fmla="*/ 11 h 130"/>
                <a:gd name="T22" fmla="*/ 80 w 80"/>
                <a:gd name="T23" fmla="*/ 120 h 130"/>
                <a:gd name="T24" fmla="*/ 79 w 80"/>
                <a:gd name="T25" fmla="*/ 125 h 130"/>
                <a:gd name="T26" fmla="*/ 78 w 80"/>
                <a:gd name="T27" fmla="*/ 128 h 130"/>
                <a:gd name="T28" fmla="*/ 74 w 80"/>
                <a:gd name="T29" fmla="*/ 130 h 130"/>
                <a:gd name="T30" fmla="*/ 70 w 80"/>
                <a:gd name="T31" fmla="*/ 130 h 130"/>
                <a:gd name="T32" fmla="*/ 12 w 80"/>
                <a:gd name="T33" fmla="*/ 130 h 130"/>
                <a:gd name="T34" fmla="*/ 7 w 80"/>
                <a:gd name="T35" fmla="*/ 130 h 130"/>
                <a:gd name="T36" fmla="*/ 3 w 80"/>
                <a:gd name="T37" fmla="*/ 128 h 130"/>
                <a:gd name="T38" fmla="*/ 1 w 80"/>
                <a:gd name="T39" fmla="*/ 125 h 130"/>
                <a:gd name="T40" fmla="*/ 0 w 80"/>
                <a:gd name="T41" fmla="*/ 120 h 130"/>
                <a:gd name="T42" fmla="*/ 0 w 80"/>
                <a:gd name="T43" fmla="*/ 11 h 130"/>
                <a:gd name="T44" fmla="*/ 1 w 80"/>
                <a:gd name="T45" fmla="*/ 7 h 130"/>
                <a:gd name="T46" fmla="*/ 3 w 80"/>
                <a:gd name="T47" fmla="*/ 4 h 130"/>
                <a:gd name="T48" fmla="*/ 7 w 80"/>
                <a:gd name="T49" fmla="*/ 2 h 130"/>
                <a:gd name="T50" fmla="*/ 12 w 80"/>
                <a:gd name="T5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130">
                  <a:moveTo>
                    <a:pt x="22" y="23"/>
                  </a:moveTo>
                  <a:lnTo>
                    <a:pt x="22" y="109"/>
                  </a:lnTo>
                  <a:lnTo>
                    <a:pt x="59" y="109"/>
                  </a:lnTo>
                  <a:lnTo>
                    <a:pt x="59" y="23"/>
                  </a:lnTo>
                  <a:lnTo>
                    <a:pt x="22" y="23"/>
                  </a:lnTo>
                  <a:close/>
                  <a:moveTo>
                    <a:pt x="12" y="0"/>
                  </a:moveTo>
                  <a:lnTo>
                    <a:pt x="70" y="0"/>
                  </a:lnTo>
                  <a:lnTo>
                    <a:pt x="74" y="2"/>
                  </a:lnTo>
                  <a:lnTo>
                    <a:pt x="78" y="4"/>
                  </a:lnTo>
                  <a:lnTo>
                    <a:pt x="79" y="7"/>
                  </a:lnTo>
                  <a:lnTo>
                    <a:pt x="80" y="11"/>
                  </a:lnTo>
                  <a:lnTo>
                    <a:pt x="80" y="120"/>
                  </a:lnTo>
                  <a:lnTo>
                    <a:pt x="79" y="125"/>
                  </a:lnTo>
                  <a:lnTo>
                    <a:pt x="78" y="128"/>
                  </a:lnTo>
                  <a:lnTo>
                    <a:pt x="74" y="130"/>
                  </a:lnTo>
                  <a:lnTo>
                    <a:pt x="70" y="130"/>
                  </a:lnTo>
                  <a:lnTo>
                    <a:pt x="12" y="130"/>
                  </a:lnTo>
                  <a:lnTo>
                    <a:pt x="7" y="130"/>
                  </a:lnTo>
                  <a:lnTo>
                    <a:pt x="3" y="128"/>
                  </a:lnTo>
                  <a:lnTo>
                    <a:pt x="1" y="125"/>
                  </a:lnTo>
                  <a:lnTo>
                    <a:pt x="0" y="120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66" name="Freeform 44"/>
          <p:cNvSpPr>
            <a:spLocks noEditPoints="1"/>
          </p:cNvSpPr>
          <p:nvPr/>
        </p:nvSpPr>
        <p:spPr bwMode="auto">
          <a:xfrm>
            <a:off x="4548056" y="1553905"/>
            <a:ext cx="477507" cy="477507"/>
          </a:xfrm>
          <a:custGeom>
            <a:avLst/>
            <a:gdLst>
              <a:gd name="T0" fmla="*/ 252 w 734"/>
              <a:gd name="T1" fmla="*/ 444 h 735"/>
              <a:gd name="T2" fmla="*/ 305 w 734"/>
              <a:gd name="T3" fmla="*/ 479 h 735"/>
              <a:gd name="T4" fmla="*/ 328 w 734"/>
              <a:gd name="T5" fmla="*/ 432 h 735"/>
              <a:gd name="T6" fmla="*/ 291 w 734"/>
              <a:gd name="T7" fmla="*/ 455 h 735"/>
              <a:gd name="T8" fmla="*/ 279 w 734"/>
              <a:gd name="T9" fmla="*/ 446 h 735"/>
              <a:gd name="T10" fmla="*/ 303 w 734"/>
              <a:gd name="T11" fmla="*/ 407 h 735"/>
              <a:gd name="T12" fmla="*/ 240 w 734"/>
              <a:gd name="T13" fmla="*/ 341 h 735"/>
              <a:gd name="T14" fmla="*/ 175 w 734"/>
              <a:gd name="T15" fmla="*/ 444 h 735"/>
              <a:gd name="T16" fmla="*/ 240 w 734"/>
              <a:gd name="T17" fmla="*/ 546 h 735"/>
              <a:gd name="T18" fmla="*/ 362 w 734"/>
              <a:gd name="T19" fmla="*/ 533 h 735"/>
              <a:gd name="T20" fmla="*/ 402 w 734"/>
              <a:gd name="T21" fmla="*/ 418 h 735"/>
              <a:gd name="T22" fmla="*/ 354 w 734"/>
              <a:gd name="T23" fmla="*/ 444 h 735"/>
              <a:gd name="T24" fmla="*/ 291 w 734"/>
              <a:gd name="T25" fmla="*/ 506 h 735"/>
              <a:gd name="T26" fmla="*/ 229 w 734"/>
              <a:gd name="T27" fmla="*/ 444 h 735"/>
              <a:gd name="T28" fmla="*/ 291 w 734"/>
              <a:gd name="T29" fmla="*/ 381 h 735"/>
              <a:gd name="T30" fmla="*/ 317 w 734"/>
              <a:gd name="T31" fmla="*/ 331 h 735"/>
              <a:gd name="T32" fmla="*/ 194 w 734"/>
              <a:gd name="T33" fmla="*/ 279 h 735"/>
              <a:gd name="T34" fmla="*/ 103 w 734"/>
              <a:gd name="T35" fmla="*/ 409 h 735"/>
              <a:gd name="T36" fmla="*/ 145 w 734"/>
              <a:gd name="T37" fmla="*/ 567 h 735"/>
              <a:gd name="T38" fmla="*/ 291 w 734"/>
              <a:gd name="T39" fmla="*/ 635 h 735"/>
              <a:gd name="T40" fmla="*/ 437 w 734"/>
              <a:gd name="T41" fmla="*/ 567 h 735"/>
              <a:gd name="T42" fmla="*/ 479 w 734"/>
              <a:gd name="T43" fmla="*/ 408 h 735"/>
              <a:gd name="T44" fmla="*/ 411 w 734"/>
              <a:gd name="T45" fmla="*/ 374 h 735"/>
              <a:gd name="T46" fmla="*/ 415 w 734"/>
              <a:gd name="T47" fmla="*/ 505 h 735"/>
              <a:gd name="T48" fmla="*/ 291 w 734"/>
              <a:gd name="T49" fmla="*/ 582 h 735"/>
              <a:gd name="T50" fmla="*/ 166 w 734"/>
              <a:gd name="T51" fmla="*/ 505 h 735"/>
              <a:gd name="T52" fmla="*/ 182 w 734"/>
              <a:gd name="T53" fmla="*/ 357 h 735"/>
              <a:gd name="T54" fmla="*/ 316 w 734"/>
              <a:gd name="T55" fmla="*/ 307 h 735"/>
              <a:gd name="T56" fmla="*/ 391 w 734"/>
              <a:gd name="T57" fmla="*/ 280 h 735"/>
              <a:gd name="T58" fmla="*/ 248 w 734"/>
              <a:gd name="T59" fmla="*/ 180 h 735"/>
              <a:gd name="T60" fmla="*/ 75 w 734"/>
              <a:gd name="T61" fmla="*/ 286 h 735"/>
              <a:gd name="T62" fmla="*/ 28 w 734"/>
              <a:gd name="T63" fmla="*/ 487 h 735"/>
              <a:gd name="T64" fmla="*/ 133 w 734"/>
              <a:gd name="T65" fmla="*/ 659 h 735"/>
              <a:gd name="T66" fmla="*/ 334 w 734"/>
              <a:gd name="T67" fmla="*/ 707 h 735"/>
              <a:gd name="T68" fmla="*/ 507 w 734"/>
              <a:gd name="T69" fmla="*/ 601 h 735"/>
              <a:gd name="T70" fmla="*/ 555 w 734"/>
              <a:gd name="T71" fmla="*/ 403 h 735"/>
              <a:gd name="T72" fmla="*/ 451 w 734"/>
              <a:gd name="T73" fmla="*/ 300 h 735"/>
              <a:gd name="T74" fmla="*/ 505 w 734"/>
              <a:gd name="T75" fmla="*/ 444 h 735"/>
              <a:gd name="T76" fmla="*/ 430 w 734"/>
              <a:gd name="T77" fmla="*/ 608 h 735"/>
              <a:gd name="T78" fmla="*/ 252 w 734"/>
              <a:gd name="T79" fmla="*/ 655 h 735"/>
              <a:gd name="T80" fmla="*/ 106 w 734"/>
              <a:gd name="T81" fmla="*/ 552 h 735"/>
              <a:gd name="T82" fmla="*/ 89 w 734"/>
              <a:gd name="T83" fmla="*/ 369 h 735"/>
              <a:gd name="T84" fmla="*/ 216 w 734"/>
              <a:gd name="T85" fmla="*/ 242 h 735"/>
              <a:gd name="T86" fmla="*/ 384 w 734"/>
              <a:gd name="T87" fmla="*/ 250 h 735"/>
              <a:gd name="T88" fmla="*/ 407 w 734"/>
              <a:gd name="T89" fmla="*/ 203 h 735"/>
              <a:gd name="T90" fmla="*/ 548 w 734"/>
              <a:gd name="T91" fmla="*/ 203 h 735"/>
              <a:gd name="T92" fmla="*/ 693 w 734"/>
              <a:gd name="T93" fmla="*/ 112 h 735"/>
              <a:gd name="T94" fmla="*/ 534 w 734"/>
              <a:gd name="T95" fmla="*/ 141 h 735"/>
              <a:gd name="T96" fmla="*/ 634 w 734"/>
              <a:gd name="T97" fmla="*/ 0 h 735"/>
              <a:gd name="T98" fmla="*/ 645 w 734"/>
              <a:gd name="T99" fmla="*/ 12 h 735"/>
              <a:gd name="T100" fmla="*/ 731 w 734"/>
              <a:gd name="T101" fmla="*/ 93 h 735"/>
              <a:gd name="T102" fmla="*/ 731 w 734"/>
              <a:gd name="T103" fmla="*/ 110 h 735"/>
              <a:gd name="T104" fmla="*/ 524 w 734"/>
              <a:gd name="T105" fmla="*/ 227 h 735"/>
              <a:gd name="T106" fmla="*/ 579 w 734"/>
              <a:gd name="T107" fmla="*/ 399 h 735"/>
              <a:gd name="T108" fmla="*/ 535 w 734"/>
              <a:gd name="T109" fmla="*/ 602 h 735"/>
              <a:gd name="T110" fmla="*/ 375 w 734"/>
              <a:gd name="T111" fmla="*/ 723 h 735"/>
              <a:gd name="T112" fmla="*/ 168 w 734"/>
              <a:gd name="T113" fmla="*/ 707 h 735"/>
              <a:gd name="T114" fmla="*/ 28 w 734"/>
              <a:gd name="T115" fmla="*/ 567 h 735"/>
              <a:gd name="T116" fmla="*/ 12 w 734"/>
              <a:gd name="T117" fmla="*/ 360 h 735"/>
              <a:gd name="T118" fmla="*/ 133 w 734"/>
              <a:gd name="T119" fmla="*/ 200 h 735"/>
              <a:gd name="T120" fmla="*/ 336 w 734"/>
              <a:gd name="T121" fmla="*/ 156 h 735"/>
              <a:gd name="T122" fmla="*/ 508 w 734"/>
              <a:gd name="T123" fmla="*/ 210 h 735"/>
              <a:gd name="T124" fmla="*/ 625 w 734"/>
              <a:gd name="T125" fmla="*/ 3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34" h="735">
                <a:moveTo>
                  <a:pt x="291" y="404"/>
                </a:moveTo>
                <a:lnTo>
                  <a:pt x="276" y="408"/>
                </a:lnTo>
                <a:lnTo>
                  <a:pt x="263" y="416"/>
                </a:lnTo>
                <a:lnTo>
                  <a:pt x="255" y="428"/>
                </a:lnTo>
                <a:lnTo>
                  <a:pt x="252" y="444"/>
                </a:lnTo>
                <a:lnTo>
                  <a:pt x="255" y="459"/>
                </a:lnTo>
                <a:lnTo>
                  <a:pt x="263" y="471"/>
                </a:lnTo>
                <a:lnTo>
                  <a:pt x="276" y="479"/>
                </a:lnTo>
                <a:lnTo>
                  <a:pt x="291" y="483"/>
                </a:lnTo>
                <a:lnTo>
                  <a:pt x="305" y="479"/>
                </a:lnTo>
                <a:lnTo>
                  <a:pt x="318" y="471"/>
                </a:lnTo>
                <a:lnTo>
                  <a:pt x="327" y="459"/>
                </a:lnTo>
                <a:lnTo>
                  <a:pt x="330" y="444"/>
                </a:lnTo>
                <a:lnTo>
                  <a:pt x="329" y="438"/>
                </a:lnTo>
                <a:lnTo>
                  <a:pt x="328" y="432"/>
                </a:lnTo>
                <a:lnTo>
                  <a:pt x="326" y="426"/>
                </a:lnTo>
                <a:lnTo>
                  <a:pt x="300" y="452"/>
                </a:lnTo>
                <a:lnTo>
                  <a:pt x="297" y="454"/>
                </a:lnTo>
                <a:lnTo>
                  <a:pt x="294" y="455"/>
                </a:lnTo>
                <a:lnTo>
                  <a:pt x="291" y="455"/>
                </a:lnTo>
                <a:lnTo>
                  <a:pt x="288" y="455"/>
                </a:lnTo>
                <a:lnTo>
                  <a:pt x="285" y="454"/>
                </a:lnTo>
                <a:lnTo>
                  <a:pt x="283" y="452"/>
                </a:lnTo>
                <a:lnTo>
                  <a:pt x="281" y="449"/>
                </a:lnTo>
                <a:lnTo>
                  <a:pt x="279" y="446"/>
                </a:lnTo>
                <a:lnTo>
                  <a:pt x="279" y="442"/>
                </a:lnTo>
                <a:lnTo>
                  <a:pt x="281" y="439"/>
                </a:lnTo>
                <a:lnTo>
                  <a:pt x="283" y="435"/>
                </a:lnTo>
                <a:lnTo>
                  <a:pt x="309" y="409"/>
                </a:lnTo>
                <a:lnTo>
                  <a:pt x="303" y="407"/>
                </a:lnTo>
                <a:lnTo>
                  <a:pt x="297" y="406"/>
                </a:lnTo>
                <a:lnTo>
                  <a:pt x="291" y="404"/>
                </a:lnTo>
                <a:close/>
                <a:moveTo>
                  <a:pt x="291" y="329"/>
                </a:moveTo>
                <a:lnTo>
                  <a:pt x="264" y="331"/>
                </a:lnTo>
                <a:lnTo>
                  <a:pt x="240" y="341"/>
                </a:lnTo>
                <a:lnTo>
                  <a:pt x="219" y="354"/>
                </a:lnTo>
                <a:lnTo>
                  <a:pt x="201" y="371"/>
                </a:lnTo>
                <a:lnTo>
                  <a:pt x="187" y="393"/>
                </a:lnTo>
                <a:lnTo>
                  <a:pt x="179" y="418"/>
                </a:lnTo>
                <a:lnTo>
                  <a:pt x="175" y="444"/>
                </a:lnTo>
                <a:lnTo>
                  <a:pt x="179" y="470"/>
                </a:lnTo>
                <a:lnTo>
                  <a:pt x="187" y="494"/>
                </a:lnTo>
                <a:lnTo>
                  <a:pt x="201" y="516"/>
                </a:lnTo>
                <a:lnTo>
                  <a:pt x="219" y="533"/>
                </a:lnTo>
                <a:lnTo>
                  <a:pt x="240" y="546"/>
                </a:lnTo>
                <a:lnTo>
                  <a:pt x="264" y="556"/>
                </a:lnTo>
                <a:lnTo>
                  <a:pt x="291" y="558"/>
                </a:lnTo>
                <a:lnTo>
                  <a:pt x="317" y="556"/>
                </a:lnTo>
                <a:lnTo>
                  <a:pt x="341" y="546"/>
                </a:lnTo>
                <a:lnTo>
                  <a:pt x="362" y="533"/>
                </a:lnTo>
                <a:lnTo>
                  <a:pt x="381" y="516"/>
                </a:lnTo>
                <a:lnTo>
                  <a:pt x="394" y="494"/>
                </a:lnTo>
                <a:lnTo>
                  <a:pt x="402" y="470"/>
                </a:lnTo>
                <a:lnTo>
                  <a:pt x="406" y="444"/>
                </a:lnTo>
                <a:lnTo>
                  <a:pt x="402" y="418"/>
                </a:lnTo>
                <a:lnTo>
                  <a:pt x="394" y="393"/>
                </a:lnTo>
                <a:lnTo>
                  <a:pt x="380" y="371"/>
                </a:lnTo>
                <a:lnTo>
                  <a:pt x="343" y="408"/>
                </a:lnTo>
                <a:lnTo>
                  <a:pt x="350" y="425"/>
                </a:lnTo>
                <a:lnTo>
                  <a:pt x="354" y="444"/>
                </a:lnTo>
                <a:lnTo>
                  <a:pt x="350" y="464"/>
                </a:lnTo>
                <a:lnTo>
                  <a:pt x="341" y="480"/>
                </a:lnTo>
                <a:lnTo>
                  <a:pt x="328" y="494"/>
                </a:lnTo>
                <a:lnTo>
                  <a:pt x="310" y="503"/>
                </a:lnTo>
                <a:lnTo>
                  <a:pt x="291" y="506"/>
                </a:lnTo>
                <a:lnTo>
                  <a:pt x="271" y="503"/>
                </a:lnTo>
                <a:lnTo>
                  <a:pt x="253" y="494"/>
                </a:lnTo>
                <a:lnTo>
                  <a:pt x="240" y="480"/>
                </a:lnTo>
                <a:lnTo>
                  <a:pt x="231" y="464"/>
                </a:lnTo>
                <a:lnTo>
                  <a:pt x="229" y="444"/>
                </a:lnTo>
                <a:lnTo>
                  <a:pt x="231" y="423"/>
                </a:lnTo>
                <a:lnTo>
                  <a:pt x="240" y="407"/>
                </a:lnTo>
                <a:lnTo>
                  <a:pt x="253" y="393"/>
                </a:lnTo>
                <a:lnTo>
                  <a:pt x="271" y="384"/>
                </a:lnTo>
                <a:lnTo>
                  <a:pt x="291" y="381"/>
                </a:lnTo>
                <a:lnTo>
                  <a:pt x="309" y="383"/>
                </a:lnTo>
                <a:lnTo>
                  <a:pt x="326" y="391"/>
                </a:lnTo>
                <a:lnTo>
                  <a:pt x="363" y="355"/>
                </a:lnTo>
                <a:lnTo>
                  <a:pt x="342" y="341"/>
                </a:lnTo>
                <a:lnTo>
                  <a:pt x="317" y="331"/>
                </a:lnTo>
                <a:lnTo>
                  <a:pt x="291" y="329"/>
                </a:lnTo>
                <a:close/>
                <a:moveTo>
                  <a:pt x="291" y="252"/>
                </a:moveTo>
                <a:lnTo>
                  <a:pt x="257" y="255"/>
                </a:lnTo>
                <a:lnTo>
                  <a:pt x="224" y="265"/>
                </a:lnTo>
                <a:lnTo>
                  <a:pt x="194" y="279"/>
                </a:lnTo>
                <a:lnTo>
                  <a:pt x="168" y="298"/>
                </a:lnTo>
                <a:lnTo>
                  <a:pt x="145" y="321"/>
                </a:lnTo>
                <a:lnTo>
                  <a:pt x="126" y="348"/>
                </a:lnTo>
                <a:lnTo>
                  <a:pt x="111" y="377"/>
                </a:lnTo>
                <a:lnTo>
                  <a:pt x="103" y="409"/>
                </a:lnTo>
                <a:lnTo>
                  <a:pt x="100" y="444"/>
                </a:lnTo>
                <a:lnTo>
                  <a:pt x="103" y="478"/>
                </a:lnTo>
                <a:lnTo>
                  <a:pt x="111" y="510"/>
                </a:lnTo>
                <a:lnTo>
                  <a:pt x="126" y="541"/>
                </a:lnTo>
                <a:lnTo>
                  <a:pt x="145" y="567"/>
                </a:lnTo>
                <a:lnTo>
                  <a:pt x="168" y="590"/>
                </a:lnTo>
                <a:lnTo>
                  <a:pt x="194" y="609"/>
                </a:lnTo>
                <a:lnTo>
                  <a:pt x="224" y="623"/>
                </a:lnTo>
                <a:lnTo>
                  <a:pt x="257" y="632"/>
                </a:lnTo>
                <a:lnTo>
                  <a:pt x="291" y="635"/>
                </a:lnTo>
                <a:lnTo>
                  <a:pt x="326" y="632"/>
                </a:lnTo>
                <a:lnTo>
                  <a:pt x="358" y="623"/>
                </a:lnTo>
                <a:lnTo>
                  <a:pt x="387" y="609"/>
                </a:lnTo>
                <a:lnTo>
                  <a:pt x="414" y="590"/>
                </a:lnTo>
                <a:lnTo>
                  <a:pt x="437" y="567"/>
                </a:lnTo>
                <a:lnTo>
                  <a:pt x="456" y="541"/>
                </a:lnTo>
                <a:lnTo>
                  <a:pt x="470" y="510"/>
                </a:lnTo>
                <a:lnTo>
                  <a:pt x="479" y="478"/>
                </a:lnTo>
                <a:lnTo>
                  <a:pt x="482" y="444"/>
                </a:lnTo>
                <a:lnTo>
                  <a:pt x="479" y="408"/>
                </a:lnTo>
                <a:lnTo>
                  <a:pt x="469" y="375"/>
                </a:lnTo>
                <a:lnTo>
                  <a:pt x="454" y="344"/>
                </a:lnTo>
                <a:lnTo>
                  <a:pt x="434" y="317"/>
                </a:lnTo>
                <a:lnTo>
                  <a:pt x="397" y="355"/>
                </a:lnTo>
                <a:lnTo>
                  <a:pt x="411" y="374"/>
                </a:lnTo>
                <a:lnTo>
                  <a:pt x="421" y="395"/>
                </a:lnTo>
                <a:lnTo>
                  <a:pt x="427" y="419"/>
                </a:lnTo>
                <a:lnTo>
                  <a:pt x="430" y="444"/>
                </a:lnTo>
                <a:lnTo>
                  <a:pt x="426" y="475"/>
                </a:lnTo>
                <a:lnTo>
                  <a:pt x="415" y="505"/>
                </a:lnTo>
                <a:lnTo>
                  <a:pt x="399" y="530"/>
                </a:lnTo>
                <a:lnTo>
                  <a:pt x="378" y="552"/>
                </a:lnTo>
                <a:lnTo>
                  <a:pt x="352" y="568"/>
                </a:lnTo>
                <a:lnTo>
                  <a:pt x="323" y="578"/>
                </a:lnTo>
                <a:lnTo>
                  <a:pt x="291" y="582"/>
                </a:lnTo>
                <a:lnTo>
                  <a:pt x="259" y="578"/>
                </a:lnTo>
                <a:lnTo>
                  <a:pt x="230" y="568"/>
                </a:lnTo>
                <a:lnTo>
                  <a:pt x="204" y="552"/>
                </a:lnTo>
                <a:lnTo>
                  <a:pt x="182" y="530"/>
                </a:lnTo>
                <a:lnTo>
                  <a:pt x="166" y="505"/>
                </a:lnTo>
                <a:lnTo>
                  <a:pt x="155" y="475"/>
                </a:lnTo>
                <a:lnTo>
                  <a:pt x="152" y="444"/>
                </a:lnTo>
                <a:lnTo>
                  <a:pt x="155" y="412"/>
                </a:lnTo>
                <a:lnTo>
                  <a:pt x="166" y="383"/>
                </a:lnTo>
                <a:lnTo>
                  <a:pt x="182" y="357"/>
                </a:lnTo>
                <a:lnTo>
                  <a:pt x="204" y="336"/>
                </a:lnTo>
                <a:lnTo>
                  <a:pt x="230" y="319"/>
                </a:lnTo>
                <a:lnTo>
                  <a:pt x="259" y="309"/>
                </a:lnTo>
                <a:lnTo>
                  <a:pt x="291" y="305"/>
                </a:lnTo>
                <a:lnTo>
                  <a:pt x="316" y="307"/>
                </a:lnTo>
                <a:lnTo>
                  <a:pt x="340" y="313"/>
                </a:lnTo>
                <a:lnTo>
                  <a:pt x="361" y="324"/>
                </a:lnTo>
                <a:lnTo>
                  <a:pt x="380" y="337"/>
                </a:lnTo>
                <a:lnTo>
                  <a:pt x="418" y="300"/>
                </a:lnTo>
                <a:lnTo>
                  <a:pt x="391" y="280"/>
                </a:lnTo>
                <a:lnTo>
                  <a:pt x="360" y="265"/>
                </a:lnTo>
                <a:lnTo>
                  <a:pt x="327" y="255"/>
                </a:lnTo>
                <a:lnTo>
                  <a:pt x="291" y="252"/>
                </a:lnTo>
                <a:close/>
                <a:moveTo>
                  <a:pt x="291" y="176"/>
                </a:moveTo>
                <a:lnTo>
                  <a:pt x="248" y="180"/>
                </a:lnTo>
                <a:lnTo>
                  <a:pt x="206" y="190"/>
                </a:lnTo>
                <a:lnTo>
                  <a:pt x="168" y="206"/>
                </a:lnTo>
                <a:lnTo>
                  <a:pt x="133" y="228"/>
                </a:lnTo>
                <a:lnTo>
                  <a:pt x="102" y="254"/>
                </a:lnTo>
                <a:lnTo>
                  <a:pt x="75" y="286"/>
                </a:lnTo>
                <a:lnTo>
                  <a:pt x="54" y="321"/>
                </a:lnTo>
                <a:lnTo>
                  <a:pt x="37" y="360"/>
                </a:lnTo>
                <a:lnTo>
                  <a:pt x="28" y="400"/>
                </a:lnTo>
                <a:lnTo>
                  <a:pt x="24" y="444"/>
                </a:lnTo>
                <a:lnTo>
                  <a:pt x="28" y="487"/>
                </a:lnTo>
                <a:lnTo>
                  <a:pt x="37" y="528"/>
                </a:lnTo>
                <a:lnTo>
                  <a:pt x="54" y="567"/>
                </a:lnTo>
                <a:lnTo>
                  <a:pt x="75" y="601"/>
                </a:lnTo>
                <a:lnTo>
                  <a:pt x="102" y="633"/>
                </a:lnTo>
                <a:lnTo>
                  <a:pt x="133" y="659"/>
                </a:lnTo>
                <a:lnTo>
                  <a:pt x="168" y="681"/>
                </a:lnTo>
                <a:lnTo>
                  <a:pt x="206" y="697"/>
                </a:lnTo>
                <a:lnTo>
                  <a:pt x="248" y="707"/>
                </a:lnTo>
                <a:lnTo>
                  <a:pt x="291" y="711"/>
                </a:lnTo>
                <a:lnTo>
                  <a:pt x="334" y="707"/>
                </a:lnTo>
                <a:lnTo>
                  <a:pt x="375" y="697"/>
                </a:lnTo>
                <a:lnTo>
                  <a:pt x="413" y="681"/>
                </a:lnTo>
                <a:lnTo>
                  <a:pt x="449" y="659"/>
                </a:lnTo>
                <a:lnTo>
                  <a:pt x="479" y="633"/>
                </a:lnTo>
                <a:lnTo>
                  <a:pt x="507" y="601"/>
                </a:lnTo>
                <a:lnTo>
                  <a:pt x="528" y="567"/>
                </a:lnTo>
                <a:lnTo>
                  <a:pt x="544" y="528"/>
                </a:lnTo>
                <a:lnTo>
                  <a:pt x="555" y="487"/>
                </a:lnTo>
                <a:lnTo>
                  <a:pt x="559" y="444"/>
                </a:lnTo>
                <a:lnTo>
                  <a:pt x="555" y="403"/>
                </a:lnTo>
                <a:lnTo>
                  <a:pt x="546" y="364"/>
                </a:lnTo>
                <a:lnTo>
                  <a:pt x="531" y="328"/>
                </a:lnTo>
                <a:lnTo>
                  <a:pt x="512" y="293"/>
                </a:lnTo>
                <a:lnTo>
                  <a:pt x="488" y="264"/>
                </a:lnTo>
                <a:lnTo>
                  <a:pt x="451" y="300"/>
                </a:lnTo>
                <a:lnTo>
                  <a:pt x="470" y="324"/>
                </a:lnTo>
                <a:lnTo>
                  <a:pt x="485" y="351"/>
                </a:lnTo>
                <a:lnTo>
                  <a:pt x="496" y="381"/>
                </a:lnTo>
                <a:lnTo>
                  <a:pt x="503" y="412"/>
                </a:lnTo>
                <a:lnTo>
                  <a:pt x="505" y="444"/>
                </a:lnTo>
                <a:lnTo>
                  <a:pt x="502" y="483"/>
                </a:lnTo>
                <a:lnTo>
                  <a:pt x="492" y="518"/>
                </a:lnTo>
                <a:lnTo>
                  <a:pt x="477" y="552"/>
                </a:lnTo>
                <a:lnTo>
                  <a:pt x="456" y="582"/>
                </a:lnTo>
                <a:lnTo>
                  <a:pt x="430" y="608"/>
                </a:lnTo>
                <a:lnTo>
                  <a:pt x="399" y="629"/>
                </a:lnTo>
                <a:lnTo>
                  <a:pt x="366" y="645"/>
                </a:lnTo>
                <a:lnTo>
                  <a:pt x="329" y="655"/>
                </a:lnTo>
                <a:lnTo>
                  <a:pt x="291" y="659"/>
                </a:lnTo>
                <a:lnTo>
                  <a:pt x="252" y="655"/>
                </a:lnTo>
                <a:lnTo>
                  <a:pt x="216" y="645"/>
                </a:lnTo>
                <a:lnTo>
                  <a:pt x="182" y="629"/>
                </a:lnTo>
                <a:lnTo>
                  <a:pt x="153" y="608"/>
                </a:lnTo>
                <a:lnTo>
                  <a:pt x="127" y="582"/>
                </a:lnTo>
                <a:lnTo>
                  <a:pt x="106" y="552"/>
                </a:lnTo>
                <a:lnTo>
                  <a:pt x="89" y="518"/>
                </a:lnTo>
                <a:lnTo>
                  <a:pt x="80" y="483"/>
                </a:lnTo>
                <a:lnTo>
                  <a:pt x="76" y="444"/>
                </a:lnTo>
                <a:lnTo>
                  <a:pt x="80" y="404"/>
                </a:lnTo>
                <a:lnTo>
                  <a:pt x="89" y="369"/>
                </a:lnTo>
                <a:lnTo>
                  <a:pt x="106" y="335"/>
                </a:lnTo>
                <a:lnTo>
                  <a:pt x="127" y="305"/>
                </a:lnTo>
                <a:lnTo>
                  <a:pt x="153" y="279"/>
                </a:lnTo>
                <a:lnTo>
                  <a:pt x="182" y="258"/>
                </a:lnTo>
                <a:lnTo>
                  <a:pt x="216" y="242"/>
                </a:lnTo>
                <a:lnTo>
                  <a:pt x="252" y="232"/>
                </a:lnTo>
                <a:lnTo>
                  <a:pt x="291" y="228"/>
                </a:lnTo>
                <a:lnTo>
                  <a:pt x="323" y="231"/>
                </a:lnTo>
                <a:lnTo>
                  <a:pt x="354" y="238"/>
                </a:lnTo>
                <a:lnTo>
                  <a:pt x="384" y="250"/>
                </a:lnTo>
                <a:lnTo>
                  <a:pt x="410" y="265"/>
                </a:lnTo>
                <a:lnTo>
                  <a:pt x="434" y="284"/>
                </a:lnTo>
                <a:lnTo>
                  <a:pt x="471" y="246"/>
                </a:lnTo>
                <a:lnTo>
                  <a:pt x="440" y="222"/>
                </a:lnTo>
                <a:lnTo>
                  <a:pt x="407" y="203"/>
                </a:lnTo>
                <a:lnTo>
                  <a:pt x="371" y="188"/>
                </a:lnTo>
                <a:lnTo>
                  <a:pt x="331" y="180"/>
                </a:lnTo>
                <a:lnTo>
                  <a:pt x="291" y="176"/>
                </a:lnTo>
                <a:close/>
                <a:moveTo>
                  <a:pt x="639" y="112"/>
                </a:moveTo>
                <a:lnTo>
                  <a:pt x="548" y="203"/>
                </a:lnTo>
                <a:lnTo>
                  <a:pt x="576" y="203"/>
                </a:lnTo>
                <a:lnTo>
                  <a:pt x="593" y="201"/>
                </a:lnTo>
                <a:lnTo>
                  <a:pt x="608" y="195"/>
                </a:lnTo>
                <a:lnTo>
                  <a:pt x="622" y="184"/>
                </a:lnTo>
                <a:lnTo>
                  <a:pt x="693" y="112"/>
                </a:lnTo>
                <a:lnTo>
                  <a:pt x="639" y="112"/>
                </a:lnTo>
                <a:close/>
                <a:moveTo>
                  <a:pt x="621" y="41"/>
                </a:moveTo>
                <a:lnTo>
                  <a:pt x="550" y="112"/>
                </a:lnTo>
                <a:lnTo>
                  <a:pt x="540" y="125"/>
                </a:lnTo>
                <a:lnTo>
                  <a:pt x="534" y="141"/>
                </a:lnTo>
                <a:lnTo>
                  <a:pt x="531" y="158"/>
                </a:lnTo>
                <a:lnTo>
                  <a:pt x="531" y="187"/>
                </a:lnTo>
                <a:lnTo>
                  <a:pt x="621" y="96"/>
                </a:lnTo>
                <a:lnTo>
                  <a:pt x="621" y="41"/>
                </a:lnTo>
                <a:close/>
                <a:moveTo>
                  <a:pt x="634" y="0"/>
                </a:moveTo>
                <a:lnTo>
                  <a:pt x="638" y="1"/>
                </a:lnTo>
                <a:lnTo>
                  <a:pt x="641" y="3"/>
                </a:lnTo>
                <a:lnTo>
                  <a:pt x="644" y="6"/>
                </a:lnTo>
                <a:lnTo>
                  <a:pt x="645" y="8"/>
                </a:lnTo>
                <a:lnTo>
                  <a:pt x="645" y="12"/>
                </a:lnTo>
                <a:lnTo>
                  <a:pt x="645" y="89"/>
                </a:lnTo>
                <a:lnTo>
                  <a:pt x="722" y="89"/>
                </a:lnTo>
                <a:lnTo>
                  <a:pt x="725" y="90"/>
                </a:lnTo>
                <a:lnTo>
                  <a:pt x="729" y="91"/>
                </a:lnTo>
                <a:lnTo>
                  <a:pt x="731" y="93"/>
                </a:lnTo>
                <a:lnTo>
                  <a:pt x="734" y="97"/>
                </a:lnTo>
                <a:lnTo>
                  <a:pt x="734" y="99"/>
                </a:lnTo>
                <a:lnTo>
                  <a:pt x="734" y="103"/>
                </a:lnTo>
                <a:lnTo>
                  <a:pt x="732" y="106"/>
                </a:lnTo>
                <a:lnTo>
                  <a:pt x="731" y="110"/>
                </a:lnTo>
                <a:lnTo>
                  <a:pt x="639" y="201"/>
                </a:lnTo>
                <a:lnTo>
                  <a:pt x="620" y="215"/>
                </a:lnTo>
                <a:lnTo>
                  <a:pt x="600" y="223"/>
                </a:lnTo>
                <a:lnTo>
                  <a:pt x="576" y="227"/>
                </a:lnTo>
                <a:lnTo>
                  <a:pt x="524" y="227"/>
                </a:lnTo>
                <a:lnTo>
                  <a:pt x="505" y="246"/>
                </a:lnTo>
                <a:lnTo>
                  <a:pt x="531" y="279"/>
                </a:lnTo>
                <a:lnTo>
                  <a:pt x="553" y="317"/>
                </a:lnTo>
                <a:lnTo>
                  <a:pt x="568" y="356"/>
                </a:lnTo>
                <a:lnTo>
                  <a:pt x="579" y="399"/>
                </a:lnTo>
                <a:lnTo>
                  <a:pt x="582" y="444"/>
                </a:lnTo>
                <a:lnTo>
                  <a:pt x="579" y="486"/>
                </a:lnTo>
                <a:lnTo>
                  <a:pt x="569" y="528"/>
                </a:lnTo>
                <a:lnTo>
                  <a:pt x="555" y="567"/>
                </a:lnTo>
                <a:lnTo>
                  <a:pt x="535" y="602"/>
                </a:lnTo>
                <a:lnTo>
                  <a:pt x="510" y="634"/>
                </a:lnTo>
                <a:lnTo>
                  <a:pt x="482" y="664"/>
                </a:lnTo>
                <a:lnTo>
                  <a:pt x="450" y="687"/>
                </a:lnTo>
                <a:lnTo>
                  <a:pt x="413" y="707"/>
                </a:lnTo>
                <a:lnTo>
                  <a:pt x="375" y="723"/>
                </a:lnTo>
                <a:lnTo>
                  <a:pt x="334" y="731"/>
                </a:lnTo>
                <a:lnTo>
                  <a:pt x="291" y="735"/>
                </a:lnTo>
                <a:lnTo>
                  <a:pt x="248" y="731"/>
                </a:lnTo>
                <a:lnTo>
                  <a:pt x="207" y="723"/>
                </a:lnTo>
                <a:lnTo>
                  <a:pt x="168" y="707"/>
                </a:lnTo>
                <a:lnTo>
                  <a:pt x="133" y="687"/>
                </a:lnTo>
                <a:lnTo>
                  <a:pt x="100" y="664"/>
                </a:lnTo>
                <a:lnTo>
                  <a:pt x="71" y="634"/>
                </a:lnTo>
                <a:lnTo>
                  <a:pt x="46" y="602"/>
                </a:lnTo>
                <a:lnTo>
                  <a:pt x="28" y="567"/>
                </a:lnTo>
                <a:lnTo>
                  <a:pt x="12" y="528"/>
                </a:lnTo>
                <a:lnTo>
                  <a:pt x="3" y="486"/>
                </a:lnTo>
                <a:lnTo>
                  <a:pt x="0" y="444"/>
                </a:lnTo>
                <a:lnTo>
                  <a:pt x="3" y="401"/>
                </a:lnTo>
                <a:lnTo>
                  <a:pt x="12" y="360"/>
                </a:lnTo>
                <a:lnTo>
                  <a:pt x="28" y="321"/>
                </a:lnTo>
                <a:lnTo>
                  <a:pt x="46" y="285"/>
                </a:lnTo>
                <a:lnTo>
                  <a:pt x="71" y="253"/>
                </a:lnTo>
                <a:lnTo>
                  <a:pt x="100" y="223"/>
                </a:lnTo>
                <a:lnTo>
                  <a:pt x="133" y="200"/>
                </a:lnTo>
                <a:lnTo>
                  <a:pt x="168" y="180"/>
                </a:lnTo>
                <a:lnTo>
                  <a:pt x="207" y="164"/>
                </a:lnTo>
                <a:lnTo>
                  <a:pt x="248" y="156"/>
                </a:lnTo>
                <a:lnTo>
                  <a:pt x="291" y="153"/>
                </a:lnTo>
                <a:lnTo>
                  <a:pt x="336" y="156"/>
                </a:lnTo>
                <a:lnTo>
                  <a:pt x="378" y="166"/>
                </a:lnTo>
                <a:lnTo>
                  <a:pt x="418" y="182"/>
                </a:lnTo>
                <a:lnTo>
                  <a:pt x="454" y="203"/>
                </a:lnTo>
                <a:lnTo>
                  <a:pt x="488" y="229"/>
                </a:lnTo>
                <a:lnTo>
                  <a:pt x="508" y="210"/>
                </a:lnTo>
                <a:lnTo>
                  <a:pt x="508" y="158"/>
                </a:lnTo>
                <a:lnTo>
                  <a:pt x="510" y="135"/>
                </a:lnTo>
                <a:lnTo>
                  <a:pt x="520" y="113"/>
                </a:lnTo>
                <a:lnTo>
                  <a:pt x="534" y="96"/>
                </a:lnTo>
                <a:lnTo>
                  <a:pt x="625" y="3"/>
                </a:lnTo>
                <a:lnTo>
                  <a:pt x="628" y="1"/>
                </a:lnTo>
                <a:lnTo>
                  <a:pt x="631" y="0"/>
                </a:lnTo>
                <a:lnTo>
                  <a:pt x="63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267"/>
          <p:cNvSpPr/>
          <p:nvPr/>
        </p:nvSpPr>
        <p:spPr>
          <a:xfrm>
            <a:off x="175049" y="179708"/>
            <a:ext cx="8425799" cy="685800"/>
          </a:xfrm>
          <a:prstGeom prst="rect">
            <a:avLst/>
          </a:prstGeom>
          <a:gradFill>
            <a:gsLst>
              <a:gs pos="17000">
                <a:schemeClr val="accent3"/>
              </a:gs>
              <a:gs pos="91000">
                <a:schemeClr val="accent3">
                  <a:lumMod val="75000"/>
                </a:schemeClr>
              </a:gs>
              <a:gs pos="100000">
                <a:schemeClr val="accent3">
                  <a:lumMod val="6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en-IN" b="1" dirty="0" smtClean="0">
                <a:ea typeface="Roboto" panose="02000000000000000000" pitchFamily="2" charset="0"/>
                <a:cs typeface="Open Sans" panose="020B0606030504020204" pitchFamily="34" charset="0"/>
              </a:rPr>
              <a:t>Consensus Algorithms</a:t>
            </a:r>
            <a:endParaRPr lang="en-IN" b="1" dirty="0"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049" y="1275063"/>
            <a:ext cx="117105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consensus algorithm is like Bitcoin’s </a:t>
            </a:r>
            <a:r>
              <a:rPr lang="en-US" dirty="0" err="1"/>
              <a:t>PoW</a:t>
            </a:r>
            <a:r>
              <a:rPr lang="en-US" dirty="0"/>
              <a:t> (Proof-of-Work), which requires miners to solve complex cryptographic mathematical puzzles for which they get rewarded with certain amount of Bitcoins.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important to understand that each block which is added to the network must follow a set of consensus rules. 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E.g. Bitcoin’s consensus rules are no double spending, correct format of blocks, a certain amount of reward for miners etc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Blocks </a:t>
            </a:r>
            <a:r>
              <a:rPr lang="en-US" dirty="0"/>
              <a:t>that fail to follow these consensus rules will be rejected.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blend of </a:t>
            </a:r>
            <a:r>
              <a:rPr lang="en-US" dirty="0" err="1"/>
              <a:t>PoW</a:t>
            </a:r>
            <a:r>
              <a:rPr lang="en-US" dirty="0"/>
              <a:t> consensus algorithms and the consensus rules offers a strong and reliable network which is secure and ensures that all the nodes in the network agree on a regular global state of the </a:t>
            </a:r>
            <a:r>
              <a:rPr lang="en-US" dirty="0" err="1"/>
              <a:t>blockchain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378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 Steps Hexagonal Segmented Diagram</a:t>
            </a:r>
            <a:endParaRPr lang="en-US" dirty="0"/>
          </a:p>
        </p:txBody>
      </p:sp>
      <p:sp>
        <p:nvSpPr>
          <p:cNvPr id="266" name="Freeform 44"/>
          <p:cNvSpPr>
            <a:spLocks noEditPoints="1"/>
          </p:cNvSpPr>
          <p:nvPr/>
        </p:nvSpPr>
        <p:spPr bwMode="auto">
          <a:xfrm>
            <a:off x="4548056" y="1553905"/>
            <a:ext cx="477507" cy="477507"/>
          </a:xfrm>
          <a:custGeom>
            <a:avLst/>
            <a:gdLst>
              <a:gd name="T0" fmla="*/ 252 w 734"/>
              <a:gd name="T1" fmla="*/ 444 h 735"/>
              <a:gd name="T2" fmla="*/ 305 w 734"/>
              <a:gd name="T3" fmla="*/ 479 h 735"/>
              <a:gd name="T4" fmla="*/ 328 w 734"/>
              <a:gd name="T5" fmla="*/ 432 h 735"/>
              <a:gd name="T6" fmla="*/ 291 w 734"/>
              <a:gd name="T7" fmla="*/ 455 h 735"/>
              <a:gd name="T8" fmla="*/ 279 w 734"/>
              <a:gd name="T9" fmla="*/ 446 h 735"/>
              <a:gd name="T10" fmla="*/ 303 w 734"/>
              <a:gd name="T11" fmla="*/ 407 h 735"/>
              <a:gd name="T12" fmla="*/ 240 w 734"/>
              <a:gd name="T13" fmla="*/ 341 h 735"/>
              <a:gd name="T14" fmla="*/ 175 w 734"/>
              <a:gd name="T15" fmla="*/ 444 h 735"/>
              <a:gd name="T16" fmla="*/ 240 w 734"/>
              <a:gd name="T17" fmla="*/ 546 h 735"/>
              <a:gd name="T18" fmla="*/ 362 w 734"/>
              <a:gd name="T19" fmla="*/ 533 h 735"/>
              <a:gd name="T20" fmla="*/ 402 w 734"/>
              <a:gd name="T21" fmla="*/ 418 h 735"/>
              <a:gd name="T22" fmla="*/ 354 w 734"/>
              <a:gd name="T23" fmla="*/ 444 h 735"/>
              <a:gd name="T24" fmla="*/ 291 w 734"/>
              <a:gd name="T25" fmla="*/ 506 h 735"/>
              <a:gd name="T26" fmla="*/ 229 w 734"/>
              <a:gd name="T27" fmla="*/ 444 h 735"/>
              <a:gd name="T28" fmla="*/ 291 w 734"/>
              <a:gd name="T29" fmla="*/ 381 h 735"/>
              <a:gd name="T30" fmla="*/ 317 w 734"/>
              <a:gd name="T31" fmla="*/ 331 h 735"/>
              <a:gd name="T32" fmla="*/ 194 w 734"/>
              <a:gd name="T33" fmla="*/ 279 h 735"/>
              <a:gd name="T34" fmla="*/ 103 w 734"/>
              <a:gd name="T35" fmla="*/ 409 h 735"/>
              <a:gd name="T36" fmla="*/ 145 w 734"/>
              <a:gd name="T37" fmla="*/ 567 h 735"/>
              <a:gd name="T38" fmla="*/ 291 w 734"/>
              <a:gd name="T39" fmla="*/ 635 h 735"/>
              <a:gd name="T40" fmla="*/ 437 w 734"/>
              <a:gd name="T41" fmla="*/ 567 h 735"/>
              <a:gd name="T42" fmla="*/ 479 w 734"/>
              <a:gd name="T43" fmla="*/ 408 h 735"/>
              <a:gd name="T44" fmla="*/ 411 w 734"/>
              <a:gd name="T45" fmla="*/ 374 h 735"/>
              <a:gd name="T46" fmla="*/ 415 w 734"/>
              <a:gd name="T47" fmla="*/ 505 h 735"/>
              <a:gd name="T48" fmla="*/ 291 w 734"/>
              <a:gd name="T49" fmla="*/ 582 h 735"/>
              <a:gd name="T50" fmla="*/ 166 w 734"/>
              <a:gd name="T51" fmla="*/ 505 h 735"/>
              <a:gd name="T52" fmla="*/ 182 w 734"/>
              <a:gd name="T53" fmla="*/ 357 h 735"/>
              <a:gd name="T54" fmla="*/ 316 w 734"/>
              <a:gd name="T55" fmla="*/ 307 h 735"/>
              <a:gd name="T56" fmla="*/ 391 w 734"/>
              <a:gd name="T57" fmla="*/ 280 h 735"/>
              <a:gd name="T58" fmla="*/ 248 w 734"/>
              <a:gd name="T59" fmla="*/ 180 h 735"/>
              <a:gd name="T60" fmla="*/ 75 w 734"/>
              <a:gd name="T61" fmla="*/ 286 h 735"/>
              <a:gd name="T62" fmla="*/ 28 w 734"/>
              <a:gd name="T63" fmla="*/ 487 h 735"/>
              <a:gd name="T64" fmla="*/ 133 w 734"/>
              <a:gd name="T65" fmla="*/ 659 h 735"/>
              <a:gd name="T66" fmla="*/ 334 w 734"/>
              <a:gd name="T67" fmla="*/ 707 h 735"/>
              <a:gd name="T68" fmla="*/ 507 w 734"/>
              <a:gd name="T69" fmla="*/ 601 h 735"/>
              <a:gd name="T70" fmla="*/ 555 w 734"/>
              <a:gd name="T71" fmla="*/ 403 h 735"/>
              <a:gd name="T72" fmla="*/ 451 w 734"/>
              <a:gd name="T73" fmla="*/ 300 h 735"/>
              <a:gd name="T74" fmla="*/ 505 w 734"/>
              <a:gd name="T75" fmla="*/ 444 h 735"/>
              <a:gd name="T76" fmla="*/ 430 w 734"/>
              <a:gd name="T77" fmla="*/ 608 h 735"/>
              <a:gd name="T78" fmla="*/ 252 w 734"/>
              <a:gd name="T79" fmla="*/ 655 h 735"/>
              <a:gd name="T80" fmla="*/ 106 w 734"/>
              <a:gd name="T81" fmla="*/ 552 h 735"/>
              <a:gd name="T82" fmla="*/ 89 w 734"/>
              <a:gd name="T83" fmla="*/ 369 h 735"/>
              <a:gd name="T84" fmla="*/ 216 w 734"/>
              <a:gd name="T85" fmla="*/ 242 h 735"/>
              <a:gd name="T86" fmla="*/ 384 w 734"/>
              <a:gd name="T87" fmla="*/ 250 h 735"/>
              <a:gd name="T88" fmla="*/ 407 w 734"/>
              <a:gd name="T89" fmla="*/ 203 h 735"/>
              <a:gd name="T90" fmla="*/ 548 w 734"/>
              <a:gd name="T91" fmla="*/ 203 h 735"/>
              <a:gd name="T92" fmla="*/ 693 w 734"/>
              <a:gd name="T93" fmla="*/ 112 h 735"/>
              <a:gd name="T94" fmla="*/ 534 w 734"/>
              <a:gd name="T95" fmla="*/ 141 h 735"/>
              <a:gd name="T96" fmla="*/ 634 w 734"/>
              <a:gd name="T97" fmla="*/ 0 h 735"/>
              <a:gd name="T98" fmla="*/ 645 w 734"/>
              <a:gd name="T99" fmla="*/ 12 h 735"/>
              <a:gd name="T100" fmla="*/ 731 w 734"/>
              <a:gd name="T101" fmla="*/ 93 h 735"/>
              <a:gd name="T102" fmla="*/ 731 w 734"/>
              <a:gd name="T103" fmla="*/ 110 h 735"/>
              <a:gd name="T104" fmla="*/ 524 w 734"/>
              <a:gd name="T105" fmla="*/ 227 h 735"/>
              <a:gd name="T106" fmla="*/ 579 w 734"/>
              <a:gd name="T107" fmla="*/ 399 h 735"/>
              <a:gd name="T108" fmla="*/ 535 w 734"/>
              <a:gd name="T109" fmla="*/ 602 h 735"/>
              <a:gd name="T110" fmla="*/ 375 w 734"/>
              <a:gd name="T111" fmla="*/ 723 h 735"/>
              <a:gd name="T112" fmla="*/ 168 w 734"/>
              <a:gd name="T113" fmla="*/ 707 h 735"/>
              <a:gd name="T114" fmla="*/ 28 w 734"/>
              <a:gd name="T115" fmla="*/ 567 h 735"/>
              <a:gd name="T116" fmla="*/ 12 w 734"/>
              <a:gd name="T117" fmla="*/ 360 h 735"/>
              <a:gd name="T118" fmla="*/ 133 w 734"/>
              <a:gd name="T119" fmla="*/ 200 h 735"/>
              <a:gd name="T120" fmla="*/ 336 w 734"/>
              <a:gd name="T121" fmla="*/ 156 h 735"/>
              <a:gd name="T122" fmla="*/ 508 w 734"/>
              <a:gd name="T123" fmla="*/ 210 h 735"/>
              <a:gd name="T124" fmla="*/ 625 w 734"/>
              <a:gd name="T125" fmla="*/ 3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34" h="735">
                <a:moveTo>
                  <a:pt x="291" y="404"/>
                </a:moveTo>
                <a:lnTo>
                  <a:pt x="276" y="408"/>
                </a:lnTo>
                <a:lnTo>
                  <a:pt x="263" y="416"/>
                </a:lnTo>
                <a:lnTo>
                  <a:pt x="255" y="428"/>
                </a:lnTo>
                <a:lnTo>
                  <a:pt x="252" y="444"/>
                </a:lnTo>
                <a:lnTo>
                  <a:pt x="255" y="459"/>
                </a:lnTo>
                <a:lnTo>
                  <a:pt x="263" y="471"/>
                </a:lnTo>
                <a:lnTo>
                  <a:pt x="276" y="479"/>
                </a:lnTo>
                <a:lnTo>
                  <a:pt x="291" y="483"/>
                </a:lnTo>
                <a:lnTo>
                  <a:pt x="305" y="479"/>
                </a:lnTo>
                <a:lnTo>
                  <a:pt x="318" y="471"/>
                </a:lnTo>
                <a:lnTo>
                  <a:pt x="327" y="459"/>
                </a:lnTo>
                <a:lnTo>
                  <a:pt x="330" y="444"/>
                </a:lnTo>
                <a:lnTo>
                  <a:pt x="329" y="438"/>
                </a:lnTo>
                <a:lnTo>
                  <a:pt x="328" y="432"/>
                </a:lnTo>
                <a:lnTo>
                  <a:pt x="326" y="426"/>
                </a:lnTo>
                <a:lnTo>
                  <a:pt x="300" y="452"/>
                </a:lnTo>
                <a:lnTo>
                  <a:pt x="297" y="454"/>
                </a:lnTo>
                <a:lnTo>
                  <a:pt x="294" y="455"/>
                </a:lnTo>
                <a:lnTo>
                  <a:pt x="291" y="455"/>
                </a:lnTo>
                <a:lnTo>
                  <a:pt x="288" y="455"/>
                </a:lnTo>
                <a:lnTo>
                  <a:pt x="285" y="454"/>
                </a:lnTo>
                <a:lnTo>
                  <a:pt x="283" y="452"/>
                </a:lnTo>
                <a:lnTo>
                  <a:pt x="281" y="449"/>
                </a:lnTo>
                <a:lnTo>
                  <a:pt x="279" y="446"/>
                </a:lnTo>
                <a:lnTo>
                  <a:pt x="279" y="442"/>
                </a:lnTo>
                <a:lnTo>
                  <a:pt x="281" y="439"/>
                </a:lnTo>
                <a:lnTo>
                  <a:pt x="283" y="435"/>
                </a:lnTo>
                <a:lnTo>
                  <a:pt x="309" y="409"/>
                </a:lnTo>
                <a:lnTo>
                  <a:pt x="303" y="407"/>
                </a:lnTo>
                <a:lnTo>
                  <a:pt x="297" y="406"/>
                </a:lnTo>
                <a:lnTo>
                  <a:pt x="291" y="404"/>
                </a:lnTo>
                <a:close/>
                <a:moveTo>
                  <a:pt x="291" y="329"/>
                </a:moveTo>
                <a:lnTo>
                  <a:pt x="264" y="331"/>
                </a:lnTo>
                <a:lnTo>
                  <a:pt x="240" y="341"/>
                </a:lnTo>
                <a:lnTo>
                  <a:pt x="219" y="354"/>
                </a:lnTo>
                <a:lnTo>
                  <a:pt x="201" y="371"/>
                </a:lnTo>
                <a:lnTo>
                  <a:pt x="187" y="393"/>
                </a:lnTo>
                <a:lnTo>
                  <a:pt x="179" y="418"/>
                </a:lnTo>
                <a:lnTo>
                  <a:pt x="175" y="444"/>
                </a:lnTo>
                <a:lnTo>
                  <a:pt x="179" y="470"/>
                </a:lnTo>
                <a:lnTo>
                  <a:pt x="187" y="494"/>
                </a:lnTo>
                <a:lnTo>
                  <a:pt x="201" y="516"/>
                </a:lnTo>
                <a:lnTo>
                  <a:pt x="219" y="533"/>
                </a:lnTo>
                <a:lnTo>
                  <a:pt x="240" y="546"/>
                </a:lnTo>
                <a:lnTo>
                  <a:pt x="264" y="556"/>
                </a:lnTo>
                <a:lnTo>
                  <a:pt x="291" y="558"/>
                </a:lnTo>
                <a:lnTo>
                  <a:pt x="317" y="556"/>
                </a:lnTo>
                <a:lnTo>
                  <a:pt x="341" y="546"/>
                </a:lnTo>
                <a:lnTo>
                  <a:pt x="362" y="533"/>
                </a:lnTo>
                <a:lnTo>
                  <a:pt x="381" y="516"/>
                </a:lnTo>
                <a:lnTo>
                  <a:pt x="394" y="494"/>
                </a:lnTo>
                <a:lnTo>
                  <a:pt x="402" y="470"/>
                </a:lnTo>
                <a:lnTo>
                  <a:pt x="406" y="444"/>
                </a:lnTo>
                <a:lnTo>
                  <a:pt x="402" y="418"/>
                </a:lnTo>
                <a:lnTo>
                  <a:pt x="394" y="393"/>
                </a:lnTo>
                <a:lnTo>
                  <a:pt x="380" y="371"/>
                </a:lnTo>
                <a:lnTo>
                  <a:pt x="343" y="408"/>
                </a:lnTo>
                <a:lnTo>
                  <a:pt x="350" y="425"/>
                </a:lnTo>
                <a:lnTo>
                  <a:pt x="354" y="444"/>
                </a:lnTo>
                <a:lnTo>
                  <a:pt x="350" y="464"/>
                </a:lnTo>
                <a:lnTo>
                  <a:pt x="341" y="480"/>
                </a:lnTo>
                <a:lnTo>
                  <a:pt x="328" y="494"/>
                </a:lnTo>
                <a:lnTo>
                  <a:pt x="310" y="503"/>
                </a:lnTo>
                <a:lnTo>
                  <a:pt x="291" y="506"/>
                </a:lnTo>
                <a:lnTo>
                  <a:pt x="271" y="503"/>
                </a:lnTo>
                <a:lnTo>
                  <a:pt x="253" y="494"/>
                </a:lnTo>
                <a:lnTo>
                  <a:pt x="240" y="480"/>
                </a:lnTo>
                <a:lnTo>
                  <a:pt x="231" y="464"/>
                </a:lnTo>
                <a:lnTo>
                  <a:pt x="229" y="444"/>
                </a:lnTo>
                <a:lnTo>
                  <a:pt x="231" y="423"/>
                </a:lnTo>
                <a:lnTo>
                  <a:pt x="240" y="407"/>
                </a:lnTo>
                <a:lnTo>
                  <a:pt x="253" y="393"/>
                </a:lnTo>
                <a:lnTo>
                  <a:pt x="271" y="384"/>
                </a:lnTo>
                <a:lnTo>
                  <a:pt x="291" y="381"/>
                </a:lnTo>
                <a:lnTo>
                  <a:pt x="309" y="383"/>
                </a:lnTo>
                <a:lnTo>
                  <a:pt x="326" y="391"/>
                </a:lnTo>
                <a:lnTo>
                  <a:pt x="363" y="355"/>
                </a:lnTo>
                <a:lnTo>
                  <a:pt x="342" y="341"/>
                </a:lnTo>
                <a:lnTo>
                  <a:pt x="317" y="331"/>
                </a:lnTo>
                <a:lnTo>
                  <a:pt x="291" y="329"/>
                </a:lnTo>
                <a:close/>
                <a:moveTo>
                  <a:pt x="291" y="252"/>
                </a:moveTo>
                <a:lnTo>
                  <a:pt x="257" y="255"/>
                </a:lnTo>
                <a:lnTo>
                  <a:pt x="224" y="265"/>
                </a:lnTo>
                <a:lnTo>
                  <a:pt x="194" y="279"/>
                </a:lnTo>
                <a:lnTo>
                  <a:pt x="168" y="298"/>
                </a:lnTo>
                <a:lnTo>
                  <a:pt x="145" y="321"/>
                </a:lnTo>
                <a:lnTo>
                  <a:pt x="126" y="348"/>
                </a:lnTo>
                <a:lnTo>
                  <a:pt x="111" y="377"/>
                </a:lnTo>
                <a:lnTo>
                  <a:pt x="103" y="409"/>
                </a:lnTo>
                <a:lnTo>
                  <a:pt x="100" y="444"/>
                </a:lnTo>
                <a:lnTo>
                  <a:pt x="103" y="478"/>
                </a:lnTo>
                <a:lnTo>
                  <a:pt x="111" y="510"/>
                </a:lnTo>
                <a:lnTo>
                  <a:pt x="126" y="541"/>
                </a:lnTo>
                <a:lnTo>
                  <a:pt x="145" y="567"/>
                </a:lnTo>
                <a:lnTo>
                  <a:pt x="168" y="590"/>
                </a:lnTo>
                <a:lnTo>
                  <a:pt x="194" y="609"/>
                </a:lnTo>
                <a:lnTo>
                  <a:pt x="224" y="623"/>
                </a:lnTo>
                <a:lnTo>
                  <a:pt x="257" y="632"/>
                </a:lnTo>
                <a:lnTo>
                  <a:pt x="291" y="635"/>
                </a:lnTo>
                <a:lnTo>
                  <a:pt x="326" y="632"/>
                </a:lnTo>
                <a:lnTo>
                  <a:pt x="358" y="623"/>
                </a:lnTo>
                <a:lnTo>
                  <a:pt x="387" y="609"/>
                </a:lnTo>
                <a:lnTo>
                  <a:pt x="414" y="590"/>
                </a:lnTo>
                <a:lnTo>
                  <a:pt x="437" y="567"/>
                </a:lnTo>
                <a:lnTo>
                  <a:pt x="456" y="541"/>
                </a:lnTo>
                <a:lnTo>
                  <a:pt x="470" y="510"/>
                </a:lnTo>
                <a:lnTo>
                  <a:pt x="479" y="478"/>
                </a:lnTo>
                <a:lnTo>
                  <a:pt x="482" y="444"/>
                </a:lnTo>
                <a:lnTo>
                  <a:pt x="479" y="408"/>
                </a:lnTo>
                <a:lnTo>
                  <a:pt x="469" y="375"/>
                </a:lnTo>
                <a:lnTo>
                  <a:pt x="454" y="344"/>
                </a:lnTo>
                <a:lnTo>
                  <a:pt x="434" y="317"/>
                </a:lnTo>
                <a:lnTo>
                  <a:pt x="397" y="355"/>
                </a:lnTo>
                <a:lnTo>
                  <a:pt x="411" y="374"/>
                </a:lnTo>
                <a:lnTo>
                  <a:pt x="421" y="395"/>
                </a:lnTo>
                <a:lnTo>
                  <a:pt x="427" y="419"/>
                </a:lnTo>
                <a:lnTo>
                  <a:pt x="430" y="444"/>
                </a:lnTo>
                <a:lnTo>
                  <a:pt x="426" y="475"/>
                </a:lnTo>
                <a:lnTo>
                  <a:pt x="415" y="505"/>
                </a:lnTo>
                <a:lnTo>
                  <a:pt x="399" y="530"/>
                </a:lnTo>
                <a:lnTo>
                  <a:pt x="378" y="552"/>
                </a:lnTo>
                <a:lnTo>
                  <a:pt x="352" y="568"/>
                </a:lnTo>
                <a:lnTo>
                  <a:pt x="323" y="578"/>
                </a:lnTo>
                <a:lnTo>
                  <a:pt x="291" y="582"/>
                </a:lnTo>
                <a:lnTo>
                  <a:pt x="259" y="578"/>
                </a:lnTo>
                <a:lnTo>
                  <a:pt x="230" y="568"/>
                </a:lnTo>
                <a:lnTo>
                  <a:pt x="204" y="552"/>
                </a:lnTo>
                <a:lnTo>
                  <a:pt x="182" y="530"/>
                </a:lnTo>
                <a:lnTo>
                  <a:pt x="166" y="505"/>
                </a:lnTo>
                <a:lnTo>
                  <a:pt x="155" y="475"/>
                </a:lnTo>
                <a:lnTo>
                  <a:pt x="152" y="444"/>
                </a:lnTo>
                <a:lnTo>
                  <a:pt x="155" y="412"/>
                </a:lnTo>
                <a:lnTo>
                  <a:pt x="166" y="383"/>
                </a:lnTo>
                <a:lnTo>
                  <a:pt x="182" y="357"/>
                </a:lnTo>
                <a:lnTo>
                  <a:pt x="204" y="336"/>
                </a:lnTo>
                <a:lnTo>
                  <a:pt x="230" y="319"/>
                </a:lnTo>
                <a:lnTo>
                  <a:pt x="259" y="309"/>
                </a:lnTo>
                <a:lnTo>
                  <a:pt x="291" y="305"/>
                </a:lnTo>
                <a:lnTo>
                  <a:pt x="316" y="307"/>
                </a:lnTo>
                <a:lnTo>
                  <a:pt x="340" y="313"/>
                </a:lnTo>
                <a:lnTo>
                  <a:pt x="361" y="324"/>
                </a:lnTo>
                <a:lnTo>
                  <a:pt x="380" y="337"/>
                </a:lnTo>
                <a:lnTo>
                  <a:pt x="418" y="300"/>
                </a:lnTo>
                <a:lnTo>
                  <a:pt x="391" y="280"/>
                </a:lnTo>
                <a:lnTo>
                  <a:pt x="360" y="265"/>
                </a:lnTo>
                <a:lnTo>
                  <a:pt x="327" y="255"/>
                </a:lnTo>
                <a:lnTo>
                  <a:pt x="291" y="252"/>
                </a:lnTo>
                <a:close/>
                <a:moveTo>
                  <a:pt x="291" y="176"/>
                </a:moveTo>
                <a:lnTo>
                  <a:pt x="248" y="180"/>
                </a:lnTo>
                <a:lnTo>
                  <a:pt x="206" y="190"/>
                </a:lnTo>
                <a:lnTo>
                  <a:pt x="168" y="206"/>
                </a:lnTo>
                <a:lnTo>
                  <a:pt x="133" y="228"/>
                </a:lnTo>
                <a:lnTo>
                  <a:pt x="102" y="254"/>
                </a:lnTo>
                <a:lnTo>
                  <a:pt x="75" y="286"/>
                </a:lnTo>
                <a:lnTo>
                  <a:pt x="54" y="321"/>
                </a:lnTo>
                <a:lnTo>
                  <a:pt x="37" y="360"/>
                </a:lnTo>
                <a:lnTo>
                  <a:pt x="28" y="400"/>
                </a:lnTo>
                <a:lnTo>
                  <a:pt x="24" y="444"/>
                </a:lnTo>
                <a:lnTo>
                  <a:pt x="28" y="487"/>
                </a:lnTo>
                <a:lnTo>
                  <a:pt x="37" y="528"/>
                </a:lnTo>
                <a:lnTo>
                  <a:pt x="54" y="567"/>
                </a:lnTo>
                <a:lnTo>
                  <a:pt x="75" y="601"/>
                </a:lnTo>
                <a:lnTo>
                  <a:pt x="102" y="633"/>
                </a:lnTo>
                <a:lnTo>
                  <a:pt x="133" y="659"/>
                </a:lnTo>
                <a:lnTo>
                  <a:pt x="168" y="681"/>
                </a:lnTo>
                <a:lnTo>
                  <a:pt x="206" y="697"/>
                </a:lnTo>
                <a:lnTo>
                  <a:pt x="248" y="707"/>
                </a:lnTo>
                <a:lnTo>
                  <a:pt x="291" y="711"/>
                </a:lnTo>
                <a:lnTo>
                  <a:pt x="334" y="707"/>
                </a:lnTo>
                <a:lnTo>
                  <a:pt x="375" y="697"/>
                </a:lnTo>
                <a:lnTo>
                  <a:pt x="413" y="681"/>
                </a:lnTo>
                <a:lnTo>
                  <a:pt x="449" y="659"/>
                </a:lnTo>
                <a:lnTo>
                  <a:pt x="479" y="633"/>
                </a:lnTo>
                <a:lnTo>
                  <a:pt x="507" y="601"/>
                </a:lnTo>
                <a:lnTo>
                  <a:pt x="528" y="567"/>
                </a:lnTo>
                <a:lnTo>
                  <a:pt x="544" y="528"/>
                </a:lnTo>
                <a:lnTo>
                  <a:pt x="555" y="487"/>
                </a:lnTo>
                <a:lnTo>
                  <a:pt x="559" y="444"/>
                </a:lnTo>
                <a:lnTo>
                  <a:pt x="555" y="403"/>
                </a:lnTo>
                <a:lnTo>
                  <a:pt x="546" y="364"/>
                </a:lnTo>
                <a:lnTo>
                  <a:pt x="531" y="328"/>
                </a:lnTo>
                <a:lnTo>
                  <a:pt x="512" y="293"/>
                </a:lnTo>
                <a:lnTo>
                  <a:pt x="488" y="264"/>
                </a:lnTo>
                <a:lnTo>
                  <a:pt x="451" y="300"/>
                </a:lnTo>
                <a:lnTo>
                  <a:pt x="470" y="324"/>
                </a:lnTo>
                <a:lnTo>
                  <a:pt x="485" y="351"/>
                </a:lnTo>
                <a:lnTo>
                  <a:pt x="496" y="381"/>
                </a:lnTo>
                <a:lnTo>
                  <a:pt x="503" y="412"/>
                </a:lnTo>
                <a:lnTo>
                  <a:pt x="505" y="444"/>
                </a:lnTo>
                <a:lnTo>
                  <a:pt x="502" y="483"/>
                </a:lnTo>
                <a:lnTo>
                  <a:pt x="492" y="518"/>
                </a:lnTo>
                <a:lnTo>
                  <a:pt x="477" y="552"/>
                </a:lnTo>
                <a:lnTo>
                  <a:pt x="456" y="582"/>
                </a:lnTo>
                <a:lnTo>
                  <a:pt x="430" y="608"/>
                </a:lnTo>
                <a:lnTo>
                  <a:pt x="399" y="629"/>
                </a:lnTo>
                <a:lnTo>
                  <a:pt x="366" y="645"/>
                </a:lnTo>
                <a:lnTo>
                  <a:pt x="329" y="655"/>
                </a:lnTo>
                <a:lnTo>
                  <a:pt x="291" y="659"/>
                </a:lnTo>
                <a:lnTo>
                  <a:pt x="252" y="655"/>
                </a:lnTo>
                <a:lnTo>
                  <a:pt x="216" y="645"/>
                </a:lnTo>
                <a:lnTo>
                  <a:pt x="182" y="629"/>
                </a:lnTo>
                <a:lnTo>
                  <a:pt x="153" y="608"/>
                </a:lnTo>
                <a:lnTo>
                  <a:pt x="127" y="582"/>
                </a:lnTo>
                <a:lnTo>
                  <a:pt x="106" y="552"/>
                </a:lnTo>
                <a:lnTo>
                  <a:pt x="89" y="518"/>
                </a:lnTo>
                <a:lnTo>
                  <a:pt x="80" y="483"/>
                </a:lnTo>
                <a:lnTo>
                  <a:pt x="76" y="444"/>
                </a:lnTo>
                <a:lnTo>
                  <a:pt x="80" y="404"/>
                </a:lnTo>
                <a:lnTo>
                  <a:pt x="89" y="369"/>
                </a:lnTo>
                <a:lnTo>
                  <a:pt x="106" y="335"/>
                </a:lnTo>
                <a:lnTo>
                  <a:pt x="127" y="305"/>
                </a:lnTo>
                <a:lnTo>
                  <a:pt x="153" y="279"/>
                </a:lnTo>
                <a:lnTo>
                  <a:pt x="182" y="258"/>
                </a:lnTo>
                <a:lnTo>
                  <a:pt x="216" y="242"/>
                </a:lnTo>
                <a:lnTo>
                  <a:pt x="252" y="232"/>
                </a:lnTo>
                <a:lnTo>
                  <a:pt x="291" y="228"/>
                </a:lnTo>
                <a:lnTo>
                  <a:pt x="323" y="231"/>
                </a:lnTo>
                <a:lnTo>
                  <a:pt x="354" y="238"/>
                </a:lnTo>
                <a:lnTo>
                  <a:pt x="384" y="250"/>
                </a:lnTo>
                <a:lnTo>
                  <a:pt x="410" y="265"/>
                </a:lnTo>
                <a:lnTo>
                  <a:pt x="434" y="284"/>
                </a:lnTo>
                <a:lnTo>
                  <a:pt x="471" y="246"/>
                </a:lnTo>
                <a:lnTo>
                  <a:pt x="440" y="222"/>
                </a:lnTo>
                <a:lnTo>
                  <a:pt x="407" y="203"/>
                </a:lnTo>
                <a:lnTo>
                  <a:pt x="371" y="188"/>
                </a:lnTo>
                <a:lnTo>
                  <a:pt x="331" y="180"/>
                </a:lnTo>
                <a:lnTo>
                  <a:pt x="291" y="176"/>
                </a:lnTo>
                <a:close/>
                <a:moveTo>
                  <a:pt x="639" y="112"/>
                </a:moveTo>
                <a:lnTo>
                  <a:pt x="548" y="203"/>
                </a:lnTo>
                <a:lnTo>
                  <a:pt x="576" y="203"/>
                </a:lnTo>
                <a:lnTo>
                  <a:pt x="593" y="201"/>
                </a:lnTo>
                <a:lnTo>
                  <a:pt x="608" y="195"/>
                </a:lnTo>
                <a:lnTo>
                  <a:pt x="622" y="184"/>
                </a:lnTo>
                <a:lnTo>
                  <a:pt x="693" y="112"/>
                </a:lnTo>
                <a:lnTo>
                  <a:pt x="639" y="112"/>
                </a:lnTo>
                <a:close/>
                <a:moveTo>
                  <a:pt x="621" y="41"/>
                </a:moveTo>
                <a:lnTo>
                  <a:pt x="550" y="112"/>
                </a:lnTo>
                <a:lnTo>
                  <a:pt x="540" y="125"/>
                </a:lnTo>
                <a:lnTo>
                  <a:pt x="534" y="141"/>
                </a:lnTo>
                <a:lnTo>
                  <a:pt x="531" y="158"/>
                </a:lnTo>
                <a:lnTo>
                  <a:pt x="531" y="187"/>
                </a:lnTo>
                <a:lnTo>
                  <a:pt x="621" y="96"/>
                </a:lnTo>
                <a:lnTo>
                  <a:pt x="621" y="41"/>
                </a:lnTo>
                <a:close/>
                <a:moveTo>
                  <a:pt x="634" y="0"/>
                </a:moveTo>
                <a:lnTo>
                  <a:pt x="638" y="1"/>
                </a:lnTo>
                <a:lnTo>
                  <a:pt x="641" y="3"/>
                </a:lnTo>
                <a:lnTo>
                  <a:pt x="644" y="6"/>
                </a:lnTo>
                <a:lnTo>
                  <a:pt x="645" y="8"/>
                </a:lnTo>
                <a:lnTo>
                  <a:pt x="645" y="12"/>
                </a:lnTo>
                <a:lnTo>
                  <a:pt x="645" y="89"/>
                </a:lnTo>
                <a:lnTo>
                  <a:pt x="722" y="89"/>
                </a:lnTo>
                <a:lnTo>
                  <a:pt x="725" y="90"/>
                </a:lnTo>
                <a:lnTo>
                  <a:pt x="729" y="91"/>
                </a:lnTo>
                <a:lnTo>
                  <a:pt x="731" y="93"/>
                </a:lnTo>
                <a:lnTo>
                  <a:pt x="734" y="97"/>
                </a:lnTo>
                <a:lnTo>
                  <a:pt x="734" y="99"/>
                </a:lnTo>
                <a:lnTo>
                  <a:pt x="734" y="103"/>
                </a:lnTo>
                <a:lnTo>
                  <a:pt x="732" y="106"/>
                </a:lnTo>
                <a:lnTo>
                  <a:pt x="731" y="110"/>
                </a:lnTo>
                <a:lnTo>
                  <a:pt x="639" y="201"/>
                </a:lnTo>
                <a:lnTo>
                  <a:pt x="620" y="215"/>
                </a:lnTo>
                <a:lnTo>
                  <a:pt x="600" y="223"/>
                </a:lnTo>
                <a:lnTo>
                  <a:pt x="576" y="227"/>
                </a:lnTo>
                <a:lnTo>
                  <a:pt x="524" y="227"/>
                </a:lnTo>
                <a:lnTo>
                  <a:pt x="505" y="246"/>
                </a:lnTo>
                <a:lnTo>
                  <a:pt x="531" y="279"/>
                </a:lnTo>
                <a:lnTo>
                  <a:pt x="553" y="317"/>
                </a:lnTo>
                <a:lnTo>
                  <a:pt x="568" y="356"/>
                </a:lnTo>
                <a:lnTo>
                  <a:pt x="579" y="399"/>
                </a:lnTo>
                <a:lnTo>
                  <a:pt x="582" y="444"/>
                </a:lnTo>
                <a:lnTo>
                  <a:pt x="579" y="486"/>
                </a:lnTo>
                <a:lnTo>
                  <a:pt x="569" y="528"/>
                </a:lnTo>
                <a:lnTo>
                  <a:pt x="555" y="567"/>
                </a:lnTo>
                <a:lnTo>
                  <a:pt x="535" y="602"/>
                </a:lnTo>
                <a:lnTo>
                  <a:pt x="510" y="634"/>
                </a:lnTo>
                <a:lnTo>
                  <a:pt x="482" y="664"/>
                </a:lnTo>
                <a:lnTo>
                  <a:pt x="450" y="687"/>
                </a:lnTo>
                <a:lnTo>
                  <a:pt x="413" y="707"/>
                </a:lnTo>
                <a:lnTo>
                  <a:pt x="375" y="723"/>
                </a:lnTo>
                <a:lnTo>
                  <a:pt x="334" y="731"/>
                </a:lnTo>
                <a:lnTo>
                  <a:pt x="291" y="735"/>
                </a:lnTo>
                <a:lnTo>
                  <a:pt x="248" y="731"/>
                </a:lnTo>
                <a:lnTo>
                  <a:pt x="207" y="723"/>
                </a:lnTo>
                <a:lnTo>
                  <a:pt x="168" y="707"/>
                </a:lnTo>
                <a:lnTo>
                  <a:pt x="133" y="687"/>
                </a:lnTo>
                <a:lnTo>
                  <a:pt x="100" y="664"/>
                </a:lnTo>
                <a:lnTo>
                  <a:pt x="71" y="634"/>
                </a:lnTo>
                <a:lnTo>
                  <a:pt x="46" y="602"/>
                </a:lnTo>
                <a:lnTo>
                  <a:pt x="28" y="567"/>
                </a:lnTo>
                <a:lnTo>
                  <a:pt x="12" y="528"/>
                </a:lnTo>
                <a:lnTo>
                  <a:pt x="3" y="486"/>
                </a:lnTo>
                <a:lnTo>
                  <a:pt x="0" y="444"/>
                </a:lnTo>
                <a:lnTo>
                  <a:pt x="3" y="401"/>
                </a:lnTo>
                <a:lnTo>
                  <a:pt x="12" y="360"/>
                </a:lnTo>
                <a:lnTo>
                  <a:pt x="28" y="321"/>
                </a:lnTo>
                <a:lnTo>
                  <a:pt x="46" y="285"/>
                </a:lnTo>
                <a:lnTo>
                  <a:pt x="71" y="253"/>
                </a:lnTo>
                <a:lnTo>
                  <a:pt x="100" y="223"/>
                </a:lnTo>
                <a:lnTo>
                  <a:pt x="133" y="200"/>
                </a:lnTo>
                <a:lnTo>
                  <a:pt x="168" y="180"/>
                </a:lnTo>
                <a:lnTo>
                  <a:pt x="207" y="164"/>
                </a:lnTo>
                <a:lnTo>
                  <a:pt x="248" y="156"/>
                </a:lnTo>
                <a:lnTo>
                  <a:pt x="291" y="153"/>
                </a:lnTo>
                <a:lnTo>
                  <a:pt x="336" y="156"/>
                </a:lnTo>
                <a:lnTo>
                  <a:pt x="378" y="166"/>
                </a:lnTo>
                <a:lnTo>
                  <a:pt x="418" y="182"/>
                </a:lnTo>
                <a:lnTo>
                  <a:pt x="454" y="203"/>
                </a:lnTo>
                <a:lnTo>
                  <a:pt x="488" y="229"/>
                </a:lnTo>
                <a:lnTo>
                  <a:pt x="508" y="210"/>
                </a:lnTo>
                <a:lnTo>
                  <a:pt x="508" y="158"/>
                </a:lnTo>
                <a:lnTo>
                  <a:pt x="510" y="135"/>
                </a:lnTo>
                <a:lnTo>
                  <a:pt x="520" y="113"/>
                </a:lnTo>
                <a:lnTo>
                  <a:pt x="534" y="96"/>
                </a:lnTo>
                <a:lnTo>
                  <a:pt x="625" y="3"/>
                </a:lnTo>
                <a:lnTo>
                  <a:pt x="628" y="1"/>
                </a:lnTo>
                <a:lnTo>
                  <a:pt x="631" y="0"/>
                </a:lnTo>
                <a:lnTo>
                  <a:pt x="63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267"/>
          <p:cNvSpPr/>
          <p:nvPr/>
        </p:nvSpPr>
        <p:spPr>
          <a:xfrm>
            <a:off x="175049" y="179708"/>
            <a:ext cx="8425799" cy="685800"/>
          </a:xfrm>
          <a:prstGeom prst="rect">
            <a:avLst/>
          </a:prstGeom>
          <a:gradFill>
            <a:gsLst>
              <a:gs pos="17000">
                <a:schemeClr val="accent3"/>
              </a:gs>
              <a:gs pos="91000">
                <a:schemeClr val="accent3">
                  <a:lumMod val="75000"/>
                </a:schemeClr>
              </a:gs>
              <a:gs pos="100000">
                <a:schemeClr val="accent3">
                  <a:lumMod val="6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en-IN" b="1" dirty="0" smtClean="0">
                <a:ea typeface="Roboto" panose="02000000000000000000" pitchFamily="2" charset="0"/>
                <a:cs typeface="Open Sans" panose="020B0606030504020204" pitchFamily="34" charset="0"/>
              </a:rPr>
              <a:t>Consensus Algorithms</a:t>
            </a:r>
            <a:endParaRPr lang="en-IN" b="1" dirty="0"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158" y="1080651"/>
            <a:ext cx="1174045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Proof of Work (</a:t>
            </a:r>
            <a:r>
              <a:rPr lang="en-IN" sz="2000" b="1" dirty="0" err="1"/>
              <a:t>PoW</a:t>
            </a:r>
            <a:r>
              <a:rPr lang="en-IN" sz="2000" b="1" dirty="0" smtClean="0"/>
              <a:t>):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This consensus algorithm is used to select a miner for the next block generation. Bitcoin uses this </a:t>
            </a:r>
            <a:r>
              <a:rPr lang="en-US" sz="2200" dirty="0" err="1"/>
              <a:t>PoW</a:t>
            </a:r>
            <a:r>
              <a:rPr lang="en-US" sz="2200" dirty="0"/>
              <a:t> consensus algorithm. </a:t>
            </a:r>
            <a:endParaRPr lang="en-US" sz="2200" dirty="0" smtClean="0"/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The </a:t>
            </a:r>
            <a:r>
              <a:rPr lang="en-US" sz="2200" dirty="0"/>
              <a:t>central idea behind this algorithm is to solve a complex mathematical puzzle and easily give out a solution. </a:t>
            </a:r>
            <a:endParaRPr lang="en-US" sz="2200" dirty="0" smtClean="0"/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This </a:t>
            </a:r>
            <a:r>
              <a:rPr lang="en-US" sz="2200" dirty="0"/>
              <a:t>mathematical puzzle requires a lot of computational power and thus, the node who solves the puzzle as soon as possible gets to mine the next block</a:t>
            </a:r>
            <a:r>
              <a:rPr lang="en-US" sz="220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5049" y="3810000"/>
            <a:ext cx="117105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P</a:t>
            </a:r>
            <a:r>
              <a:rPr lang="en-IN" sz="2000" b="1" dirty="0" smtClean="0"/>
              <a:t>ractical </a:t>
            </a:r>
            <a:r>
              <a:rPr lang="en-IN" sz="2000" b="1" dirty="0"/>
              <a:t>Byzantine Fault Tolerance(</a:t>
            </a:r>
            <a:r>
              <a:rPr lang="en-IN" sz="2000" b="1" dirty="0" err="1"/>
              <a:t>pBFT</a:t>
            </a:r>
            <a:r>
              <a:rPr lang="en-IN" sz="2000" b="1" dirty="0" smtClean="0"/>
              <a:t>):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Practical Byzantine Fault Tolerance is a consensus algorithm designed to work efficiently in </a:t>
            </a:r>
            <a:endParaRPr lang="en-US" sz="2000" dirty="0" smtClean="0"/>
          </a:p>
          <a:p>
            <a:pPr lvl="1"/>
            <a:r>
              <a:rPr lang="en-US" sz="2000" dirty="0" smtClean="0"/>
              <a:t>      asynchronous(no </a:t>
            </a:r>
            <a:r>
              <a:rPr lang="en-US" sz="2000" dirty="0"/>
              <a:t>upper bound on when the response to the request will be received) systems</a:t>
            </a:r>
            <a:r>
              <a:rPr lang="en-US" sz="2000" dirty="0" smtClean="0"/>
              <a:t>.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is optimized for low overhead time. </a:t>
            </a:r>
            <a:endParaRPr lang="en-US" sz="2000" dirty="0" smtClean="0"/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It’s </a:t>
            </a:r>
            <a:r>
              <a:rPr lang="en-US" sz="2000" dirty="0"/>
              <a:t>goal was to solve many problems associated with already available Byzantine Fault Tolerance solutions. Application areas include distributed computing and </a:t>
            </a:r>
            <a:r>
              <a:rPr lang="en-US" sz="2000" dirty="0" err="1"/>
              <a:t>blockchain</a:t>
            </a:r>
            <a:r>
              <a:rPr lang="en-US" sz="2000" dirty="0"/>
              <a:t>.</a:t>
            </a:r>
            <a:r>
              <a:rPr lang="en-US" sz="2000" dirty="0" smtClean="0"/>
              <a:t>	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9140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 Steps Hexagonal Segmented Diagram</a:t>
            </a:r>
            <a:endParaRPr lang="en-US" dirty="0"/>
          </a:p>
        </p:txBody>
      </p:sp>
      <p:sp>
        <p:nvSpPr>
          <p:cNvPr id="266" name="Freeform 44"/>
          <p:cNvSpPr>
            <a:spLocks noEditPoints="1"/>
          </p:cNvSpPr>
          <p:nvPr/>
        </p:nvSpPr>
        <p:spPr bwMode="auto">
          <a:xfrm>
            <a:off x="4548056" y="1553905"/>
            <a:ext cx="477507" cy="477507"/>
          </a:xfrm>
          <a:custGeom>
            <a:avLst/>
            <a:gdLst>
              <a:gd name="T0" fmla="*/ 252 w 734"/>
              <a:gd name="T1" fmla="*/ 444 h 735"/>
              <a:gd name="T2" fmla="*/ 305 w 734"/>
              <a:gd name="T3" fmla="*/ 479 h 735"/>
              <a:gd name="T4" fmla="*/ 328 w 734"/>
              <a:gd name="T5" fmla="*/ 432 h 735"/>
              <a:gd name="T6" fmla="*/ 291 w 734"/>
              <a:gd name="T7" fmla="*/ 455 h 735"/>
              <a:gd name="T8" fmla="*/ 279 w 734"/>
              <a:gd name="T9" fmla="*/ 446 h 735"/>
              <a:gd name="T10" fmla="*/ 303 w 734"/>
              <a:gd name="T11" fmla="*/ 407 h 735"/>
              <a:gd name="T12" fmla="*/ 240 w 734"/>
              <a:gd name="T13" fmla="*/ 341 h 735"/>
              <a:gd name="T14" fmla="*/ 175 w 734"/>
              <a:gd name="T15" fmla="*/ 444 h 735"/>
              <a:gd name="T16" fmla="*/ 240 w 734"/>
              <a:gd name="T17" fmla="*/ 546 h 735"/>
              <a:gd name="T18" fmla="*/ 362 w 734"/>
              <a:gd name="T19" fmla="*/ 533 h 735"/>
              <a:gd name="T20" fmla="*/ 402 w 734"/>
              <a:gd name="T21" fmla="*/ 418 h 735"/>
              <a:gd name="T22" fmla="*/ 354 w 734"/>
              <a:gd name="T23" fmla="*/ 444 h 735"/>
              <a:gd name="T24" fmla="*/ 291 w 734"/>
              <a:gd name="T25" fmla="*/ 506 h 735"/>
              <a:gd name="T26" fmla="*/ 229 w 734"/>
              <a:gd name="T27" fmla="*/ 444 h 735"/>
              <a:gd name="T28" fmla="*/ 291 w 734"/>
              <a:gd name="T29" fmla="*/ 381 h 735"/>
              <a:gd name="T30" fmla="*/ 317 w 734"/>
              <a:gd name="T31" fmla="*/ 331 h 735"/>
              <a:gd name="T32" fmla="*/ 194 w 734"/>
              <a:gd name="T33" fmla="*/ 279 h 735"/>
              <a:gd name="T34" fmla="*/ 103 w 734"/>
              <a:gd name="T35" fmla="*/ 409 h 735"/>
              <a:gd name="T36" fmla="*/ 145 w 734"/>
              <a:gd name="T37" fmla="*/ 567 h 735"/>
              <a:gd name="T38" fmla="*/ 291 w 734"/>
              <a:gd name="T39" fmla="*/ 635 h 735"/>
              <a:gd name="T40" fmla="*/ 437 w 734"/>
              <a:gd name="T41" fmla="*/ 567 h 735"/>
              <a:gd name="T42" fmla="*/ 479 w 734"/>
              <a:gd name="T43" fmla="*/ 408 h 735"/>
              <a:gd name="T44" fmla="*/ 411 w 734"/>
              <a:gd name="T45" fmla="*/ 374 h 735"/>
              <a:gd name="T46" fmla="*/ 415 w 734"/>
              <a:gd name="T47" fmla="*/ 505 h 735"/>
              <a:gd name="T48" fmla="*/ 291 w 734"/>
              <a:gd name="T49" fmla="*/ 582 h 735"/>
              <a:gd name="T50" fmla="*/ 166 w 734"/>
              <a:gd name="T51" fmla="*/ 505 h 735"/>
              <a:gd name="T52" fmla="*/ 182 w 734"/>
              <a:gd name="T53" fmla="*/ 357 h 735"/>
              <a:gd name="T54" fmla="*/ 316 w 734"/>
              <a:gd name="T55" fmla="*/ 307 h 735"/>
              <a:gd name="T56" fmla="*/ 391 w 734"/>
              <a:gd name="T57" fmla="*/ 280 h 735"/>
              <a:gd name="T58" fmla="*/ 248 w 734"/>
              <a:gd name="T59" fmla="*/ 180 h 735"/>
              <a:gd name="T60" fmla="*/ 75 w 734"/>
              <a:gd name="T61" fmla="*/ 286 h 735"/>
              <a:gd name="T62" fmla="*/ 28 w 734"/>
              <a:gd name="T63" fmla="*/ 487 h 735"/>
              <a:gd name="T64" fmla="*/ 133 w 734"/>
              <a:gd name="T65" fmla="*/ 659 h 735"/>
              <a:gd name="T66" fmla="*/ 334 w 734"/>
              <a:gd name="T67" fmla="*/ 707 h 735"/>
              <a:gd name="T68" fmla="*/ 507 w 734"/>
              <a:gd name="T69" fmla="*/ 601 h 735"/>
              <a:gd name="T70" fmla="*/ 555 w 734"/>
              <a:gd name="T71" fmla="*/ 403 h 735"/>
              <a:gd name="T72" fmla="*/ 451 w 734"/>
              <a:gd name="T73" fmla="*/ 300 h 735"/>
              <a:gd name="T74" fmla="*/ 505 w 734"/>
              <a:gd name="T75" fmla="*/ 444 h 735"/>
              <a:gd name="T76" fmla="*/ 430 w 734"/>
              <a:gd name="T77" fmla="*/ 608 h 735"/>
              <a:gd name="T78" fmla="*/ 252 w 734"/>
              <a:gd name="T79" fmla="*/ 655 h 735"/>
              <a:gd name="T80" fmla="*/ 106 w 734"/>
              <a:gd name="T81" fmla="*/ 552 h 735"/>
              <a:gd name="T82" fmla="*/ 89 w 734"/>
              <a:gd name="T83" fmla="*/ 369 h 735"/>
              <a:gd name="T84" fmla="*/ 216 w 734"/>
              <a:gd name="T85" fmla="*/ 242 h 735"/>
              <a:gd name="T86" fmla="*/ 384 w 734"/>
              <a:gd name="T87" fmla="*/ 250 h 735"/>
              <a:gd name="T88" fmla="*/ 407 w 734"/>
              <a:gd name="T89" fmla="*/ 203 h 735"/>
              <a:gd name="T90" fmla="*/ 548 w 734"/>
              <a:gd name="T91" fmla="*/ 203 h 735"/>
              <a:gd name="T92" fmla="*/ 693 w 734"/>
              <a:gd name="T93" fmla="*/ 112 h 735"/>
              <a:gd name="T94" fmla="*/ 534 w 734"/>
              <a:gd name="T95" fmla="*/ 141 h 735"/>
              <a:gd name="T96" fmla="*/ 634 w 734"/>
              <a:gd name="T97" fmla="*/ 0 h 735"/>
              <a:gd name="T98" fmla="*/ 645 w 734"/>
              <a:gd name="T99" fmla="*/ 12 h 735"/>
              <a:gd name="T100" fmla="*/ 731 w 734"/>
              <a:gd name="T101" fmla="*/ 93 h 735"/>
              <a:gd name="T102" fmla="*/ 731 w 734"/>
              <a:gd name="T103" fmla="*/ 110 h 735"/>
              <a:gd name="T104" fmla="*/ 524 w 734"/>
              <a:gd name="T105" fmla="*/ 227 h 735"/>
              <a:gd name="T106" fmla="*/ 579 w 734"/>
              <a:gd name="T107" fmla="*/ 399 h 735"/>
              <a:gd name="T108" fmla="*/ 535 w 734"/>
              <a:gd name="T109" fmla="*/ 602 h 735"/>
              <a:gd name="T110" fmla="*/ 375 w 734"/>
              <a:gd name="T111" fmla="*/ 723 h 735"/>
              <a:gd name="T112" fmla="*/ 168 w 734"/>
              <a:gd name="T113" fmla="*/ 707 h 735"/>
              <a:gd name="T114" fmla="*/ 28 w 734"/>
              <a:gd name="T115" fmla="*/ 567 h 735"/>
              <a:gd name="T116" fmla="*/ 12 w 734"/>
              <a:gd name="T117" fmla="*/ 360 h 735"/>
              <a:gd name="T118" fmla="*/ 133 w 734"/>
              <a:gd name="T119" fmla="*/ 200 h 735"/>
              <a:gd name="T120" fmla="*/ 336 w 734"/>
              <a:gd name="T121" fmla="*/ 156 h 735"/>
              <a:gd name="T122" fmla="*/ 508 w 734"/>
              <a:gd name="T123" fmla="*/ 210 h 735"/>
              <a:gd name="T124" fmla="*/ 625 w 734"/>
              <a:gd name="T125" fmla="*/ 3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34" h="735">
                <a:moveTo>
                  <a:pt x="291" y="404"/>
                </a:moveTo>
                <a:lnTo>
                  <a:pt x="276" y="408"/>
                </a:lnTo>
                <a:lnTo>
                  <a:pt x="263" y="416"/>
                </a:lnTo>
                <a:lnTo>
                  <a:pt x="255" y="428"/>
                </a:lnTo>
                <a:lnTo>
                  <a:pt x="252" y="444"/>
                </a:lnTo>
                <a:lnTo>
                  <a:pt x="255" y="459"/>
                </a:lnTo>
                <a:lnTo>
                  <a:pt x="263" y="471"/>
                </a:lnTo>
                <a:lnTo>
                  <a:pt x="276" y="479"/>
                </a:lnTo>
                <a:lnTo>
                  <a:pt x="291" y="483"/>
                </a:lnTo>
                <a:lnTo>
                  <a:pt x="305" y="479"/>
                </a:lnTo>
                <a:lnTo>
                  <a:pt x="318" y="471"/>
                </a:lnTo>
                <a:lnTo>
                  <a:pt x="327" y="459"/>
                </a:lnTo>
                <a:lnTo>
                  <a:pt x="330" y="444"/>
                </a:lnTo>
                <a:lnTo>
                  <a:pt x="329" y="438"/>
                </a:lnTo>
                <a:lnTo>
                  <a:pt x="328" y="432"/>
                </a:lnTo>
                <a:lnTo>
                  <a:pt x="326" y="426"/>
                </a:lnTo>
                <a:lnTo>
                  <a:pt x="300" y="452"/>
                </a:lnTo>
                <a:lnTo>
                  <a:pt x="297" y="454"/>
                </a:lnTo>
                <a:lnTo>
                  <a:pt x="294" y="455"/>
                </a:lnTo>
                <a:lnTo>
                  <a:pt x="291" y="455"/>
                </a:lnTo>
                <a:lnTo>
                  <a:pt x="288" y="455"/>
                </a:lnTo>
                <a:lnTo>
                  <a:pt x="285" y="454"/>
                </a:lnTo>
                <a:lnTo>
                  <a:pt x="283" y="452"/>
                </a:lnTo>
                <a:lnTo>
                  <a:pt x="281" y="449"/>
                </a:lnTo>
                <a:lnTo>
                  <a:pt x="279" y="446"/>
                </a:lnTo>
                <a:lnTo>
                  <a:pt x="279" y="442"/>
                </a:lnTo>
                <a:lnTo>
                  <a:pt x="281" y="439"/>
                </a:lnTo>
                <a:lnTo>
                  <a:pt x="283" y="435"/>
                </a:lnTo>
                <a:lnTo>
                  <a:pt x="309" y="409"/>
                </a:lnTo>
                <a:lnTo>
                  <a:pt x="303" y="407"/>
                </a:lnTo>
                <a:lnTo>
                  <a:pt x="297" y="406"/>
                </a:lnTo>
                <a:lnTo>
                  <a:pt x="291" y="404"/>
                </a:lnTo>
                <a:close/>
                <a:moveTo>
                  <a:pt x="291" y="329"/>
                </a:moveTo>
                <a:lnTo>
                  <a:pt x="264" y="331"/>
                </a:lnTo>
                <a:lnTo>
                  <a:pt x="240" y="341"/>
                </a:lnTo>
                <a:lnTo>
                  <a:pt x="219" y="354"/>
                </a:lnTo>
                <a:lnTo>
                  <a:pt x="201" y="371"/>
                </a:lnTo>
                <a:lnTo>
                  <a:pt x="187" y="393"/>
                </a:lnTo>
                <a:lnTo>
                  <a:pt x="179" y="418"/>
                </a:lnTo>
                <a:lnTo>
                  <a:pt x="175" y="444"/>
                </a:lnTo>
                <a:lnTo>
                  <a:pt x="179" y="470"/>
                </a:lnTo>
                <a:lnTo>
                  <a:pt x="187" y="494"/>
                </a:lnTo>
                <a:lnTo>
                  <a:pt x="201" y="516"/>
                </a:lnTo>
                <a:lnTo>
                  <a:pt x="219" y="533"/>
                </a:lnTo>
                <a:lnTo>
                  <a:pt x="240" y="546"/>
                </a:lnTo>
                <a:lnTo>
                  <a:pt x="264" y="556"/>
                </a:lnTo>
                <a:lnTo>
                  <a:pt x="291" y="558"/>
                </a:lnTo>
                <a:lnTo>
                  <a:pt x="317" y="556"/>
                </a:lnTo>
                <a:lnTo>
                  <a:pt x="341" y="546"/>
                </a:lnTo>
                <a:lnTo>
                  <a:pt x="362" y="533"/>
                </a:lnTo>
                <a:lnTo>
                  <a:pt x="381" y="516"/>
                </a:lnTo>
                <a:lnTo>
                  <a:pt x="394" y="494"/>
                </a:lnTo>
                <a:lnTo>
                  <a:pt x="402" y="470"/>
                </a:lnTo>
                <a:lnTo>
                  <a:pt x="406" y="444"/>
                </a:lnTo>
                <a:lnTo>
                  <a:pt x="402" y="418"/>
                </a:lnTo>
                <a:lnTo>
                  <a:pt x="394" y="393"/>
                </a:lnTo>
                <a:lnTo>
                  <a:pt x="380" y="371"/>
                </a:lnTo>
                <a:lnTo>
                  <a:pt x="343" y="408"/>
                </a:lnTo>
                <a:lnTo>
                  <a:pt x="350" y="425"/>
                </a:lnTo>
                <a:lnTo>
                  <a:pt x="354" y="444"/>
                </a:lnTo>
                <a:lnTo>
                  <a:pt x="350" y="464"/>
                </a:lnTo>
                <a:lnTo>
                  <a:pt x="341" y="480"/>
                </a:lnTo>
                <a:lnTo>
                  <a:pt x="328" y="494"/>
                </a:lnTo>
                <a:lnTo>
                  <a:pt x="310" y="503"/>
                </a:lnTo>
                <a:lnTo>
                  <a:pt x="291" y="506"/>
                </a:lnTo>
                <a:lnTo>
                  <a:pt x="271" y="503"/>
                </a:lnTo>
                <a:lnTo>
                  <a:pt x="253" y="494"/>
                </a:lnTo>
                <a:lnTo>
                  <a:pt x="240" y="480"/>
                </a:lnTo>
                <a:lnTo>
                  <a:pt x="231" y="464"/>
                </a:lnTo>
                <a:lnTo>
                  <a:pt x="229" y="444"/>
                </a:lnTo>
                <a:lnTo>
                  <a:pt x="231" y="423"/>
                </a:lnTo>
                <a:lnTo>
                  <a:pt x="240" y="407"/>
                </a:lnTo>
                <a:lnTo>
                  <a:pt x="253" y="393"/>
                </a:lnTo>
                <a:lnTo>
                  <a:pt x="271" y="384"/>
                </a:lnTo>
                <a:lnTo>
                  <a:pt x="291" y="381"/>
                </a:lnTo>
                <a:lnTo>
                  <a:pt x="309" y="383"/>
                </a:lnTo>
                <a:lnTo>
                  <a:pt x="326" y="391"/>
                </a:lnTo>
                <a:lnTo>
                  <a:pt x="363" y="355"/>
                </a:lnTo>
                <a:lnTo>
                  <a:pt x="342" y="341"/>
                </a:lnTo>
                <a:lnTo>
                  <a:pt x="317" y="331"/>
                </a:lnTo>
                <a:lnTo>
                  <a:pt x="291" y="329"/>
                </a:lnTo>
                <a:close/>
                <a:moveTo>
                  <a:pt x="291" y="252"/>
                </a:moveTo>
                <a:lnTo>
                  <a:pt x="257" y="255"/>
                </a:lnTo>
                <a:lnTo>
                  <a:pt x="224" y="265"/>
                </a:lnTo>
                <a:lnTo>
                  <a:pt x="194" y="279"/>
                </a:lnTo>
                <a:lnTo>
                  <a:pt x="168" y="298"/>
                </a:lnTo>
                <a:lnTo>
                  <a:pt x="145" y="321"/>
                </a:lnTo>
                <a:lnTo>
                  <a:pt x="126" y="348"/>
                </a:lnTo>
                <a:lnTo>
                  <a:pt x="111" y="377"/>
                </a:lnTo>
                <a:lnTo>
                  <a:pt x="103" y="409"/>
                </a:lnTo>
                <a:lnTo>
                  <a:pt x="100" y="444"/>
                </a:lnTo>
                <a:lnTo>
                  <a:pt x="103" y="478"/>
                </a:lnTo>
                <a:lnTo>
                  <a:pt x="111" y="510"/>
                </a:lnTo>
                <a:lnTo>
                  <a:pt x="126" y="541"/>
                </a:lnTo>
                <a:lnTo>
                  <a:pt x="145" y="567"/>
                </a:lnTo>
                <a:lnTo>
                  <a:pt x="168" y="590"/>
                </a:lnTo>
                <a:lnTo>
                  <a:pt x="194" y="609"/>
                </a:lnTo>
                <a:lnTo>
                  <a:pt x="224" y="623"/>
                </a:lnTo>
                <a:lnTo>
                  <a:pt x="257" y="632"/>
                </a:lnTo>
                <a:lnTo>
                  <a:pt x="291" y="635"/>
                </a:lnTo>
                <a:lnTo>
                  <a:pt x="326" y="632"/>
                </a:lnTo>
                <a:lnTo>
                  <a:pt x="358" y="623"/>
                </a:lnTo>
                <a:lnTo>
                  <a:pt x="387" y="609"/>
                </a:lnTo>
                <a:lnTo>
                  <a:pt x="414" y="590"/>
                </a:lnTo>
                <a:lnTo>
                  <a:pt x="437" y="567"/>
                </a:lnTo>
                <a:lnTo>
                  <a:pt x="456" y="541"/>
                </a:lnTo>
                <a:lnTo>
                  <a:pt x="470" y="510"/>
                </a:lnTo>
                <a:lnTo>
                  <a:pt x="479" y="478"/>
                </a:lnTo>
                <a:lnTo>
                  <a:pt x="482" y="444"/>
                </a:lnTo>
                <a:lnTo>
                  <a:pt x="479" y="408"/>
                </a:lnTo>
                <a:lnTo>
                  <a:pt x="469" y="375"/>
                </a:lnTo>
                <a:lnTo>
                  <a:pt x="454" y="344"/>
                </a:lnTo>
                <a:lnTo>
                  <a:pt x="434" y="317"/>
                </a:lnTo>
                <a:lnTo>
                  <a:pt x="397" y="355"/>
                </a:lnTo>
                <a:lnTo>
                  <a:pt x="411" y="374"/>
                </a:lnTo>
                <a:lnTo>
                  <a:pt x="421" y="395"/>
                </a:lnTo>
                <a:lnTo>
                  <a:pt x="427" y="419"/>
                </a:lnTo>
                <a:lnTo>
                  <a:pt x="430" y="444"/>
                </a:lnTo>
                <a:lnTo>
                  <a:pt x="426" y="475"/>
                </a:lnTo>
                <a:lnTo>
                  <a:pt x="415" y="505"/>
                </a:lnTo>
                <a:lnTo>
                  <a:pt x="399" y="530"/>
                </a:lnTo>
                <a:lnTo>
                  <a:pt x="378" y="552"/>
                </a:lnTo>
                <a:lnTo>
                  <a:pt x="352" y="568"/>
                </a:lnTo>
                <a:lnTo>
                  <a:pt x="323" y="578"/>
                </a:lnTo>
                <a:lnTo>
                  <a:pt x="291" y="582"/>
                </a:lnTo>
                <a:lnTo>
                  <a:pt x="259" y="578"/>
                </a:lnTo>
                <a:lnTo>
                  <a:pt x="230" y="568"/>
                </a:lnTo>
                <a:lnTo>
                  <a:pt x="204" y="552"/>
                </a:lnTo>
                <a:lnTo>
                  <a:pt x="182" y="530"/>
                </a:lnTo>
                <a:lnTo>
                  <a:pt x="166" y="505"/>
                </a:lnTo>
                <a:lnTo>
                  <a:pt x="155" y="475"/>
                </a:lnTo>
                <a:lnTo>
                  <a:pt x="152" y="444"/>
                </a:lnTo>
                <a:lnTo>
                  <a:pt x="155" y="412"/>
                </a:lnTo>
                <a:lnTo>
                  <a:pt x="166" y="383"/>
                </a:lnTo>
                <a:lnTo>
                  <a:pt x="182" y="357"/>
                </a:lnTo>
                <a:lnTo>
                  <a:pt x="204" y="336"/>
                </a:lnTo>
                <a:lnTo>
                  <a:pt x="230" y="319"/>
                </a:lnTo>
                <a:lnTo>
                  <a:pt x="259" y="309"/>
                </a:lnTo>
                <a:lnTo>
                  <a:pt x="291" y="305"/>
                </a:lnTo>
                <a:lnTo>
                  <a:pt x="316" y="307"/>
                </a:lnTo>
                <a:lnTo>
                  <a:pt x="340" y="313"/>
                </a:lnTo>
                <a:lnTo>
                  <a:pt x="361" y="324"/>
                </a:lnTo>
                <a:lnTo>
                  <a:pt x="380" y="337"/>
                </a:lnTo>
                <a:lnTo>
                  <a:pt x="418" y="300"/>
                </a:lnTo>
                <a:lnTo>
                  <a:pt x="391" y="280"/>
                </a:lnTo>
                <a:lnTo>
                  <a:pt x="360" y="265"/>
                </a:lnTo>
                <a:lnTo>
                  <a:pt x="327" y="255"/>
                </a:lnTo>
                <a:lnTo>
                  <a:pt x="291" y="252"/>
                </a:lnTo>
                <a:close/>
                <a:moveTo>
                  <a:pt x="291" y="176"/>
                </a:moveTo>
                <a:lnTo>
                  <a:pt x="248" y="180"/>
                </a:lnTo>
                <a:lnTo>
                  <a:pt x="206" y="190"/>
                </a:lnTo>
                <a:lnTo>
                  <a:pt x="168" y="206"/>
                </a:lnTo>
                <a:lnTo>
                  <a:pt x="133" y="228"/>
                </a:lnTo>
                <a:lnTo>
                  <a:pt x="102" y="254"/>
                </a:lnTo>
                <a:lnTo>
                  <a:pt x="75" y="286"/>
                </a:lnTo>
                <a:lnTo>
                  <a:pt x="54" y="321"/>
                </a:lnTo>
                <a:lnTo>
                  <a:pt x="37" y="360"/>
                </a:lnTo>
                <a:lnTo>
                  <a:pt x="28" y="400"/>
                </a:lnTo>
                <a:lnTo>
                  <a:pt x="24" y="444"/>
                </a:lnTo>
                <a:lnTo>
                  <a:pt x="28" y="487"/>
                </a:lnTo>
                <a:lnTo>
                  <a:pt x="37" y="528"/>
                </a:lnTo>
                <a:lnTo>
                  <a:pt x="54" y="567"/>
                </a:lnTo>
                <a:lnTo>
                  <a:pt x="75" y="601"/>
                </a:lnTo>
                <a:lnTo>
                  <a:pt x="102" y="633"/>
                </a:lnTo>
                <a:lnTo>
                  <a:pt x="133" y="659"/>
                </a:lnTo>
                <a:lnTo>
                  <a:pt x="168" y="681"/>
                </a:lnTo>
                <a:lnTo>
                  <a:pt x="206" y="697"/>
                </a:lnTo>
                <a:lnTo>
                  <a:pt x="248" y="707"/>
                </a:lnTo>
                <a:lnTo>
                  <a:pt x="291" y="711"/>
                </a:lnTo>
                <a:lnTo>
                  <a:pt x="334" y="707"/>
                </a:lnTo>
                <a:lnTo>
                  <a:pt x="375" y="697"/>
                </a:lnTo>
                <a:lnTo>
                  <a:pt x="413" y="681"/>
                </a:lnTo>
                <a:lnTo>
                  <a:pt x="449" y="659"/>
                </a:lnTo>
                <a:lnTo>
                  <a:pt x="479" y="633"/>
                </a:lnTo>
                <a:lnTo>
                  <a:pt x="507" y="601"/>
                </a:lnTo>
                <a:lnTo>
                  <a:pt x="528" y="567"/>
                </a:lnTo>
                <a:lnTo>
                  <a:pt x="544" y="528"/>
                </a:lnTo>
                <a:lnTo>
                  <a:pt x="555" y="487"/>
                </a:lnTo>
                <a:lnTo>
                  <a:pt x="559" y="444"/>
                </a:lnTo>
                <a:lnTo>
                  <a:pt x="555" y="403"/>
                </a:lnTo>
                <a:lnTo>
                  <a:pt x="546" y="364"/>
                </a:lnTo>
                <a:lnTo>
                  <a:pt x="531" y="328"/>
                </a:lnTo>
                <a:lnTo>
                  <a:pt x="512" y="293"/>
                </a:lnTo>
                <a:lnTo>
                  <a:pt x="488" y="264"/>
                </a:lnTo>
                <a:lnTo>
                  <a:pt x="451" y="300"/>
                </a:lnTo>
                <a:lnTo>
                  <a:pt x="470" y="324"/>
                </a:lnTo>
                <a:lnTo>
                  <a:pt x="485" y="351"/>
                </a:lnTo>
                <a:lnTo>
                  <a:pt x="496" y="381"/>
                </a:lnTo>
                <a:lnTo>
                  <a:pt x="503" y="412"/>
                </a:lnTo>
                <a:lnTo>
                  <a:pt x="505" y="444"/>
                </a:lnTo>
                <a:lnTo>
                  <a:pt x="502" y="483"/>
                </a:lnTo>
                <a:lnTo>
                  <a:pt x="492" y="518"/>
                </a:lnTo>
                <a:lnTo>
                  <a:pt x="477" y="552"/>
                </a:lnTo>
                <a:lnTo>
                  <a:pt x="456" y="582"/>
                </a:lnTo>
                <a:lnTo>
                  <a:pt x="430" y="608"/>
                </a:lnTo>
                <a:lnTo>
                  <a:pt x="399" y="629"/>
                </a:lnTo>
                <a:lnTo>
                  <a:pt x="366" y="645"/>
                </a:lnTo>
                <a:lnTo>
                  <a:pt x="329" y="655"/>
                </a:lnTo>
                <a:lnTo>
                  <a:pt x="291" y="659"/>
                </a:lnTo>
                <a:lnTo>
                  <a:pt x="252" y="655"/>
                </a:lnTo>
                <a:lnTo>
                  <a:pt x="216" y="645"/>
                </a:lnTo>
                <a:lnTo>
                  <a:pt x="182" y="629"/>
                </a:lnTo>
                <a:lnTo>
                  <a:pt x="153" y="608"/>
                </a:lnTo>
                <a:lnTo>
                  <a:pt x="127" y="582"/>
                </a:lnTo>
                <a:lnTo>
                  <a:pt x="106" y="552"/>
                </a:lnTo>
                <a:lnTo>
                  <a:pt x="89" y="518"/>
                </a:lnTo>
                <a:lnTo>
                  <a:pt x="80" y="483"/>
                </a:lnTo>
                <a:lnTo>
                  <a:pt x="76" y="444"/>
                </a:lnTo>
                <a:lnTo>
                  <a:pt x="80" y="404"/>
                </a:lnTo>
                <a:lnTo>
                  <a:pt x="89" y="369"/>
                </a:lnTo>
                <a:lnTo>
                  <a:pt x="106" y="335"/>
                </a:lnTo>
                <a:lnTo>
                  <a:pt x="127" y="305"/>
                </a:lnTo>
                <a:lnTo>
                  <a:pt x="153" y="279"/>
                </a:lnTo>
                <a:lnTo>
                  <a:pt x="182" y="258"/>
                </a:lnTo>
                <a:lnTo>
                  <a:pt x="216" y="242"/>
                </a:lnTo>
                <a:lnTo>
                  <a:pt x="252" y="232"/>
                </a:lnTo>
                <a:lnTo>
                  <a:pt x="291" y="228"/>
                </a:lnTo>
                <a:lnTo>
                  <a:pt x="323" y="231"/>
                </a:lnTo>
                <a:lnTo>
                  <a:pt x="354" y="238"/>
                </a:lnTo>
                <a:lnTo>
                  <a:pt x="384" y="250"/>
                </a:lnTo>
                <a:lnTo>
                  <a:pt x="410" y="265"/>
                </a:lnTo>
                <a:lnTo>
                  <a:pt x="434" y="284"/>
                </a:lnTo>
                <a:lnTo>
                  <a:pt x="471" y="246"/>
                </a:lnTo>
                <a:lnTo>
                  <a:pt x="440" y="222"/>
                </a:lnTo>
                <a:lnTo>
                  <a:pt x="407" y="203"/>
                </a:lnTo>
                <a:lnTo>
                  <a:pt x="371" y="188"/>
                </a:lnTo>
                <a:lnTo>
                  <a:pt x="331" y="180"/>
                </a:lnTo>
                <a:lnTo>
                  <a:pt x="291" y="176"/>
                </a:lnTo>
                <a:close/>
                <a:moveTo>
                  <a:pt x="639" y="112"/>
                </a:moveTo>
                <a:lnTo>
                  <a:pt x="548" y="203"/>
                </a:lnTo>
                <a:lnTo>
                  <a:pt x="576" y="203"/>
                </a:lnTo>
                <a:lnTo>
                  <a:pt x="593" y="201"/>
                </a:lnTo>
                <a:lnTo>
                  <a:pt x="608" y="195"/>
                </a:lnTo>
                <a:lnTo>
                  <a:pt x="622" y="184"/>
                </a:lnTo>
                <a:lnTo>
                  <a:pt x="693" y="112"/>
                </a:lnTo>
                <a:lnTo>
                  <a:pt x="639" y="112"/>
                </a:lnTo>
                <a:close/>
                <a:moveTo>
                  <a:pt x="621" y="41"/>
                </a:moveTo>
                <a:lnTo>
                  <a:pt x="550" y="112"/>
                </a:lnTo>
                <a:lnTo>
                  <a:pt x="540" y="125"/>
                </a:lnTo>
                <a:lnTo>
                  <a:pt x="534" y="141"/>
                </a:lnTo>
                <a:lnTo>
                  <a:pt x="531" y="158"/>
                </a:lnTo>
                <a:lnTo>
                  <a:pt x="531" y="187"/>
                </a:lnTo>
                <a:lnTo>
                  <a:pt x="621" y="96"/>
                </a:lnTo>
                <a:lnTo>
                  <a:pt x="621" y="41"/>
                </a:lnTo>
                <a:close/>
                <a:moveTo>
                  <a:pt x="634" y="0"/>
                </a:moveTo>
                <a:lnTo>
                  <a:pt x="638" y="1"/>
                </a:lnTo>
                <a:lnTo>
                  <a:pt x="641" y="3"/>
                </a:lnTo>
                <a:lnTo>
                  <a:pt x="644" y="6"/>
                </a:lnTo>
                <a:lnTo>
                  <a:pt x="645" y="8"/>
                </a:lnTo>
                <a:lnTo>
                  <a:pt x="645" y="12"/>
                </a:lnTo>
                <a:lnTo>
                  <a:pt x="645" y="89"/>
                </a:lnTo>
                <a:lnTo>
                  <a:pt x="722" y="89"/>
                </a:lnTo>
                <a:lnTo>
                  <a:pt x="725" y="90"/>
                </a:lnTo>
                <a:lnTo>
                  <a:pt x="729" y="91"/>
                </a:lnTo>
                <a:lnTo>
                  <a:pt x="731" y="93"/>
                </a:lnTo>
                <a:lnTo>
                  <a:pt x="734" y="97"/>
                </a:lnTo>
                <a:lnTo>
                  <a:pt x="734" y="99"/>
                </a:lnTo>
                <a:lnTo>
                  <a:pt x="734" y="103"/>
                </a:lnTo>
                <a:lnTo>
                  <a:pt x="732" y="106"/>
                </a:lnTo>
                <a:lnTo>
                  <a:pt x="731" y="110"/>
                </a:lnTo>
                <a:lnTo>
                  <a:pt x="639" y="201"/>
                </a:lnTo>
                <a:lnTo>
                  <a:pt x="620" y="215"/>
                </a:lnTo>
                <a:lnTo>
                  <a:pt x="600" y="223"/>
                </a:lnTo>
                <a:lnTo>
                  <a:pt x="576" y="227"/>
                </a:lnTo>
                <a:lnTo>
                  <a:pt x="524" y="227"/>
                </a:lnTo>
                <a:lnTo>
                  <a:pt x="505" y="246"/>
                </a:lnTo>
                <a:lnTo>
                  <a:pt x="531" y="279"/>
                </a:lnTo>
                <a:lnTo>
                  <a:pt x="553" y="317"/>
                </a:lnTo>
                <a:lnTo>
                  <a:pt x="568" y="356"/>
                </a:lnTo>
                <a:lnTo>
                  <a:pt x="579" y="399"/>
                </a:lnTo>
                <a:lnTo>
                  <a:pt x="582" y="444"/>
                </a:lnTo>
                <a:lnTo>
                  <a:pt x="579" y="486"/>
                </a:lnTo>
                <a:lnTo>
                  <a:pt x="569" y="528"/>
                </a:lnTo>
                <a:lnTo>
                  <a:pt x="555" y="567"/>
                </a:lnTo>
                <a:lnTo>
                  <a:pt x="535" y="602"/>
                </a:lnTo>
                <a:lnTo>
                  <a:pt x="510" y="634"/>
                </a:lnTo>
                <a:lnTo>
                  <a:pt x="482" y="664"/>
                </a:lnTo>
                <a:lnTo>
                  <a:pt x="450" y="687"/>
                </a:lnTo>
                <a:lnTo>
                  <a:pt x="413" y="707"/>
                </a:lnTo>
                <a:lnTo>
                  <a:pt x="375" y="723"/>
                </a:lnTo>
                <a:lnTo>
                  <a:pt x="334" y="731"/>
                </a:lnTo>
                <a:lnTo>
                  <a:pt x="291" y="735"/>
                </a:lnTo>
                <a:lnTo>
                  <a:pt x="248" y="731"/>
                </a:lnTo>
                <a:lnTo>
                  <a:pt x="207" y="723"/>
                </a:lnTo>
                <a:lnTo>
                  <a:pt x="168" y="707"/>
                </a:lnTo>
                <a:lnTo>
                  <a:pt x="133" y="687"/>
                </a:lnTo>
                <a:lnTo>
                  <a:pt x="100" y="664"/>
                </a:lnTo>
                <a:lnTo>
                  <a:pt x="71" y="634"/>
                </a:lnTo>
                <a:lnTo>
                  <a:pt x="46" y="602"/>
                </a:lnTo>
                <a:lnTo>
                  <a:pt x="28" y="567"/>
                </a:lnTo>
                <a:lnTo>
                  <a:pt x="12" y="528"/>
                </a:lnTo>
                <a:lnTo>
                  <a:pt x="3" y="486"/>
                </a:lnTo>
                <a:lnTo>
                  <a:pt x="0" y="444"/>
                </a:lnTo>
                <a:lnTo>
                  <a:pt x="3" y="401"/>
                </a:lnTo>
                <a:lnTo>
                  <a:pt x="12" y="360"/>
                </a:lnTo>
                <a:lnTo>
                  <a:pt x="28" y="321"/>
                </a:lnTo>
                <a:lnTo>
                  <a:pt x="46" y="285"/>
                </a:lnTo>
                <a:lnTo>
                  <a:pt x="71" y="253"/>
                </a:lnTo>
                <a:lnTo>
                  <a:pt x="100" y="223"/>
                </a:lnTo>
                <a:lnTo>
                  <a:pt x="133" y="200"/>
                </a:lnTo>
                <a:lnTo>
                  <a:pt x="168" y="180"/>
                </a:lnTo>
                <a:lnTo>
                  <a:pt x="207" y="164"/>
                </a:lnTo>
                <a:lnTo>
                  <a:pt x="248" y="156"/>
                </a:lnTo>
                <a:lnTo>
                  <a:pt x="291" y="153"/>
                </a:lnTo>
                <a:lnTo>
                  <a:pt x="336" y="156"/>
                </a:lnTo>
                <a:lnTo>
                  <a:pt x="378" y="166"/>
                </a:lnTo>
                <a:lnTo>
                  <a:pt x="418" y="182"/>
                </a:lnTo>
                <a:lnTo>
                  <a:pt x="454" y="203"/>
                </a:lnTo>
                <a:lnTo>
                  <a:pt x="488" y="229"/>
                </a:lnTo>
                <a:lnTo>
                  <a:pt x="508" y="210"/>
                </a:lnTo>
                <a:lnTo>
                  <a:pt x="508" y="158"/>
                </a:lnTo>
                <a:lnTo>
                  <a:pt x="510" y="135"/>
                </a:lnTo>
                <a:lnTo>
                  <a:pt x="520" y="113"/>
                </a:lnTo>
                <a:lnTo>
                  <a:pt x="534" y="96"/>
                </a:lnTo>
                <a:lnTo>
                  <a:pt x="625" y="3"/>
                </a:lnTo>
                <a:lnTo>
                  <a:pt x="628" y="1"/>
                </a:lnTo>
                <a:lnTo>
                  <a:pt x="631" y="0"/>
                </a:lnTo>
                <a:lnTo>
                  <a:pt x="63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267"/>
          <p:cNvSpPr/>
          <p:nvPr/>
        </p:nvSpPr>
        <p:spPr>
          <a:xfrm>
            <a:off x="175049" y="179708"/>
            <a:ext cx="8425799" cy="685800"/>
          </a:xfrm>
          <a:prstGeom prst="rect">
            <a:avLst/>
          </a:prstGeom>
          <a:gradFill>
            <a:gsLst>
              <a:gs pos="17000">
                <a:schemeClr val="accent3"/>
              </a:gs>
              <a:gs pos="91000">
                <a:schemeClr val="accent3">
                  <a:lumMod val="75000"/>
                </a:schemeClr>
              </a:gs>
              <a:gs pos="100000">
                <a:schemeClr val="accent3">
                  <a:lumMod val="6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en-IN" b="1" dirty="0" smtClean="0">
                <a:ea typeface="Roboto" panose="02000000000000000000" pitchFamily="2" charset="0"/>
                <a:cs typeface="Open Sans" panose="020B0606030504020204" pitchFamily="34" charset="0"/>
              </a:rPr>
              <a:t>Bitcoin </a:t>
            </a:r>
            <a:r>
              <a:rPr lang="en-IN" b="1" dirty="0">
                <a:ea typeface="Roboto" panose="02000000000000000000" pitchFamily="2" charset="0"/>
                <a:cs typeface="Open Sans" panose="020B0606030504020204" pitchFamily="34" charset="0"/>
              </a:rPr>
              <a:t>M</a:t>
            </a:r>
            <a:r>
              <a:rPr lang="en-IN" b="1" dirty="0" smtClean="0">
                <a:ea typeface="Roboto" panose="02000000000000000000" pitchFamily="2" charset="0"/>
                <a:cs typeface="Open Sans" panose="020B0606030504020204" pitchFamily="34" charset="0"/>
              </a:rPr>
              <a:t>onetary Policy </a:t>
            </a:r>
            <a:endParaRPr lang="en-IN" b="1" dirty="0"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158" y="1080651"/>
            <a:ext cx="117404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Proof of Stake (</a:t>
            </a:r>
            <a:r>
              <a:rPr lang="en-IN" sz="2000" b="1" dirty="0" err="1"/>
              <a:t>PoS</a:t>
            </a:r>
            <a:r>
              <a:rPr lang="en-IN" sz="2000" b="1" dirty="0" smtClean="0"/>
              <a:t>):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This is the most common alternative to </a:t>
            </a:r>
            <a:r>
              <a:rPr lang="en-US" sz="2000" dirty="0" err="1"/>
              <a:t>PoW</a:t>
            </a:r>
            <a:r>
              <a:rPr lang="en-US" sz="2000" dirty="0" smtClean="0"/>
              <a:t>.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Ethereum</a:t>
            </a:r>
            <a:r>
              <a:rPr lang="en-US" sz="2000" dirty="0"/>
              <a:t> has shifted from </a:t>
            </a:r>
            <a:r>
              <a:rPr lang="en-US" sz="2000" dirty="0" err="1"/>
              <a:t>PoW</a:t>
            </a:r>
            <a:r>
              <a:rPr lang="en-US" sz="2000" dirty="0"/>
              <a:t> to </a:t>
            </a:r>
            <a:r>
              <a:rPr lang="en-US" sz="2000" dirty="0" err="1"/>
              <a:t>PoS</a:t>
            </a:r>
            <a:r>
              <a:rPr lang="en-US" sz="2000" dirty="0"/>
              <a:t> consensus</a:t>
            </a:r>
            <a:r>
              <a:rPr lang="en-US" sz="2000" dirty="0" smtClean="0"/>
              <a:t>.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Here instead </a:t>
            </a:r>
            <a:r>
              <a:rPr lang="en-US" sz="2000" dirty="0"/>
              <a:t>of investing in expensive hardware to solve a complex puzzle, validators invest in the coins of the system by locking up some of their coins as stake. </a:t>
            </a:r>
            <a:endParaRPr lang="en-US" sz="2000" dirty="0" smtClean="0"/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After that, all the validators will start validating the blocks</a:t>
            </a:r>
            <a:r>
              <a:rPr lang="en-US" sz="2000" dirty="0" smtClean="0"/>
              <a:t>.	</a:t>
            </a:r>
            <a:endParaRPr lang="en-IN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175049" y="3429000"/>
            <a:ext cx="1207221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Proof of Burn (</a:t>
            </a:r>
            <a:r>
              <a:rPr lang="en-IN" sz="2000" b="1" dirty="0" err="1"/>
              <a:t>PoB</a:t>
            </a:r>
            <a:r>
              <a:rPr lang="en-IN" sz="2000" b="1" dirty="0" smtClean="0"/>
              <a:t>):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With </a:t>
            </a:r>
            <a:r>
              <a:rPr lang="en-US" sz="2000" dirty="0" err="1"/>
              <a:t>PoB</a:t>
            </a:r>
            <a:r>
              <a:rPr lang="en-US" sz="2000" dirty="0"/>
              <a:t>, instead of investing into expensive hardware equipment, validators ‘burn’ coins by sending </a:t>
            </a:r>
            <a:endParaRPr lang="en-US" sz="2000" dirty="0" smtClean="0"/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     them </a:t>
            </a:r>
            <a:r>
              <a:rPr lang="en-US" sz="2000" dirty="0"/>
              <a:t>to an address from where they are irretrievable. </a:t>
            </a:r>
            <a:endParaRPr lang="en-US" sz="2000" dirty="0" smtClean="0"/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By committing the coins to an unreachable address, validators earn a privilege to mine on the system </a:t>
            </a:r>
            <a:endParaRPr lang="en-US" sz="2000" dirty="0" smtClean="0"/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     based </a:t>
            </a:r>
            <a:r>
              <a:rPr lang="en-US" sz="2000" dirty="0"/>
              <a:t>on a random selection process</a:t>
            </a:r>
            <a:r>
              <a:rPr lang="en-US" sz="2000" dirty="0" smtClean="0"/>
              <a:t>.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</a:t>
            </a:r>
            <a:r>
              <a:rPr lang="en-US" sz="2000" dirty="0" smtClean="0"/>
              <a:t>urning </a:t>
            </a:r>
            <a:r>
              <a:rPr lang="en-US" sz="2000" dirty="0"/>
              <a:t>coins here means that validators have a long-term commitment in exchange for their short-term </a:t>
            </a:r>
            <a:endParaRPr lang="en-US" sz="2000" dirty="0" smtClean="0"/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     loss</a:t>
            </a:r>
            <a:r>
              <a:rPr lang="en-US" sz="2000" dirty="0"/>
              <a:t>.</a:t>
            </a:r>
            <a:endParaRPr lang="en-IN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730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7">
      <a:dk1>
        <a:sysClr val="windowText" lastClr="000000"/>
      </a:dk1>
      <a:lt1>
        <a:sysClr val="window" lastClr="FFFFFF"/>
      </a:lt1>
      <a:dk2>
        <a:srgbClr val="1F497D"/>
      </a:dk2>
      <a:lt2>
        <a:srgbClr val="78CEDA"/>
      </a:lt2>
      <a:accent1>
        <a:srgbClr val="FEC656"/>
      </a:accent1>
      <a:accent2>
        <a:srgbClr val="F29135"/>
      </a:accent2>
      <a:accent3>
        <a:srgbClr val="E64856"/>
      </a:accent3>
      <a:accent4>
        <a:srgbClr val="005481"/>
      </a:accent4>
      <a:accent5>
        <a:srgbClr val="34B0E3"/>
      </a:accent5>
      <a:accent6>
        <a:srgbClr val="104A5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E955112E2E0F48A8C9483E5F384BF6" ma:contentTypeVersion="0" ma:contentTypeDescription="Create a new document." ma:contentTypeScope="" ma:versionID="3cb49d1cade5c2eac1060d709468079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17FE41-9624-45B0-BB01-526BB7A789CE}"/>
</file>

<file path=customXml/itemProps2.xml><?xml version="1.0" encoding="utf-8"?>
<ds:datastoreItem xmlns:ds="http://schemas.openxmlformats.org/officeDocument/2006/customXml" ds:itemID="{87759490-4BAB-48DB-A8D0-910682741F5D}"/>
</file>

<file path=customXml/itemProps3.xml><?xml version="1.0" encoding="utf-8"?>
<ds:datastoreItem xmlns:ds="http://schemas.openxmlformats.org/officeDocument/2006/customXml" ds:itemID="{405A8C09-E63C-45F9-87D0-1C1D1FCA100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7950</TotalTime>
  <Words>748</Words>
  <Application>Microsoft Office PowerPoint</Application>
  <PresentationFormat>Custom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Open Sans</vt:lpstr>
      <vt:lpstr>Roboto</vt:lpstr>
      <vt:lpstr>Office Theme</vt:lpstr>
      <vt:lpstr>6 Steps Hexagonal Segmented Diagram</vt:lpstr>
      <vt:lpstr>PowerPoint Presentation</vt:lpstr>
      <vt:lpstr>PowerPoint Presentation</vt:lpstr>
      <vt:lpstr>Problem</vt:lpstr>
      <vt:lpstr>Solution</vt:lpstr>
      <vt:lpstr>6 Steps Hexagonal Segmented Diagram</vt:lpstr>
      <vt:lpstr>6 Steps Hexagonal Segmented Diagram</vt:lpstr>
      <vt:lpstr>6 Steps Hexagonal Segmented Diagram</vt:lpstr>
      <vt:lpstr>6 Steps Hexagonal Segmented Diagram</vt:lpstr>
      <vt:lpstr>6 Steps Hexagonal Segmented Diagram</vt:lpstr>
      <vt:lpstr>6 Steps Hexagonal Segmented Diagram</vt:lpstr>
      <vt:lpstr>6 Steps Hexagonal Segmented Diagram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eClerx</cp:lastModifiedBy>
  <cp:revision>167</cp:revision>
  <dcterms:created xsi:type="dcterms:W3CDTF">2013-09-12T13:05:01Z</dcterms:created>
  <dcterms:modified xsi:type="dcterms:W3CDTF">2021-01-18T04:17:13Z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0x0101006CE955112E2E0F48A8C9483E5F384BF6</vt:lpwstr>
  </property>
</Properties>
</file>