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3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1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E7E3-5588-40B4-92F5-2B1DBEED5EDA}" type="datetimeFigureOut">
              <a:rPr lang="en-IN" smtClean="0"/>
              <a:t>05-09-2017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A830-627E-4167-BAE9-7734F1D6C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1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Autofit/>
          </a:bodyPr>
          <a:lstStyle/>
          <a:p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>Improving Scalability of Personalized</a:t>
            </a:r>
            <a:br>
              <a:rPr lang="en-IN" sz="4800" dirty="0" smtClean="0"/>
            </a:br>
            <a:r>
              <a:rPr lang="en-IN" sz="4800" dirty="0" smtClean="0"/>
              <a:t>Recommendation Systems for Enterprise</a:t>
            </a:r>
            <a:br>
              <a:rPr lang="en-IN" sz="4800" dirty="0" smtClean="0"/>
            </a:br>
            <a:r>
              <a:rPr lang="en-IN" sz="4800" dirty="0" smtClean="0"/>
              <a:t>Knowledge Workers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03" y="4284427"/>
            <a:ext cx="12000931" cy="1655762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                    CHETAN VERMA, </a:t>
            </a:r>
            <a:r>
              <a:rPr lang="en-IN" sz="2000" dirty="0"/>
              <a:t>MICHAEL </a:t>
            </a:r>
            <a:r>
              <a:rPr lang="en-IN" sz="2000" dirty="0" smtClean="0"/>
              <a:t>HART, </a:t>
            </a:r>
            <a:r>
              <a:rPr lang="en-IN" sz="2000" dirty="0"/>
              <a:t>SANDEEP </a:t>
            </a:r>
            <a:r>
              <a:rPr lang="en-IN" sz="2000" dirty="0" smtClean="0"/>
              <a:t>BHATKAR, </a:t>
            </a:r>
            <a:r>
              <a:rPr lang="en-IN" sz="2000" dirty="0"/>
              <a:t>ALEATHA </a:t>
            </a:r>
            <a:r>
              <a:rPr lang="en-IN" sz="2000" dirty="0" smtClean="0"/>
              <a:t>PARKER-WOOD, AND </a:t>
            </a:r>
            <a:r>
              <a:rPr lang="en-IN" sz="2000" dirty="0"/>
              <a:t>SUJIT </a:t>
            </a:r>
            <a:r>
              <a:rPr lang="en-IN" sz="2000" dirty="0" smtClean="0"/>
              <a:t>DEY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70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system to analyse user file accesses in order to train personalized models, and recommend relevant files.</a:t>
            </a:r>
          </a:p>
          <a:p>
            <a:r>
              <a:rPr lang="en-IN" dirty="0" smtClean="0"/>
              <a:t>Active Features-based Model Selection (AFMS) to optimise the system.</a:t>
            </a:r>
          </a:p>
          <a:p>
            <a:r>
              <a:rPr lang="en-IN" dirty="0" smtClean="0"/>
              <a:t>The paper proposes 2 types of modelling 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Metadata-based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Collaborative Filtering (CF)-based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12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Metadata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 metadata features include features extracted from different attributes of a file.</a:t>
            </a:r>
          </a:p>
          <a:p>
            <a:pPr lvl="0"/>
            <a:r>
              <a:rPr lang="en-IN" dirty="0"/>
              <a:t>Folder: A folder feature corresponding to every folder and its ancestor folders is created in training phase. For a file f, folder features as a binary vector are captured with the value 1 in the locations corresponding to the folder or the ancestor folders of f , else 0.</a:t>
            </a:r>
          </a:p>
          <a:p>
            <a:pPr lvl="0"/>
            <a:r>
              <a:rPr lang="en-IN" dirty="0"/>
              <a:t>Token: The file path is tokenized. While extracting feature, the tokens are extracted as bag-of-words representation on the vocabulary of tokens.</a:t>
            </a:r>
          </a:p>
          <a:p>
            <a:pPr lvl="0"/>
            <a:r>
              <a:rPr lang="en-IN" dirty="0"/>
              <a:t>Extension: An extension vocabulary is constructed for all the popular extensions. This vocabulary is used to represent the new file’s extension.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Metadata Based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384"/>
          </a:xfrm>
        </p:spPr>
        <p:txBody>
          <a:bodyPr/>
          <a:lstStyle/>
          <a:p>
            <a:r>
              <a:rPr lang="en-IN" dirty="0" smtClean="0"/>
              <a:t>For each user, a metadata model is trained based on the metadata features.</a:t>
            </a:r>
          </a:p>
          <a:p>
            <a:r>
              <a:rPr lang="en-IN" dirty="0" smtClean="0"/>
              <a:t>Weights are given to each of the features using SVM’s linear kernel technique, while training the model.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3305" y="3603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CF Based Modelling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331" y="4667534"/>
            <a:ext cx="10570192" cy="1940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collaboration between users is observed and is used to train the models.</a:t>
            </a:r>
          </a:p>
          <a:p>
            <a:r>
              <a:rPr lang="en-IN" dirty="0" smtClean="0"/>
              <a:t>Collaboration is captured using normalised triangle count.</a:t>
            </a:r>
          </a:p>
          <a:p>
            <a:r>
              <a:rPr lang="en-IN" dirty="0" smtClean="0"/>
              <a:t>Triangle count for a share is the number of triangles formed, where a triangle edge corresponds to a connection between two users based on accessing at least one common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62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</a:t>
            </a:r>
            <a:r>
              <a:rPr lang="en-IN" dirty="0" smtClean="0"/>
              <a:t>Features-based Model Selection (AFMS)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819" y="2547522"/>
            <a:ext cx="3117590" cy="983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708" y="2006221"/>
            <a:ext cx="861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predicted label for a </a:t>
            </a:r>
            <a:r>
              <a:rPr lang="en-IN" dirty="0" smtClean="0"/>
              <a:t>file </a:t>
            </a:r>
            <a:r>
              <a:rPr lang="en-IN" i="1" dirty="0" smtClean="0"/>
              <a:t>f  </a:t>
            </a:r>
            <a:r>
              <a:rPr lang="en-IN" dirty="0" smtClean="0"/>
              <a:t>is determined using the score: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96287" y="3807725"/>
            <a:ext cx="1095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model predicts 1 if g(f)&gt;=0,  0 otherwise.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13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: Python</a:t>
            </a:r>
          </a:p>
          <a:p>
            <a:r>
              <a:rPr lang="en-IN" dirty="0" smtClean="0"/>
              <a:t>Library : </a:t>
            </a:r>
            <a:r>
              <a:rPr lang="en-IN" dirty="0" err="1" smtClean="0"/>
              <a:t>scikit</a:t>
            </a:r>
            <a:r>
              <a:rPr lang="en-IN" dirty="0" smtClean="0"/>
              <a:t>-learn </a:t>
            </a:r>
          </a:p>
          <a:p>
            <a:r>
              <a:rPr lang="en-IN" dirty="0" smtClean="0"/>
              <a:t>Dataset : Yelp</a:t>
            </a:r>
          </a:p>
          <a:p>
            <a:r>
              <a:rPr lang="en-IN" dirty="0" smtClean="0"/>
              <a:t>The metadata based model will be implemented first using AFMS algorithm to optimise the system.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83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Improving Scalability of Personalized Recommendation Systems for Enterprise Knowledge Workers</vt:lpstr>
      <vt:lpstr>Proposed System</vt:lpstr>
      <vt:lpstr>Metadata features</vt:lpstr>
      <vt:lpstr>Metadata Based Modelling</vt:lpstr>
      <vt:lpstr>Active Features-based Model Selection (AFMS) </vt:lpstr>
      <vt:lpstr>Implementation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Improving Scalability of Personalized Recommendation Systems for Enterprise Knowledge Workers</dc:title>
  <dc:creator>HP</dc:creator>
  <cp:lastModifiedBy>HP</cp:lastModifiedBy>
  <cp:revision>6</cp:revision>
  <dcterms:created xsi:type="dcterms:W3CDTF">2017-09-04T23:02:22Z</dcterms:created>
  <dcterms:modified xsi:type="dcterms:W3CDTF">2017-09-05T00:06:33Z</dcterms:modified>
</cp:coreProperties>
</file>