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4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layout/>
      <c:spPr>
        <a:noFill/>
        <a:ln>
          <a:noFill/>
        </a:ln>
        <a:effectLst/>
      </c:spPr>
    </c:title>
    <c:plotArea>
      <c:layout/>
      <c:barChart>
        <c:barDir val="col"/>
        <c:grouping val="clustered"/>
        <c:ser>
          <c:idx val="0"/>
          <c:order val="0"/>
          <c:spPr>
            <a:solidFill>
              <a:schemeClr val="accent1"/>
            </a:solidFill>
            <a:ln>
              <a:noFill/>
            </a:ln>
            <a:effectLst/>
          </c:spPr>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66017.180000000008</c:v>
                </c:pt>
                <c:pt idx="8">
                  <c:v>74279.009999999995</c:v>
                </c:pt>
                <c:pt idx="9">
                  <c:v>68980.52</c:v>
                </c:pt>
                <c:pt idx="10">
                  <c:v>42314.39</c:v>
                </c:pt>
                <c:pt idx="11">
                  <c:v>114425.19</c:v>
                </c:pt>
                <c:pt idx="12">
                  <c:v>69192.850000000006</c:v>
                </c:pt>
                <c:pt idx="13">
                  <c:v>61214.259999999995</c:v>
                </c:pt>
                <c:pt idx="14">
                  <c:v>54137.05</c:v>
                </c:pt>
                <c:pt idx="15">
                  <c:v>37902.350000000006</c:v>
                </c:pt>
                <c:pt idx="16">
                  <c:v>39969.719999999994</c:v>
                </c:pt>
                <c:pt idx="17">
                  <c:v>69913.39</c:v>
                </c:pt>
                <c:pt idx="18">
                  <c:v>52748.63</c:v>
                </c:pt>
                <c:pt idx="19">
                  <c:v>50310.09</c:v>
                </c:pt>
                <c:pt idx="20">
                  <c:v>52963.65</c:v>
                </c:pt>
                <c:pt idx="21">
                  <c:v>62195.47</c:v>
                </c:pt>
                <c:pt idx="22">
                  <c:v>43329.219999999994</c:v>
                </c:pt>
                <c:pt idx="23">
                  <c:v>71570.989999999991</c:v>
                </c:pt>
              </c:numCache>
            </c:numRef>
          </c:val>
        </c:ser>
        <c:ser>
          <c:idx val="1"/>
          <c:order val="1"/>
          <c:spPr>
            <a:solidFill>
              <a:schemeClr val="accent2"/>
            </a:solidFill>
            <a:ln>
              <a:noFill/>
            </a:ln>
            <a:effectLst/>
          </c:spPr>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ser>
        <c:ser>
          <c:idx val="2"/>
          <c:order val="2"/>
          <c:spPr>
            <a:solidFill>
              <a:schemeClr val="accent3"/>
            </a:solidFill>
            <a:ln>
              <a:noFill/>
            </a:ln>
            <a:effectLst/>
          </c:spPr>
          <c:val>
            <c:numRef>
              <c:f>'[Employee_Dataset (1).xlsx]Sheet1'!$G$2:$G$25</c:f>
              <c:numCache>
                <c:formatCode>General</c:formatCode>
                <c:ptCount val="24"/>
                <c:pt idx="0">
                  <c:v>1</c:v>
                </c:pt>
                <c:pt idx="1">
                  <c:v>1</c:v>
                </c:pt>
                <c:pt idx="2">
                  <c:v>1</c:v>
                </c:pt>
                <c:pt idx="3">
                  <c:v>1</c:v>
                </c:pt>
                <c:pt idx="4">
                  <c:v>0.70000000000000007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0.30000000000000004</c:v>
                </c:pt>
                <c:pt idx="21">
                  <c:v>1</c:v>
                </c:pt>
                <c:pt idx="22">
                  <c:v>0.5</c:v>
                </c:pt>
                <c:pt idx="23">
                  <c:v>0.5</c:v>
                </c:pt>
              </c:numCache>
            </c:numRef>
          </c:val>
        </c:ser>
        <c:ser>
          <c:idx val="3"/>
          <c:order val="3"/>
          <c:spPr>
            <a:solidFill>
              <a:schemeClr val="accent4"/>
            </a:solidFill>
            <a:ln>
              <a:noFill/>
            </a:ln>
            <a:effectLst/>
          </c:spPr>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ser>
        <c:dLbls/>
        <c:gapWidth val="0"/>
        <c:axId val="77187328"/>
        <c:axId val="77199616"/>
      </c:barChart>
      <c:catAx>
        <c:axId val="77187328"/>
        <c:scaling>
          <c:orientation val="minMax"/>
        </c:scaling>
        <c:axPos val="b"/>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77199616"/>
        <c:crosses val="autoZero"/>
        <c:auto val="1"/>
        <c:lblAlgn val="ctr"/>
        <c:lblOffset val="100"/>
      </c:catAx>
      <c:valAx>
        <c:axId val="7719961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77187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NEHA MB</a:t>
            </a:r>
            <a:endParaRPr lang="zh-CN" altLang="en-US" dirty="0"/>
          </a:p>
          <a:p>
            <a:r>
              <a:rPr lang="en-US" sz="2400" dirty="0"/>
              <a:t>REGISTER NO: </a:t>
            </a:r>
            <a:r>
              <a:rPr lang="en-US" sz="2400" dirty="0" smtClean="0"/>
              <a:t>312205981</a:t>
            </a:r>
            <a:endParaRPr lang="zh-CN" altLang="en-US" dirty="0"/>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3138804" y="982341"/>
            <a:ext cx="6101952" cy="3647441"/>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1048682" name="TextBox 6"/>
          <p:cNvSpPr txBox="1"/>
          <p:nvPr/>
        </p:nvSpPr>
        <p:spPr>
          <a:xfrm>
            <a:off x="739775" y="4769673"/>
            <a:ext cx="8794750" cy="80264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5"/>
          <p:cNvGraphicFramePr>
            <a:graphicFrameLocks/>
          </p:cNvGraphicFramePr>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321469" y="1738819"/>
            <a:ext cx="9906000" cy="3291841"/>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048626" name="TextBox 22"/>
          <p:cNvSpPr txBox="1"/>
          <p:nvPr/>
        </p:nvSpPr>
        <p:spPr>
          <a:xfrm>
            <a:off x="719690" y="2540138"/>
            <a:ext cx="8679877" cy="751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048649" name="TextBox 12"/>
          <p:cNvSpPr txBox="1"/>
          <p:nvPr/>
        </p:nvSpPr>
        <p:spPr>
          <a:xfrm>
            <a:off x="1223963" y="2019300"/>
            <a:ext cx="6707981" cy="1869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048655" name="TextBox 10"/>
          <p:cNvSpPr txBox="1"/>
          <p:nvPr/>
        </p:nvSpPr>
        <p:spPr>
          <a:xfrm>
            <a:off x="919646" y="2364983"/>
            <a:ext cx="8524391" cy="1869441"/>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48661" name="TextBox 8"/>
          <p:cNvSpPr txBox="1"/>
          <p:nvPr/>
        </p:nvSpPr>
        <p:spPr>
          <a:xfrm>
            <a:off x="940593" y="2013734"/>
            <a:ext cx="8412957" cy="293624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48667" name="TextBox 9"/>
          <p:cNvSpPr txBox="1"/>
          <p:nvPr/>
        </p:nvSpPr>
        <p:spPr>
          <a:xfrm>
            <a:off x="3618310" y="2416076"/>
            <a:ext cx="6192440" cy="186944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3"/>
          <p:cNvSpPr txBox="1"/>
          <p:nvPr/>
        </p:nvSpPr>
        <p:spPr>
          <a:xfrm>
            <a:off x="1419819" y="2334726"/>
            <a:ext cx="7390805" cy="186944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575917" y="2019300"/>
            <a:ext cx="7040166" cy="1577341"/>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cp:revision>
  <dcterms:created xsi:type="dcterms:W3CDTF">2024-03-29T04:07:22Z</dcterms:created>
  <dcterms:modified xsi:type="dcterms:W3CDTF">2024-09-01T13:43:45Z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de87b6ea315a47ae9c159693ddf781e5</vt:lpwstr>
  </property>
</Properties>
</file>