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7" r:id="rId2"/>
    <p:sldId id="258" r:id="rId3"/>
    <p:sldId id="263" r:id="rId4"/>
    <p:sldId id="259" r:id="rId5"/>
    <p:sldId id="269" r:id="rId6"/>
    <p:sldId id="272" r:id="rId7"/>
    <p:sldId id="261" r:id="rId8"/>
    <p:sldId id="273" r:id="rId9"/>
    <p:sldId id="264" r:id="rId10"/>
    <p:sldId id="274" r:id="rId11"/>
    <p:sldId id="265" r:id="rId12"/>
    <p:sldId id="275" r:id="rId13"/>
    <p:sldId id="266" r:id="rId14"/>
    <p:sldId id="276" r:id="rId15"/>
    <p:sldId id="267" r:id="rId16"/>
    <p:sldId id="277" r:id="rId17"/>
    <p:sldId id="268" r:id="rId18"/>
    <p:sldId id="278" r:id="rId19"/>
    <p:sldId id="279" r:id="rId20"/>
    <p:sldId id="270" r:id="rId21"/>
    <p:sldId id="271" r:id="rId22"/>
    <p:sldId id="26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E4AE7-889E-45F4-9269-B23D8F195C79}" v="1" dt="2023-10-20T04:32:53.062"/>
    <p1510:client id="{7AE6D0E1-8F1B-4691-9BC0-E371BC58318A}" v="4" dt="2023-10-19T18:33:06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8FE9-5885-4018-BBC2-C6CA2BDB12C8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27E7EC1-0A24-4B41-B536-0DFDD307BB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66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8FE9-5885-4018-BBC2-C6CA2BDB12C8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7EC1-0A24-4B41-B536-0DFDD307BB3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42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8FE9-5885-4018-BBC2-C6CA2BDB12C8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7EC1-0A24-4B41-B536-0DFDD307BB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21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8FE9-5885-4018-BBC2-C6CA2BDB12C8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7EC1-0A24-4B41-B536-0DFDD307BB3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49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8FE9-5885-4018-BBC2-C6CA2BDB12C8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7EC1-0A24-4B41-B536-0DFDD307BB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53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8FE9-5885-4018-BBC2-C6CA2BDB12C8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7EC1-0A24-4B41-B536-0DFDD307BB3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7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8FE9-5885-4018-BBC2-C6CA2BDB12C8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7EC1-0A24-4B41-B536-0DFDD307BB3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71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8FE9-5885-4018-BBC2-C6CA2BDB12C8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7EC1-0A24-4B41-B536-0DFDD307BB3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38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8FE9-5885-4018-BBC2-C6CA2BDB12C8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7EC1-0A24-4B41-B536-0DFDD307B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30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8FE9-5885-4018-BBC2-C6CA2BDB12C8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7EC1-0A24-4B41-B536-0DFDD307BB3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81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1F08FE9-5885-4018-BBC2-C6CA2BDB12C8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7EC1-0A24-4B41-B536-0DFDD307BB3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04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08FE9-5885-4018-BBC2-C6CA2BDB12C8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27E7EC1-0A24-4B41-B536-0DFDD307BB3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37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ObotqnNM/se7" TargetMode="External"/><Relationship Id="rId2" Type="http://schemas.openxmlformats.org/officeDocument/2006/relationships/hyperlink" Target="https://github.com/NehaNadiminiti/DisabiltyDetectionsite.gi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D655-249B-7AB3-6595-2AC2CB416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453" y="177554"/>
            <a:ext cx="7809875" cy="1156571"/>
          </a:xfrm>
        </p:spPr>
        <p:txBody>
          <a:bodyPr>
            <a:normAutofit/>
          </a:bodyPr>
          <a:lstStyle/>
          <a:p>
            <a:pPr algn="ctr"/>
            <a:br>
              <a:rPr lang="en-IN" dirty="0"/>
            </a:br>
            <a:r>
              <a:rPr lang="en-IN" b="0" i="0" dirty="0">
                <a:effectLst/>
              </a:rPr>
              <a:t>Disability Recognition Site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C9F10-D671-1402-2601-3BBDE8780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564" y="1888760"/>
            <a:ext cx="7809876" cy="3889947"/>
          </a:xfrm>
        </p:spPr>
        <p:txBody>
          <a:bodyPr>
            <a:normAutofit fontScale="32500" lnSpcReduction="20000"/>
          </a:bodyPr>
          <a:lstStyle/>
          <a:p>
            <a:pPr marL="0" indent="0" algn="l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43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Team Name:</a:t>
            </a:r>
          </a:p>
          <a:p>
            <a:pPr marL="0" indent="0" algn="l">
              <a:buNone/>
            </a:pPr>
            <a:r>
              <a:rPr lang="en-IN" sz="43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Team Number-07:</a:t>
            </a:r>
          </a:p>
          <a:p>
            <a:pPr marL="0" indent="0" algn="l">
              <a:buNone/>
            </a:pPr>
            <a:r>
              <a:rPr lang="en-IN" sz="43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Team Members:</a:t>
            </a:r>
            <a:br>
              <a:rPr lang="en-IN" sz="43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43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</a:t>
            </a:r>
            <a:r>
              <a:rPr lang="en-IN" sz="4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Anusha Jammalamadaka-11708020</a:t>
            </a:r>
            <a:br>
              <a:rPr lang="en-IN" sz="4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4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Sai Teja Uppu-11691244</a:t>
            </a:r>
            <a:br>
              <a:rPr lang="en-IN" sz="4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4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Suraj Kumar Panchakarla-11719347</a:t>
            </a:r>
            <a:br>
              <a:rPr lang="en-IN" sz="4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4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Neha Nadiminti-11704176</a:t>
            </a:r>
            <a:br>
              <a:rPr lang="en-IN" sz="4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4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Chittemreddy Gnananendrareddy-11699029</a:t>
            </a:r>
            <a:br>
              <a:rPr lang="en-IN" sz="4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4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Swapna Dabburi-11708640</a:t>
            </a:r>
            <a:br>
              <a:rPr lang="en-IN" sz="4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4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Bindu Madhavi Busanagari-11712816</a:t>
            </a:r>
            <a:br>
              <a:rPr lang="en-IN" sz="43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4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690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14787A-61AC-3259-8B4D-906B3A211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0942" r="68514" b="59875"/>
          <a:stretch/>
        </p:blipFill>
        <p:spPr>
          <a:xfrm>
            <a:off x="4244196" y="2199735"/>
            <a:ext cx="3838755" cy="200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F918-84F1-0E47-2223-47A68835E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</a:t>
            </a:r>
            <a:r>
              <a:rPr lang="en-US" dirty="0" err="1"/>
              <a:t>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DBB8A-89AB-33FC-6EC2-EA62FBEF7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user should be able to upload an image for disability analysis.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299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4F6AEA-EE9A-68FD-68F6-4DFFD4F5F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85" r="50967" b="25158"/>
          <a:stretch/>
        </p:blipFill>
        <p:spPr>
          <a:xfrm>
            <a:off x="2958860" y="1000664"/>
            <a:ext cx="5978106" cy="446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CED5-D109-0C45-9068-56E51CB13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FE54C-7B51-3567-25DA-2653D98F4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shall display the list of disabilities associated with the current user.</a:t>
            </a:r>
          </a:p>
          <a:p>
            <a:r>
              <a:rPr lang="en-GB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will utilize machine learning and computer vision algorithms to detect the availability of any disability in an image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081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451DDC-9230-BCDF-1339-4D250538D2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61" t="30944" r="5543" b="41006"/>
          <a:stretch/>
        </p:blipFill>
        <p:spPr>
          <a:xfrm>
            <a:off x="3322607" y="2398143"/>
            <a:ext cx="5546786" cy="19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29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3603-2211-32A5-F813-E52A01C6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A27F9-6D37-DB8F-B73A-6B6BFACA2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site will allow the user to provide feedback on the accuracy of the disability detected.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287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04727F-AB1F-BFBD-67E2-4F7FD0A61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57" t="56729" r="7028" b="6793"/>
          <a:stretch/>
        </p:blipFill>
        <p:spPr>
          <a:xfrm>
            <a:off x="3347049" y="2268746"/>
            <a:ext cx="5098211" cy="250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5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4E09-4ACE-3833-C4EB-3756B40A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8C896-65F7-ABC5-75E0-1B405D575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Users and admin shall logout upon ending their activities while logged in.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42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3FFC2E-4422-D140-713F-B3E4111B84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052" t="18743" r="2429" b="69181"/>
          <a:stretch/>
        </p:blipFill>
        <p:spPr>
          <a:xfrm>
            <a:off x="4442603" y="3079631"/>
            <a:ext cx="2501661" cy="82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26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A67908-7C2B-AF9F-C03D-5780B5FBC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" t="9596" b="7741"/>
          <a:stretch/>
        </p:blipFill>
        <p:spPr>
          <a:xfrm>
            <a:off x="215660" y="646980"/>
            <a:ext cx="11976340" cy="557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4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2BFE-FC6A-7CB6-4FBA-358CB078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076" y="804519"/>
            <a:ext cx="7420132" cy="791933"/>
          </a:xfrm>
        </p:spPr>
        <p:txBody>
          <a:bodyPr/>
          <a:lstStyle/>
          <a:p>
            <a:r>
              <a:rPr lang="en-US" cap="none" dirty="0"/>
              <a:t>Abstract: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747AC-6580-9A4D-F07A-F42B09650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315" y="2015732"/>
            <a:ext cx="8701790" cy="290853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700" dirty="0">
                <a:solidFill>
                  <a:srgbClr val="000000"/>
                </a:solidFill>
                <a:latin typeface="Arial" panose="020B0604020202020204" pitchFamily="34" charset="0"/>
              </a:rPr>
              <a:t>           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 team aims to develop a web-based site for identifying people with disabilities. The site uses image recognition technology to identify external disabilities in a person. This technology aligns well with our</a:t>
            </a:r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stakeholders' needs as identified through a series of comprehensive surveys to understand their concerns and how best the site can address them.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6699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BED6-C84E-51FB-FA75-974E3F7F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Features to be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92566-EEC4-88C8-2A25-B1755FEB8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Admin- Create, Update and delete</a:t>
            </a:r>
          </a:p>
          <a:p>
            <a:r>
              <a:rPr lang="en-US" dirty="0"/>
              <a:t>Disability Presentation</a:t>
            </a:r>
          </a:p>
          <a:p>
            <a:r>
              <a:rPr lang="en-US" dirty="0"/>
              <a:t>User Consent</a:t>
            </a:r>
          </a:p>
          <a:p>
            <a:r>
              <a:rPr lang="en-US" dirty="0"/>
              <a:t>Disability Classification</a:t>
            </a:r>
          </a:p>
          <a:p>
            <a:r>
              <a:rPr lang="en-US" dirty="0"/>
              <a:t>Medication Advice</a:t>
            </a:r>
          </a:p>
          <a:p>
            <a:r>
              <a:rPr lang="en-US" dirty="0"/>
              <a:t>Type of Device being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86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311E-9AA4-6D2B-C7A0-8D4DC5EF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and Trello </a:t>
            </a:r>
            <a:r>
              <a:rPr lang="en-US" dirty="0" err="1"/>
              <a:t>linksc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F558B-AA32-8BCA-BBE0-6D9D808AB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/>
              </a:rPr>
              <a:t>https://github.com/NehaNadiminiti/DisabiltyDetectionsite.git</a:t>
            </a:r>
            <a:endParaRPr lang="en-US" sz="1800" b="0" i="0" u="sng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https://trello.com/b/ObotqnNM/se7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2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18CD-E240-00D0-121A-9914B043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Individual Contributions: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8F757-CC35-FF44-D6BF-0FCD0DB3D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Anusha Jammalamadaka- Login</a:t>
            </a:r>
            <a:endParaRPr lang="en-IN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Sai Teja </a:t>
            </a:r>
            <a:r>
              <a:rPr lang="en-IN" sz="15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Uppu</a:t>
            </a:r>
            <a:r>
              <a:rPr lang="en-IN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IN" sz="15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Registeration</a:t>
            </a:r>
            <a:endParaRPr lang="en-IN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Suraj Kumar Panchakarla- Upload Image</a:t>
            </a:r>
            <a:endParaRPr lang="en-IN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Neha Nadiminti- Results</a:t>
            </a:r>
            <a:endParaRPr lang="en-IN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Chittemreddy </a:t>
            </a:r>
            <a:r>
              <a:rPr lang="en-IN" sz="15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Gnananendrareddy</a:t>
            </a:r>
            <a:r>
              <a:rPr lang="en-IN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Feedback</a:t>
            </a:r>
            <a:endParaRPr lang="en-IN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Swapna Dabburi- Dashboard</a:t>
            </a:r>
            <a:endParaRPr lang="en-IN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Bindhu</a:t>
            </a:r>
            <a:r>
              <a:rPr lang="en-IN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Madhavi Busanagari- Logout</a:t>
            </a:r>
          </a:p>
        </p:txBody>
      </p:sp>
    </p:spTree>
    <p:extLst>
      <p:ext uri="{BB962C8B-B14F-4D97-AF65-F5344CB8AC3E}">
        <p14:creationId xmlns:p14="http://schemas.microsoft.com/office/powerpoint/2010/main" val="418639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7359F-6A0A-FFFE-6D7B-5173239B6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375" y="2015732"/>
            <a:ext cx="9338480" cy="345061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Enhance accessibility of digital content to people with disabilities tailored to meet their needs.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Aid in identifying the disabilities in a person for early intervention and support.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Provide valuable information to caregivers, policymakers, and other players to make informed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decision-making regarding the provision of accommodation to the disabled.</a:t>
            </a:r>
            <a:endParaRPr lang="en-US" sz="15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Promote inclusivity in society by ensuring people with disabilities have access to opportunities.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Provide data for research in public health to better understand the prevalence and impact of various</a:t>
            </a:r>
            <a:br>
              <a:rPr lang="en-US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disabilities.</a:t>
            </a:r>
            <a:endParaRPr lang="en-US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The system will be implemented in a web-based system where users will be required to sign up and</a:t>
            </a:r>
            <a:br>
              <a:rPr lang="en-US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upload their images so that the system can identify their disabilities. Those authorized as admin can</a:t>
            </a:r>
            <a:br>
              <a:rPr lang="en-US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create, update, and delete resource materials on disability available on the landing page of the site.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2D2BDC-BB0C-2277-33F7-430CBDA20AF2}"/>
              </a:ext>
            </a:extLst>
          </p:cNvPr>
          <p:cNvSpPr txBox="1"/>
          <p:nvPr/>
        </p:nvSpPr>
        <p:spPr>
          <a:xfrm flipH="1">
            <a:off x="1943531" y="1206989"/>
            <a:ext cx="5716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13006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95E3-F6D9-84BF-FA66-64A577A3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Technologies and Database Used: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47591-06EB-5FE4-C873-777E8DC30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en-US" sz="15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django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 used as a programming language.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 used as a markup language.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 Bootstrap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-  used for styling web pages.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shall be compatible with all types of web browsers.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 studio code -  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as a code editor.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SQL </a:t>
            </a:r>
            <a:r>
              <a:rPr lang="en-US" sz="15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sz="1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used 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store the users Data</a:t>
            </a: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446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7A10-F87F-8378-D617-4FBD527B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E76EE-6E96-8907-F5AE-C4B5EC062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user can easily interact with the interface and can access home page and get started easily for login or registration.</a:t>
            </a:r>
          </a:p>
        </p:txBody>
      </p:sp>
    </p:spTree>
    <p:extLst>
      <p:ext uri="{BB962C8B-B14F-4D97-AF65-F5344CB8AC3E}">
        <p14:creationId xmlns:p14="http://schemas.microsoft.com/office/powerpoint/2010/main" val="68506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D2561A-9FBD-9A6E-78D6-AA68EADB9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323" b="6404"/>
          <a:stretch/>
        </p:blipFill>
        <p:spPr>
          <a:xfrm>
            <a:off x="1709980" y="638354"/>
            <a:ext cx="8989754" cy="4261449"/>
          </a:xfrm>
        </p:spPr>
      </p:pic>
    </p:spTree>
    <p:extLst>
      <p:ext uri="{BB962C8B-B14F-4D97-AF65-F5344CB8AC3E}">
        <p14:creationId xmlns:p14="http://schemas.microsoft.com/office/powerpoint/2010/main" val="20901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FEF0-4FD5-F8CA-005E-8002C62E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REGISTERATION PAGE: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885C4-31C7-AE55-6A11-E081D691F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1915" marR="38100" indent="-4445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Registration Page -  </a:t>
            </a:r>
            <a:r>
              <a:rPr lang="en-GB" sz="2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shall allow the user to register by providing his personal information (First Name, Last Name, date of birth, Phone number, and email address) and also set credentials ( password). Upon registration, the system will associate the user credentials with the user account information that already exists.</a:t>
            </a: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339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362599-7667-0E43-1790-3E02EA803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9811" r="35754" b="23522"/>
          <a:stretch/>
        </p:blipFill>
        <p:spPr>
          <a:xfrm>
            <a:off x="2518913" y="957533"/>
            <a:ext cx="783278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2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E028-1697-7101-9C28-700B4635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475BC-C6C3-18FA-3372-53A2A60C1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user shall be able to sign in to his account by providing an email address and password. </a:t>
            </a:r>
            <a:endParaRPr lang="en-US" sz="3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486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201</TotalTime>
  <Words>589</Words>
  <Application>Microsoft Office PowerPoint</Application>
  <PresentationFormat>Widescreen</PresentationFormat>
  <Paragraphs>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Gill Sans MT</vt:lpstr>
      <vt:lpstr>Times New Roman</vt:lpstr>
      <vt:lpstr>Wingdings</vt:lpstr>
      <vt:lpstr>Gallery</vt:lpstr>
      <vt:lpstr> Disability Recognition Site</vt:lpstr>
      <vt:lpstr>Abstract:</vt:lpstr>
      <vt:lpstr>PowerPoint Presentation</vt:lpstr>
      <vt:lpstr>Technologies and Database Used:</vt:lpstr>
      <vt:lpstr>DASHBOARD</vt:lpstr>
      <vt:lpstr>PowerPoint Presentation</vt:lpstr>
      <vt:lpstr>REGISTERATION PAGE:</vt:lpstr>
      <vt:lpstr>PowerPoint Presentation</vt:lpstr>
      <vt:lpstr>Login</vt:lpstr>
      <vt:lpstr>PowerPoint Presentation</vt:lpstr>
      <vt:lpstr>Upload IMage</vt:lpstr>
      <vt:lpstr>PowerPoint Presentation</vt:lpstr>
      <vt:lpstr>RESULTS</vt:lpstr>
      <vt:lpstr>PowerPoint Presentation</vt:lpstr>
      <vt:lpstr>FEEDBACK</vt:lpstr>
      <vt:lpstr>PowerPoint Presentation</vt:lpstr>
      <vt:lpstr>LOGOUT</vt:lpstr>
      <vt:lpstr>PowerPoint Presentation</vt:lpstr>
      <vt:lpstr>PowerPoint Presentation</vt:lpstr>
      <vt:lpstr>Further Features to be implemented</vt:lpstr>
      <vt:lpstr>Github and Trello linksc</vt:lpstr>
      <vt:lpstr>Individual Contributions: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Disability Recognition Site</dc:title>
  <dc:creator>yaswanth gedela</dc:creator>
  <cp:lastModifiedBy>Anusha Jammalamadaka</cp:lastModifiedBy>
  <cp:revision>5</cp:revision>
  <dcterms:created xsi:type="dcterms:W3CDTF">2023-10-19T17:00:56Z</dcterms:created>
  <dcterms:modified xsi:type="dcterms:W3CDTF">2023-10-20T04:48:36Z</dcterms:modified>
</cp:coreProperties>
</file>