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C0C-BCDA-3F42-8BFA-3D68B45B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D936-7F52-D143-9291-376FCEE9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A3DB-3DB5-4E4D-9AFF-31C8C3E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E3E2-2DA1-A84D-A563-A2D35C6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1297-6366-B34D-9B74-B4F2626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EB83-EDB1-1246-A0CE-A16B7AB3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840F-481A-C34F-9C6B-9BDC70F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5A5B-1685-B54F-B035-1922E4B5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2030-EA37-DC4E-A5DE-2C4B96D3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AD8D-380A-EE40-BF48-84A544E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1CE6A-841F-1A4A-8D40-206B59AC7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E7B02-18E1-0A4E-9222-C1C35578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C17C-9207-C24D-B099-AB084F8E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C8F-40B5-D345-B8D8-098D6F99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1B9A-1098-484E-A4ED-3BA4F87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7609-2D1C-944B-9990-B460A35C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A24-2114-4D4D-88AC-BBF3BF56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06F4-BBC1-1C4B-B3EA-346F0AE8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0F47-59B7-8843-B1C9-6935344A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8C7A-56F4-154B-B7D8-4F6B0E2F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95C-831C-E44F-BF56-CAAD6F4E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8B55-258F-5746-9671-B0DA4280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14F9-6C4E-1048-88B9-148F916D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136F-590E-DC4A-8A40-CD621FA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E9FD-1383-F94B-8228-184DE75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47C-03E7-B644-9BA0-C279636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B72-5B1F-D344-8F08-9E661B8F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5FEC-5B61-A044-BB9A-6BAF5A2D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33FE-B411-F542-A61E-F3680676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E835-BAD6-6C4C-972C-1DE50635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E1CF-F174-E043-AD6A-41205063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F609-A9D8-584B-AF0D-1A54CEFB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DAEE-3408-7F44-BA59-154981D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2D28-6EA1-8940-B13B-D1D3CAEAF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82C2-0EAE-054A-8561-3CCC711E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6788B-FE27-DF48-B8F6-06F52B799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C46F8-E3B1-9145-9E11-661CE02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9A32-FA2A-1C4D-B4E9-840E214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89B14-D944-1148-A708-7D17F127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104-144F-E34C-A619-93E675D8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E105-03DD-D84A-A0E5-7F6079F4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49D8A-2BD0-484C-B526-4E9F5DD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12641-7518-3B47-88AD-D2AF7BF1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D903-472A-0D43-8DCE-F9EFF8CD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65EB6-14C8-4445-8DF7-4C92083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E767-52DF-8343-B451-CD2B858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458F-B103-0543-AE6C-8DD6A3AD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D1C-87CA-3E4E-8BEE-C76420B7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1981-355C-B742-ADA0-CE49095E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AF12-C779-604A-8482-765EB499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5AE5-80DD-2242-A9B6-3C2A2B8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4954-A85C-BA48-BCE8-B177D39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5E59-6C84-1544-8AD8-4FB1B94D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E07E0-2755-454F-85C4-E83748EA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ECC09-1451-8544-A8A3-935F7E1B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5CB7-A49A-6B48-9081-5DE0F6C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464D-BD1C-5B4E-B1A1-8E7DF24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96C8-5763-194E-9537-1437C42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2270F-4DC8-C54F-8614-679C6AAB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DEBA-8AA4-E44E-882F-90064921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21C2-F3A4-9A4F-9A96-538A45C1C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029-4D42-E641-9287-DF002A1210B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9AF0-8A3A-A248-A288-946E6E55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F2A-11FB-A948-8DD5-6EEEFA55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earthquake-deat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urworldindata.org/grapher/economic-damage-from-natural-disaster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C10756D0-688D-D647-83F8-967027E07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 l="3650" r="7462"/>
          <a:stretch/>
        </p:blipFill>
        <p:spPr>
          <a:xfrm>
            <a:off x="-12721" y="1261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85060-2E9C-7E48-91BA-162756DF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57" y="963573"/>
            <a:ext cx="10462054" cy="8636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Natural Disaster 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36A39-D810-9C4F-A0EC-8938937C0AB1}"/>
              </a:ext>
            </a:extLst>
          </p:cNvPr>
          <p:cNvSpPr/>
          <p:nvPr/>
        </p:nvSpPr>
        <p:spPr>
          <a:xfrm>
            <a:off x="2273263" y="2674088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A4E63-FFD6-FB4B-9BC3-E7177A06425B}"/>
              </a:ext>
            </a:extLst>
          </p:cNvPr>
          <p:cNvSpPr/>
          <p:nvPr/>
        </p:nvSpPr>
        <p:spPr>
          <a:xfrm>
            <a:off x="2273264" y="2686442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57A44-3C78-0140-BEAD-00142B637050}"/>
              </a:ext>
            </a:extLst>
          </p:cNvPr>
          <p:cNvSpPr/>
          <p:nvPr/>
        </p:nvSpPr>
        <p:spPr>
          <a:xfrm>
            <a:off x="4983518" y="2678206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Landslide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9CC4-08D3-CC4A-ADAA-6E5AE381CB8B}"/>
              </a:ext>
            </a:extLst>
          </p:cNvPr>
          <p:cNvSpPr/>
          <p:nvPr/>
        </p:nvSpPr>
        <p:spPr>
          <a:xfrm>
            <a:off x="4983519" y="2690560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A6348-A5F3-EA4E-8AD8-F5B2496505A7}"/>
              </a:ext>
            </a:extLst>
          </p:cNvPr>
          <p:cNvSpPr/>
          <p:nvPr/>
        </p:nvSpPr>
        <p:spPr>
          <a:xfrm>
            <a:off x="7706128" y="2707036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Volcanoes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E9C17-3773-634A-B921-14C5EA105E42}"/>
              </a:ext>
            </a:extLst>
          </p:cNvPr>
          <p:cNvSpPr/>
          <p:nvPr/>
        </p:nvSpPr>
        <p:spPr>
          <a:xfrm>
            <a:off x="7706129" y="2719390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15263-158B-154D-9645-7BBDA8B9CE24}"/>
              </a:ext>
            </a:extLst>
          </p:cNvPr>
          <p:cNvSpPr/>
          <p:nvPr/>
        </p:nvSpPr>
        <p:spPr>
          <a:xfrm>
            <a:off x="6519876" y="4185721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Wild Fire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E2244E-039C-4A44-8F50-1F8D2B5E605F}"/>
              </a:ext>
            </a:extLst>
          </p:cNvPr>
          <p:cNvSpPr/>
          <p:nvPr/>
        </p:nvSpPr>
        <p:spPr>
          <a:xfrm>
            <a:off x="6519877" y="4198075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348ED-1498-B44B-ABD3-BB9AB98F16ED}"/>
              </a:ext>
            </a:extLst>
          </p:cNvPr>
          <p:cNvSpPr/>
          <p:nvPr/>
        </p:nvSpPr>
        <p:spPr>
          <a:xfrm>
            <a:off x="3590921" y="4185721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50BB39-3337-2041-AD2D-76DCDFA2FB13}"/>
              </a:ext>
            </a:extLst>
          </p:cNvPr>
          <p:cNvSpPr/>
          <p:nvPr/>
        </p:nvSpPr>
        <p:spPr>
          <a:xfrm>
            <a:off x="3590920" y="4193960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42568-8722-EE48-A418-273492A6310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241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Natural Disaster Data Analysis</a:t>
            </a:r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DB184-249F-8841-9FC1-3C4077B6EA20}"/>
              </a:ext>
            </a:extLst>
          </p:cNvPr>
          <p:cNvSpPr/>
          <p:nvPr/>
        </p:nvSpPr>
        <p:spPr>
          <a:xfrm>
            <a:off x="0" y="704335"/>
            <a:ext cx="2631989" cy="6153665"/>
          </a:xfrm>
          <a:prstGeom prst="rect">
            <a:avLst/>
          </a:prstGeom>
          <a:effectLst>
            <a:outerShdw blurRad="406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Period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sz="1400" dirty="0">
                <a:solidFill>
                  <a:schemeClr val="accent1"/>
                </a:solidFill>
              </a:rPr>
              <a:t>     To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Filter by Country</a:t>
            </a:r>
          </a:p>
          <a:p>
            <a:endParaRPr lang="en-US" dirty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Filter by Disaster Type</a:t>
            </a: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View Global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9142A-118F-EB42-83AC-3BA1D499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76" y="1400775"/>
            <a:ext cx="3778000" cy="2420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C812EA-8183-3045-AF4B-27DFC215AA74}"/>
              </a:ext>
            </a:extLst>
          </p:cNvPr>
          <p:cNvSpPr/>
          <p:nvPr/>
        </p:nvSpPr>
        <p:spPr>
          <a:xfrm>
            <a:off x="2925274" y="882048"/>
            <a:ext cx="295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555555"/>
                </a:solidFill>
                <a:latin typeface="Lato"/>
                <a:hlinkClick r:id="rId3"/>
              </a:rPr>
              <a:t>Estimated number of deaths</a:t>
            </a:r>
            <a:endParaRPr lang="en-US" b="0" i="0" u="sng" dirty="0">
              <a:solidFill>
                <a:srgbClr val="555555"/>
              </a:solidFill>
              <a:effectLst/>
              <a:latin typeface="Lato"/>
              <a:hlinkClick r:id="rId3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BB554-B378-FE41-A8C7-09021118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48" y="1307356"/>
            <a:ext cx="3778000" cy="25494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92726C-1588-464A-8CA6-9E2AEC463C86}"/>
              </a:ext>
            </a:extLst>
          </p:cNvPr>
          <p:cNvSpPr/>
          <p:nvPr/>
        </p:nvSpPr>
        <p:spPr>
          <a:xfrm>
            <a:off x="7575548" y="873810"/>
            <a:ext cx="367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5"/>
              </a:rPr>
              <a:t>Economic damage by natural disaster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E9B3B-1C16-034E-BFD2-EB483EBDD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193" y="4335544"/>
            <a:ext cx="3867150" cy="248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6B26E4-2050-BC45-8596-FD1CAC130174}"/>
              </a:ext>
            </a:extLst>
          </p:cNvPr>
          <p:cNvSpPr/>
          <p:nvPr/>
        </p:nvSpPr>
        <p:spPr>
          <a:xfrm>
            <a:off x="3000276" y="3966212"/>
            <a:ext cx="295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555555"/>
                </a:solidFill>
                <a:latin typeface="Lato"/>
                <a:hlinkClick r:id="rId3"/>
              </a:rPr>
              <a:t>Occurance of Natural disaster</a:t>
            </a:r>
            <a:endParaRPr lang="en-US" b="0" i="0" u="sng" dirty="0">
              <a:solidFill>
                <a:srgbClr val="555555"/>
              </a:solidFill>
              <a:effectLst/>
              <a:latin typeface="Lato"/>
              <a:hlinkClick r:id="rId3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8C5CF-2AE7-A84B-A88A-C50BB20E9247}"/>
              </a:ext>
            </a:extLst>
          </p:cNvPr>
          <p:cNvSpPr/>
          <p:nvPr/>
        </p:nvSpPr>
        <p:spPr>
          <a:xfrm>
            <a:off x="562450" y="1547153"/>
            <a:ext cx="601110" cy="296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74A10-2A4E-994A-BEB0-CA162B2E2C75}"/>
              </a:ext>
            </a:extLst>
          </p:cNvPr>
          <p:cNvSpPr/>
          <p:nvPr/>
        </p:nvSpPr>
        <p:spPr>
          <a:xfrm>
            <a:off x="1683726" y="1573860"/>
            <a:ext cx="601110" cy="296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92566-46C0-AF4A-9E0D-87899C1E77BF}"/>
              </a:ext>
            </a:extLst>
          </p:cNvPr>
          <p:cNvSpPr/>
          <p:nvPr/>
        </p:nvSpPr>
        <p:spPr>
          <a:xfrm>
            <a:off x="135923" y="2611265"/>
            <a:ext cx="2360141" cy="490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of America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F5D1F8B-6DC2-7D4D-9703-8509671F639F}"/>
              </a:ext>
            </a:extLst>
          </p:cNvPr>
          <p:cNvSpPr/>
          <p:nvPr/>
        </p:nvSpPr>
        <p:spPr>
          <a:xfrm rot="10800000">
            <a:off x="2065715" y="2759594"/>
            <a:ext cx="274577" cy="193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E1BC46-546D-5B4D-B3D0-6EE13B4CDBB8}"/>
              </a:ext>
            </a:extLst>
          </p:cNvPr>
          <p:cNvSpPr/>
          <p:nvPr/>
        </p:nvSpPr>
        <p:spPr>
          <a:xfrm>
            <a:off x="135922" y="3905738"/>
            <a:ext cx="2360141" cy="490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7A7D54B-9F7D-2845-AD90-BCE5FB593D94}"/>
              </a:ext>
            </a:extLst>
          </p:cNvPr>
          <p:cNvSpPr/>
          <p:nvPr/>
        </p:nvSpPr>
        <p:spPr>
          <a:xfrm rot="10800000">
            <a:off x="2044502" y="4087396"/>
            <a:ext cx="274577" cy="193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45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Lato</vt:lpstr>
      <vt:lpstr>Times New Roman</vt:lpstr>
      <vt:lpstr>Office Theme</vt:lpstr>
      <vt:lpstr>Natural Disaster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</dc:title>
  <dc:creator>Navgale, Neha (UMKC-Student)</dc:creator>
  <cp:lastModifiedBy>Navgale, Neha (UMKC-Student)</cp:lastModifiedBy>
  <cp:revision>23</cp:revision>
  <dcterms:created xsi:type="dcterms:W3CDTF">2019-03-11T00:22:05Z</dcterms:created>
  <dcterms:modified xsi:type="dcterms:W3CDTF">2019-03-31T01:44:46Z</dcterms:modified>
</cp:coreProperties>
</file>