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54" r:id="rId2"/>
  </p:sldMasterIdLst>
  <p:notesMasterIdLst>
    <p:notesMasterId r:id="rId26"/>
  </p:notesMasterIdLst>
  <p:handoutMasterIdLst>
    <p:handoutMasterId r:id="rId27"/>
  </p:handoutMasterIdLst>
  <p:sldIdLst>
    <p:sldId id="377" r:id="rId3"/>
    <p:sldId id="379" r:id="rId4"/>
    <p:sldId id="257" r:id="rId5"/>
    <p:sldId id="396" r:id="rId6"/>
    <p:sldId id="401" r:id="rId7"/>
    <p:sldId id="397" r:id="rId8"/>
    <p:sldId id="403" r:id="rId9"/>
    <p:sldId id="404" r:id="rId10"/>
    <p:sldId id="405" r:id="rId11"/>
    <p:sldId id="406" r:id="rId12"/>
    <p:sldId id="407" r:id="rId13"/>
    <p:sldId id="408" r:id="rId14"/>
    <p:sldId id="409" r:id="rId15"/>
    <p:sldId id="410" r:id="rId16"/>
    <p:sldId id="411" r:id="rId17"/>
    <p:sldId id="412" r:id="rId18"/>
    <p:sldId id="413" r:id="rId19"/>
    <p:sldId id="414" r:id="rId20"/>
    <p:sldId id="415" r:id="rId21"/>
    <p:sldId id="416" r:id="rId22"/>
    <p:sldId id="417" r:id="rId23"/>
    <p:sldId id="418" r:id="rId24"/>
    <p:sldId id="402" r:id="rId25"/>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LIDE STARTERS" id="{ACC24B29-0CC7-491A-A98A-CF7CBDBE501E}">
          <p14:sldIdLst>
            <p14:sldId id="377"/>
            <p14:sldId id="379"/>
            <p14:sldId id="257"/>
            <p14:sldId id="396"/>
            <p14:sldId id="401"/>
            <p14:sldId id="397"/>
            <p14:sldId id="403"/>
            <p14:sldId id="404"/>
            <p14:sldId id="405"/>
            <p14:sldId id="406"/>
            <p14:sldId id="407"/>
            <p14:sldId id="408"/>
            <p14:sldId id="409"/>
            <p14:sldId id="410"/>
            <p14:sldId id="411"/>
            <p14:sldId id="412"/>
            <p14:sldId id="413"/>
            <p14:sldId id="414"/>
            <p14:sldId id="415"/>
            <p14:sldId id="416"/>
            <p14:sldId id="417"/>
            <p14:sldId id="418"/>
            <p14:sldId id="4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FFFFFF"/>
    <a:srgbClr val="E6E6E6"/>
    <a:srgbClr val="DC5924"/>
    <a:srgbClr val="000000"/>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92818" autoAdjust="0"/>
  </p:normalViewPr>
  <p:slideViewPr>
    <p:cSldViewPr snapToGrid="0">
      <p:cViewPr varScale="1">
        <p:scale>
          <a:sx n="67" d="100"/>
          <a:sy n="67" d="100"/>
        </p:scale>
        <p:origin x="738" y="72"/>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varScale="1">
        <p:scale>
          <a:sx n="73" d="100"/>
          <a:sy n="73" d="100"/>
        </p:scale>
        <p:origin x="583"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5/6/2019</a:t>
            </a:fld>
            <a:endParaRPr lang="en-US"/>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5/6/2019</a:t>
            </a:fld>
            <a:endParaRPr lang="en-US"/>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64982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6022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894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BCEA92-F142-4D57-B507-37BDAF4471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498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15386595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a:extLst/>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916229"/>
            <a:ext cx="9107555" cy="3632325"/>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dirty="0"/>
              <a:t>CLICK TO EDIT TITLE</a:t>
            </a:r>
          </a:p>
        </p:txBody>
      </p:sp>
      <p:sp>
        <p:nvSpPr>
          <p:cNvPr id="7" name="TextBox 6">
            <a:hlinkClick r:id="rId2"/>
            <a:extLst>
              <a:ext uri="{FF2B5EF4-FFF2-40B4-BE49-F238E27FC236}">
                <a16:creationId xmlns:a16="http://schemas.microsoft.com/office/drawing/2014/main" id="{B60F28C6-9BA0-4632-B8B5-5A793D03AFC7}"/>
              </a:ext>
            </a:extLst>
          </p:cNvPr>
          <p:cNvSpPr txBox="1"/>
          <p:nvPr userDrawn="1"/>
        </p:nvSpPr>
        <p:spPr>
          <a:xfrm>
            <a:off x="9005881" y="6316156"/>
            <a:ext cx="2466220" cy="367873"/>
          </a:xfrm>
          <a:prstGeom prst="roundRect">
            <a:avLst>
              <a:gd name="adj" fmla="val 50000"/>
            </a:avLst>
          </a:prstGeom>
          <a:solidFill>
            <a:schemeClr val="accent2"/>
          </a:solidFill>
        </p:spPr>
        <p:txBody>
          <a:bodyPr wrap="none" rtlCol="0">
            <a:spAutoFit/>
          </a:bodyPr>
          <a:lstStyle/>
          <a:p>
            <a:r>
              <a:rPr lang="en-US" sz="1100" dirty="0">
                <a:solidFill>
                  <a:schemeClr val="tx1"/>
                </a:solidFill>
              </a:rPr>
              <a:t>Neal Creative</a:t>
            </a:r>
            <a:r>
              <a:rPr lang="en-US" sz="1100" baseline="0" dirty="0">
                <a:solidFill>
                  <a:schemeClr val="tx1"/>
                </a:solidFill>
              </a:rPr>
              <a:t>  | click &amp; </a:t>
            </a:r>
            <a:r>
              <a:rPr lang="en-US" sz="1100" b="1" baseline="0" dirty="0">
                <a:solidFill>
                  <a:schemeClr val="tx1"/>
                </a:solidFill>
              </a:rPr>
              <a:t>Learn more</a:t>
            </a:r>
            <a:endParaRPr lang="en-US" sz="1100" b="1" dirty="0">
              <a:solidFill>
                <a:schemeClr val="tx1"/>
              </a:solidFill>
            </a:endParaRP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2">
                    <a:lumMod val="50000"/>
                  </a:schemeClr>
                </a:solidFill>
              </a:rPr>
              <a:t>Neal Creative </a:t>
            </a:r>
            <a:r>
              <a:rPr lang="en-US" sz="900" kern="1200" dirty="0">
                <a:solidFill>
                  <a:schemeClr val="bg2">
                    <a:lumMod val="50000"/>
                  </a:schemeClr>
                </a:solidFill>
                <a:latin typeface="+mn-lt"/>
                <a:ea typeface="+mn-ea"/>
                <a:cs typeface="+mn-cs"/>
              </a:rPr>
              <a:t>©</a:t>
            </a:r>
            <a:r>
              <a:rPr lang="en-US" sz="1000" baseline="0" dirty="0">
                <a:solidFill>
                  <a:schemeClr val="bg2">
                    <a:lumMod val="50000"/>
                  </a:schemeClr>
                </a:solidFill>
              </a:rPr>
              <a:t> </a:t>
            </a:r>
            <a:endParaRPr lang="en-US" sz="1000" b="1"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461E-E83D-4875-BFC9-ADA80F0042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682494-D1A6-4BA5-BDB4-2A7D448E9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1E5A83-1338-47B0-9F70-FB9537C1E581}"/>
              </a:ext>
            </a:extLst>
          </p:cNvPr>
          <p:cNvSpPr>
            <a:spLocks noGrp="1"/>
          </p:cNvSpPr>
          <p:nvPr>
            <p:ph type="dt" sz="half" idx="10"/>
          </p:nvPr>
        </p:nvSpPr>
        <p:spPr/>
        <p:txBody>
          <a:bodyPr/>
          <a:lstStyle/>
          <a:p>
            <a:fld id="{037ACD66-66E3-4059-B803-CE1675B97FE7}" type="datetimeFigureOut">
              <a:rPr lang="en-IN" smtClean="0"/>
              <a:t>06-05-2019</a:t>
            </a:fld>
            <a:endParaRPr lang="en-IN"/>
          </a:p>
        </p:txBody>
      </p:sp>
      <p:sp>
        <p:nvSpPr>
          <p:cNvPr id="5" name="Footer Placeholder 4">
            <a:extLst>
              <a:ext uri="{FF2B5EF4-FFF2-40B4-BE49-F238E27FC236}">
                <a16:creationId xmlns:a16="http://schemas.microsoft.com/office/drawing/2014/main" id="{E2C2C5F4-A00E-4BF6-9D9B-B6CA757A5D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239B0-3544-4766-B9EA-F363844F18AF}"/>
              </a:ext>
            </a:extLst>
          </p:cNvPr>
          <p:cNvSpPr>
            <a:spLocks noGrp="1"/>
          </p:cNvSpPr>
          <p:nvPr>
            <p:ph type="sldNum" sz="quarter" idx="12"/>
          </p:nvPr>
        </p:nvSpPr>
        <p:spPr/>
        <p:txBody>
          <a:bodyPr/>
          <a:lstStyle/>
          <a:p>
            <a:fld id="{F5EA5E9A-728B-43F1-B929-D20DDE637141}" type="slidenum">
              <a:rPr lang="en-IN" smtClean="0"/>
              <a:t>‹#›</a:t>
            </a:fld>
            <a:endParaRPr lang="en-IN"/>
          </a:p>
        </p:txBody>
      </p:sp>
    </p:spTree>
    <p:extLst>
      <p:ext uri="{BB962C8B-B14F-4D97-AF65-F5344CB8AC3E}">
        <p14:creationId xmlns:p14="http://schemas.microsoft.com/office/powerpoint/2010/main" val="24898420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69A71A3-950D-4899-B79B-35F2758BD331}"/>
              </a:ext>
            </a:extLst>
          </p:cNvPr>
          <p:cNvGrpSpPr/>
          <p:nvPr userDrawn="1"/>
        </p:nvGrpSpPr>
        <p:grpSpPr>
          <a:xfrm>
            <a:off x="0" y="1207336"/>
            <a:ext cx="12192000" cy="4467863"/>
            <a:chOff x="0" y="1207336"/>
            <a:chExt cx="12192000" cy="4467863"/>
          </a:xfrm>
        </p:grpSpPr>
        <p:sp>
          <p:nvSpPr>
            <p:cNvPr id="33" name="Flowchart: Delay 24">
              <a:extLst>
                <a:ext uri="{FF2B5EF4-FFF2-40B4-BE49-F238E27FC236}">
                  <a16:creationId xmlns:a16="http://schemas.microsoft.com/office/drawing/2014/main" id="{928187B2-0394-40AE-9F9C-6682AC71596C}"/>
                </a:ext>
              </a:extLst>
            </p:cNvPr>
            <p:cNvSpPr/>
            <p:nvPr userDrawn="1"/>
          </p:nvSpPr>
          <p:spPr>
            <a:xfrm flipH="1">
              <a:off x="2613003" y="3441616"/>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 fmla="*/ 7185 w 2073585"/>
                <a:gd name="connsiteY0" fmla="*/ 0 h 2422800"/>
                <a:gd name="connsiteX1" fmla="*/ 1040385 w 2073585"/>
                <a:gd name="connsiteY1" fmla="*/ 0 h 2422800"/>
                <a:gd name="connsiteX2" fmla="*/ 2073585 w 2073585"/>
                <a:gd name="connsiteY2" fmla="*/ 1211400 h 2422800"/>
                <a:gd name="connsiteX3" fmla="*/ 1040385 w 2073585"/>
                <a:gd name="connsiteY3" fmla="*/ 2422800 h 2422800"/>
                <a:gd name="connsiteX4" fmla="*/ 7185 w 2073585"/>
                <a:gd name="connsiteY4" fmla="*/ 2422800 h 2422800"/>
                <a:gd name="connsiteX5" fmla="*/ 0 w 2073585"/>
                <a:gd name="connsiteY5" fmla="*/ 1045208 h 2422800"/>
                <a:gd name="connsiteX6" fmla="*/ 7185 w 2073585"/>
                <a:gd name="connsiteY6" fmla="*/ 0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6" fmla="*/ 91440 w 2073585"/>
                <a:gd name="connsiteY6" fmla="*/ 1136648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Flowchart: Delay 24">
              <a:extLst>
                <a:ext uri="{FF2B5EF4-FFF2-40B4-BE49-F238E27FC236}">
                  <a16:creationId xmlns:a16="http://schemas.microsoft.com/office/drawing/2014/main" id="{355D9AC9-E7B7-459E-925B-0047C675B750}"/>
                </a:ext>
              </a:extLst>
            </p:cNvPr>
            <p:cNvSpPr/>
            <p:nvPr userDrawn="1"/>
          </p:nvSpPr>
          <p:spPr>
            <a:xfrm>
              <a:off x="9491472" y="1379494"/>
              <a:ext cx="1849273" cy="2052000"/>
            </a:xfrm>
            <a:custGeom>
              <a:avLst/>
              <a:gdLst>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 name="connsiteX5" fmla="*/ 0 w 2066400"/>
                <a:gd name="connsiteY5" fmla="*/ 0 h 2422800"/>
                <a:gd name="connsiteX0" fmla="*/ 7185 w 2073585"/>
                <a:gd name="connsiteY0" fmla="*/ 0 h 2422800"/>
                <a:gd name="connsiteX1" fmla="*/ 1040385 w 2073585"/>
                <a:gd name="connsiteY1" fmla="*/ 0 h 2422800"/>
                <a:gd name="connsiteX2" fmla="*/ 2073585 w 2073585"/>
                <a:gd name="connsiteY2" fmla="*/ 1211400 h 2422800"/>
                <a:gd name="connsiteX3" fmla="*/ 1040385 w 2073585"/>
                <a:gd name="connsiteY3" fmla="*/ 2422800 h 2422800"/>
                <a:gd name="connsiteX4" fmla="*/ 7185 w 2073585"/>
                <a:gd name="connsiteY4" fmla="*/ 2422800 h 2422800"/>
                <a:gd name="connsiteX5" fmla="*/ 0 w 2073585"/>
                <a:gd name="connsiteY5" fmla="*/ 1045208 h 2422800"/>
                <a:gd name="connsiteX6" fmla="*/ 7185 w 2073585"/>
                <a:gd name="connsiteY6" fmla="*/ 0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6" fmla="*/ 91440 w 2073585"/>
                <a:gd name="connsiteY6" fmla="*/ 1136648 h 2422800"/>
                <a:gd name="connsiteX0" fmla="*/ 0 w 2073585"/>
                <a:gd name="connsiteY0" fmla="*/ 1045208 h 2422800"/>
                <a:gd name="connsiteX1" fmla="*/ 7185 w 2073585"/>
                <a:gd name="connsiteY1" fmla="*/ 0 h 2422800"/>
                <a:gd name="connsiteX2" fmla="*/ 1040385 w 2073585"/>
                <a:gd name="connsiteY2" fmla="*/ 0 h 2422800"/>
                <a:gd name="connsiteX3" fmla="*/ 2073585 w 2073585"/>
                <a:gd name="connsiteY3" fmla="*/ 1211400 h 2422800"/>
                <a:gd name="connsiteX4" fmla="*/ 1040385 w 2073585"/>
                <a:gd name="connsiteY4" fmla="*/ 2422800 h 2422800"/>
                <a:gd name="connsiteX5" fmla="*/ 7185 w 2073585"/>
                <a:gd name="connsiteY5" fmla="*/ 2422800 h 2422800"/>
                <a:gd name="connsiteX0" fmla="*/ 0 w 2066400"/>
                <a:gd name="connsiteY0" fmla="*/ 0 h 2422800"/>
                <a:gd name="connsiteX1" fmla="*/ 1033200 w 2066400"/>
                <a:gd name="connsiteY1" fmla="*/ 0 h 2422800"/>
                <a:gd name="connsiteX2" fmla="*/ 2066400 w 2066400"/>
                <a:gd name="connsiteY2" fmla="*/ 1211400 h 2422800"/>
                <a:gd name="connsiteX3" fmla="*/ 1033200 w 2066400"/>
                <a:gd name="connsiteY3" fmla="*/ 2422800 h 2422800"/>
                <a:gd name="connsiteX4" fmla="*/ 0 w 2066400"/>
                <a:gd name="connsiteY4" fmla="*/ 2422800 h 242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400" h="2422800">
                  <a:moveTo>
                    <a:pt x="0" y="0"/>
                  </a:moveTo>
                  <a:lnTo>
                    <a:pt x="1033200" y="0"/>
                  </a:lnTo>
                  <a:cubicBezTo>
                    <a:pt x="1603821" y="0"/>
                    <a:pt x="2066400" y="542362"/>
                    <a:pt x="2066400" y="1211400"/>
                  </a:cubicBezTo>
                  <a:cubicBezTo>
                    <a:pt x="2066400" y="1880438"/>
                    <a:pt x="1603821" y="2422800"/>
                    <a:pt x="1033200" y="2422800"/>
                  </a:cubicBezTo>
                  <a:lnTo>
                    <a:pt x="0" y="2422800"/>
                  </a:lnTo>
                </a:path>
              </a:pathLst>
            </a:custGeom>
            <a:noFill/>
            <a:ln w="355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a:extLst>
                <a:ext uri="{FF2B5EF4-FFF2-40B4-BE49-F238E27FC236}">
                  <a16:creationId xmlns:a16="http://schemas.microsoft.com/office/drawing/2014/main" id="{5302FB5C-BDE1-4891-8E91-CB3F868629BB}"/>
                </a:ext>
              </a:extLst>
            </p:cNvPr>
            <p:cNvSpPr/>
            <p:nvPr userDrawn="1"/>
          </p:nvSpPr>
          <p:spPr>
            <a:xfrm>
              <a:off x="4416552" y="1207336"/>
              <a:ext cx="5074920" cy="356616"/>
            </a:xfrm>
            <a:prstGeom prst="rect">
              <a:avLst/>
            </a:prstGeom>
            <a:gradFill flip="none" rotWithShape="1">
              <a:gsLst>
                <a:gs pos="0">
                  <a:srgbClr val="BAC82F"/>
                </a:gs>
                <a:gs pos="100000">
                  <a:srgbClr val="0C6D8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a:extLst>
                <a:ext uri="{FF2B5EF4-FFF2-40B4-BE49-F238E27FC236}">
                  <a16:creationId xmlns:a16="http://schemas.microsoft.com/office/drawing/2014/main" id="{D09DE4F0-7E7E-4423-A407-CD6485ACBB4F}"/>
                </a:ext>
              </a:extLst>
            </p:cNvPr>
            <p:cNvSpPr/>
            <p:nvPr userDrawn="1"/>
          </p:nvSpPr>
          <p:spPr>
            <a:xfrm>
              <a:off x="0" y="1207336"/>
              <a:ext cx="4416552" cy="356616"/>
            </a:xfrm>
            <a:prstGeom prst="rect">
              <a:avLst/>
            </a:prstGeom>
            <a:gradFill flip="none" rotWithShape="1">
              <a:gsLst>
                <a:gs pos="0">
                  <a:srgbClr val="F2C020"/>
                </a:gs>
                <a:gs pos="100000">
                  <a:srgbClr val="BAC8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a:extLst>
                <a:ext uri="{FF2B5EF4-FFF2-40B4-BE49-F238E27FC236}">
                  <a16:creationId xmlns:a16="http://schemas.microsoft.com/office/drawing/2014/main" id="{4ED74833-8EE3-4FA9-B6D2-03710E410482}"/>
                </a:ext>
              </a:extLst>
            </p:cNvPr>
            <p:cNvSpPr/>
            <p:nvPr userDrawn="1"/>
          </p:nvSpPr>
          <p:spPr>
            <a:xfrm>
              <a:off x="4416552" y="3269385"/>
              <a:ext cx="5074920" cy="356616"/>
            </a:xfrm>
            <a:prstGeom prst="rect">
              <a:avLst/>
            </a:prstGeom>
            <a:gradFill flip="none" rotWithShape="1">
              <a:gsLst>
                <a:gs pos="0">
                  <a:schemeClr val="tx2"/>
                </a:gs>
                <a:gs pos="100000">
                  <a:schemeClr val="tx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a:extLst>
                <a:ext uri="{FF2B5EF4-FFF2-40B4-BE49-F238E27FC236}">
                  <a16:creationId xmlns:a16="http://schemas.microsoft.com/office/drawing/2014/main" id="{94005B59-B78D-469E-BAA4-E7B2A61E103D}"/>
                </a:ext>
              </a:extLst>
            </p:cNvPr>
            <p:cNvSpPr/>
            <p:nvPr userDrawn="1"/>
          </p:nvSpPr>
          <p:spPr>
            <a:xfrm>
              <a:off x="4414968" y="5318583"/>
              <a:ext cx="5074920" cy="356616"/>
            </a:xfrm>
            <a:prstGeom prst="rect">
              <a:avLst/>
            </a:prstGeom>
            <a:gradFill flip="none" rotWithShape="1">
              <a:gsLst>
                <a:gs pos="0">
                  <a:schemeClr val="tx2"/>
                </a:gs>
                <a:gs pos="52000">
                  <a:schemeClr val="accent3"/>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4" name="Rectangle 63">
              <a:extLst>
                <a:ext uri="{FF2B5EF4-FFF2-40B4-BE49-F238E27FC236}">
                  <a16:creationId xmlns:a16="http://schemas.microsoft.com/office/drawing/2014/main" id="{40BE4BEF-834D-4D0F-8E96-F1F8E6600C46}"/>
                </a:ext>
              </a:extLst>
            </p:cNvPr>
            <p:cNvSpPr/>
            <p:nvPr userDrawn="1"/>
          </p:nvSpPr>
          <p:spPr>
            <a:xfrm>
              <a:off x="9448800" y="5317275"/>
              <a:ext cx="2743200" cy="356616"/>
            </a:xfrm>
            <a:prstGeom prst="rect">
              <a:avLst/>
            </a:prstGeom>
            <a:gradFill flip="none" rotWithShape="1">
              <a:gsLst>
                <a:gs pos="0">
                  <a:schemeClr val="accent5"/>
                </a:gs>
                <a:gs pos="100000">
                  <a:srgbClr val="F2C02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2" name="Title 1">
            <a:extLst>
              <a:ext uri="{FF2B5EF4-FFF2-40B4-BE49-F238E27FC236}">
                <a16:creationId xmlns:a16="http://schemas.microsoft.com/office/drawing/2014/main" id="{1A4D6C00-E83E-4187-903F-A0A515BA93F6}"/>
              </a:ext>
            </a:extLst>
          </p:cNvPr>
          <p:cNvSpPr>
            <a:spLocks noGrp="1"/>
          </p:cNvSpPr>
          <p:nvPr>
            <p:ph type="title" hasCustomPrompt="1"/>
          </p:nvPr>
        </p:nvSpPr>
        <p:spPr>
          <a:xfrm>
            <a:off x="462638" y="2079876"/>
            <a:ext cx="3052087" cy="1475598"/>
          </a:xfrm>
        </p:spPr>
        <p:txBody>
          <a:bodyPr lIns="0" tIns="0" rIns="0" bIns="0"/>
          <a:lstStyle>
            <a:lvl1pPr>
              <a:defRPr/>
            </a:lvl1pPr>
          </a:lstStyle>
          <a:p>
            <a:r>
              <a:rPr lang="en-US" dirty="0"/>
              <a:t>CLICK TO EDIT</a:t>
            </a:r>
            <a:br>
              <a:rPr lang="en-US" dirty="0"/>
            </a:br>
            <a:r>
              <a:rPr lang="en-US" dirty="0"/>
              <a:t>MASTER TITLE</a:t>
            </a:r>
            <a:br>
              <a:rPr lang="en-US" dirty="0"/>
            </a:br>
            <a:r>
              <a:rPr lang="en-US" dirty="0"/>
              <a:t>STYLE</a:t>
            </a:r>
            <a:endParaRPr lang="ru-RU" dirty="0"/>
          </a:p>
        </p:txBody>
      </p:sp>
      <p:sp>
        <p:nvSpPr>
          <p:cNvPr id="8" name="Text Placeholder 7">
            <a:extLst>
              <a:ext uri="{FF2B5EF4-FFF2-40B4-BE49-F238E27FC236}">
                <a16:creationId xmlns:a16="http://schemas.microsoft.com/office/drawing/2014/main" id="{00F0DE95-4ED7-482F-BB4E-C1238B352DAD}"/>
              </a:ext>
            </a:extLst>
          </p:cNvPr>
          <p:cNvSpPr>
            <a:spLocks noGrp="1"/>
          </p:cNvSpPr>
          <p:nvPr>
            <p:ph type="body" sz="quarter" idx="13" hasCustomPrompt="1"/>
          </p:nvPr>
        </p:nvSpPr>
        <p:spPr>
          <a:xfrm>
            <a:off x="461963" y="3587769"/>
            <a:ext cx="1726129" cy="291597"/>
          </a:xfrm>
        </p:spPr>
        <p:txBody>
          <a:bodyPr lIns="0" tIns="0" rIns="0" bIns="0">
            <a:normAutofit/>
          </a:bodyPr>
          <a:lstStyle>
            <a:lvl1pPr marL="0" indent="0">
              <a:buNone/>
              <a:defRPr sz="2000" b="1" i="1">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20XX-20XX</a:t>
            </a:r>
            <a:endParaRPr lang="ru-RU" dirty="0"/>
          </a:p>
        </p:txBody>
      </p:sp>
      <p:sp>
        <p:nvSpPr>
          <p:cNvPr id="9" name="Text Placeholder 7">
            <a:extLst>
              <a:ext uri="{FF2B5EF4-FFF2-40B4-BE49-F238E27FC236}">
                <a16:creationId xmlns:a16="http://schemas.microsoft.com/office/drawing/2014/main" id="{1F135EA3-D982-467F-B90A-B791DFDDA877}"/>
              </a:ext>
            </a:extLst>
          </p:cNvPr>
          <p:cNvSpPr>
            <a:spLocks noGrp="1"/>
          </p:cNvSpPr>
          <p:nvPr>
            <p:ph type="body" sz="quarter" idx="14" hasCustomPrompt="1"/>
          </p:nvPr>
        </p:nvSpPr>
        <p:spPr>
          <a:xfrm>
            <a:off x="461963" y="3927199"/>
            <a:ext cx="1726129" cy="378571"/>
          </a:xfrm>
        </p:spPr>
        <p:txBody>
          <a:bodyPr lIns="0" tIns="0" rIns="0" bIns="0">
            <a:normAutofit/>
          </a:bodyPr>
          <a:lstStyle>
            <a:lvl1pPr marL="0" indent="0">
              <a:buNone/>
              <a:defRPr sz="2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3 Years Plan</a:t>
            </a:r>
            <a:endParaRPr lang="ru-RU" dirty="0"/>
          </a:p>
        </p:txBody>
      </p:sp>
      <p:sp>
        <p:nvSpPr>
          <p:cNvPr id="106" name="Picture Placeholder 104">
            <a:extLst>
              <a:ext uri="{FF2B5EF4-FFF2-40B4-BE49-F238E27FC236}">
                <a16:creationId xmlns:a16="http://schemas.microsoft.com/office/drawing/2014/main" id="{4580320F-7723-4672-AB19-22C87ECD53D3}"/>
              </a:ext>
            </a:extLst>
          </p:cNvPr>
          <p:cNvSpPr>
            <a:spLocks noGrp="1"/>
          </p:cNvSpPr>
          <p:nvPr>
            <p:ph type="pic" sz="quarter" idx="56"/>
          </p:nvPr>
        </p:nvSpPr>
        <p:spPr>
          <a:xfrm>
            <a:off x="461963" y="5725379"/>
            <a:ext cx="950912" cy="685800"/>
          </a:xfrm>
          <a:ln w="3556">
            <a:solidFill>
              <a:srgbClr val="454D55"/>
            </a:solidFill>
          </a:ln>
        </p:spPr>
        <p:txBody>
          <a:bodyPr anchor="ctr" anchorCtr="0">
            <a:noAutofit/>
          </a:bodyPr>
          <a:lstStyle>
            <a:lvl1pPr marL="0" indent="0" algn="ctr">
              <a:buNone/>
              <a:defRPr sz="1200"/>
            </a:lvl1pPr>
          </a:lstStyle>
          <a:p>
            <a:r>
              <a:rPr lang="en-US"/>
              <a:t>Click icon to add picture</a:t>
            </a:r>
            <a:endParaRPr lang="ru-RU"/>
          </a:p>
        </p:txBody>
      </p:sp>
      <p:sp>
        <p:nvSpPr>
          <p:cNvPr id="108" name="Text Placeholder 42">
            <a:extLst>
              <a:ext uri="{FF2B5EF4-FFF2-40B4-BE49-F238E27FC236}">
                <a16:creationId xmlns:a16="http://schemas.microsoft.com/office/drawing/2014/main" id="{F6CA33C8-1786-4D07-8C52-AE1469894B67}"/>
              </a:ext>
            </a:extLst>
          </p:cNvPr>
          <p:cNvSpPr>
            <a:spLocks noGrp="1"/>
          </p:cNvSpPr>
          <p:nvPr>
            <p:ph type="body" sz="quarter" idx="57" hasCustomPrompt="1"/>
          </p:nvPr>
        </p:nvSpPr>
        <p:spPr>
          <a:xfrm>
            <a:off x="2565129" y="863644"/>
            <a:ext cx="1044000" cy="1044000"/>
          </a:xfrm>
          <a:prstGeom prst="ellipse">
            <a:avLst/>
          </a:prstGeom>
          <a:solidFill>
            <a:srgbClr val="BAC82F"/>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dirty="0"/>
              <a:t>20XX</a:t>
            </a:r>
            <a:endParaRPr lang="ru-RU" dirty="0"/>
          </a:p>
        </p:txBody>
      </p:sp>
      <p:sp>
        <p:nvSpPr>
          <p:cNvPr id="44" name="Text Placeholder 42">
            <a:extLst>
              <a:ext uri="{FF2B5EF4-FFF2-40B4-BE49-F238E27FC236}">
                <a16:creationId xmlns:a16="http://schemas.microsoft.com/office/drawing/2014/main" id="{62E3BBD0-72BD-45D7-BE15-8B93AFB86258}"/>
              </a:ext>
            </a:extLst>
          </p:cNvPr>
          <p:cNvSpPr>
            <a:spLocks noGrp="1"/>
          </p:cNvSpPr>
          <p:nvPr>
            <p:ph type="body" sz="quarter" idx="15" hasCustomPrompt="1"/>
          </p:nvPr>
        </p:nvSpPr>
        <p:spPr>
          <a:xfrm>
            <a:off x="4414968" y="843980"/>
            <a:ext cx="1044000" cy="1044000"/>
          </a:xfrm>
          <a:prstGeom prst="ellipse">
            <a:avLst/>
          </a:prstGeom>
          <a:solidFill>
            <a:schemeClr val="bg1"/>
          </a:solidFill>
          <a:ln w="72390">
            <a:solidFill>
              <a:srgbClr val="BAC82F"/>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Q1</a:t>
            </a:r>
            <a:endParaRPr lang="ru-RU" dirty="0"/>
          </a:p>
        </p:txBody>
      </p:sp>
      <p:sp>
        <p:nvSpPr>
          <p:cNvPr id="80" name="Text Placeholder 7">
            <a:extLst>
              <a:ext uri="{FF2B5EF4-FFF2-40B4-BE49-F238E27FC236}">
                <a16:creationId xmlns:a16="http://schemas.microsoft.com/office/drawing/2014/main" id="{C695E72E-773D-407A-AFA4-EF90ADF9D131}"/>
              </a:ext>
            </a:extLst>
          </p:cNvPr>
          <p:cNvSpPr>
            <a:spLocks noGrp="1"/>
          </p:cNvSpPr>
          <p:nvPr>
            <p:ph type="body" sz="quarter" idx="32" hasCustomPrompt="1"/>
          </p:nvPr>
        </p:nvSpPr>
        <p:spPr>
          <a:xfrm>
            <a:off x="4078435" y="436306"/>
            <a:ext cx="1726129" cy="204276"/>
          </a:xfrm>
        </p:spPr>
        <p:txBody>
          <a:bodyPr lIns="0" tIns="0" rIns="0" bIns="0">
            <a:normAutofit/>
          </a:bodyPr>
          <a:lstStyle>
            <a:lvl1pPr marL="0" indent="0" algn="ctr">
              <a:buNone/>
              <a:defRPr sz="1500" b="0" i="0">
                <a:solidFill>
                  <a:srgbClr val="BAC82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81" name="Text Placeholder 7">
            <a:extLst>
              <a:ext uri="{FF2B5EF4-FFF2-40B4-BE49-F238E27FC236}">
                <a16:creationId xmlns:a16="http://schemas.microsoft.com/office/drawing/2014/main" id="{7463FB1C-AFEB-4EAE-B84D-A1613AF5BA7C}"/>
              </a:ext>
            </a:extLst>
          </p:cNvPr>
          <p:cNvSpPr>
            <a:spLocks noGrp="1"/>
          </p:cNvSpPr>
          <p:nvPr>
            <p:ph type="body" sz="quarter" idx="33" hasCustomPrompt="1"/>
          </p:nvPr>
        </p:nvSpPr>
        <p:spPr>
          <a:xfrm>
            <a:off x="4078434"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50" name="Text Placeholder 42">
            <a:extLst>
              <a:ext uri="{FF2B5EF4-FFF2-40B4-BE49-F238E27FC236}">
                <a16:creationId xmlns:a16="http://schemas.microsoft.com/office/drawing/2014/main" id="{12DFAD2F-3ED1-46BF-B662-2E96A42C48E7}"/>
              </a:ext>
            </a:extLst>
          </p:cNvPr>
          <p:cNvSpPr>
            <a:spLocks noGrp="1"/>
          </p:cNvSpPr>
          <p:nvPr>
            <p:ph type="body" sz="quarter" idx="17" hasCustomPrompt="1"/>
          </p:nvPr>
        </p:nvSpPr>
        <p:spPr>
          <a:xfrm>
            <a:off x="5759136" y="863644"/>
            <a:ext cx="1044000" cy="1044000"/>
          </a:xfrm>
          <a:prstGeom prst="ellipse">
            <a:avLst/>
          </a:prstGeom>
          <a:solidFill>
            <a:schemeClr val="bg1"/>
          </a:solidFill>
          <a:ln w="72390">
            <a:solidFill>
              <a:schemeClr val="accent2">
                <a:alpha val="60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2</a:t>
            </a:r>
          </a:p>
        </p:txBody>
      </p:sp>
      <p:sp>
        <p:nvSpPr>
          <p:cNvPr id="82" name="Text Placeholder 7">
            <a:extLst>
              <a:ext uri="{FF2B5EF4-FFF2-40B4-BE49-F238E27FC236}">
                <a16:creationId xmlns:a16="http://schemas.microsoft.com/office/drawing/2014/main" id="{622FB247-DB8F-4B67-B9EA-5741E1DDBEEE}"/>
              </a:ext>
            </a:extLst>
          </p:cNvPr>
          <p:cNvSpPr>
            <a:spLocks noGrp="1"/>
          </p:cNvSpPr>
          <p:nvPr>
            <p:ph type="body" sz="quarter" idx="34" hasCustomPrompt="1"/>
          </p:nvPr>
        </p:nvSpPr>
        <p:spPr>
          <a:xfrm>
            <a:off x="5422681" y="2025874"/>
            <a:ext cx="1726129" cy="204276"/>
          </a:xfrm>
        </p:spPr>
        <p:txBody>
          <a:bodyPr lIns="0" tIns="0" rIns="0" bIns="0">
            <a:normAutofit/>
          </a:bodyPr>
          <a:lstStyle>
            <a:lvl1pPr marL="0" indent="0" algn="ctr">
              <a:buNone/>
              <a:defRPr sz="1500" b="0" i="0">
                <a:solidFill>
                  <a:srgbClr val="81BF3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83" name="Text Placeholder 7">
            <a:extLst>
              <a:ext uri="{FF2B5EF4-FFF2-40B4-BE49-F238E27FC236}">
                <a16:creationId xmlns:a16="http://schemas.microsoft.com/office/drawing/2014/main" id="{CE2C8800-C93B-4E93-9AE2-9CBFC1E6D764}"/>
              </a:ext>
            </a:extLst>
          </p:cNvPr>
          <p:cNvSpPr>
            <a:spLocks noGrp="1"/>
          </p:cNvSpPr>
          <p:nvPr>
            <p:ph type="body" sz="quarter" idx="35" hasCustomPrompt="1"/>
          </p:nvPr>
        </p:nvSpPr>
        <p:spPr>
          <a:xfrm>
            <a:off x="5422680"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49" name="Text Placeholder 42">
            <a:extLst>
              <a:ext uri="{FF2B5EF4-FFF2-40B4-BE49-F238E27FC236}">
                <a16:creationId xmlns:a16="http://schemas.microsoft.com/office/drawing/2014/main" id="{CC1B1148-CFC2-4FF7-8B7C-9502EB650064}"/>
              </a:ext>
            </a:extLst>
          </p:cNvPr>
          <p:cNvSpPr>
            <a:spLocks noGrp="1"/>
          </p:cNvSpPr>
          <p:nvPr>
            <p:ph type="body" sz="quarter" idx="18" hasCustomPrompt="1"/>
          </p:nvPr>
        </p:nvSpPr>
        <p:spPr>
          <a:xfrm>
            <a:off x="7103304" y="863644"/>
            <a:ext cx="1044000" cy="1044000"/>
          </a:xfrm>
          <a:prstGeom prst="ellipse">
            <a:avLst/>
          </a:prstGeom>
          <a:solidFill>
            <a:schemeClr val="bg1"/>
          </a:solidFill>
          <a:ln w="72390">
            <a:solidFill>
              <a:schemeClr val="accent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3</a:t>
            </a:r>
          </a:p>
        </p:txBody>
      </p:sp>
      <p:sp>
        <p:nvSpPr>
          <p:cNvPr id="84" name="Text Placeholder 7">
            <a:extLst>
              <a:ext uri="{FF2B5EF4-FFF2-40B4-BE49-F238E27FC236}">
                <a16:creationId xmlns:a16="http://schemas.microsoft.com/office/drawing/2014/main" id="{60559160-7568-4A5B-88B4-DBB3C42D5D10}"/>
              </a:ext>
            </a:extLst>
          </p:cNvPr>
          <p:cNvSpPr>
            <a:spLocks noGrp="1"/>
          </p:cNvSpPr>
          <p:nvPr>
            <p:ph type="body" sz="quarter" idx="36" hasCustomPrompt="1"/>
          </p:nvPr>
        </p:nvSpPr>
        <p:spPr>
          <a:xfrm>
            <a:off x="6755391" y="437795"/>
            <a:ext cx="1726129" cy="204276"/>
          </a:xfrm>
        </p:spPr>
        <p:txBody>
          <a:bodyPr lIns="0" tIns="0" rIns="0" bIns="0">
            <a:normAutofit/>
          </a:bodyPr>
          <a:lstStyle>
            <a:lvl1pPr marL="0" indent="0" algn="ctr">
              <a:buNone/>
              <a:defRPr sz="1500" b="0" i="0">
                <a:solidFill>
                  <a:srgbClr val="2CA05B"/>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85" name="Text Placeholder 7">
            <a:extLst>
              <a:ext uri="{FF2B5EF4-FFF2-40B4-BE49-F238E27FC236}">
                <a16:creationId xmlns:a16="http://schemas.microsoft.com/office/drawing/2014/main" id="{AED30C6D-348A-4701-A27D-F10DFC175AC0}"/>
              </a:ext>
            </a:extLst>
          </p:cNvPr>
          <p:cNvSpPr>
            <a:spLocks noGrp="1"/>
          </p:cNvSpPr>
          <p:nvPr>
            <p:ph type="body" sz="quarter" idx="37" hasCustomPrompt="1"/>
          </p:nvPr>
        </p:nvSpPr>
        <p:spPr>
          <a:xfrm>
            <a:off x="6755390" y="618756"/>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46" name="Text Placeholder 42">
            <a:extLst>
              <a:ext uri="{FF2B5EF4-FFF2-40B4-BE49-F238E27FC236}">
                <a16:creationId xmlns:a16="http://schemas.microsoft.com/office/drawing/2014/main" id="{DC934A70-FE40-4A89-9799-1A672346662A}"/>
              </a:ext>
            </a:extLst>
          </p:cNvPr>
          <p:cNvSpPr>
            <a:spLocks noGrp="1"/>
          </p:cNvSpPr>
          <p:nvPr>
            <p:ph type="body" sz="quarter" idx="16" hasCustomPrompt="1"/>
          </p:nvPr>
        </p:nvSpPr>
        <p:spPr>
          <a:xfrm>
            <a:off x="8447472" y="863644"/>
            <a:ext cx="1044000" cy="1044000"/>
          </a:xfrm>
          <a:prstGeom prst="ellipse">
            <a:avLst/>
          </a:prstGeom>
          <a:solidFill>
            <a:schemeClr val="bg1"/>
          </a:solidFill>
          <a:ln w="72390">
            <a:solidFill>
              <a:schemeClr val="accent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4</a:t>
            </a:r>
          </a:p>
        </p:txBody>
      </p:sp>
      <p:sp>
        <p:nvSpPr>
          <p:cNvPr id="86" name="Text Placeholder 7">
            <a:extLst>
              <a:ext uri="{FF2B5EF4-FFF2-40B4-BE49-F238E27FC236}">
                <a16:creationId xmlns:a16="http://schemas.microsoft.com/office/drawing/2014/main" id="{AB11D018-DEEE-4BCE-B5F0-2B33DD39A6B9}"/>
              </a:ext>
            </a:extLst>
          </p:cNvPr>
          <p:cNvSpPr>
            <a:spLocks noGrp="1"/>
          </p:cNvSpPr>
          <p:nvPr>
            <p:ph type="body" sz="quarter" idx="38" hasCustomPrompt="1"/>
          </p:nvPr>
        </p:nvSpPr>
        <p:spPr>
          <a:xfrm>
            <a:off x="8106873" y="2025874"/>
            <a:ext cx="1726129" cy="204276"/>
          </a:xfrm>
        </p:spPr>
        <p:txBody>
          <a:bodyPr lIns="0" tIns="0" rIns="0" bIns="0">
            <a:normAutofit/>
          </a:bodyPr>
          <a:lstStyle>
            <a:lvl1pPr marL="0" indent="0" algn="ctr">
              <a:buNone/>
              <a:defRPr sz="1500" b="0" i="0">
                <a:solidFill>
                  <a:srgbClr val="1B866F"/>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87" name="Text Placeholder 7">
            <a:extLst>
              <a:ext uri="{FF2B5EF4-FFF2-40B4-BE49-F238E27FC236}">
                <a16:creationId xmlns:a16="http://schemas.microsoft.com/office/drawing/2014/main" id="{085539ED-B933-484F-8ECB-700829A52CAB}"/>
              </a:ext>
            </a:extLst>
          </p:cNvPr>
          <p:cNvSpPr>
            <a:spLocks noGrp="1"/>
          </p:cNvSpPr>
          <p:nvPr>
            <p:ph type="body" sz="quarter" idx="39" hasCustomPrompt="1"/>
          </p:nvPr>
        </p:nvSpPr>
        <p:spPr>
          <a:xfrm>
            <a:off x="8106872" y="220832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73" name="Text Placeholder 42">
            <a:extLst>
              <a:ext uri="{FF2B5EF4-FFF2-40B4-BE49-F238E27FC236}">
                <a16:creationId xmlns:a16="http://schemas.microsoft.com/office/drawing/2014/main" id="{F3728A77-BAED-49CA-87A0-DFCB220B3A28}"/>
              </a:ext>
            </a:extLst>
          </p:cNvPr>
          <p:cNvSpPr>
            <a:spLocks noGrp="1"/>
          </p:cNvSpPr>
          <p:nvPr>
            <p:ph type="body" sz="quarter" idx="28" hasCustomPrompt="1"/>
          </p:nvPr>
        </p:nvSpPr>
        <p:spPr>
          <a:xfrm>
            <a:off x="10705088" y="1917406"/>
            <a:ext cx="1044000" cy="1044000"/>
          </a:xfrm>
          <a:prstGeom prst="ellipse">
            <a:avLst/>
          </a:prstGeom>
          <a:solidFill>
            <a:schemeClr val="tx1"/>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dirty="0"/>
              <a:t>20XX</a:t>
            </a:r>
            <a:endParaRPr lang="ru-RU" dirty="0"/>
          </a:p>
        </p:txBody>
      </p:sp>
      <p:sp>
        <p:nvSpPr>
          <p:cNvPr id="57" name="Text Placeholder 42">
            <a:extLst>
              <a:ext uri="{FF2B5EF4-FFF2-40B4-BE49-F238E27FC236}">
                <a16:creationId xmlns:a16="http://schemas.microsoft.com/office/drawing/2014/main" id="{D7526F27-FC58-40E7-A76A-47A27D23255B}"/>
              </a:ext>
            </a:extLst>
          </p:cNvPr>
          <p:cNvSpPr>
            <a:spLocks noGrp="1"/>
          </p:cNvSpPr>
          <p:nvPr>
            <p:ph type="body" sz="quarter" idx="20" hasCustomPrompt="1"/>
          </p:nvPr>
        </p:nvSpPr>
        <p:spPr>
          <a:xfrm>
            <a:off x="8447472" y="2914158"/>
            <a:ext cx="1044000" cy="1044000"/>
          </a:xfrm>
          <a:prstGeom prst="ellipse">
            <a:avLst/>
          </a:prstGeom>
          <a:solidFill>
            <a:schemeClr val="bg1"/>
          </a:solidFill>
          <a:ln w="72390">
            <a:solidFill>
              <a:schemeClr val="bg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Q1</a:t>
            </a:r>
            <a:endParaRPr lang="ru-RU" dirty="0"/>
          </a:p>
        </p:txBody>
      </p:sp>
      <p:sp>
        <p:nvSpPr>
          <p:cNvPr id="94" name="Text Placeholder 7">
            <a:extLst>
              <a:ext uri="{FF2B5EF4-FFF2-40B4-BE49-F238E27FC236}">
                <a16:creationId xmlns:a16="http://schemas.microsoft.com/office/drawing/2014/main" id="{0D030018-A573-45D1-B6EF-210F3CF92D5F}"/>
              </a:ext>
            </a:extLst>
          </p:cNvPr>
          <p:cNvSpPr>
            <a:spLocks noGrp="1"/>
          </p:cNvSpPr>
          <p:nvPr>
            <p:ph type="body" sz="quarter" idx="46" hasCustomPrompt="1"/>
          </p:nvPr>
        </p:nvSpPr>
        <p:spPr>
          <a:xfrm>
            <a:off x="8105170" y="4073394"/>
            <a:ext cx="1726129" cy="204276"/>
          </a:xfrm>
        </p:spPr>
        <p:txBody>
          <a:bodyPr lIns="0" tIns="0" rIns="0" bIns="0">
            <a:normAutofit/>
          </a:bodyPr>
          <a:lstStyle>
            <a:lvl1pPr marL="0" indent="0" algn="ctr">
              <a:buNone/>
              <a:defRPr sz="1500" b="0" i="0">
                <a:solidFill>
                  <a:srgbClr val="0C6D8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95" name="Text Placeholder 7">
            <a:extLst>
              <a:ext uri="{FF2B5EF4-FFF2-40B4-BE49-F238E27FC236}">
                <a16:creationId xmlns:a16="http://schemas.microsoft.com/office/drawing/2014/main" id="{91FC8372-90CA-42B7-A237-0BC81F2687CB}"/>
              </a:ext>
            </a:extLst>
          </p:cNvPr>
          <p:cNvSpPr>
            <a:spLocks noGrp="1"/>
          </p:cNvSpPr>
          <p:nvPr>
            <p:ph type="body" sz="quarter" idx="47" hasCustomPrompt="1"/>
          </p:nvPr>
        </p:nvSpPr>
        <p:spPr>
          <a:xfrm>
            <a:off x="8105169"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58" name="Text Placeholder 42">
            <a:extLst>
              <a:ext uri="{FF2B5EF4-FFF2-40B4-BE49-F238E27FC236}">
                <a16:creationId xmlns:a16="http://schemas.microsoft.com/office/drawing/2014/main" id="{242D0BB2-4F17-4A8D-87A7-FADA2CAEC6F5}"/>
              </a:ext>
            </a:extLst>
          </p:cNvPr>
          <p:cNvSpPr>
            <a:spLocks noGrp="1"/>
          </p:cNvSpPr>
          <p:nvPr>
            <p:ph type="body" sz="quarter" idx="21" hasCustomPrompt="1"/>
          </p:nvPr>
        </p:nvSpPr>
        <p:spPr>
          <a:xfrm>
            <a:off x="7103304" y="2914158"/>
            <a:ext cx="1044000" cy="1044000"/>
          </a:xfrm>
          <a:prstGeom prst="ellipse">
            <a:avLst/>
          </a:prstGeom>
          <a:solidFill>
            <a:schemeClr val="bg1"/>
          </a:solidFill>
          <a:ln w="72390">
            <a:solidFill>
              <a:schemeClr val="bg2">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2</a:t>
            </a:r>
          </a:p>
        </p:txBody>
      </p:sp>
      <p:sp>
        <p:nvSpPr>
          <p:cNvPr id="90" name="Text Placeholder 7">
            <a:extLst>
              <a:ext uri="{FF2B5EF4-FFF2-40B4-BE49-F238E27FC236}">
                <a16:creationId xmlns:a16="http://schemas.microsoft.com/office/drawing/2014/main" id="{7F7CC596-D7AD-4DCE-B864-BB1A6A7C8B15}"/>
              </a:ext>
            </a:extLst>
          </p:cNvPr>
          <p:cNvSpPr>
            <a:spLocks noGrp="1"/>
          </p:cNvSpPr>
          <p:nvPr>
            <p:ph type="body" sz="quarter" idx="42" hasCustomPrompt="1"/>
          </p:nvPr>
        </p:nvSpPr>
        <p:spPr>
          <a:xfrm>
            <a:off x="6755390" y="2505648"/>
            <a:ext cx="1726129" cy="204276"/>
          </a:xfrm>
        </p:spPr>
        <p:txBody>
          <a:bodyPr lIns="0" tIns="0" rIns="0" bIns="0">
            <a:normAutofit/>
          </a:bodyPr>
          <a:lstStyle>
            <a:lvl1pPr marL="0" indent="0" algn="ctr">
              <a:buNone/>
              <a:defRPr sz="1500" b="0" i="0">
                <a:solidFill>
                  <a:srgbClr val="403474"/>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91" name="Text Placeholder 7">
            <a:extLst>
              <a:ext uri="{FF2B5EF4-FFF2-40B4-BE49-F238E27FC236}">
                <a16:creationId xmlns:a16="http://schemas.microsoft.com/office/drawing/2014/main" id="{28E66912-ACE9-4007-9A2B-050DC9408A24}"/>
              </a:ext>
            </a:extLst>
          </p:cNvPr>
          <p:cNvSpPr>
            <a:spLocks noGrp="1"/>
          </p:cNvSpPr>
          <p:nvPr>
            <p:ph type="body" sz="quarter" idx="43" hasCustomPrompt="1"/>
          </p:nvPr>
        </p:nvSpPr>
        <p:spPr>
          <a:xfrm>
            <a:off x="6755389"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59" name="Text Placeholder 42">
            <a:extLst>
              <a:ext uri="{FF2B5EF4-FFF2-40B4-BE49-F238E27FC236}">
                <a16:creationId xmlns:a16="http://schemas.microsoft.com/office/drawing/2014/main" id="{CC1EC2BE-5D73-4D49-B2F2-4DA2785D6EAD}"/>
              </a:ext>
            </a:extLst>
          </p:cNvPr>
          <p:cNvSpPr>
            <a:spLocks noGrp="1"/>
          </p:cNvSpPr>
          <p:nvPr>
            <p:ph type="body" sz="quarter" idx="22" hasCustomPrompt="1"/>
          </p:nvPr>
        </p:nvSpPr>
        <p:spPr>
          <a:xfrm>
            <a:off x="5759136" y="2914158"/>
            <a:ext cx="1044000" cy="1044000"/>
          </a:xfrm>
          <a:prstGeom prst="ellipse">
            <a:avLst/>
          </a:prstGeom>
          <a:solidFill>
            <a:schemeClr val="bg1"/>
          </a:solidFill>
          <a:ln w="72390">
            <a:solidFill>
              <a:schemeClr val="accent1">
                <a:lumMod val="75000"/>
              </a:schemeClr>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3</a:t>
            </a:r>
          </a:p>
        </p:txBody>
      </p:sp>
      <p:sp>
        <p:nvSpPr>
          <p:cNvPr id="92" name="Text Placeholder 7">
            <a:extLst>
              <a:ext uri="{FF2B5EF4-FFF2-40B4-BE49-F238E27FC236}">
                <a16:creationId xmlns:a16="http://schemas.microsoft.com/office/drawing/2014/main" id="{441FE3C4-7737-4EB6-9280-FAD8852FB4B8}"/>
              </a:ext>
            </a:extLst>
          </p:cNvPr>
          <p:cNvSpPr>
            <a:spLocks noGrp="1"/>
          </p:cNvSpPr>
          <p:nvPr>
            <p:ph type="body" sz="quarter" idx="44" hasCustomPrompt="1"/>
          </p:nvPr>
        </p:nvSpPr>
        <p:spPr>
          <a:xfrm>
            <a:off x="5420978" y="4073394"/>
            <a:ext cx="1726129" cy="204276"/>
          </a:xfrm>
        </p:spPr>
        <p:txBody>
          <a:bodyPr lIns="0" tIns="0" rIns="0" bIns="0">
            <a:normAutofit/>
          </a:bodyPr>
          <a:lstStyle>
            <a:lvl1pPr marL="0" indent="0" algn="ctr">
              <a:buNone/>
              <a:defRPr sz="1500" b="0" i="0">
                <a:solidFill>
                  <a:srgbClr val="571B6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93" name="Text Placeholder 7">
            <a:extLst>
              <a:ext uri="{FF2B5EF4-FFF2-40B4-BE49-F238E27FC236}">
                <a16:creationId xmlns:a16="http://schemas.microsoft.com/office/drawing/2014/main" id="{70EF49EC-F8D8-463F-B786-F2C04C33AEE7}"/>
              </a:ext>
            </a:extLst>
          </p:cNvPr>
          <p:cNvSpPr>
            <a:spLocks noGrp="1"/>
          </p:cNvSpPr>
          <p:nvPr>
            <p:ph type="body" sz="quarter" idx="45" hasCustomPrompt="1"/>
          </p:nvPr>
        </p:nvSpPr>
        <p:spPr>
          <a:xfrm>
            <a:off x="5420977" y="4255844"/>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56" name="Text Placeholder 42">
            <a:extLst>
              <a:ext uri="{FF2B5EF4-FFF2-40B4-BE49-F238E27FC236}">
                <a16:creationId xmlns:a16="http://schemas.microsoft.com/office/drawing/2014/main" id="{997AC0B1-99FC-455E-A896-3C370BB38C53}"/>
              </a:ext>
            </a:extLst>
          </p:cNvPr>
          <p:cNvSpPr>
            <a:spLocks noGrp="1"/>
          </p:cNvSpPr>
          <p:nvPr>
            <p:ph type="body" sz="quarter" idx="19" hasCustomPrompt="1"/>
          </p:nvPr>
        </p:nvSpPr>
        <p:spPr>
          <a:xfrm>
            <a:off x="4414968" y="2914158"/>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4</a:t>
            </a:r>
          </a:p>
        </p:txBody>
      </p:sp>
      <p:sp>
        <p:nvSpPr>
          <p:cNvPr id="88" name="Text Placeholder 7">
            <a:extLst>
              <a:ext uri="{FF2B5EF4-FFF2-40B4-BE49-F238E27FC236}">
                <a16:creationId xmlns:a16="http://schemas.microsoft.com/office/drawing/2014/main" id="{D66EAED5-741C-44D6-840F-C90C1AF74A23}"/>
              </a:ext>
            </a:extLst>
          </p:cNvPr>
          <p:cNvSpPr>
            <a:spLocks noGrp="1"/>
          </p:cNvSpPr>
          <p:nvPr>
            <p:ph type="body" sz="quarter" idx="40" hasCustomPrompt="1"/>
          </p:nvPr>
        </p:nvSpPr>
        <p:spPr>
          <a:xfrm>
            <a:off x="4071198" y="2505648"/>
            <a:ext cx="1726129" cy="204276"/>
          </a:xfrm>
        </p:spPr>
        <p:txBody>
          <a:bodyPr lIns="0" tIns="0" rIns="0" bIns="0">
            <a:normAutofit/>
          </a:bodyPr>
          <a:lstStyle>
            <a:lvl1pPr marL="0" indent="0" algn="ctr">
              <a:buNone/>
              <a:defRPr sz="1500" b="0" i="0">
                <a:solidFill>
                  <a:srgbClr val="6F0066"/>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89" name="Text Placeholder 7">
            <a:extLst>
              <a:ext uri="{FF2B5EF4-FFF2-40B4-BE49-F238E27FC236}">
                <a16:creationId xmlns:a16="http://schemas.microsoft.com/office/drawing/2014/main" id="{7887B0FE-2AB8-455F-8EC7-C8F31FEA27CC}"/>
              </a:ext>
            </a:extLst>
          </p:cNvPr>
          <p:cNvSpPr>
            <a:spLocks noGrp="1"/>
          </p:cNvSpPr>
          <p:nvPr>
            <p:ph type="body" sz="quarter" idx="41" hasCustomPrompt="1"/>
          </p:nvPr>
        </p:nvSpPr>
        <p:spPr>
          <a:xfrm>
            <a:off x="4071197" y="2688098"/>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75" name="Text Placeholder 42">
            <a:extLst>
              <a:ext uri="{FF2B5EF4-FFF2-40B4-BE49-F238E27FC236}">
                <a16:creationId xmlns:a16="http://schemas.microsoft.com/office/drawing/2014/main" id="{6F1AC56E-6618-4728-A6EA-8B021EB6BCFB}"/>
              </a:ext>
            </a:extLst>
          </p:cNvPr>
          <p:cNvSpPr>
            <a:spLocks noGrp="1"/>
          </p:cNvSpPr>
          <p:nvPr>
            <p:ph type="body" sz="quarter" idx="29" hasCustomPrompt="1"/>
          </p:nvPr>
        </p:nvSpPr>
        <p:spPr>
          <a:xfrm>
            <a:off x="2188092" y="3979528"/>
            <a:ext cx="1044000" cy="1044000"/>
          </a:xfrm>
          <a:prstGeom prst="ellipse">
            <a:avLst/>
          </a:prstGeom>
          <a:solidFill>
            <a:schemeClr val="tx2"/>
          </a:solidFill>
          <a:ln w="72390">
            <a:solidFill>
              <a:schemeClr val="bg1"/>
            </a:solidFill>
          </a:ln>
        </p:spPr>
        <p:txBody>
          <a:bodyPr lIns="0" tIns="0" rIns="0" bIns="0" anchor="ctr" anchorCtr="0">
            <a:normAutofit/>
          </a:bodyPr>
          <a:lstStyle>
            <a:lvl1pPr marL="0" indent="0" algn="ctr">
              <a:buNone/>
              <a:defRPr lang="ru-RU" sz="2200" kern="1200" dirty="0">
                <a:solidFill>
                  <a:schemeClr val="bg1"/>
                </a:solidFill>
                <a:latin typeface="+mj-lt"/>
                <a:ea typeface="+mn-ea"/>
                <a:cs typeface="+mn-cs"/>
              </a:defRPr>
            </a:lvl1pPr>
          </a:lstStyle>
          <a:p>
            <a:pPr lvl="0"/>
            <a:r>
              <a:rPr lang="en-US" dirty="0"/>
              <a:t>20XX</a:t>
            </a:r>
            <a:endParaRPr lang="ru-RU" dirty="0"/>
          </a:p>
        </p:txBody>
      </p:sp>
      <p:sp>
        <p:nvSpPr>
          <p:cNvPr id="60" name="Text Placeholder 42">
            <a:extLst>
              <a:ext uri="{FF2B5EF4-FFF2-40B4-BE49-F238E27FC236}">
                <a16:creationId xmlns:a16="http://schemas.microsoft.com/office/drawing/2014/main" id="{DB4C9C65-90B1-4A40-BB7B-DE799076D1B1}"/>
              </a:ext>
            </a:extLst>
          </p:cNvPr>
          <p:cNvSpPr>
            <a:spLocks noGrp="1"/>
          </p:cNvSpPr>
          <p:nvPr>
            <p:ph type="body" sz="quarter" idx="23" hasCustomPrompt="1"/>
          </p:nvPr>
        </p:nvSpPr>
        <p:spPr>
          <a:xfrm>
            <a:off x="4414968" y="4970360"/>
            <a:ext cx="1044000" cy="1044000"/>
          </a:xfrm>
          <a:prstGeom prst="ellipse">
            <a:avLst/>
          </a:prstGeom>
          <a:solidFill>
            <a:schemeClr val="bg1"/>
          </a:solidFill>
          <a:ln w="72390">
            <a:solidFill>
              <a:schemeClr val="tx2"/>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Q1</a:t>
            </a:r>
            <a:endParaRPr lang="ru-RU" dirty="0"/>
          </a:p>
        </p:txBody>
      </p:sp>
      <p:sp>
        <p:nvSpPr>
          <p:cNvPr id="96" name="Text Placeholder 7">
            <a:extLst>
              <a:ext uri="{FF2B5EF4-FFF2-40B4-BE49-F238E27FC236}">
                <a16:creationId xmlns:a16="http://schemas.microsoft.com/office/drawing/2014/main" id="{E9ED50CB-058A-4C6B-A8E2-0536EC0E40DA}"/>
              </a:ext>
            </a:extLst>
          </p:cNvPr>
          <p:cNvSpPr>
            <a:spLocks noGrp="1"/>
          </p:cNvSpPr>
          <p:nvPr>
            <p:ph type="body" sz="quarter" idx="48" hasCustomPrompt="1"/>
          </p:nvPr>
        </p:nvSpPr>
        <p:spPr>
          <a:xfrm>
            <a:off x="4075657" y="4567759"/>
            <a:ext cx="1726129" cy="204276"/>
          </a:xfrm>
        </p:spPr>
        <p:txBody>
          <a:bodyPr lIns="0" tIns="0" rIns="0" bIns="0">
            <a:normAutofit/>
          </a:bodyPr>
          <a:lstStyle>
            <a:lvl1pPr marL="0" indent="0" algn="ctr">
              <a:buNone/>
              <a:defRPr sz="1500" b="0" i="0">
                <a:solidFill>
                  <a:schemeClr val="tx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97" name="Text Placeholder 7">
            <a:extLst>
              <a:ext uri="{FF2B5EF4-FFF2-40B4-BE49-F238E27FC236}">
                <a16:creationId xmlns:a16="http://schemas.microsoft.com/office/drawing/2014/main" id="{04D14365-5F59-4F4F-B237-26A11A2DDDD1}"/>
              </a:ext>
            </a:extLst>
          </p:cNvPr>
          <p:cNvSpPr>
            <a:spLocks noGrp="1"/>
          </p:cNvSpPr>
          <p:nvPr>
            <p:ph type="body" sz="quarter" idx="49" hasCustomPrompt="1"/>
          </p:nvPr>
        </p:nvSpPr>
        <p:spPr>
          <a:xfrm>
            <a:off x="4075656"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63" name="Text Placeholder 42">
            <a:extLst>
              <a:ext uri="{FF2B5EF4-FFF2-40B4-BE49-F238E27FC236}">
                <a16:creationId xmlns:a16="http://schemas.microsoft.com/office/drawing/2014/main" id="{CFA7DBCF-F797-4B29-8C96-7AC1602BBC81}"/>
              </a:ext>
            </a:extLst>
          </p:cNvPr>
          <p:cNvSpPr>
            <a:spLocks noGrp="1"/>
          </p:cNvSpPr>
          <p:nvPr>
            <p:ph type="body" sz="quarter" idx="26" hasCustomPrompt="1"/>
          </p:nvPr>
        </p:nvSpPr>
        <p:spPr>
          <a:xfrm>
            <a:off x="5759136" y="4970360"/>
            <a:ext cx="1044000" cy="1044000"/>
          </a:xfrm>
          <a:prstGeom prst="ellipse">
            <a:avLst/>
          </a:prstGeom>
          <a:solidFill>
            <a:schemeClr val="bg1"/>
          </a:solidFill>
          <a:ln w="72390">
            <a:solidFill>
              <a:schemeClr val="accent3"/>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2</a:t>
            </a:r>
          </a:p>
        </p:txBody>
      </p:sp>
      <p:sp>
        <p:nvSpPr>
          <p:cNvPr id="100" name="Text Placeholder 7">
            <a:extLst>
              <a:ext uri="{FF2B5EF4-FFF2-40B4-BE49-F238E27FC236}">
                <a16:creationId xmlns:a16="http://schemas.microsoft.com/office/drawing/2014/main" id="{07524528-CBB1-40C1-A6F2-855A4D99478D}"/>
              </a:ext>
            </a:extLst>
          </p:cNvPr>
          <p:cNvSpPr>
            <a:spLocks noGrp="1"/>
          </p:cNvSpPr>
          <p:nvPr>
            <p:ph type="body" sz="quarter" idx="52" hasCustomPrompt="1"/>
          </p:nvPr>
        </p:nvSpPr>
        <p:spPr>
          <a:xfrm>
            <a:off x="5423464" y="6121335"/>
            <a:ext cx="1726129" cy="204276"/>
          </a:xfrm>
        </p:spPr>
        <p:txBody>
          <a:bodyPr lIns="0" tIns="0" rIns="0" bIns="0">
            <a:normAutofit/>
          </a:bodyPr>
          <a:lstStyle>
            <a:lvl1pPr marL="0" indent="0" algn="ctr">
              <a:buNone/>
              <a:defRPr sz="1500" b="0" i="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101" name="Text Placeholder 7">
            <a:extLst>
              <a:ext uri="{FF2B5EF4-FFF2-40B4-BE49-F238E27FC236}">
                <a16:creationId xmlns:a16="http://schemas.microsoft.com/office/drawing/2014/main" id="{41F799BD-659E-472B-98A7-7C06C2F7458C}"/>
              </a:ext>
            </a:extLst>
          </p:cNvPr>
          <p:cNvSpPr>
            <a:spLocks noGrp="1"/>
          </p:cNvSpPr>
          <p:nvPr>
            <p:ph type="body" sz="quarter" idx="53" hasCustomPrompt="1"/>
          </p:nvPr>
        </p:nvSpPr>
        <p:spPr>
          <a:xfrm>
            <a:off x="5423463"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62" name="Text Placeholder 42">
            <a:extLst>
              <a:ext uri="{FF2B5EF4-FFF2-40B4-BE49-F238E27FC236}">
                <a16:creationId xmlns:a16="http://schemas.microsoft.com/office/drawing/2014/main" id="{113ADCA9-C0A6-4FAB-A09E-4DECBD41D738}"/>
              </a:ext>
            </a:extLst>
          </p:cNvPr>
          <p:cNvSpPr>
            <a:spLocks noGrp="1"/>
          </p:cNvSpPr>
          <p:nvPr>
            <p:ph type="body" sz="quarter" idx="25" hasCustomPrompt="1"/>
          </p:nvPr>
        </p:nvSpPr>
        <p:spPr>
          <a:xfrm>
            <a:off x="7103304" y="4970360"/>
            <a:ext cx="1044000" cy="1044000"/>
          </a:xfrm>
          <a:prstGeom prst="ellipse">
            <a:avLst/>
          </a:prstGeom>
          <a:solidFill>
            <a:schemeClr val="bg1"/>
          </a:solidFill>
          <a:ln w="72390">
            <a:solidFill>
              <a:schemeClr val="accent4"/>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3</a:t>
            </a:r>
          </a:p>
        </p:txBody>
      </p:sp>
      <p:sp>
        <p:nvSpPr>
          <p:cNvPr id="98" name="Text Placeholder 7">
            <a:extLst>
              <a:ext uri="{FF2B5EF4-FFF2-40B4-BE49-F238E27FC236}">
                <a16:creationId xmlns:a16="http://schemas.microsoft.com/office/drawing/2014/main" id="{3EC66011-3B65-49CC-8886-E2CCFBFFABD7}"/>
              </a:ext>
            </a:extLst>
          </p:cNvPr>
          <p:cNvSpPr>
            <a:spLocks noGrp="1"/>
          </p:cNvSpPr>
          <p:nvPr>
            <p:ph type="body" sz="quarter" idx="50" hasCustomPrompt="1"/>
          </p:nvPr>
        </p:nvSpPr>
        <p:spPr>
          <a:xfrm>
            <a:off x="6759849" y="4567759"/>
            <a:ext cx="1726129" cy="204276"/>
          </a:xfrm>
        </p:spPr>
        <p:txBody>
          <a:bodyPr lIns="0" tIns="0" rIns="0" bIns="0">
            <a:normAutofit/>
          </a:bodyPr>
          <a:lstStyle>
            <a:lvl1pPr marL="0" indent="0" algn="ctr">
              <a:buNone/>
              <a:defRPr sz="1500" b="0" i="0">
                <a:solidFill>
                  <a:srgbClr val="E8611D"/>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99" name="Text Placeholder 7">
            <a:extLst>
              <a:ext uri="{FF2B5EF4-FFF2-40B4-BE49-F238E27FC236}">
                <a16:creationId xmlns:a16="http://schemas.microsoft.com/office/drawing/2014/main" id="{3B2B5959-E5CC-42A7-B797-463098BE6290}"/>
              </a:ext>
            </a:extLst>
          </p:cNvPr>
          <p:cNvSpPr>
            <a:spLocks noGrp="1"/>
          </p:cNvSpPr>
          <p:nvPr>
            <p:ph type="body" sz="quarter" idx="51" hasCustomPrompt="1"/>
          </p:nvPr>
        </p:nvSpPr>
        <p:spPr>
          <a:xfrm>
            <a:off x="6759848" y="4750209"/>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61" name="Text Placeholder 42">
            <a:extLst>
              <a:ext uri="{FF2B5EF4-FFF2-40B4-BE49-F238E27FC236}">
                <a16:creationId xmlns:a16="http://schemas.microsoft.com/office/drawing/2014/main" id="{91E8A179-36A3-4D0A-96E7-689F93F9B8F2}"/>
              </a:ext>
            </a:extLst>
          </p:cNvPr>
          <p:cNvSpPr>
            <a:spLocks noGrp="1"/>
          </p:cNvSpPr>
          <p:nvPr>
            <p:ph type="body" sz="quarter" idx="24" hasCustomPrompt="1"/>
          </p:nvPr>
        </p:nvSpPr>
        <p:spPr>
          <a:xfrm>
            <a:off x="8447472" y="4970360"/>
            <a:ext cx="1044000" cy="1044000"/>
          </a:xfrm>
          <a:prstGeom prst="ellipse">
            <a:avLst/>
          </a:prstGeom>
          <a:solidFill>
            <a:schemeClr val="bg1"/>
          </a:solidFill>
          <a:ln w="72390">
            <a:solidFill>
              <a:schemeClr val="accent5"/>
            </a:solidFill>
          </a:ln>
        </p:spPr>
        <p:txBody>
          <a:bodyPr lIns="0" tIns="0" rIns="0" bIns="0" anchor="ctr" anchorCtr="0">
            <a:normAutofit/>
          </a:bodyPr>
          <a:lstStyle>
            <a:lvl1pPr marL="0" indent="0" algn="ctr">
              <a:buNone/>
              <a:defRPr sz="3000">
                <a:solidFill>
                  <a:srgbClr val="454D55"/>
                </a:solidFill>
                <a:latin typeface="+mj-lt"/>
              </a:defRPr>
            </a:lvl1pPr>
          </a:lstStyle>
          <a:p>
            <a:pPr lvl="0"/>
            <a:r>
              <a:rPr lang="en-US" dirty="0"/>
              <a:t>Q</a:t>
            </a:r>
            <a:r>
              <a:rPr lang="ru-RU" dirty="0"/>
              <a:t>4</a:t>
            </a:r>
          </a:p>
        </p:txBody>
      </p:sp>
      <p:sp>
        <p:nvSpPr>
          <p:cNvPr id="102" name="Text Placeholder 7">
            <a:extLst>
              <a:ext uri="{FF2B5EF4-FFF2-40B4-BE49-F238E27FC236}">
                <a16:creationId xmlns:a16="http://schemas.microsoft.com/office/drawing/2014/main" id="{9FDC66A0-D1C5-4C83-BBEE-D079881FADA3}"/>
              </a:ext>
            </a:extLst>
          </p:cNvPr>
          <p:cNvSpPr>
            <a:spLocks noGrp="1"/>
          </p:cNvSpPr>
          <p:nvPr>
            <p:ph type="body" sz="quarter" idx="54" hasCustomPrompt="1"/>
          </p:nvPr>
        </p:nvSpPr>
        <p:spPr>
          <a:xfrm>
            <a:off x="8107656" y="6121335"/>
            <a:ext cx="1726129" cy="204276"/>
          </a:xfrm>
        </p:spPr>
        <p:txBody>
          <a:bodyPr lIns="0" tIns="0" rIns="0" bIns="0">
            <a:normAutofit/>
          </a:bodyPr>
          <a:lstStyle>
            <a:lvl1pPr marL="0" indent="0" algn="ctr">
              <a:buNone/>
              <a:defRPr sz="1500" b="0" i="0">
                <a:solidFill>
                  <a:schemeClr val="accent5"/>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TITLE</a:t>
            </a:r>
            <a:endParaRPr lang="ru-RU" dirty="0"/>
          </a:p>
        </p:txBody>
      </p:sp>
      <p:sp>
        <p:nvSpPr>
          <p:cNvPr id="103" name="Text Placeholder 7">
            <a:extLst>
              <a:ext uri="{FF2B5EF4-FFF2-40B4-BE49-F238E27FC236}">
                <a16:creationId xmlns:a16="http://schemas.microsoft.com/office/drawing/2014/main" id="{E4E5E736-BFFC-4245-916F-586110128844}"/>
              </a:ext>
            </a:extLst>
          </p:cNvPr>
          <p:cNvSpPr>
            <a:spLocks noGrp="1"/>
          </p:cNvSpPr>
          <p:nvPr>
            <p:ph type="body" sz="quarter" idx="55" hasCustomPrompt="1"/>
          </p:nvPr>
        </p:nvSpPr>
        <p:spPr>
          <a:xfrm>
            <a:off x="8107655" y="6303785"/>
            <a:ext cx="1726129" cy="176047"/>
          </a:xfrm>
        </p:spPr>
        <p:txBody>
          <a:bodyPr lIns="0" tIns="0" rIns="0" bIns="0">
            <a:normAutofit/>
          </a:bodyPr>
          <a:lstStyle>
            <a:lvl1pPr marL="0" indent="0" algn="ctr">
              <a:buNone/>
              <a:defRPr sz="1000" b="0" i="1">
                <a:solidFill>
                  <a:srgbClr val="454D5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Milestone description</a:t>
            </a:r>
            <a:endParaRPr lang="ru-RU" dirty="0"/>
          </a:p>
        </p:txBody>
      </p:sp>
      <p:sp>
        <p:nvSpPr>
          <p:cNvPr id="110" name="Text Placeholder 42">
            <a:extLst>
              <a:ext uri="{FF2B5EF4-FFF2-40B4-BE49-F238E27FC236}">
                <a16:creationId xmlns:a16="http://schemas.microsoft.com/office/drawing/2014/main" id="{74922A2C-30D3-4ED0-8443-C57494EB4287}"/>
              </a:ext>
            </a:extLst>
          </p:cNvPr>
          <p:cNvSpPr>
            <a:spLocks noGrp="1"/>
          </p:cNvSpPr>
          <p:nvPr>
            <p:ph type="body" sz="quarter" idx="58" hasCustomPrompt="1"/>
          </p:nvPr>
        </p:nvSpPr>
        <p:spPr>
          <a:xfrm>
            <a:off x="10293432" y="4973439"/>
            <a:ext cx="1044000" cy="1044000"/>
          </a:xfrm>
          <a:prstGeom prst="ellipse">
            <a:avLst/>
          </a:prstGeom>
          <a:solidFill>
            <a:schemeClr val="accent5"/>
          </a:solidFill>
          <a:ln w="72390">
            <a:solidFill>
              <a:schemeClr val="bg1"/>
            </a:solidFill>
          </a:ln>
        </p:spPr>
        <p:txBody>
          <a:bodyPr lIns="0" tIns="0" rIns="0" bIns="0" anchor="ctr" anchorCtr="0">
            <a:normAutofit/>
          </a:bodyPr>
          <a:lstStyle>
            <a:lvl1pPr marL="0" indent="0" algn="ctr">
              <a:buNone/>
              <a:defRPr lang="ru-RU" sz="2200" kern="1200" dirty="0">
                <a:solidFill>
                  <a:srgbClr val="454D55"/>
                </a:solidFill>
                <a:latin typeface="+mj-lt"/>
                <a:ea typeface="+mn-ea"/>
                <a:cs typeface="+mn-cs"/>
              </a:defRPr>
            </a:lvl1pPr>
          </a:lstStyle>
          <a:p>
            <a:pPr lvl="0"/>
            <a:r>
              <a:rPr lang="en-US" dirty="0"/>
              <a:t>20XX</a:t>
            </a:r>
            <a:endParaRPr lang="ru-RU" dirty="0"/>
          </a:p>
        </p:txBody>
      </p:sp>
      <p:sp>
        <p:nvSpPr>
          <p:cNvPr id="5" name="Footer Placeholder 4">
            <a:extLst>
              <a:ext uri="{FF2B5EF4-FFF2-40B4-BE49-F238E27FC236}">
                <a16:creationId xmlns:a16="http://schemas.microsoft.com/office/drawing/2014/main" id="{4953E081-530B-464A-B47C-C858A60EB2EA}"/>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7C0373A1-F9A6-4E7C-A04F-22454F3A60CF}"/>
              </a:ext>
            </a:extLst>
          </p:cNvPr>
          <p:cNvSpPr>
            <a:spLocks noGrp="1"/>
          </p:cNvSpPr>
          <p:nvPr>
            <p:ph type="dt" sz="half" idx="10"/>
          </p:nvPr>
        </p:nvSpPr>
        <p:spPr>
          <a:xfrm>
            <a:off x="9005888" y="550858"/>
            <a:ext cx="2743200" cy="176716"/>
          </a:xfrm>
          <a:prstGeom prst="rect">
            <a:avLst/>
          </a:prstGeom>
        </p:spPr>
        <p:txBody>
          <a:bodyPr/>
          <a:lstStyle/>
          <a:p>
            <a:fld id="{F0BF70C0-85C8-4782-A2DC-740B0F58DBF8}" type="datetime1">
              <a:rPr lang="ru-RU" smtClean="0"/>
              <a:t>06.05.2019</a:t>
            </a:fld>
            <a:endParaRPr lang="ru-RU"/>
          </a:p>
        </p:txBody>
      </p:sp>
      <p:sp>
        <p:nvSpPr>
          <p:cNvPr id="6" name="Slide Number Placeholder 5">
            <a:extLst>
              <a:ext uri="{FF2B5EF4-FFF2-40B4-BE49-F238E27FC236}">
                <a16:creationId xmlns:a16="http://schemas.microsoft.com/office/drawing/2014/main" id="{B09BF57F-FEA7-4D09-AA29-F32AA5577A04}"/>
              </a:ext>
            </a:extLst>
          </p:cNvPr>
          <p:cNvSpPr>
            <a:spLocks noGrp="1"/>
          </p:cNvSpPr>
          <p:nvPr>
            <p:ph type="sldNum" sz="quarter" idx="12"/>
          </p:nvPr>
        </p:nvSpPr>
        <p:spPr/>
        <p:txBody>
          <a:bodyPr/>
          <a:lstStyle/>
          <a:p>
            <a:fld id="{93C1428B-5ACF-4E79-A091-05E2328DA75D}" type="slidenum">
              <a:rPr lang="ru-RU" smtClean="0"/>
              <a:t>‹#›</a:t>
            </a:fld>
            <a:endParaRPr lang="ru-RU"/>
          </a:p>
        </p:txBody>
      </p:sp>
    </p:spTree>
    <p:extLst>
      <p:ext uri="{BB962C8B-B14F-4D97-AF65-F5344CB8AC3E}">
        <p14:creationId xmlns:p14="http://schemas.microsoft.com/office/powerpoint/2010/main" val="303136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 id="2147483756" r:id="rId28"/>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AC5166-4796-40D2-A50C-05DACE2C6C35}"/>
              </a:ext>
            </a:extLst>
          </p:cNvPr>
          <p:cNvSpPr>
            <a:spLocks noGrp="1"/>
          </p:cNvSpPr>
          <p:nvPr>
            <p:ph type="title"/>
          </p:nvPr>
        </p:nvSpPr>
        <p:spPr>
          <a:xfrm>
            <a:off x="838200" y="1292588"/>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AD836682-CE55-4994-889B-5D188C3E4F73}"/>
              </a:ext>
            </a:extLst>
          </p:cNvPr>
          <p:cNvSpPr>
            <a:spLocks noGrp="1"/>
          </p:cNvSpPr>
          <p:nvPr>
            <p:ph type="body" idx="1"/>
          </p:nvPr>
        </p:nvSpPr>
        <p:spPr>
          <a:xfrm>
            <a:off x="838200" y="2753088"/>
            <a:ext cx="10515600" cy="234142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F31F9231-8DF4-411E-8324-453AB042A01C}"/>
              </a:ext>
            </a:extLst>
          </p:cNvPr>
          <p:cNvSpPr>
            <a:spLocks noGrp="1"/>
          </p:cNvSpPr>
          <p:nvPr>
            <p:ph type="dt" sz="half" idx="2"/>
          </p:nvPr>
        </p:nvSpPr>
        <p:spPr>
          <a:xfrm>
            <a:off x="9005888" y="577752"/>
            <a:ext cx="2743200" cy="176716"/>
          </a:xfrm>
          <a:prstGeom prst="rect">
            <a:avLst/>
          </a:prstGeom>
        </p:spPr>
        <p:txBody>
          <a:bodyPr vert="horz" lIns="0" tIns="0" rIns="0" bIns="0" rtlCol="0" anchor="t" anchorCtr="0"/>
          <a:lstStyle>
            <a:lvl1pPr algn="r">
              <a:defRPr sz="900" i="1">
                <a:solidFill>
                  <a:srgbClr val="454D55"/>
                </a:solidFill>
              </a:defRPr>
            </a:lvl1pPr>
          </a:lstStyle>
          <a:p>
            <a:fld id="{8BF4B2BE-5503-4E92-A98A-CA19FA0A1E48}" type="datetime1">
              <a:rPr lang="ru-RU" smtClean="0"/>
              <a:pPr/>
              <a:t>06.05.2019</a:t>
            </a:fld>
            <a:endParaRPr lang="ru-RU"/>
          </a:p>
        </p:txBody>
      </p:sp>
      <p:sp>
        <p:nvSpPr>
          <p:cNvPr id="5" name="Footer Placeholder 4">
            <a:extLst>
              <a:ext uri="{FF2B5EF4-FFF2-40B4-BE49-F238E27FC236}">
                <a16:creationId xmlns:a16="http://schemas.microsoft.com/office/drawing/2014/main" id="{C30475F0-EE3A-4617-AFAB-40BF7C148786}"/>
              </a:ext>
            </a:extLst>
          </p:cNvPr>
          <p:cNvSpPr>
            <a:spLocks noGrp="1"/>
          </p:cNvSpPr>
          <p:nvPr>
            <p:ph type="ftr" sz="quarter" idx="3"/>
          </p:nvPr>
        </p:nvSpPr>
        <p:spPr>
          <a:xfrm>
            <a:off x="9005888" y="392469"/>
            <a:ext cx="2743200" cy="176715"/>
          </a:xfrm>
          <a:prstGeom prst="rect">
            <a:avLst/>
          </a:prstGeom>
        </p:spPr>
        <p:txBody>
          <a:bodyPr vert="horz" lIns="0" tIns="0" rIns="0" bIns="0" rtlCol="0" anchor="b" anchorCtr="0"/>
          <a:lstStyle>
            <a:lvl1pPr algn="r">
              <a:defRPr sz="900" i="1">
                <a:solidFill>
                  <a:srgbClr val="454D55"/>
                </a:solidFill>
              </a:defRPr>
            </a:lvl1pPr>
          </a:lstStyle>
          <a:p>
            <a:r>
              <a:rPr lang="en-US"/>
              <a:t>ADD A FOOTER</a:t>
            </a:r>
            <a:endParaRPr lang="ru-RU" dirty="0"/>
          </a:p>
        </p:txBody>
      </p:sp>
      <p:sp>
        <p:nvSpPr>
          <p:cNvPr id="6" name="Slide Number Placeholder 5">
            <a:extLst>
              <a:ext uri="{FF2B5EF4-FFF2-40B4-BE49-F238E27FC236}">
                <a16:creationId xmlns:a16="http://schemas.microsoft.com/office/drawing/2014/main" id="{8AA07E7D-9F5C-43AC-A03A-432F6CB44929}"/>
              </a:ext>
            </a:extLst>
          </p:cNvPr>
          <p:cNvSpPr>
            <a:spLocks noGrp="1"/>
          </p:cNvSpPr>
          <p:nvPr>
            <p:ph type="sldNum" sz="quarter" idx="4"/>
          </p:nvPr>
        </p:nvSpPr>
        <p:spPr>
          <a:xfrm>
            <a:off x="442913" y="392470"/>
            <a:ext cx="395287" cy="176715"/>
          </a:xfrm>
          <a:prstGeom prst="rect">
            <a:avLst/>
          </a:prstGeom>
        </p:spPr>
        <p:txBody>
          <a:bodyPr vert="horz" lIns="0" tIns="0" rIns="0" bIns="0" rtlCol="0" anchor="b" anchorCtr="0"/>
          <a:lstStyle>
            <a:lvl1pPr algn="l">
              <a:defRPr sz="900" i="1">
                <a:solidFill>
                  <a:srgbClr val="454D55"/>
                </a:solidFill>
              </a:defRPr>
            </a:lvl1pPr>
          </a:lstStyle>
          <a:p>
            <a:fld id="{93C1428B-5ACF-4E79-A091-05E2328DA75D}" type="slidenum">
              <a:rPr lang="ru-RU" smtClean="0"/>
              <a:pPr/>
              <a:t>‹#›</a:t>
            </a:fld>
            <a:endParaRPr lang="ru-RU"/>
          </a:p>
        </p:txBody>
      </p:sp>
    </p:spTree>
    <p:extLst>
      <p:ext uri="{BB962C8B-B14F-4D97-AF65-F5344CB8AC3E}">
        <p14:creationId xmlns:p14="http://schemas.microsoft.com/office/powerpoint/2010/main" val="1274183252"/>
      </p:ext>
    </p:extLst>
  </p:cSld>
  <p:clrMap bg1="lt1" tx1="dk1" bg2="lt2" tx2="dk2" accent1="accent1" accent2="accent2" accent3="accent3" accent4="accent4" accent5="accent5" accent6="accent6" hlink="hlink" folHlink="folHlink"/>
  <p:sldLayoutIdLst>
    <p:sldLayoutId id="2147483755" r:id="rId1"/>
  </p:sldLayoutIdLst>
  <p:hf hdr="0"/>
  <p:txStyles>
    <p:titleStyle>
      <a:lvl1pPr algn="l" defTabSz="914400" rtl="0" eaLnBrk="1" latinLnBrk="0" hangingPunct="1">
        <a:lnSpc>
          <a:spcPct val="90000"/>
        </a:lnSpc>
        <a:spcBef>
          <a:spcPct val="0"/>
        </a:spcBef>
        <a:buNone/>
        <a:defRPr sz="35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78">
          <p15:clr>
            <a:srgbClr val="F26B43"/>
          </p15:clr>
        </p15:guide>
        <p15:guide id="2" pos="279">
          <p15:clr>
            <a:srgbClr val="F26B43"/>
          </p15:clr>
        </p15:guide>
        <p15:guide id="3" pos="7401">
          <p15:clr>
            <a:srgbClr val="F26B43"/>
          </p15:clr>
        </p15:guide>
        <p15:guide id="4" orient="horz" pos="404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alpha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32A7554-1BEB-4851-BEC7-6C2514F1F503}"/>
              </a:ext>
            </a:extLst>
          </p:cNvPr>
          <p:cNvSpPr>
            <a:spLocks noGrp="1"/>
          </p:cNvSpPr>
          <p:nvPr>
            <p:ph type="pic" sz="quarter" idx="14"/>
          </p:nvPr>
        </p:nvSpPr>
        <p:spPr>
          <a:xfrm>
            <a:off x="0" y="0"/>
            <a:ext cx="12192000" cy="6858000"/>
          </a:xfrm>
        </p:spPr>
      </p:sp>
      <p:pic>
        <p:nvPicPr>
          <p:cNvPr id="18" name="Picture 17">
            <a:extLst>
              <a:ext uri="{FF2B5EF4-FFF2-40B4-BE49-F238E27FC236}">
                <a16:creationId xmlns:a16="http://schemas.microsoft.com/office/drawing/2014/main" id="{9F4239C3-8264-4E21-A1AD-1FBDFF876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31016" y="27494"/>
            <a:ext cx="12192000" cy="6858000"/>
          </a:xfrm>
          <a:prstGeom prst="rect">
            <a:avLst/>
          </a:prstGeom>
          <a:solidFill>
            <a:schemeClr val="accent6">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1655523" y="1493977"/>
            <a:ext cx="10473429" cy="1278092"/>
          </a:xfrm>
        </p:spPr>
        <p:txBody>
          <a:bodyPr/>
          <a:lstStyle/>
          <a:p>
            <a:r>
              <a:rPr lang="en-US" sz="7200" dirty="0"/>
              <a:t>Final Presentation</a:t>
            </a: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a:p>
        </p:txBody>
      </p:sp>
      <p:sp>
        <p:nvSpPr>
          <p:cNvPr id="22" name="Freeform: Shape 21">
            <a:extLst>
              <a:ext uri="{FF2B5EF4-FFF2-40B4-BE49-F238E27FC236}">
                <a16:creationId xmlns:a16="http://schemas.microsoft.com/office/drawing/2014/main" id="{A2F898BB-4085-4F65-842B-C8BD0B58BEA6}"/>
              </a:ext>
            </a:extLst>
          </p:cNvPr>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endParaRPr>
          </a:p>
        </p:txBody>
      </p:sp>
      <p:sp>
        <p:nvSpPr>
          <p:cNvPr id="23" name="Rectangle 22">
            <a:extLst>
              <a:ext uri="{FF2B5EF4-FFF2-40B4-BE49-F238E27FC236}">
                <a16:creationId xmlns:a16="http://schemas.microsoft.com/office/drawing/2014/main" id="{D987C84B-15C4-4F01-A6F9-FDA8187EE24E}"/>
              </a:ext>
            </a:extLst>
          </p:cNvPr>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2800" dirty="0">
                <a:gradFill>
                  <a:gsLst>
                    <a:gs pos="0">
                      <a:srgbClr val="75D1FF">
                        <a:lumMod val="5000"/>
                        <a:lumOff val="95000"/>
                      </a:srgbClr>
                    </a:gs>
                    <a:gs pos="100000">
                      <a:srgbClr val="FFFFFF"/>
                    </a:gs>
                  </a:gsLst>
                  <a:lin ang="5400000" scaled="1"/>
                </a:gradFill>
              </a:rPr>
              <a:t>VipraHub</a:t>
            </a:r>
          </a:p>
        </p:txBody>
      </p:sp>
    </p:spTree>
    <p:extLst>
      <p:ext uri="{BB962C8B-B14F-4D97-AF65-F5344CB8AC3E}">
        <p14:creationId xmlns:p14="http://schemas.microsoft.com/office/powerpoint/2010/main" val="18038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650" fill="hold"/>
                                        <p:tgtEl>
                                          <p:spTgt spid="23"/>
                                        </p:tgtEl>
                                        <p:attrNameLst>
                                          <p:attrName>ppt_x</p:attrName>
                                        </p:attrNameLst>
                                      </p:cBhvr>
                                      <p:tavLst>
                                        <p:tav tm="0">
                                          <p:val>
                                            <p:strVal val="#ppt_x"/>
                                          </p:val>
                                        </p:tav>
                                        <p:tav tm="100000">
                                          <p:val>
                                            <p:strVal val="#ppt_x"/>
                                          </p:val>
                                        </p:tav>
                                      </p:tavLst>
                                    </p:anim>
                                    <p:anim calcmode="lin" valueType="num">
                                      <p:cBhvr additive="base">
                                        <p:cTn id="60" dur="65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99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1426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7727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7401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264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2957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21727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0083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7902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480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484909" y="1573622"/>
            <a:ext cx="11430866" cy="2308324"/>
          </a:xfrm>
        </p:spPr>
        <p:txBody>
          <a:bodyPr/>
          <a:lstStyle/>
          <a:p>
            <a:r>
              <a:rPr lang="en-US" sz="3200" b="1" dirty="0"/>
              <a:t>Motivation:</a:t>
            </a:r>
          </a:p>
          <a:p>
            <a:endParaRPr lang="en-US" sz="3200" b="1" dirty="0"/>
          </a:p>
          <a:p>
            <a:r>
              <a:rPr lang="en-IN" sz="2400" dirty="0"/>
              <a:t>	There are many model repository sites and hosting sites available but there is no one stop place for the end user to have both the features. In order to overcome this problem, we are motivated to create a single application with high end features like share, test, deploy and visualize the output online. </a:t>
            </a:r>
            <a:r>
              <a:rPr lang="en-US" sz="2400" dirty="0"/>
              <a:t> </a:t>
            </a:r>
            <a:endParaRPr lang="en-US" sz="3200" dirty="0"/>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2</a:t>
            </a:fld>
            <a:endParaRPr lang="en-US"/>
          </a:p>
        </p:txBody>
      </p:sp>
      <p:sp>
        <p:nvSpPr>
          <p:cNvPr id="9" name="TextBox 8"/>
          <p:cNvSpPr txBox="1"/>
          <p:nvPr/>
        </p:nvSpPr>
        <p:spPr>
          <a:xfrm>
            <a:off x="1112688" y="243410"/>
            <a:ext cx="670312" cy="580653"/>
          </a:xfrm>
          <a:custGeom>
            <a:avLst/>
            <a:gdLst>
              <a:gd name="connsiteX0" fmla="*/ 603423 w 670312"/>
              <a:gd name="connsiteY0" fmla="*/ 0 h 580653"/>
              <a:gd name="connsiteX1" fmla="*/ 670312 w 670312"/>
              <a:gd name="connsiteY1" fmla="*/ 126662 h 580653"/>
              <a:gd name="connsiteX2" fmla="*/ 557170 w 670312"/>
              <a:gd name="connsiteY2" fmla="*/ 203157 h 580653"/>
              <a:gd name="connsiteX3" fmla="*/ 522302 w 670312"/>
              <a:gd name="connsiteY3" fmla="*/ 293172 h 580653"/>
              <a:gd name="connsiteX4" fmla="*/ 670312 w 670312"/>
              <a:gd name="connsiteY4" fmla="*/ 293172 h 580653"/>
              <a:gd name="connsiteX5" fmla="*/ 670312 w 670312"/>
              <a:gd name="connsiteY5" fmla="*/ 580653 h 580653"/>
              <a:gd name="connsiteX6" fmla="*/ 360772 w 670312"/>
              <a:gd name="connsiteY6" fmla="*/ 580653 h 580653"/>
              <a:gd name="connsiteX7" fmla="*/ 360772 w 670312"/>
              <a:gd name="connsiteY7" fmla="*/ 342272 h 580653"/>
              <a:gd name="connsiteX8" fmla="*/ 415564 w 670312"/>
              <a:gd name="connsiteY8" fmla="*/ 134489 h 580653"/>
              <a:gd name="connsiteX9" fmla="*/ 603423 w 670312"/>
              <a:gd name="connsiteY9" fmla="*/ 0 h 580653"/>
              <a:gd name="connsiteX10" fmla="*/ 242650 w 670312"/>
              <a:gd name="connsiteY10" fmla="*/ 0 h 580653"/>
              <a:gd name="connsiteX11" fmla="*/ 309539 w 670312"/>
              <a:gd name="connsiteY11" fmla="*/ 126662 h 580653"/>
              <a:gd name="connsiteX12" fmla="*/ 196397 w 670312"/>
              <a:gd name="connsiteY12" fmla="*/ 203157 h 580653"/>
              <a:gd name="connsiteX13" fmla="*/ 161530 w 670312"/>
              <a:gd name="connsiteY13" fmla="*/ 293172 h 580653"/>
              <a:gd name="connsiteX14" fmla="*/ 309539 w 670312"/>
              <a:gd name="connsiteY14" fmla="*/ 293172 h 580653"/>
              <a:gd name="connsiteX15" fmla="*/ 309539 w 670312"/>
              <a:gd name="connsiteY15" fmla="*/ 580653 h 580653"/>
              <a:gd name="connsiteX16" fmla="*/ 0 w 670312"/>
              <a:gd name="connsiteY16" fmla="*/ 580653 h 580653"/>
              <a:gd name="connsiteX17" fmla="*/ 0 w 670312"/>
              <a:gd name="connsiteY17" fmla="*/ 342272 h 580653"/>
              <a:gd name="connsiteX18" fmla="*/ 54792 w 670312"/>
              <a:gd name="connsiteY18" fmla="*/ 134489 h 580653"/>
              <a:gd name="connsiteX19" fmla="*/ 242650 w 670312"/>
              <a:gd name="connsiteY19" fmla="*/ 0 h 58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0312" h="580653">
                <a:moveTo>
                  <a:pt x="603423" y="0"/>
                </a:moveTo>
                <a:lnTo>
                  <a:pt x="670312" y="126662"/>
                </a:lnTo>
                <a:cubicBezTo>
                  <a:pt x="615757" y="152279"/>
                  <a:pt x="578043" y="177777"/>
                  <a:pt x="557170" y="203157"/>
                </a:cubicBezTo>
                <a:cubicBezTo>
                  <a:pt x="536297" y="228537"/>
                  <a:pt x="524674" y="258542"/>
                  <a:pt x="522302" y="293172"/>
                </a:cubicBezTo>
                <a:lnTo>
                  <a:pt x="670312" y="293172"/>
                </a:lnTo>
                <a:lnTo>
                  <a:pt x="670312" y="580653"/>
                </a:lnTo>
                <a:lnTo>
                  <a:pt x="360772" y="580653"/>
                </a:lnTo>
                <a:lnTo>
                  <a:pt x="360772" y="342272"/>
                </a:lnTo>
                <a:cubicBezTo>
                  <a:pt x="360772" y="254510"/>
                  <a:pt x="379036" y="185249"/>
                  <a:pt x="415564" y="134489"/>
                </a:cubicBezTo>
                <a:cubicBezTo>
                  <a:pt x="452092" y="83729"/>
                  <a:pt x="514712" y="38900"/>
                  <a:pt x="603423" y="0"/>
                </a:cubicBezTo>
                <a:close/>
                <a:moveTo>
                  <a:pt x="242650" y="0"/>
                </a:moveTo>
                <a:lnTo>
                  <a:pt x="309539" y="126662"/>
                </a:lnTo>
                <a:cubicBezTo>
                  <a:pt x="254985" y="152279"/>
                  <a:pt x="217271" y="177777"/>
                  <a:pt x="196397" y="203157"/>
                </a:cubicBezTo>
                <a:cubicBezTo>
                  <a:pt x="175524" y="228537"/>
                  <a:pt x="163902" y="258542"/>
                  <a:pt x="161530" y="293172"/>
                </a:cubicBezTo>
                <a:lnTo>
                  <a:pt x="309539" y="293172"/>
                </a:lnTo>
                <a:lnTo>
                  <a:pt x="309539" y="580653"/>
                </a:lnTo>
                <a:lnTo>
                  <a:pt x="0" y="580653"/>
                </a:lnTo>
                <a:lnTo>
                  <a:pt x="0" y="342272"/>
                </a:lnTo>
                <a:cubicBezTo>
                  <a:pt x="0" y="254510"/>
                  <a:pt x="18264" y="185249"/>
                  <a:pt x="54792" y="134489"/>
                </a:cubicBezTo>
                <a:cubicBezTo>
                  <a:pt x="91320" y="83729"/>
                  <a:pt x="153940" y="38900"/>
                  <a:pt x="242650" y="0"/>
                </a:cubicBezTo>
                <a:close/>
              </a:path>
            </a:pathLst>
          </a:custGeom>
          <a:solidFill>
            <a:schemeClr val="accent4"/>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dirty="0">
              <a:solidFill>
                <a:schemeClr val="tx2">
                  <a:lumMod val="50000"/>
                </a:schemeClr>
              </a:solidFill>
            </a:endParaRPr>
          </a:p>
        </p:txBody>
      </p:sp>
      <p:sp>
        <p:nvSpPr>
          <p:cNvPr id="6" name="Text Placeholder 17">
            <a:extLst>
              <a:ext uri="{FF2B5EF4-FFF2-40B4-BE49-F238E27FC236}">
                <a16:creationId xmlns:a16="http://schemas.microsoft.com/office/drawing/2014/main" id="{5531CDD3-FD79-4462-A30A-CAB585F51241}"/>
              </a:ext>
            </a:extLst>
          </p:cNvPr>
          <p:cNvSpPr txBox="1">
            <a:spLocks/>
          </p:cNvSpPr>
          <p:nvPr/>
        </p:nvSpPr>
        <p:spPr>
          <a:xfrm>
            <a:off x="484909" y="4075154"/>
            <a:ext cx="11430866" cy="2197525"/>
          </a:xfrm>
          <a:prstGeom prst="rect">
            <a:avLst/>
          </a:prstGeom>
        </p:spPr>
        <p:txBody>
          <a:bodyPr vert="horz" wrap="square" lIns="91440" tIns="45720" rIns="91440" bIns="45720" rtlCol="0" anchor="ctr">
            <a:spAutoFit/>
          </a:bodyPr>
          <a:lstStyle>
            <a:lvl1pPr marL="231775" indent="-231775" algn="l" defTabSz="914400" rtl="0" eaLnBrk="1" latinLnBrk="0" hangingPunct="1">
              <a:lnSpc>
                <a:spcPct val="90000"/>
              </a:lnSpc>
              <a:spcBef>
                <a:spcPts val="0"/>
              </a:spcBef>
              <a:buFont typeface="Arial" panose="020B0604020202020204" pitchFamily="34" charset="0"/>
              <a:buNone/>
              <a:defRPr sz="3600" b="0" kern="1200" baseline="0">
                <a:gradFill>
                  <a:gsLst>
                    <a:gs pos="0">
                      <a:schemeClr val="accent1">
                        <a:lumMod val="5000"/>
                        <a:lumOff val="95000"/>
                      </a:schemeClr>
                    </a:gs>
                    <a:gs pos="100000">
                      <a:schemeClr val="bg1"/>
                    </a:gs>
                  </a:gsLst>
                  <a:lin ang="5400000" scaled="1"/>
                </a:gradFill>
                <a:latin typeface="+mn-lt"/>
                <a:ea typeface="+mn-ea"/>
                <a:cs typeface="+mn-cs"/>
              </a:defRPr>
            </a:lvl1pPr>
            <a:lvl2pPr marL="109538" indent="0" algn="l" defTabSz="914400" rtl="0" eaLnBrk="1" latinLnBrk="0" hangingPunct="1">
              <a:lnSpc>
                <a:spcPct val="90000"/>
              </a:lnSpc>
              <a:spcBef>
                <a:spcPts val="0"/>
              </a:spcBef>
              <a:buFont typeface="Arial" panose="020B0604020202020204" pitchFamily="34" charset="0"/>
              <a:buNone/>
              <a:defRPr sz="3600" b="1" kern="1200">
                <a:gradFill>
                  <a:gsLst>
                    <a:gs pos="0">
                      <a:schemeClr val="accent1">
                        <a:lumMod val="5000"/>
                        <a:lumOff val="95000"/>
                      </a:schemeClr>
                    </a:gs>
                    <a:gs pos="100000">
                      <a:schemeClr val="bg1"/>
                    </a:gs>
                  </a:gsLst>
                  <a:lin ang="5400000" scaled="1"/>
                </a:gra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Objective:</a:t>
            </a:r>
          </a:p>
          <a:p>
            <a:endParaRPr lang="en-US" sz="2400" dirty="0"/>
          </a:p>
          <a:p>
            <a:r>
              <a:rPr lang="en-US" sz="2400" dirty="0"/>
              <a:t>	</a:t>
            </a:r>
            <a:r>
              <a:rPr lang="en-IN" sz="2400" dirty="0"/>
              <a:t>Our objective is to design an open source application with maximum features which promote users to do reproducible research, manage all their models at one place. Moreover, this will also provide great visualization and exposure of contributor’s work. </a:t>
            </a:r>
            <a:endParaRPr lang="en-US" sz="2400" dirty="0"/>
          </a:p>
        </p:txBody>
      </p:sp>
      <p:sp>
        <p:nvSpPr>
          <p:cNvPr id="7" name="Slide Number Placeholder 65">
            <a:extLst>
              <a:ext uri="{FF2B5EF4-FFF2-40B4-BE49-F238E27FC236}">
                <a16:creationId xmlns:a16="http://schemas.microsoft.com/office/drawing/2014/main" id="{64317ABC-A561-410D-A67F-47B59EFA471A}"/>
              </a:ext>
            </a:extLst>
          </p:cNvPr>
          <p:cNvSpPr txBox="1">
            <a:spLocks/>
          </p:cNvSpPr>
          <p:nvPr/>
        </p:nvSpPr>
        <p:spPr>
          <a:xfrm>
            <a:off x="11668594" y="6484937"/>
            <a:ext cx="52340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4997E989-D798-4C62-8E93-3D2D613C2488}" type="slidenum">
              <a:rPr lang="en-US" sz="1200" smtClean="0">
                <a:solidFill>
                  <a:srgbClr val="FFFFFF"/>
                </a:solidFill>
                <a:latin typeface="Segoe UI"/>
              </a:rPr>
              <a:pPr algn="r">
                <a:defRPr/>
              </a:pPr>
              <a:t>2</a:t>
            </a:fld>
            <a:endParaRPr lang="en-US" sz="1200">
              <a:solidFill>
                <a:srgbClr val="FFFFFF"/>
              </a:solidFill>
              <a:latin typeface="Segoe UI"/>
            </a:endParaRPr>
          </a:p>
        </p:txBody>
      </p:sp>
    </p:spTree>
    <p:extLst>
      <p:ext uri="{BB962C8B-B14F-4D97-AF65-F5344CB8AC3E}">
        <p14:creationId xmlns:p14="http://schemas.microsoft.com/office/powerpoint/2010/main" val="237610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707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0297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305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alpha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32A7554-1BEB-4851-BEC7-6C2514F1F503}"/>
              </a:ext>
            </a:extLst>
          </p:cNvPr>
          <p:cNvSpPr>
            <a:spLocks noGrp="1"/>
          </p:cNvSpPr>
          <p:nvPr>
            <p:ph type="pic" sz="quarter" idx="14"/>
          </p:nvPr>
        </p:nvSpPr>
        <p:spPr>
          <a:xfrm>
            <a:off x="0" y="0"/>
            <a:ext cx="12192000" cy="6858000"/>
          </a:xfrm>
        </p:spPr>
      </p:sp>
      <p:pic>
        <p:nvPicPr>
          <p:cNvPr id="18" name="Picture 17">
            <a:extLst>
              <a:ext uri="{FF2B5EF4-FFF2-40B4-BE49-F238E27FC236}">
                <a16:creationId xmlns:a16="http://schemas.microsoft.com/office/drawing/2014/main" id="{9F4239C3-8264-4E21-A1AD-1FBDFF876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31016" y="27494"/>
            <a:ext cx="12192000" cy="6858000"/>
          </a:xfrm>
          <a:prstGeom prst="rect">
            <a:avLst/>
          </a:prstGeom>
          <a:solidFill>
            <a:schemeClr val="accent6">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8800" b="1" i="0" u="none" strike="noStrike" kern="1200" cap="none" spc="-300" normalizeH="0" baseline="0" noProof="0" dirty="0">
              <a:ln>
                <a:noFill/>
              </a:ln>
              <a:gradFill>
                <a:gsLst>
                  <a:gs pos="0">
                    <a:srgbClr val="75D1FF">
                      <a:lumMod val="5000"/>
                      <a:lumOff val="95000"/>
                    </a:srgbClr>
                  </a:gs>
                  <a:gs pos="100000">
                    <a:srgbClr val="000000"/>
                  </a:gs>
                </a:gsLst>
                <a:lin ang="5400000" scaled="1"/>
              </a:gradFill>
              <a:effectLst/>
              <a:uLnTx/>
              <a:uFillTx/>
              <a:latin typeface="Segoe UI"/>
              <a:ea typeface="+mn-ea"/>
              <a:cs typeface="Segoe UI Semilight" panose="020B0402040204020203" pitchFamily="34"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E1514C-5E56-4738-A1FF-4B1CFD2A3E36}" type="slidenum">
              <a:rPr kumimoji="0" lang="en-US" sz="1200" b="0" i="0" u="none" strike="noStrike" kern="1200" cap="none" spc="0" normalizeH="0" baseline="0" noProof="0" smtClean="0">
                <a:ln>
                  <a:noFill/>
                </a:ln>
                <a:solidFill>
                  <a:srgbClr val="00B0F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00B0F0"/>
              </a:solidFill>
              <a:effectLst/>
              <a:uLnTx/>
              <a:uFillTx/>
              <a:latin typeface="Segoe UI"/>
              <a:ea typeface="+mn-ea"/>
              <a:cs typeface="+mn-cs"/>
            </a:endParaRPr>
          </a:p>
        </p:txBody>
      </p:sp>
      <p:sp>
        <p:nvSpPr>
          <p:cNvPr id="22" name="Freeform: Shape 21">
            <a:extLst>
              <a:ext uri="{FF2B5EF4-FFF2-40B4-BE49-F238E27FC236}">
                <a16:creationId xmlns:a16="http://schemas.microsoft.com/office/drawing/2014/main" id="{A2F898BB-4085-4F65-842B-C8BD0B58BEA6}"/>
              </a:ext>
            </a:extLst>
          </p:cNvPr>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D987C84B-15C4-4F01-A6F9-FDA8187EE24E}"/>
              </a:ext>
            </a:extLst>
          </p:cNvPr>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800" b="0" i="0" u="none" strike="noStrike" kern="1200" cap="none" spc="0" normalizeH="0" baseline="0" noProof="0" dirty="0">
                <a:ln>
                  <a:noFill/>
                </a:ln>
                <a:gradFill>
                  <a:gsLst>
                    <a:gs pos="0">
                      <a:srgbClr val="75D1FF">
                        <a:lumMod val="5000"/>
                        <a:lumOff val="95000"/>
                      </a:srgbClr>
                    </a:gs>
                    <a:gs pos="100000">
                      <a:srgbClr val="FFFFFF"/>
                    </a:gs>
                  </a:gsLst>
                  <a:lin ang="5400000" scaled="1"/>
                </a:gradFill>
                <a:effectLst/>
                <a:uLnTx/>
                <a:uFillTx/>
                <a:latin typeface="Segoe UI"/>
                <a:ea typeface="+mn-ea"/>
                <a:cs typeface="+mn-cs"/>
              </a:rPr>
              <a:t>Thank you</a:t>
            </a:r>
          </a:p>
        </p:txBody>
      </p:sp>
      <p:sp>
        <p:nvSpPr>
          <p:cNvPr id="6" name="Title 5">
            <a:extLst>
              <a:ext uri="{FF2B5EF4-FFF2-40B4-BE49-F238E27FC236}">
                <a16:creationId xmlns:a16="http://schemas.microsoft.com/office/drawing/2014/main" id="{7BCE688F-D2EF-4A7E-A48C-46DE5B33F128}"/>
              </a:ext>
            </a:extLst>
          </p:cNvPr>
          <p:cNvSpPr>
            <a:spLocks noGrp="1"/>
          </p:cNvSpPr>
          <p:nvPr>
            <p:ph type="title"/>
          </p:nvPr>
        </p:nvSpPr>
        <p:spPr>
          <a:xfrm>
            <a:off x="3204086" y="1293299"/>
            <a:ext cx="5682740" cy="1311128"/>
          </a:xfrm>
        </p:spPr>
        <p:txBody>
          <a:bodyPr/>
          <a:lstStyle/>
          <a:p>
            <a:r>
              <a:rPr lang="en-IN" dirty="0" err="1"/>
              <a:t>VipraHub</a:t>
            </a:r>
            <a:endParaRPr lang="en-IN" dirty="0"/>
          </a:p>
        </p:txBody>
      </p:sp>
    </p:spTree>
    <p:extLst>
      <p:ext uri="{BB962C8B-B14F-4D97-AF65-F5344CB8AC3E}">
        <p14:creationId xmlns:p14="http://schemas.microsoft.com/office/powerpoint/2010/main" val="258119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650" fill="hold"/>
                                        <p:tgtEl>
                                          <p:spTgt spid="23"/>
                                        </p:tgtEl>
                                        <p:attrNameLst>
                                          <p:attrName>ppt_x</p:attrName>
                                        </p:attrNameLst>
                                      </p:cBhvr>
                                      <p:tavLst>
                                        <p:tav tm="0">
                                          <p:val>
                                            <p:strVal val="#ppt_x"/>
                                          </p:val>
                                        </p:tav>
                                        <p:tav tm="100000">
                                          <p:val>
                                            <p:strVal val="#ppt_x"/>
                                          </p:val>
                                        </p:tav>
                                      </p:tavLst>
                                    </p:anim>
                                    <p:anim calcmode="lin" valueType="num">
                                      <p:cBhvr additive="base">
                                        <p:cTn id="60" dur="65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6CB4C-B5E1-4756-815D-BC6EC8E787FB}"/>
              </a:ext>
            </a:extLst>
          </p:cNvPr>
          <p:cNvSpPr>
            <a:spLocks noGrp="1"/>
          </p:cNvSpPr>
          <p:nvPr>
            <p:ph type="title"/>
          </p:nvPr>
        </p:nvSpPr>
        <p:spPr/>
        <p:txBody>
          <a:bodyPr/>
          <a:lstStyle/>
          <a:p>
            <a:r>
              <a:rPr lang="en-US" dirty="0"/>
              <a:t>PREJECT</a:t>
            </a:r>
            <a:br>
              <a:rPr lang="en-US" dirty="0"/>
            </a:br>
            <a:r>
              <a:rPr lang="en-US" dirty="0"/>
              <a:t>JOURNEY</a:t>
            </a:r>
            <a:endParaRPr lang="ru-RU" dirty="0"/>
          </a:p>
        </p:txBody>
      </p:sp>
      <p:sp>
        <p:nvSpPr>
          <p:cNvPr id="6" name="Text Placeholder 5">
            <a:extLst>
              <a:ext uri="{FF2B5EF4-FFF2-40B4-BE49-F238E27FC236}">
                <a16:creationId xmlns:a16="http://schemas.microsoft.com/office/drawing/2014/main" id="{BCD4784F-41FE-47AC-B617-00EA570D30E9}"/>
              </a:ext>
            </a:extLst>
          </p:cNvPr>
          <p:cNvSpPr>
            <a:spLocks noGrp="1"/>
          </p:cNvSpPr>
          <p:nvPr>
            <p:ph type="body" sz="quarter" idx="13"/>
          </p:nvPr>
        </p:nvSpPr>
        <p:spPr/>
        <p:txBody>
          <a:bodyPr/>
          <a:lstStyle/>
          <a:p>
            <a:r>
              <a:rPr lang="en-IN" dirty="0" err="1"/>
              <a:t>VipraHub</a:t>
            </a:r>
            <a:endParaRPr lang="ru-RU" dirty="0"/>
          </a:p>
        </p:txBody>
      </p:sp>
      <p:sp>
        <p:nvSpPr>
          <p:cNvPr id="7" name="Text Placeholder 6">
            <a:extLst>
              <a:ext uri="{FF2B5EF4-FFF2-40B4-BE49-F238E27FC236}">
                <a16:creationId xmlns:a16="http://schemas.microsoft.com/office/drawing/2014/main" id="{FFA8FF1C-735A-4A06-B94C-EA601032196E}"/>
              </a:ext>
            </a:extLst>
          </p:cNvPr>
          <p:cNvSpPr>
            <a:spLocks noGrp="1"/>
          </p:cNvSpPr>
          <p:nvPr>
            <p:ph type="body" sz="quarter" idx="14"/>
          </p:nvPr>
        </p:nvSpPr>
        <p:spPr>
          <a:xfrm>
            <a:off x="461963" y="4039371"/>
            <a:ext cx="1898738" cy="1344364"/>
          </a:xfrm>
        </p:spPr>
        <p:txBody>
          <a:bodyPr>
            <a:normAutofit/>
          </a:bodyPr>
          <a:lstStyle/>
          <a:p>
            <a:r>
              <a:rPr lang="en-US" sz="1800" dirty="0"/>
              <a:t>Feb 15</a:t>
            </a:r>
            <a:r>
              <a:rPr lang="en-US" sz="1800" baseline="30000" dirty="0"/>
              <a:t>th</a:t>
            </a:r>
            <a:r>
              <a:rPr lang="en-US" sz="1800" dirty="0"/>
              <a:t> 2019  to </a:t>
            </a:r>
          </a:p>
          <a:p>
            <a:r>
              <a:rPr lang="en-US" sz="1800" dirty="0"/>
              <a:t>May 7</a:t>
            </a:r>
            <a:r>
              <a:rPr lang="en-US" sz="1800" baseline="30000" dirty="0"/>
              <a:t>th</a:t>
            </a:r>
            <a:r>
              <a:rPr lang="en-US" sz="1800" dirty="0"/>
              <a:t> 2019</a:t>
            </a:r>
          </a:p>
        </p:txBody>
      </p:sp>
      <p:sp>
        <p:nvSpPr>
          <p:cNvPr id="47" name="Text Placeholder 46">
            <a:extLst>
              <a:ext uri="{FF2B5EF4-FFF2-40B4-BE49-F238E27FC236}">
                <a16:creationId xmlns:a16="http://schemas.microsoft.com/office/drawing/2014/main" id="{AB47DC31-EE68-48D8-9468-C2B842A23804}"/>
              </a:ext>
            </a:extLst>
          </p:cNvPr>
          <p:cNvSpPr>
            <a:spLocks noGrp="1"/>
          </p:cNvSpPr>
          <p:nvPr>
            <p:ph type="body" sz="quarter" idx="57"/>
          </p:nvPr>
        </p:nvSpPr>
        <p:spPr/>
        <p:txBody>
          <a:bodyPr/>
          <a:lstStyle/>
          <a:p>
            <a:r>
              <a:rPr lang="en-US" dirty="0"/>
              <a:t>Start</a:t>
            </a:r>
            <a:endParaRPr lang="ru-RU" dirty="0"/>
          </a:p>
        </p:txBody>
      </p:sp>
      <p:sp>
        <p:nvSpPr>
          <p:cNvPr id="19" name="Text Placeholder 18">
            <a:extLst>
              <a:ext uri="{FF2B5EF4-FFF2-40B4-BE49-F238E27FC236}">
                <a16:creationId xmlns:a16="http://schemas.microsoft.com/office/drawing/2014/main" id="{9747846D-FA06-4686-A47D-5A668FD95FE0}"/>
              </a:ext>
            </a:extLst>
          </p:cNvPr>
          <p:cNvSpPr>
            <a:spLocks noGrp="1"/>
          </p:cNvSpPr>
          <p:nvPr>
            <p:ph type="body" sz="quarter" idx="28"/>
          </p:nvPr>
        </p:nvSpPr>
        <p:spPr/>
        <p:txBody>
          <a:bodyPr/>
          <a:lstStyle/>
          <a:p>
            <a:r>
              <a:rPr lang="en-US" sz="3200" dirty="0"/>
              <a:t>2</a:t>
            </a:r>
            <a:endParaRPr lang="ru-RU" dirty="0"/>
          </a:p>
        </p:txBody>
      </p:sp>
      <p:sp>
        <p:nvSpPr>
          <p:cNvPr id="12" name="Text Placeholder 11">
            <a:extLst>
              <a:ext uri="{FF2B5EF4-FFF2-40B4-BE49-F238E27FC236}">
                <a16:creationId xmlns:a16="http://schemas.microsoft.com/office/drawing/2014/main" id="{0950DBC3-6438-47ED-BA7E-BBD7E08290D1}"/>
              </a:ext>
            </a:extLst>
          </p:cNvPr>
          <p:cNvSpPr>
            <a:spLocks noGrp="1"/>
          </p:cNvSpPr>
          <p:nvPr>
            <p:ph type="body" sz="quarter" idx="19"/>
          </p:nvPr>
        </p:nvSpPr>
        <p:spPr>
          <a:xfrm>
            <a:off x="6161854" y="2839895"/>
            <a:ext cx="1044000" cy="1044000"/>
          </a:xfrm>
        </p:spPr>
        <p:txBody>
          <a:bodyPr/>
          <a:lstStyle/>
          <a:p>
            <a:r>
              <a:rPr lang="en-US" dirty="0"/>
              <a:t>3</a:t>
            </a:r>
            <a:endParaRPr lang="ru-RU" dirty="0"/>
          </a:p>
        </p:txBody>
      </p:sp>
      <p:sp>
        <p:nvSpPr>
          <p:cNvPr id="29" name="Text Placeholder 28">
            <a:extLst>
              <a:ext uri="{FF2B5EF4-FFF2-40B4-BE49-F238E27FC236}">
                <a16:creationId xmlns:a16="http://schemas.microsoft.com/office/drawing/2014/main" id="{71435C51-CB8E-41E5-8C00-34ADCC273A32}"/>
              </a:ext>
            </a:extLst>
          </p:cNvPr>
          <p:cNvSpPr>
            <a:spLocks noGrp="1"/>
          </p:cNvSpPr>
          <p:nvPr>
            <p:ph type="body" sz="quarter" idx="40"/>
          </p:nvPr>
        </p:nvSpPr>
        <p:spPr>
          <a:xfrm>
            <a:off x="5820789" y="2610625"/>
            <a:ext cx="1726129" cy="204276"/>
          </a:xfrm>
        </p:spPr>
        <p:txBody>
          <a:bodyPr>
            <a:normAutofit lnSpcReduction="10000"/>
          </a:bodyPr>
          <a:lstStyle/>
          <a:p>
            <a:r>
              <a:rPr lang="en-US" dirty="0"/>
              <a:t>INCREMENT-3</a:t>
            </a:r>
            <a:endParaRPr lang="ru-RU" dirty="0"/>
          </a:p>
        </p:txBody>
      </p:sp>
      <p:sp>
        <p:nvSpPr>
          <p:cNvPr id="95" name="Text Placeholder 94">
            <a:extLst>
              <a:ext uri="{FF2B5EF4-FFF2-40B4-BE49-F238E27FC236}">
                <a16:creationId xmlns:a16="http://schemas.microsoft.com/office/drawing/2014/main" id="{7C0ECD94-A4CB-4FB7-A7F7-AA32C0ED85DB}"/>
              </a:ext>
            </a:extLst>
          </p:cNvPr>
          <p:cNvSpPr>
            <a:spLocks noGrp="1"/>
          </p:cNvSpPr>
          <p:nvPr>
            <p:ph type="body" sz="quarter" idx="29"/>
          </p:nvPr>
        </p:nvSpPr>
        <p:spPr>
          <a:xfrm>
            <a:off x="3859547" y="4918160"/>
            <a:ext cx="1044000" cy="1044000"/>
          </a:xfrm>
        </p:spPr>
        <p:txBody>
          <a:bodyPr/>
          <a:lstStyle/>
          <a:p>
            <a:r>
              <a:rPr lang="en-US" sz="3200" dirty="0"/>
              <a:t>4</a:t>
            </a:r>
            <a:endParaRPr lang="en-US" dirty="0"/>
          </a:p>
        </p:txBody>
      </p:sp>
      <p:sp>
        <p:nvSpPr>
          <p:cNvPr id="41" name="Text Placeholder 40">
            <a:extLst>
              <a:ext uri="{FF2B5EF4-FFF2-40B4-BE49-F238E27FC236}">
                <a16:creationId xmlns:a16="http://schemas.microsoft.com/office/drawing/2014/main" id="{D183E534-6B6A-4814-BF59-57A6E38C5B02}"/>
              </a:ext>
            </a:extLst>
          </p:cNvPr>
          <p:cNvSpPr>
            <a:spLocks noGrp="1"/>
          </p:cNvSpPr>
          <p:nvPr>
            <p:ph type="body" sz="quarter" idx="52"/>
          </p:nvPr>
        </p:nvSpPr>
        <p:spPr>
          <a:xfrm>
            <a:off x="3518482" y="6030322"/>
            <a:ext cx="1726129" cy="204276"/>
          </a:xfrm>
        </p:spPr>
        <p:txBody>
          <a:bodyPr>
            <a:normAutofit lnSpcReduction="10000"/>
          </a:bodyPr>
          <a:lstStyle/>
          <a:p>
            <a:r>
              <a:rPr lang="en-US" dirty="0"/>
              <a:t>INCREMENT-4</a:t>
            </a:r>
            <a:endParaRPr lang="ru-RU" dirty="0"/>
          </a:p>
        </p:txBody>
      </p:sp>
      <p:sp>
        <p:nvSpPr>
          <p:cNvPr id="46" name="Text Placeholder 45">
            <a:extLst>
              <a:ext uri="{FF2B5EF4-FFF2-40B4-BE49-F238E27FC236}">
                <a16:creationId xmlns:a16="http://schemas.microsoft.com/office/drawing/2014/main" id="{A15ADFC7-484C-4FB9-A3C1-CDAA545F73FC}"/>
              </a:ext>
            </a:extLst>
          </p:cNvPr>
          <p:cNvSpPr>
            <a:spLocks noGrp="1"/>
          </p:cNvSpPr>
          <p:nvPr>
            <p:ph type="body" sz="quarter" idx="24"/>
          </p:nvPr>
        </p:nvSpPr>
        <p:spPr/>
        <p:txBody>
          <a:bodyPr/>
          <a:lstStyle/>
          <a:p>
            <a:r>
              <a:rPr lang="en-US" dirty="0"/>
              <a:t>X</a:t>
            </a:r>
            <a:endParaRPr lang="ru-RU" dirty="0"/>
          </a:p>
        </p:txBody>
      </p:sp>
      <p:sp>
        <p:nvSpPr>
          <p:cNvPr id="43" name="Text Placeholder 42">
            <a:extLst>
              <a:ext uri="{FF2B5EF4-FFF2-40B4-BE49-F238E27FC236}">
                <a16:creationId xmlns:a16="http://schemas.microsoft.com/office/drawing/2014/main" id="{22CF05B5-E92D-4FD2-A21C-956D8E8321A7}"/>
              </a:ext>
            </a:extLst>
          </p:cNvPr>
          <p:cNvSpPr>
            <a:spLocks noGrp="1"/>
          </p:cNvSpPr>
          <p:nvPr>
            <p:ph type="body" sz="quarter" idx="54"/>
          </p:nvPr>
        </p:nvSpPr>
        <p:spPr>
          <a:xfrm>
            <a:off x="8481617" y="6166436"/>
            <a:ext cx="3623630" cy="413510"/>
          </a:xfrm>
        </p:spPr>
        <p:txBody>
          <a:bodyPr>
            <a:normAutofit/>
          </a:bodyPr>
          <a:lstStyle/>
          <a:p>
            <a:r>
              <a:rPr lang="en-IN" sz="2400" dirty="0"/>
              <a:t>Journey Continues…..</a:t>
            </a:r>
            <a:endParaRPr lang="ru-RU" sz="2400" dirty="0"/>
          </a:p>
        </p:txBody>
      </p:sp>
      <p:sp>
        <p:nvSpPr>
          <p:cNvPr id="48" name="Text Placeholder 47">
            <a:extLst>
              <a:ext uri="{FF2B5EF4-FFF2-40B4-BE49-F238E27FC236}">
                <a16:creationId xmlns:a16="http://schemas.microsoft.com/office/drawing/2014/main" id="{80356F4D-EF6F-4CA4-9F12-1144AB06B635}"/>
              </a:ext>
            </a:extLst>
          </p:cNvPr>
          <p:cNvSpPr>
            <a:spLocks noGrp="1"/>
          </p:cNvSpPr>
          <p:nvPr>
            <p:ph type="body" sz="quarter" idx="58"/>
          </p:nvPr>
        </p:nvSpPr>
        <p:spPr/>
        <p:txBody>
          <a:bodyPr/>
          <a:lstStyle/>
          <a:p>
            <a:r>
              <a:rPr lang="en-US" dirty="0"/>
              <a:t>XX</a:t>
            </a:r>
            <a:endParaRPr lang="ru-RU" dirty="0"/>
          </a:p>
        </p:txBody>
      </p:sp>
      <p:sp>
        <p:nvSpPr>
          <p:cNvPr id="5" name="Slide Number Placeholder 4">
            <a:extLst>
              <a:ext uri="{FF2B5EF4-FFF2-40B4-BE49-F238E27FC236}">
                <a16:creationId xmlns:a16="http://schemas.microsoft.com/office/drawing/2014/main" id="{593FD034-B9C1-41DF-9CA6-A5C81E6FC807}"/>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a:rPr>
              <a:t>3</a:t>
            </a:r>
            <a:endParaRPr kumimoji="0" lang="ru-RU" sz="900" b="0" i="1" u="none" strike="noStrike" kern="1200" cap="none" spc="0" normalizeH="0" baseline="0" noProof="0" dirty="0">
              <a:ln>
                <a:noFill/>
              </a:ln>
              <a:solidFill>
                <a:srgbClr val="454D55"/>
              </a:solidFill>
              <a:effectLst/>
              <a:uLnTx/>
              <a:uFillTx/>
              <a:latin typeface="Segoe UI"/>
              <a:ea typeface="+mn-ea"/>
              <a:cs typeface="+mn-cs"/>
            </a:endParaRPr>
          </a:p>
        </p:txBody>
      </p:sp>
      <p:sp>
        <p:nvSpPr>
          <p:cNvPr id="49" name="Text Placeholder 23">
            <a:extLst>
              <a:ext uri="{FF2B5EF4-FFF2-40B4-BE49-F238E27FC236}">
                <a16:creationId xmlns:a16="http://schemas.microsoft.com/office/drawing/2014/main" id="{A9846F9E-874C-467A-83F0-5754DB58B998}"/>
              </a:ext>
            </a:extLst>
          </p:cNvPr>
          <p:cNvSpPr txBox="1">
            <a:spLocks/>
          </p:cNvSpPr>
          <p:nvPr/>
        </p:nvSpPr>
        <p:spPr>
          <a:xfrm>
            <a:off x="2264542" y="725540"/>
            <a:ext cx="1726129" cy="176047"/>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1" i="1" u="none" strike="noStrike" kern="1200" cap="none" spc="0" normalizeH="0" baseline="0" noProof="0" dirty="0">
                <a:ln>
                  <a:noFill/>
                </a:ln>
                <a:solidFill>
                  <a:srgbClr val="454D55"/>
                </a:solidFill>
                <a:effectLst/>
                <a:uLnTx/>
                <a:uFillTx/>
                <a:latin typeface="Segoe UI"/>
                <a:ea typeface="+mn-ea"/>
                <a:cs typeface="+mn-cs"/>
              </a:rPr>
              <a:t>Jan 29</a:t>
            </a:r>
            <a:r>
              <a:rPr kumimoji="0" lang="en-US" sz="1000" b="1" i="1" u="none" strike="noStrike" kern="1200" cap="none" spc="0" normalizeH="0" baseline="30000" noProof="0" dirty="0">
                <a:ln>
                  <a:noFill/>
                </a:ln>
                <a:solidFill>
                  <a:srgbClr val="454D55"/>
                </a:solidFill>
                <a:effectLst/>
                <a:uLnTx/>
                <a:uFillTx/>
                <a:latin typeface="Segoe UI"/>
                <a:ea typeface="+mn-ea"/>
                <a:cs typeface="+mn-cs"/>
              </a:rPr>
              <a:t>th</a:t>
            </a:r>
            <a:r>
              <a:rPr kumimoji="0" lang="en-US" sz="1000" b="1" i="1" u="none" strike="noStrike" kern="1200" cap="none" spc="0" normalizeH="0" baseline="0" noProof="0" dirty="0">
                <a:ln>
                  <a:noFill/>
                </a:ln>
                <a:solidFill>
                  <a:srgbClr val="454D55"/>
                </a:solidFill>
                <a:effectLst/>
                <a:uLnTx/>
                <a:uFillTx/>
                <a:latin typeface="Segoe UI"/>
                <a:ea typeface="+mn-ea"/>
                <a:cs typeface="+mn-cs"/>
              </a:rPr>
              <a:t>,2019</a:t>
            </a:r>
            <a:endParaRPr kumimoji="0" lang="ru-RU" sz="1000" b="1" i="1" u="none" strike="noStrike" kern="1200" cap="none" spc="0" normalizeH="0" baseline="0" noProof="0" dirty="0">
              <a:ln>
                <a:noFill/>
              </a:ln>
              <a:solidFill>
                <a:srgbClr val="454D55"/>
              </a:solidFill>
              <a:effectLst/>
              <a:uLnTx/>
              <a:uFillTx/>
              <a:latin typeface="Segoe UI"/>
              <a:ea typeface="+mn-ea"/>
              <a:cs typeface="+mn-cs"/>
            </a:endParaRPr>
          </a:p>
        </p:txBody>
      </p:sp>
      <p:sp>
        <p:nvSpPr>
          <p:cNvPr id="56" name="Text Placeholder 55">
            <a:extLst>
              <a:ext uri="{FF2B5EF4-FFF2-40B4-BE49-F238E27FC236}">
                <a16:creationId xmlns:a16="http://schemas.microsoft.com/office/drawing/2014/main" id="{68885DE5-4C92-4820-B6C0-1F5CE314FCF8}"/>
              </a:ext>
            </a:extLst>
          </p:cNvPr>
          <p:cNvSpPr>
            <a:spLocks noGrp="1"/>
          </p:cNvSpPr>
          <p:nvPr>
            <p:ph type="body" sz="quarter" idx="15"/>
          </p:nvPr>
        </p:nvSpPr>
        <p:spPr>
          <a:xfrm>
            <a:off x="8201479" y="759846"/>
            <a:ext cx="1044000" cy="1044000"/>
          </a:xfrm>
        </p:spPr>
        <p:txBody>
          <a:bodyPr/>
          <a:lstStyle/>
          <a:p>
            <a:r>
              <a:rPr lang="en-IN" sz="3200" dirty="0"/>
              <a:t>1</a:t>
            </a:r>
            <a:endParaRPr lang="en-IN" dirty="0"/>
          </a:p>
        </p:txBody>
      </p:sp>
      <p:sp>
        <p:nvSpPr>
          <p:cNvPr id="71" name="Text Placeholder 6">
            <a:extLst>
              <a:ext uri="{FF2B5EF4-FFF2-40B4-BE49-F238E27FC236}">
                <a16:creationId xmlns:a16="http://schemas.microsoft.com/office/drawing/2014/main" id="{291B7D01-1E6C-4C20-B9B3-61C131F6C4DF}"/>
              </a:ext>
            </a:extLst>
          </p:cNvPr>
          <p:cNvSpPr txBox="1">
            <a:spLocks/>
          </p:cNvSpPr>
          <p:nvPr/>
        </p:nvSpPr>
        <p:spPr>
          <a:xfrm>
            <a:off x="5458968" y="98171"/>
            <a:ext cx="3293775" cy="1178371"/>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Wireframes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Implemented Home Page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Dashboard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sz="1200" dirty="0">
                <a:latin typeface="Segoe UI"/>
              </a:rPr>
              <a:t>Login and Registration</a:t>
            </a:r>
            <a:endParaRPr kumimoji="0" lang="en-US" sz="1200" b="0" i="1" u="none" strike="noStrike" kern="1200" cap="none" spc="0" normalizeH="0" baseline="0" noProof="0" dirty="0">
              <a:ln>
                <a:noFill/>
              </a:ln>
              <a:solidFill>
                <a:srgbClr val="454D55"/>
              </a:solidFill>
              <a:effectLst/>
              <a:uLnTx/>
              <a:uFillTx/>
              <a:latin typeface="Segoe UI"/>
              <a:ea typeface="+mn-ea"/>
              <a:cs typeface="+mn-cs"/>
            </a:endParaRPr>
          </a:p>
        </p:txBody>
      </p:sp>
      <p:sp>
        <p:nvSpPr>
          <p:cNvPr id="73" name="Text Placeholder 20">
            <a:extLst>
              <a:ext uri="{FF2B5EF4-FFF2-40B4-BE49-F238E27FC236}">
                <a16:creationId xmlns:a16="http://schemas.microsoft.com/office/drawing/2014/main" id="{07E62C86-F1DB-4ED7-AD87-3E71D365D424}"/>
              </a:ext>
            </a:extLst>
          </p:cNvPr>
          <p:cNvSpPr txBox="1">
            <a:spLocks/>
          </p:cNvSpPr>
          <p:nvPr/>
        </p:nvSpPr>
        <p:spPr>
          <a:xfrm>
            <a:off x="7802441" y="521263"/>
            <a:ext cx="1726129" cy="204276"/>
          </a:xfrm>
          <a:prstGeom prst="rect">
            <a:avLst/>
          </a:prstGeom>
        </p:spPr>
        <p:txBody>
          <a:bodyPr vert="horz" lIns="0" tIns="0" rIns="0" bIns="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500" b="0" i="0" kern="1200">
                <a:solidFill>
                  <a:srgbClr val="BAC82F"/>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500" b="0" i="0" u="none" strike="noStrike" kern="1200" cap="none" spc="0" normalizeH="0" baseline="0" noProof="0" dirty="0">
                <a:ln>
                  <a:noFill/>
                </a:ln>
                <a:solidFill>
                  <a:srgbClr val="BAC82F"/>
                </a:solidFill>
                <a:effectLst/>
                <a:uLnTx/>
                <a:uFillTx/>
                <a:latin typeface="Franklin Gothic Demi"/>
                <a:ea typeface="+mn-ea"/>
                <a:cs typeface="+mn-cs"/>
              </a:rPr>
              <a:t>INCREMENT-1</a:t>
            </a:r>
            <a:endParaRPr kumimoji="0" lang="ru-RU" sz="1500" b="0" i="0" u="none" strike="noStrike" kern="1200" cap="none" spc="0" normalizeH="0" baseline="0" noProof="0" dirty="0">
              <a:ln>
                <a:noFill/>
              </a:ln>
              <a:solidFill>
                <a:srgbClr val="BAC82F"/>
              </a:solidFill>
              <a:effectLst/>
              <a:uLnTx/>
              <a:uFillTx/>
              <a:latin typeface="Franklin Gothic Demi"/>
              <a:ea typeface="+mn-ea"/>
              <a:cs typeface="+mn-cs"/>
            </a:endParaRPr>
          </a:p>
        </p:txBody>
      </p:sp>
      <p:sp>
        <p:nvSpPr>
          <p:cNvPr id="74" name="Text Placeholder 22">
            <a:extLst>
              <a:ext uri="{FF2B5EF4-FFF2-40B4-BE49-F238E27FC236}">
                <a16:creationId xmlns:a16="http://schemas.microsoft.com/office/drawing/2014/main" id="{0143AB16-CAE4-411B-965F-D9C2ED0CD6AF}"/>
              </a:ext>
            </a:extLst>
          </p:cNvPr>
          <p:cNvSpPr>
            <a:spLocks noGrp="1"/>
          </p:cNvSpPr>
          <p:nvPr>
            <p:ph type="body" sz="quarter" idx="34"/>
          </p:nvPr>
        </p:nvSpPr>
        <p:spPr>
          <a:xfrm>
            <a:off x="9430367" y="3747389"/>
            <a:ext cx="1726129" cy="204276"/>
          </a:xfrm>
        </p:spPr>
        <p:txBody>
          <a:bodyPr>
            <a:normAutofit lnSpcReduction="10000"/>
          </a:bodyPr>
          <a:lstStyle/>
          <a:p>
            <a:r>
              <a:rPr lang="en-US" dirty="0">
                <a:solidFill>
                  <a:schemeClr val="accent6"/>
                </a:solidFill>
              </a:rPr>
              <a:t>INCREMENT-2</a:t>
            </a:r>
            <a:endParaRPr lang="ru-RU" dirty="0">
              <a:solidFill>
                <a:schemeClr val="accent6"/>
              </a:solidFill>
            </a:endParaRPr>
          </a:p>
        </p:txBody>
      </p:sp>
      <p:sp>
        <p:nvSpPr>
          <p:cNvPr id="75" name="Text Placeholder 6">
            <a:extLst>
              <a:ext uri="{FF2B5EF4-FFF2-40B4-BE49-F238E27FC236}">
                <a16:creationId xmlns:a16="http://schemas.microsoft.com/office/drawing/2014/main" id="{A3FE62FF-D494-4848-90AD-53EF1D05371B}"/>
              </a:ext>
            </a:extLst>
          </p:cNvPr>
          <p:cNvSpPr txBox="1">
            <a:spLocks/>
          </p:cNvSpPr>
          <p:nvPr/>
        </p:nvSpPr>
        <p:spPr>
          <a:xfrm>
            <a:off x="7686496" y="2218076"/>
            <a:ext cx="3397035" cy="1082217"/>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Upload Model to Mongo and File System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Search , Filter and Sorting  of Model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sz="1200" dirty="0">
                <a:latin typeface="Segoe UI"/>
              </a:rPr>
              <a:t>Enhancements of Increment-1 features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Bug Fixes</a:t>
            </a:r>
          </a:p>
        </p:txBody>
      </p:sp>
      <p:sp>
        <p:nvSpPr>
          <p:cNvPr id="50" name="Text Placeholder 6">
            <a:extLst>
              <a:ext uri="{FF2B5EF4-FFF2-40B4-BE49-F238E27FC236}">
                <a16:creationId xmlns:a16="http://schemas.microsoft.com/office/drawing/2014/main" id="{814C2F6E-1FF4-433A-8D53-FEFAEA259FFE}"/>
              </a:ext>
            </a:extLst>
          </p:cNvPr>
          <p:cNvSpPr txBox="1">
            <a:spLocks/>
          </p:cNvSpPr>
          <p:nvPr/>
        </p:nvSpPr>
        <p:spPr>
          <a:xfrm>
            <a:off x="3776711" y="1904119"/>
            <a:ext cx="3223160" cy="1321238"/>
          </a:xfrm>
          <a:prstGeom prst="rect">
            <a:avLst/>
          </a:prstGeom>
        </p:spPr>
        <p:txBody>
          <a:bodyPr vert="horz" lIns="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sz="1200" dirty="0">
                <a:latin typeface="Segoe UI"/>
              </a:rPr>
              <a:t>Download Model from File System</a:t>
            </a:r>
            <a:endParaRPr kumimoji="0" lang="en-US" sz="1200" b="0" i="1" u="none" strike="noStrike" kern="1200" cap="none" spc="0" normalizeH="0" baseline="0" noProof="0" dirty="0">
              <a:ln>
                <a:noFill/>
              </a:ln>
              <a:solidFill>
                <a:srgbClr val="454D55"/>
              </a:solidFill>
              <a:effectLst/>
              <a:uLnTx/>
              <a:uFillTx/>
              <a:latin typeface="Segoe U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Advanced search for Model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View Model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UI </a:t>
            </a:r>
            <a:r>
              <a:rPr lang="en-US" sz="1200" dirty="0">
                <a:latin typeface="Segoe UI"/>
              </a:rPr>
              <a:t>level </a:t>
            </a:r>
            <a:r>
              <a:rPr kumimoji="0" lang="en-US" sz="1200" b="0" i="1" u="none" strike="noStrike" kern="1200" cap="none" spc="0" normalizeH="0" baseline="0" noProof="0" dirty="0">
                <a:ln>
                  <a:noFill/>
                </a:ln>
                <a:solidFill>
                  <a:srgbClr val="454D55"/>
                </a:solidFill>
                <a:effectLst/>
                <a:uLnTx/>
                <a:uFillTx/>
                <a:latin typeface="Segoe UI"/>
                <a:ea typeface="+mn-ea"/>
                <a:cs typeface="+mn-cs"/>
              </a:rPr>
              <a:t>Enhancements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Model Repository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sz="1200" b="0" i="1" u="none" strike="noStrike" kern="1200" cap="none" spc="0" normalizeH="0" baseline="0" noProof="0" dirty="0">
              <a:ln>
                <a:noFill/>
              </a:ln>
              <a:solidFill>
                <a:srgbClr val="454D55"/>
              </a:solidFill>
              <a:effectLst/>
              <a:uLnTx/>
              <a:uFillTx/>
              <a:latin typeface="Segoe UI"/>
              <a:ea typeface="+mn-ea"/>
              <a:cs typeface="+mn-cs"/>
            </a:endParaRPr>
          </a:p>
        </p:txBody>
      </p:sp>
      <p:sp>
        <p:nvSpPr>
          <p:cNvPr id="57" name="Text Placeholder 6">
            <a:extLst>
              <a:ext uri="{FF2B5EF4-FFF2-40B4-BE49-F238E27FC236}">
                <a16:creationId xmlns:a16="http://schemas.microsoft.com/office/drawing/2014/main" id="{FC3BAA26-40BE-4ED6-B52B-07545526C7E6}"/>
              </a:ext>
            </a:extLst>
          </p:cNvPr>
          <p:cNvSpPr txBox="1">
            <a:spLocks/>
          </p:cNvSpPr>
          <p:nvPr/>
        </p:nvSpPr>
        <p:spPr>
          <a:xfrm>
            <a:off x="5072272" y="3996946"/>
            <a:ext cx="3375199" cy="1321238"/>
          </a:xfrm>
          <a:prstGeom prst="rect">
            <a:avLst/>
          </a:prstGeom>
        </p:spPr>
        <p:txBody>
          <a:bodyPr vert="horz" lIns="0" tIns="0" rIns="0" bIns="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sz="1200" dirty="0">
                <a:latin typeface="Segoe UI"/>
              </a:rPr>
              <a:t>Download Model from MongoDB</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lang="en-US" sz="1200" dirty="0">
                <a:latin typeface="Segoe UI"/>
              </a:rPr>
              <a:t>Experiment Rating and Comments</a:t>
            </a:r>
            <a:endParaRPr kumimoji="0" lang="en-US" sz="1200" b="0" i="1" u="none" strike="noStrike" kern="1200" cap="none" spc="0" normalizeH="0" baseline="0" noProof="0" dirty="0">
              <a:ln>
                <a:noFill/>
              </a:ln>
              <a:solidFill>
                <a:srgbClr val="454D55"/>
              </a:solidFill>
              <a:effectLst/>
              <a:uLnTx/>
              <a:uFillTx/>
              <a:latin typeface="Segoe UI"/>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Meta Data Extraction from MongoDB</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Testing and Bug Fixing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r>
              <a:rPr kumimoji="0" lang="en-US" sz="1200" b="0" i="1" u="none" strike="noStrike" kern="1200" cap="none" spc="0" normalizeH="0" baseline="0" noProof="0" dirty="0">
                <a:ln>
                  <a:noFill/>
                </a:ln>
                <a:solidFill>
                  <a:srgbClr val="454D55"/>
                </a:solidFill>
                <a:effectLst/>
                <a:uLnTx/>
                <a:uFillTx/>
                <a:latin typeface="Segoe UI"/>
                <a:ea typeface="+mn-ea"/>
                <a:cs typeface="+mn-cs"/>
              </a:rPr>
              <a:t>Deployed application in Heroku</a:t>
            </a:r>
          </a:p>
        </p:txBody>
      </p:sp>
      <p:sp>
        <p:nvSpPr>
          <p:cNvPr id="58" name="Text Placeholder 6">
            <a:extLst>
              <a:ext uri="{FF2B5EF4-FFF2-40B4-BE49-F238E27FC236}">
                <a16:creationId xmlns:a16="http://schemas.microsoft.com/office/drawing/2014/main" id="{589AA43D-0811-4AB3-B919-A208141C165A}"/>
              </a:ext>
            </a:extLst>
          </p:cNvPr>
          <p:cNvSpPr txBox="1">
            <a:spLocks/>
          </p:cNvSpPr>
          <p:nvPr/>
        </p:nvSpPr>
        <p:spPr>
          <a:xfrm>
            <a:off x="9369285" y="3790043"/>
            <a:ext cx="3223160" cy="1321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AutoNum type="arabicPeriod"/>
              <a:tabLst/>
              <a:defRPr/>
            </a:pPr>
            <a:endParaRPr kumimoji="0" lang="en-US" sz="1200" b="0" i="1" u="none" strike="noStrike" kern="1200" cap="none" spc="0" normalizeH="0" baseline="0" noProof="0" dirty="0">
              <a:ln>
                <a:noFill/>
              </a:ln>
              <a:solidFill>
                <a:srgbClr val="454D55"/>
              </a:solidFill>
              <a:effectLst/>
              <a:uLnTx/>
              <a:uFillTx/>
              <a:latin typeface="Segoe UI"/>
              <a:ea typeface="+mn-ea"/>
              <a:cs typeface="+mn-cs"/>
            </a:endParaRPr>
          </a:p>
        </p:txBody>
      </p:sp>
      <p:sp>
        <p:nvSpPr>
          <p:cNvPr id="59" name="Text Placeholder 6">
            <a:extLst>
              <a:ext uri="{FF2B5EF4-FFF2-40B4-BE49-F238E27FC236}">
                <a16:creationId xmlns:a16="http://schemas.microsoft.com/office/drawing/2014/main" id="{2B94BC37-522A-4B77-A177-241378A72C31}"/>
              </a:ext>
            </a:extLst>
          </p:cNvPr>
          <p:cNvSpPr txBox="1">
            <a:spLocks/>
          </p:cNvSpPr>
          <p:nvPr/>
        </p:nvSpPr>
        <p:spPr>
          <a:xfrm>
            <a:off x="9441779" y="4440904"/>
            <a:ext cx="3223160" cy="13212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90000"/>
              </a:lnSpc>
              <a:spcBef>
                <a:spcPts val="1000"/>
              </a:spcBef>
              <a:spcAft>
                <a:spcPts val="0"/>
              </a:spcAft>
              <a:buClrTx/>
              <a:buSzTx/>
              <a:tabLst/>
              <a:defRPr/>
            </a:pPr>
            <a:r>
              <a:rPr lang="en-US" sz="1200" dirty="0">
                <a:latin typeface="Segoe UI"/>
              </a:rPr>
              <a:t>Upcoming features</a:t>
            </a:r>
            <a:endParaRPr kumimoji="0" lang="en-US" sz="1200" b="0" i="1" u="none" strike="noStrike" kern="1200" cap="none" spc="0" normalizeH="0" baseline="0" noProof="0" dirty="0">
              <a:ln>
                <a:noFill/>
              </a:ln>
              <a:solidFill>
                <a:srgbClr val="454D55"/>
              </a:solidFill>
              <a:effectLst/>
              <a:uLnTx/>
              <a:uFillTx/>
              <a:latin typeface="Segoe UI"/>
              <a:ea typeface="+mn-ea"/>
              <a:cs typeface="+mn-cs"/>
            </a:endParaRPr>
          </a:p>
        </p:txBody>
      </p:sp>
      <p:sp>
        <p:nvSpPr>
          <p:cNvPr id="62" name="Text Placeholder 23">
            <a:extLst>
              <a:ext uri="{FF2B5EF4-FFF2-40B4-BE49-F238E27FC236}">
                <a16:creationId xmlns:a16="http://schemas.microsoft.com/office/drawing/2014/main" id="{E7C56435-B0D7-450A-8D2B-D19179387A57}"/>
              </a:ext>
            </a:extLst>
          </p:cNvPr>
          <p:cNvSpPr txBox="1">
            <a:spLocks/>
          </p:cNvSpPr>
          <p:nvPr/>
        </p:nvSpPr>
        <p:spPr>
          <a:xfrm>
            <a:off x="8876453" y="860989"/>
            <a:ext cx="1726129" cy="176047"/>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000" b="1" i="1" u="none" strike="noStrike" kern="1200" cap="none" spc="0" normalizeH="0" baseline="0" noProof="0" dirty="0">
                <a:ln>
                  <a:noFill/>
                </a:ln>
                <a:solidFill>
                  <a:srgbClr val="454D55"/>
                </a:solidFill>
                <a:effectLst/>
                <a:uLnTx/>
                <a:uFillTx/>
                <a:latin typeface="Segoe UI"/>
                <a:ea typeface="+mn-ea"/>
                <a:cs typeface="+mn-cs"/>
              </a:rPr>
              <a:t>Feb 25</a:t>
            </a:r>
            <a:r>
              <a:rPr lang="en-US" b="1" baseline="30000" dirty="0" err="1">
                <a:latin typeface="Segoe UI"/>
              </a:rPr>
              <a:t>th</a:t>
            </a:r>
            <a:r>
              <a:rPr kumimoji="0" lang="en-US" sz="1000" b="1" i="1" u="none" strike="noStrike" kern="1200" cap="none" spc="0" normalizeH="0" baseline="0" noProof="0" dirty="0">
                <a:ln>
                  <a:noFill/>
                </a:ln>
                <a:solidFill>
                  <a:srgbClr val="454D55"/>
                </a:solidFill>
                <a:effectLst/>
                <a:uLnTx/>
                <a:uFillTx/>
                <a:latin typeface="Segoe UI"/>
                <a:ea typeface="+mn-ea"/>
                <a:cs typeface="+mn-cs"/>
              </a:rPr>
              <a:t>,2019</a:t>
            </a:r>
            <a:endParaRPr kumimoji="0" lang="ru-RU" sz="1000" b="1" i="1" u="none" strike="noStrike" kern="1200" cap="none" spc="0" normalizeH="0" baseline="0" noProof="0" dirty="0">
              <a:ln>
                <a:noFill/>
              </a:ln>
              <a:solidFill>
                <a:srgbClr val="454D55"/>
              </a:solidFill>
              <a:effectLst/>
              <a:uLnTx/>
              <a:uFillTx/>
              <a:latin typeface="Segoe UI"/>
              <a:ea typeface="+mn-ea"/>
              <a:cs typeface="+mn-cs"/>
            </a:endParaRPr>
          </a:p>
        </p:txBody>
      </p:sp>
      <p:sp>
        <p:nvSpPr>
          <p:cNvPr id="64" name="Text Placeholder 23">
            <a:extLst>
              <a:ext uri="{FF2B5EF4-FFF2-40B4-BE49-F238E27FC236}">
                <a16:creationId xmlns:a16="http://schemas.microsoft.com/office/drawing/2014/main" id="{B9C933BA-D151-491D-A03C-3D1C8A4569E7}"/>
              </a:ext>
            </a:extLst>
          </p:cNvPr>
          <p:cNvSpPr txBox="1">
            <a:spLocks/>
          </p:cNvSpPr>
          <p:nvPr/>
        </p:nvSpPr>
        <p:spPr>
          <a:xfrm>
            <a:off x="9528570" y="1981553"/>
            <a:ext cx="1726129" cy="176047"/>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latin typeface="Segoe UI"/>
              </a:rPr>
              <a:t>Mar </a:t>
            </a:r>
            <a:r>
              <a:rPr kumimoji="0" lang="en-US" sz="1000" b="1" i="1" u="none" strike="noStrike" kern="1200" cap="none" spc="0" normalizeH="0" baseline="0" noProof="0" dirty="0">
                <a:ln>
                  <a:noFill/>
                </a:ln>
                <a:solidFill>
                  <a:srgbClr val="454D55"/>
                </a:solidFill>
                <a:effectLst/>
                <a:uLnTx/>
                <a:uFillTx/>
                <a:latin typeface="Segoe UI"/>
                <a:ea typeface="+mn-ea"/>
                <a:cs typeface="+mn-cs"/>
              </a:rPr>
              <a:t> 18</a:t>
            </a:r>
            <a:r>
              <a:rPr kumimoji="0" lang="en-US" sz="1000" b="1" i="1" u="none" strike="noStrike" kern="1200" cap="none" spc="0" normalizeH="0" baseline="30000" noProof="0" dirty="0">
                <a:ln>
                  <a:noFill/>
                </a:ln>
                <a:solidFill>
                  <a:srgbClr val="454D55"/>
                </a:solidFill>
                <a:effectLst/>
                <a:uLnTx/>
                <a:uFillTx/>
                <a:latin typeface="Segoe UI"/>
                <a:ea typeface="+mn-ea"/>
                <a:cs typeface="+mn-cs"/>
              </a:rPr>
              <a:t>th</a:t>
            </a:r>
            <a:r>
              <a:rPr kumimoji="0" lang="en-US" sz="1000" b="1" i="1" u="none" strike="noStrike" kern="1200" cap="none" spc="0" normalizeH="0" baseline="0" noProof="0" dirty="0">
                <a:ln>
                  <a:noFill/>
                </a:ln>
                <a:solidFill>
                  <a:srgbClr val="454D55"/>
                </a:solidFill>
                <a:effectLst/>
                <a:uLnTx/>
                <a:uFillTx/>
                <a:latin typeface="Segoe UI"/>
                <a:ea typeface="+mn-ea"/>
                <a:cs typeface="+mn-cs"/>
              </a:rPr>
              <a:t>,2019</a:t>
            </a:r>
            <a:endParaRPr kumimoji="0" lang="ru-RU" sz="1000" b="1" i="1" u="none" strike="noStrike" kern="1200" cap="none" spc="0" normalizeH="0" baseline="0" noProof="0" dirty="0">
              <a:ln>
                <a:noFill/>
              </a:ln>
              <a:solidFill>
                <a:srgbClr val="454D55"/>
              </a:solidFill>
              <a:effectLst/>
              <a:uLnTx/>
              <a:uFillTx/>
              <a:latin typeface="Segoe UI"/>
              <a:ea typeface="+mn-ea"/>
              <a:cs typeface="+mn-cs"/>
            </a:endParaRPr>
          </a:p>
        </p:txBody>
      </p:sp>
      <p:sp>
        <p:nvSpPr>
          <p:cNvPr id="65" name="Text Placeholder 23">
            <a:extLst>
              <a:ext uri="{FF2B5EF4-FFF2-40B4-BE49-F238E27FC236}">
                <a16:creationId xmlns:a16="http://schemas.microsoft.com/office/drawing/2014/main" id="{98967520-77BF-4CCC-A738-A75B7E8EC8AC}"/>
              </a:ext>
            </a:extLst>
          </p:cNvPr>
          <p:cNvSpPr txBox="1">
            <a:spLocks/>
          </p:cNvSpPr>
          <p:nvPr/>
        </p:nvSpPr>
        <p:spPr>
          <a:xfrm>
            <a:off x="2844443" y="4830136"/>
            <a:ext cx="1726129" cy="176047"/>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latin typeface="Segoe UI"/>
              </a:rPr>
              <a:t>May </a:t>
            </a:r>
            <a:r>
              <a:rPr kumimoji="0" lang="en-US" sz="1000" b="1" i="1" u="none" strike="noStrike" kern="1200" cap="none" spc="0" normalizeH="0" baseline="0" noProof="0" dirty="0">
                <a:ln>
                  <a:noFill/>
                </a:ln>
                <a:solidFill>
                  <a:srgbClr val="454D55"/>
                </a:solidFill>
                <a:effectLst/>
                <a:uLnTx/>
                <a:uFillTx/>
                <a:latin typeface="Segoe UI"/>
                <a:ea typeface="+mn-ea"/>
                <a:cs typeface="+mn-cs"/>
              </a:rPr>
              <a:t> 06</a:t>
            </a:r>
            <a:r>
              <a:rPr kumimoji="0" lang="en-US" sz="1000" b="1" i="1" u="none" strike="noStrike" kern="1200" cap="none" spc="0" normalizeH="0" baseline="30000" noProof="0" dirty="0">
                <a:ln>
                  <a:noFill/>
                </a:ln>
                <a:solidFill>
                  <a:srgbClr val="454D55"/>
                </a:solidFill>
                <a:effectLst/>
                <a:uLnTx/>
                <a:uFillTx/>
                <a:latin typeface="Segoe UI"/>
                <a:ea typeface="+mn-ea"/>
                <a:cs typeface="+mn-cs"/>
              </a:rPr>
              <a:t>th</a:t>
            </a:r>
            <a:r>
              <a:rPr kumimoji="0" lang="en-US" sz="1000" b="1" i="1" u="none" strike="noStrike" kern="1200" cap="none" spc="0" normalizeH="0" baseline="0" noProof="0" dirty="0">
                <a:ln>
                  <a:noFill/>
                </a:ln>
                <a:solidFill>
                  <a:srgbClr val="454D55"/>
                </a:solidFill>
                <a:effectLst/>
                <a:uLnTx/>
                <a:uFillTx/>
                <a:latin typeface="Segoe UI"/>
                <a:ea typeface="+mn-ea"/>
                <a:cs typeface="+mn-cs"/>
              </a:rPr>
              <a:t>,2019</a:t>
            </a:r>
            <a:endParaRPr kumimoji="0" lang="ru-RU" sz="1000" b="1" i="1" u="none" strike="noStrike" kern="1200" cap="none" spc="0" normalizeH="0" baseline="0" noProof="0" dirty="0">
              <a:ln>
                <a:noFill/>
              </a:ln>
              <a:solidFill>
                <a:srgbClr val="454D55"/>
              </a:solidFill>
              <a:effectLst/>
              <a:uLnTx/>
              <a:uFillTx/>
              <a:latin typeface="Segoe UI"/>
              <a:ea typeface="+mn-ea"/>
              <a:cs typeface="+mn-cs"/>
            </a:endParaRPr>
          </a:p>
        </p:txBody>
      </p:sp>
      <p:sp>
        <p:nvSpPr>
          <p:cNvPr id="66" name="Text Placeholder 23">
            <a:extLst>
              <a:ext uri="{FF2B5EF4-FFF2-40B4-BE49-F238E27FC236}">
                <a16:creationId xmlns:a16="http://schemas.microsoft.com/office/drawing/2014/main" id="{D888EB7D-6F8C-42A5-A6C2-2F6B6083A0B1}"/>
              </a:ext>
            </a:extLst>
          </p:cNvPr>
          <p:cNvSpPr txBox="1">
            <a:spLocks/>
          </p:cNvSpPr>
          <p:nvPr/>
        </p:nvSpPr>
        <p:spPr>
          <a:xfrm>
            <a:off x="5799737" y="2434578"/>
            <a:ext cx="1726129" cy="176047"/>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dirty="0">
                <a:latin typeface="Segoe UI"/>
              </a:rPr>
              <a:t>April </a:t>
            </a:r>
            <a:r>
              <a:rPr kumimoji="0" lang="en-US" sz="1000" b="1" i="1" u="none" strike="noStrike" kern="1200" cap="none" spc="0" normalizeH="0" baseline="0" noProof="0" dirty="0">
                <a:ln>
                  <a:noFill/>
                </a:ln>
                <a:solidFill>
                  <a:srgbClr val="454D55"/>
                </a:solidFill>
                <a:effectLst/>
                <a:uLnTx/>
                <a:uFillTx/>
                <a:latin typeface="Segoe UI"/>
                <a:ea typeface="+mn-ea"/>
                <a:cs typeface="+mn-cs"/>
              </a:rPr>
              <a:t> 18</a:t>
            </a:r>
            <a:r>
              <a:rPr kumimoji="0" lang="en-US" sz="1000" b="1" i="1" u="none" strike="noStrike" kern="1200" cap="none" spc="0" normalizeH="0" baseline="30000" noProof="0" dirty="0">
                <a:ln>
                  <a:noFill/>
                </a:ln>
                <a:solidFill>
                  <a:srgbClr val="454D55"/>
                </a:solidFill>
                <a:effectLst/>
                <a:uLnTx/>
                <a:uFillTx/>
                <a:latin typeface="Segoe UI"/>
                <a:ea typeface="+mn-ea"/>
                <a:cs typeface="+mn-cs"/>
              </a:rPr>
              <a:t>th</a:t>
            </a:r>
            <a:r>
              <a:rPr kumimoji="0" lang="en-US" sz="1000" b="1" i="1" u="none" strike="noStrike" kern="1200" cap="none" spc="0" normalizeH="0" baseline="0" noProof="0" dirty="0">
                <a:ln>
                  <a:noFill/>
                </a:ln>
                <a:solidFill>
                  <a:srgbClr val="454D55"/>
                </a:solidFill>
                <a:effectLst/>
                <a:uLnTx/>
                <a:uFillTx/>
                <a:latin typeface="Segoe UI"/>
                <a:ea typeface="+mn-ea"/>
                <a:cs typeface="+mn-cs"/>
              </a:rPr>
              <a:t>,2019</a:t>
            </a:r>
            <a:endParaRPr kumimoji="0" lang="ru-RU" sz="1000" b="1" i="1" u="none" strike="noStrike" kern="1200" cap="none" spc="0" normalizeH="0" baseline="0" noProof="0" dirty="0">
              <a:ln>
                <a:noFill/>
              </a:ln>
              <a:solidFill>
                <a:srgbClr val="454D55"/>
              </a:solidFill>
              <a:effectLst/>
              <a:uLnTx/>
              <a:uFillTx/>
              <a:latin typeface="Segoe UI"/>
              <a:ea typeface="+mn-ea"/>
              <a:cs typeface="+mn-cs"/>
            </a:endParaRPr>
          </a:p>
        </p:txBody>
      </p:sp>
      <p:sp>
        <p:nvSpPr>
          <p:cNvPr id="67" name="Text Placeholder 23">
            <a:extLst>
              <a:ext uri="{FF2B5EF4-FFF2-40B4-BE49-F238E27FC236}">
                <a16:creationId xmlns:a16="http://schemas.microsoft.com/office/drawing/2014/main" id="{3E4F1179-14E0-4547-ABF1-396CDC81CD3A}"/>
              </a:ext>
            </a:extLst>
          </p:cNvPr>
          <p:cNvSpPr txBox="1">
            <a:spLocks/>
          </p:cNvSpPr>
          <p:nvPr/>
        </p:nvSpPr>
        <p:spPr>
          <a:xfrm>
            <a:off x="5261503" y="5765280"/>
            <a:ext cx="3067189" cy="413510"/>
          </a:xfrm>
          <a:prstGeom prst="rect">
            <a:avLst/>
          </a:prstGeom>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000" b="0" i="1" kern="1200">
                <a:solidFill>
                  <a:srgbClr val="454D55"/>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b="1" dirty="0">
                <a:latin typeface="Segoe UI"/>
              </a:rPr>
              <a:t>Presentation on May </a:t>
            </a:r>
            <a:r>
              <a:rPr kumimoji="0" lang="en-US" sz="1400" b="1" i="1" u="none" strike="noStrike" kern="1200" cap="none" spc="0" normalizeH="0" baseline="0" noProof="0" dirty="0">
                <a:ln>
                  <a:noFill/>
                </a:ln>
                <a:solidFill>
                  <a:srgbClr val="454D55"/>
                </a:solidFill>
                <a:effectLst/>
                <a:uLnTx/>
                <a:uFillTx/>
                <a:latin typeface="Segoe UI"/>
                <a:ea typeface="+mn-ea"/>
                <a:cs typeface="+mn-cs"/>
              </a:rPr>
              <a:t> 07</a:t>
            </a:r>
            <a:r>
              <a:rPr kumimoji="0" lang="en-US" sz="1400" b="1" i="1" u="none" strike="noStrike" kern="1200" cap="none" spc="0" normalizeH="0" baseline="30000" noProof="0" dirty="0">
                <a:ln>
                  <a:noFill/>
                </a:ln>
                <a:solidFill>
                  <a:srgbClr val="454D55"/>
                </a:solidFill>
                <a:effectLst/>
                <a:uLnTx/>
                <a:uFillTx/>
                <a:latin typeface="Segoe UI"/>
                <a:ea typeface="+mn-ea"/>
                <a:cs typeface="+mn-cs"/>
              </a:rPr>
              <a:t>th</a:t>
            </a:r>
            <a:r>
              <a:rPr kumimoji="0" lang="en-US" sz="1400" b="1" i="1" u="none" strike="noStrike" kern="1200" cap="none" spc="0" normalizeH="0" baseline="0" noProof="0" dirty="0">
                <a:ln>
                  <a:noFill/>
                </a:ln>
                <a:solidFill>
                  <a:srgbClr val="454D55"/>
                </a:solidFill>
                <a:effectLst/>
                <a:uLnTx/>
                <a:uFillTx/>
                <a:latin typeface="Segoe UI"/>
                <a:ea typeface="+mn-ea"/>
                <a:cs typeface="+mn-cs"/>
              </a:rPr>
              <a:t>,2019</a:t>
            </a:r>
            <a:endParaRPr kumimoji="0" lang="ru-RU" sz="1400" b="1" i="1" u="none" strike="noStrike" kern="1200" cap="none" spc="0" normalizeH="0" baseline="0" noProof="0" dirty="0">
              <a:ln>
                <a:noFill/>
              </a:ln>
              <a:solidFill>
                <a:srgbClr val="454D55"/>
              </a:solidFill>
              <a:effectLst/>
              <a:uLnTx/>
              <a:uFillTx/>
              <a:latin typeface="Segoe UI"/>
              <a:ea typeface="+mn-ea"/>
              <a:cs typeface="+mn-cs"/>
            </a:endParaRPr>
          </a:p>
        </p:txBody>
      </p:sp>
    </p:spTree>
    <p:extLst>
      <p:ext uri="{BB962C8B-B14F-4D97-AF65-F5344CB8AC3E}">
        <p14:creationId xmlns:p14="http://schemas.microsoft.com/office/powerpoint/2010/main" val="257717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Shape 64"/>
          <p:cNvSpPr>
            <a:spLocks noChangeAspect="1"/>
          </p:cNvSpPr>
          <p:nvPr/>
        </p:nvSpPr>
        <p:spPr>
          <a:xfrm>
            <a:off x="0" y="-2600740"/>
            <a:ext cx="4728754" cy="4728754"/>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2" name="Title 31"/>
          <p:cNvSpPr>
            <a:spLocks noGrp="1"/>
          </p:cNvSpPr>
          <p:nvPr>
            <p:ph type="title"/>
          </p:nvPr>
        </p:nvSpPr>
        <p:spPr>
          <a:xfrm>
            <a:off x="322725" y="193676"/>
            <a:ext cx="4083304" cy="914096"/>
          </a:xfrm>
        </p:spPr>
        <p:txBody>
          <a:bodyPr/>
          <a:lstStyle/>
          <a:p>
            <a:r>
              <a:rPr lang="en-US" b="1" dirty="0"/>
              <a:t>System Architecture</a:t>
            </a:r>
            <a:endParaRPr lang="en-US" b="1" dirty="0">
              <a:gradFill>
                <a:gsLst>
                  <a:gs pos="15000">
                    <a:schemeClr val="bg1"/>
                  </a:gs>
                  <a:gs pos="47000">
                    <a:schemeClr val="bg1"/>
                  </a:gs>
                </a:gsLst>
                <a:lin ang="5400000" scaled="1"/>
              </a:gradFill>
            </a:endParaRPr>
          </a:p>
        </p:txBody>
      </p:sp>
      <p:sp>
        <p:nvSpPr>
          <p:cNvPr id="66" name="Slide Number Placeholder 65"/>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97E989-D798-4C62-8E93-3D2D613C2488}" type="slidenum">
              <a:rPr kumimoji="0" lang="en-US" sz="12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FFFFFF"/>
              </a:solidFill>
              <a:effectLst/>
              <a:uLnTx/>
              <a:uFillTx/>
              <a:latin typeface="Segoe UI"/>
              <a:ea typeface="+mn-ea"/>
              <a:cs typeface="+mn-cs"/>
            </a:endParaRPr>
          </a:p>
        </p:txBody>
      </p:sp>
      <p:pic>
        <p:nvPicPr>
          <p:cNvPr id="2" name="Picture 1">
            <a:extLst>
              <a:ext uri="{FF2B5EF4-FFF2-40B4-BE49-F238E27FC236}">
                <a16:creationId xmlns:a16="http://schemas.microsoft.com/office/drawing/2014/main" id="{4F7B5054-270D-4C42-8217-7AC3FD1FF746}"/>
              </a:ext>
            </a:extLst>
          </p:cNvPr>
          <p:cNvPicPr>
            <a:picLocks noChangeAspect="1"/>
          </p:cNvPicPr>
          <p:nvPr/>
        </p:nvPicPr>
        <p:blipFill>
          <a:blip r:embed="rId3"/>
          <a:stretch>
            <a:fillRect/>
          </a:stretch>
        </p:blipFill>
        <p:spPr>
          <a:xfrm>
            <a:off x="4728754" y="-7938"/>
            <a:ext cx="7226804" cy="6858000"/>
          </a:xfrm>
          <a:prstGeom prst="rect">
            <a:avLst/>
          </a:prstGeom>
        </p:spPr>
      </p:pic>
    </p:spTree>
    <p:extLst>
      <p:ext uri="{BB962C8B-B14F-4D97-AF65-F5344CB8AC3E}">
        <p14:creationId xmlns:p14="http://schemas.microsoft.com/office/powerpoint/2010/main" val="5456842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alpha val="40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32A7554-1BEB-4851-BEC7-6C2514F1F503}"/>
              </a:ext>
            </a:extLst>
          </p:cNvPr>
          <p:cNvSpPr>
            <a:spLocks noGrp="1"/>
          </p:cNvSpPr>
          <p:nvPr>
            <p:ph type="pic" sz="quarter" idx="14"/>
          </p:nvPr>
        </p:nvSpPr>
        <p:spPr>
          <a:xfrm>
            <a:off x="0" y="0"/>
            <a:ext cx="12192000" cy="6858000"/>
          </a:xfrm>
        </p:spPr>
      </p:sp>
      <p:pic>
        <p:nvPicPr>
          <p:cNvPr id="18" name="Picture 17">
            <a:extLst>
              <a:ext uri="{FF2B5EF4-FFF2-40B4-BE49-F238E27FC236}">
                <a16:creationId xmlns:a16="http://schemas.microsoft.com/office/drawing/2014/main" id="{9F4239C3-8264-4E21-A1AD-1FBDFF876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p:nvSpPr>
        <p:spPr>
          <a:xfrm>
            <a:off x="31016" y="27494"/>
            <a:ext cx="12192000" cy="6858000"/>
          </a:xfrm>
          <a:prstGeom prst="rect">
            <a:avLst/>
          </a:prstGeom>
          <a:solidFill>
            <a:schemeClr val="accent6">
              <a:lumMod val="5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8800" b="1" i="0" u="none" strike="noStrike" kern="1200" cap="none" spc="-300" normalizeH="0" baseline="0" noProof="0" dirty="0">
              <a:ln>
                <a:noFill/>
              </a:ln>
              <a:gradFill>
                <a:gsLst>
                  <a:gs pos="0">
                    <a:srgbClr val="75D1FF">
                      <a:lumMod val="5000"/>
                      <a:lumOff val="95000"/>
                    </a:srgbClr>
                  </a:gs>
                  <a:gs pos="100000">
                    <a:srgbClr val="000000"/>
                  </a:gs>
                </a:gsLst>
                <a:lin ang="5400000" scaled="1"/>
              </a:gradFill>
              <a:effectLst/>
              <a:uLnTx/>
              <a:uFillTx/>
              <a:latin typeface="Segoe UI"/>
              <a:ea typeface="+mn-ea"/>
              <a:cs typeface="Segoe UI Semilight" panose="020B0402040204020203" pitchFamily="34" charset="0"/>
            </a:endParaRPr>
          </a:p>
        </p:txBody>
      </p:sp>
      <p:sp>
        <p:nvSpPr>
          <p:cNvPr id="7" name="Title 6"/>
          <p:cNvSpPr>
            <a:spLocks noGrp="1"/>
          </p:cNvSpPr>
          <p:nvPr>
            <p:ph type="ctrTitle"/>
          </p:nvPr>
        </p:nvSpPr>
        <p:spPr>
          <a:xfrm>
            <a:off x="4429529" y="1588258"/>
            <a:ext cx="3332942" cy="1089529"/>
          </a:xfrm>
        </p:spPr>
        <p:txBody>
          <a:bodyPr/>
          <a:lstStyle/>
          <a:p>
            <a:r>
              <a:rPr lang="en-US" sz="7200" dirty="0"/>
              <a:t>Demo</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E1514C-5E56-4738-A1FF-4B1CFD2A3E36}" type="slidenum">
              <a:rPr kumimoji="0" lang="en-US" sz="1200" b="0" i="0" u="none" strike="noStrike" kern="1200" cap="none" spc="0" normalizeH="0" baseline="0" noProof="0" smtClean="0">
                <a:ln>
                  <a:noFill/>
                </a:ln>
                <a:solidFill>
                  <a:srgbClr val="00B0F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B0F0"/>
              </a:solidFill>
              <a:effectLst/>
              <a:uLnTx/>
              <a:uFillTx/>
              <a:latin typeface="Segoe UI"/>
              <a:ea typeface="+mn-ea"/>
              <a:cs typeface="+mn-cs"/>
            </a:endParaRPr>
          </a:p>
        </p:txBody>
      </p:sp>
      <p:sp>
        <p:nvSpPr>
          <p:cNvPr id="22" name="Freeform: Shape 21">
            <a:extLst>
              <a:ext uri="{FF2B5EF4-FFF2-40B4-BE49-F238E27FC236}">
                <a16:creationId xmlns:a16="http://schemas.microsoft.com/office/drawing/2014/main" id="{A2F898BB-4085-4F65-842B-C8BD0B58BEA6}"/>
              </a:ext>
            </a:extLst>
          </p:cNvPr>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D987C84B-15C4-4F01-A6F9-FDA8187EE24E}"/>
              </a:ext>
            </a:extLst>
          </p:cNvPr>
          <p:cNvSpPr/>
          <p:nvPr/>
        </p:nvSpPr>
        <p:spPr>
          <a:xfrm flipH="1">
            <a:off x="7853964" y="4060847"/>
            <a:ext cx="3333009" cy="10895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2800" dirty="0">
                <a:gradFill>
                  <a:gsLst>
                    <a:gs pos="0">
                      <a:srgbClr val="75D1FF">
                        <a:lumMod val="5000"/>
                        <a:lumOff val="95000"/>
                      </a:srgbClr>
                    </a:gs>
                    <a:gs pos="100000">
                      <a:srgbClr val="FFFFFF"/>
                    </a:gs>
                  </a:gsLst>
                  <a:lin ang="5400000" scaled="1"/>
                </a:gradFill>
                <a:latin typeface="Segoe UI"/>
              </a:rPr>
              <a:t>Application- VipraHub</a:t>
            </a:r>
            <a:endParaRPr kumimoji="0" lang="en-US" sz="2800" b="0" i="0" u="none" strike="noStrike" kern="1200" cap="none" spc="0" normalizeH="0" baseline="0" noProof="0" dirty="0">
              <a:ln>
                <a:noFill/>
              </a:ln>
              <a:gradFill>
                <a:gsLst>
                  <a:gs pos="0">
                    <a:srgbClr val="75D1FF">
                      <a:lumMod val="5000"/>
                      <a:lumOff val="95000"/>
                    </a:srgbClr>
                  </a:gs>
                  <a:gs pos="100000">
                    <a:srgbClr val="FFFFFF"/>
                  </a:gs>
                </a:gsLst>
                <a:lin ang="5400000" scaled="1"/>
              </a:gradFill>
              <a:effectLst/>
              <a:uLnTx/>
              <a:uFillTx/>
              <a:latin typeface="Segoe UI"/>
              <a:ea typeface="+mn-ea"/>
              <a:cs typeface="+mn-cs"/>
            </a:endParaRPr>
          </a:p>
        </p:txBody>
      </p:sp>
    </p:spTree>
    <p:extLst>
      <p:ext uri="{BB962C8B-B14F-4D97-AF65-F5344CB8AC3E}">
        <p14:creationId xmlns:p14="http://schemas.microsoft.com/office/powerpoint/2010/main" val="19445578"/>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650" fill="hold"/>
                                        <p:tgtEl>
                                          <p:spTgt spid="23"/>
                                        </p:tgtEl>
                                        <p:attrNameLst>
                                          <p:attrName>ppt_x</p:attrName>
                                        </p:attrNameLst>
                                      </p:cBhvr>
                                      <p:tavLst>
                                        <p:tav tm="0">
                                          <p:val>
                                            <p:strVal val="#ppt_x"/>
                                          </p:val>
                                        </p:tav>
                                        <p:tav tm="100000">
                                          <p:val>
                                            <p:strVal val="#ppt_x"/>
                                          </p:val>
                                        </p:tav>
                                      </p:tavLst>
                                    </p:anim>
                                    <p:anim calcmode="lin" valueType="num">
                                      <p:cBhvr additive="base">
                                        <p:cTn id="60" dur="65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 name="Picture 27">
            <a:extLst>
              <a:ext uri="{FF2B5EF4-FFF2-40B4-BE49-F238E27FC236}">
                <a16:creationId xmlns:a16="http://schemas.microsoft.com/office/drawing/2014/main" id="{56ABD361-AFFD-4B28-9B16-97249DDF20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6096485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768CEB8-58D5-48E1-938A-9C2B42EA1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4811372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A3B579B-920C-47B5-A021-DBD0D469C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999830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ED9093E-8F29-4B8F-88C1-A1B1CCEB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303E814B-C44D-40ED-BDFF-71131C0471CA}"/>
              </a:ext>
            </a:extLst>
          </p:cNvPr>
          <p:cNvSpPr/>
          <p:nvPr/>
        </p:nvSpPr>
        <p:spPr>
          <a:xfrm>
            <a:off x="0" y="0"/>
            <a:ext cx="12192000" cy="6858000"/>
          </a:xfrm>
          <a:prstGeom prst="rect">
            <a:avLst/>
          </a:prstGeom>
          <a:solidFill>
            <a:srgbClr val="002060">
              <a:alpha val="8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7AE4D624-22AC-4554-9047-5D7DEC848E4D}"/>
              </a:ext>
            </a:extLst>
          </p:cNvPr>
          <p:cNvSpPr txBox="1"/>
          <p:nvPr/>
        </p:nvSpPr>
        <p:spPr>
          <a:xfrm>
            <a:off x="2664128" y="196906"/>
            <a:ext cx="686374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u="sng" dirty="0">
                <a:solidFill>
                  <a:prstClr val="white"/>
                </a:solidFill>
                <a:latin typeface="Calibri" panose="020F0502020204030204"/>
              </a:rPr>
              <a:t>Home Page</a:t>
            </a:r>
            <a:endParaRPr kumimoji="0" lang="en-US" sz="105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4315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FUL Presentations.pptx" id="{F35F1979-0F96-40AB-A8BA-4291EDE5F127}" vid="{D4D34B82-5498-418F-8E4B-B445820BAA9A}"/>
    </a:ext>
  </a:extLst>
</a:theme>
</file>

<file path=ppt/theme/theme2.xml><?xml version="1.0" encoding="utf-8"?>
<a:theme xmlns:a="http://schemas.openxmlformats.org/drawingml/2006/main" name="Office Theme">
  <a:themeElements>
    <a:clrScheme name="Custom 7">
      <a:dk1>
        <a:srgbClr val="0C6D82"/>
      </a:dk1>
      <a:lt1>
        <a:srgbClr val="FFFFFF"/>
      </a:lt1>
      <a:dk2>
        <a:srgbClr val="6F0066"/>
      </a:dk2>
      <a:lt2>
        <a:srgbClr val="1E597D"/>
      </a:lt2>
      <a:accent1>
        <a:srgbClr val="571B6D"/>
      </a:accent1>
      <a:accent2>
        <a:srgbClr val="2CA05B"/>
      </a:accent2>
      <a:accent3>
        <a:srgbClr val="C90B24"/>
      </a:accent3>
      <a:accent4>
        <a:srgbClr val="E8611D"/>
      </a:accent4>
      <a:accent5>
        <a:srgbClr val="F39D21"/>
      </a:accent5>
      <a:accent6>
        <a:srgbClr val="1B866F"/>
      </a:accent6>
      <a:hlink>
        <a:srgbClr val="0C6D82"/>
      </a:hlink>
      <a:folHlink>
        <a:srgbClr val="0C6D82"/>
      </a:folHlink>
    </a:clrScheme>
    <a:fontScheme name="Custom 10">
      <a:majorFont>
        <a:latin typeface="Franklin Gothic Dem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72390">
          <a:solidFill>
            <a:srgbClr val="454D55"/>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oadmap_Timeline_05_MO - v3" id="{A9CD7B3E-F553-4D42-AA9A-34F849A8D81E}" vid="{892193B0-ABEF-4C5B-ACF0-242E70DE99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CW_Template</Template>
  <TotalTime>1603</TotalTime>
  <Words>176</Words>
  <Application>Microsoft Office PowerPoint</Application>
  <PresentationFormat>Widescreen</PresentationFormat>
  <Paragraphs>82</Paragraphs>
  <Slides>23</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Arial Black</vt:lpstr>
      <vt:lpstr>Calibri</vt:lpstr>
      <vt:lpstr>Franklin Gothic Demi</vt:lpstr>
      <vt:lpstr>Segoe UI</vt:lpstr>
      <vt:lpstr>Segoe UI Black</vt:lpstr>
      <vt:lpstr>Segoe UI Light</vt:lpstr>
      <vt:lpstr>Segoe UI Semibold</vt:lpstr>
      <vt:lpstr>Segoe UI Semilight</vt:lpstr>
      <vt:lpstr>Wingdings</vt:lpstr>
      <vt:lpstr>Storybuilding Neal Creative</vt:lpstr>
      <vt:lpstr>Office Theme</vt:lpstr>
      <vt:lpstr>Final Presentation</vt:lpstr>
      <vt:lpstr>PowerPoint Presentation</vt:lpstr>
      <vt:lpstr>PREJECT JOURNEY</vt:lpstr>
      <vt:lpstr>System Architecture</vt:lpstr>
      <vt:lpstr>Demo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VipraHub</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Presentation</dc:title>
  <dc:subject/>
  <dc:creator>Muli, Dharani (UMKC-Student)</dc:creator>
  <cp:keywords/>
  <dc:description/>
  <cp:lastModifiedBy>Muli, Dharani (UMKC-Student)</cp:lastModifiedBy>
  <cp:revision>100</cp:revision>
  <dcterms:created xsi:type="dcterms:W3CDTF">2019-05-01T15:54:57Z</dcterms:created>
  <dcterms:modified xsi:type="dcterms:W3CDTF">2019-05-07T04:29:40Z</dcterms:modified>
  <cp:category/>
</cp:coreProperties>
</file>