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1C5A-C701-4A12-9924-8B89F20C7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95E7E-45CF-4CBD-9EFD-E7CE38590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7C1E-D3CC-46B0-8139-943AE791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6CDA-9050-4285-99B7-AF5E4C829AE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B835E-0022-43E8-A787-2CCBE574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BEC60-3E7D-42A6-BE35-03FA3619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1BEA-2354-492D-A44B-FDD8CBAF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95A-188A-4564-8802-B167A8D3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0BD8E-ADCD-49F1-8011-4685CB023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5A32-9429-42F5-A21D-89DE01CD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6CDA-9050-4285-99B7-AF5E4C829AE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C73A-D8E2-4321-AB4E-6AA36482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2CC4-1FDF-425A-89B5-B4C3F6D5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1BEA-2354-492D-A44B-FDD8CBAF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2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0B52B-2C73-460D-8183-26D76A78E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6F60B-1149-4688-8574-10D3C034B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CE3CF-AEAF-44A6-83B6-1970199B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6CDA-9050-4285-99B7-AF5E4C829AE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596BC-0E27-41F3-AE2F-2CAD2470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8A91C-BED0-4622-95F0-A5A750BD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1BEA-2354-492D-A44B-FDD8CBAF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136D-3CBA-443F-B1CA-31E031F4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CD99-D585-41DB-95DA-3FDDAF82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1E888-F6E5-4D44-B593-607A8A5A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6CDA-9050-4285-99B7-AF5E4C829AE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43214-F39E-4130-B6DF-A2FDE9D4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FF14-55EE-46A2-A574-B6A3D985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1BEA-2354-492D-A44B-FDD8CBAF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4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E771-D0BC-48C4-9417-71577331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19B1B-D4FE-41DB-8530-17E16C383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878C-7F25-41E5-BA05-93C85AA7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6CDA-9050-4285-99B7-AF5E4C829AE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2062-9CCC-4759-9E5C-9DF4B666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91901-8181-4CD1-983F-30E4B7A2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1BEA-2354-492D-A44B-FDD8CBAF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8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632F-D54F-4D91-9CEB-40CEDA38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91D3-00A6-498C-8798-22E5A1E3F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03070-A4E8-48A0-B7F6-541F59AC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12FBC-E0DE-4D9F-9492-55303537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6CDA-9050-4285-99B7-AF5E4C829AE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F191A-9DEF-4CF8-B330-E0ED7359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F4776-412C-4342-BD58-ECA0FE69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1BEA-2354-492D-A44B-FDD8CBAF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24BE-746E-4B49-BF12-263FEABD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77F6B-2C97-4594-AA9B-61FA8478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F0BE3-AC65-4912-B9EA-2AFEA0B4A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97909-E94E-4299-B584-60D592754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D4812-6ED2-46E1-BAFA-E0C2686F8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0FA5C-679D-4CBC-A7BF-4E14E691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6CDA-9050-4285-99B7-AF5E4C829AE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3B113-90E0-46C3-87CF-63C26B45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70EA5-13C9-4F21-A84F-72D2B0FF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1BEA-2354-492D-A44B-FDD8CBAF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7623-B1DC-4A15-BDA1-88B76A0C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0B846-2735-4EF4-BF40-067F09A9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6CDA-9050-4285-99B7-AF5E4C829AE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A747E-1673-4345-9AC1-BB5EC6D4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B311B-0AA0-4C89-BEDE-B926ED4F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1BEA-2354-492D-A44B-FDD8CBAF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6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1F4E9-EB24-4ADC-9E31-CF889CC4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6CDA-9050-4285-99B7-AF5E4C829AE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FA311-34BE-4D4A-A050-7B8A2DBE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ADD9C-1C97-4FBC-89AA-C9D7C3E0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1BEA-2354-492D-A44B-FDD8CBAF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A6AE-DD47-4FC6-ACCE-1BE96F19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0CE0-42A3-4E06-BB54-DC59FD1C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418F9-DE78-421F-B28E-7B93A4875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018BD-06C5-4019-930C-28A87827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6CDA-9050-4285-99B7-AF5E4C829AE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169CE-E599-49A4-8FBD-968FD5F6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40DAF-25BD-4B9A-AF12-ECDFA7B8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1BEA-2354-492D-A44B-FDD8CBAF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0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D3BB-3FC1-443B-BBD2-ECD4E0AF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21909-BC0E-41EE-9543-D66FD1548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3D05-9827-4EDC-9CD9-17A1ED38F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E189A-7207-497A-AE8B-EDA75EE6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6CDA-9050-4285-99B7-AF5E4C829AE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D30DB-8C5C-42B0-8C99-AF812685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A152B-92F4-44F1-85AB-A8B6FFCA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1BEA-2354-492D-A44B-FDD8CBAF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2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DAF47-9392-47AB-BD48-E77A795F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84929-A64E-4C55-9811-9104E6A5C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918D-122B-4BD4-B0BD-AF27ADB17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6CDA-9050-4285-99B7-AF5E4C829AE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78EF4-774E-4B67-9027-6723B3542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380D5-F2D6-4A27-9794-7AC25DDA1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1BEA-2354-492D-A44B-FDD8CBAF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8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A387-D512-4117-9E6B-C560CA2C2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 – 2019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64157-34F7-49ED-B299-099ED223F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Courtesy Shuttle App</a:t>
            </a:r>
          </a:p>
        </p:txBody>
      </p:sp>
    </p:spTree>
    <p:extLst>
      <p:ext uri="{BB962C8B-B14F-4D97-AF65-F5344CB8AC3E}">
        <p14:creationId xmlns:p14="http://schemas.microsoft.com/office/powerpoint/2010/main" val="128314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EB38-5644-44CB-B4DF-16781FBC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3711-753A-4D55-B27F-AE802784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a uber style hailing app that allows patrons to request a pickup.</a:t>
            </a:r>
          </a:p>
          <a:p>
            <a:r>
              <a:rPr lang="en-US" dirty="0"/>
              <a:t>It eliminates the need for dispatchers and increases customer satisfaction.</a:t>
            </a:r>
          </a:p>
          <a:p>
            <a:r>
              <a:rPr lang="en-US" dirty="0"/>
              <a:t>The app will provide real-time tracking of the shuttle location.</a:t>
            </a:r>
          </a:p>
          <a:p>
            <a:r>
              <a:rPr lang="en-US" dirty="0"/>
              <a:t>The app should allow the user to request a ride right away or to schedule a ride at a later time.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1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F084-66A4-4D07-8B52-27AF149A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0AF6F7C-F210-49AF-9FDC-CC1A382D0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524786"/>
            <a:ext cx="7735712" cy="5652177"/>
          </a:xfrm>
        </p:spPr>
      </p:pic>
    </p:spTree>
    <p:extLst>
      <p:ext uri="{BB962C8B-B14F-4D97-AF65-F5344CB8AC3E}">
        <p14:creationId xmlns:p14="http://schemas.microsoft.com/office/powerpoint/2010/main" val="397369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6788-21D9-4C24-B9D7-F068DD27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CACBAB4-2E27-46BC-A63C-1B9BD53AE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560439"/>
            <a:ext cx="7735712" cy="5616524"/>
          </a:xfrm>
        </p:spPr>
      </p:pic>
    </p:spTree>
    <p:extLst>
      <p:ext uri="{BB962C8B-B14F-4D97-AF65-F5344CB8AC3E}">
        <p14:creationId xmlns:p14="http://schemas.microsoft.com/office/powerpoint/2010/main" val="240521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25E6-A489-4C3A-B04F-5E0DD21C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DE16E63-4256-44E7-8348-ED8FBA8B5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550606"/>
            <a:ext cx="7735712" cy="5626357"/>
          </a:xfrm>
        </p:spPr>
      </p:pic>
    </p:spTree>
    <p:extLst>
      <p:ext uri="{BB962C8B-B14F-4D97-AF65-F5344CB8AC3E}">
        <p14:creationId xmlns:p14="http://schemas.microsoft.com/office/powerpoint/2010/main" val="125139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3668-B8D2-4120-9B3A-022891B4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2B5DFC-69B4-4E08-9E4F-91E06120A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8" y="668594"/>
            <a:ext cx="9556955" cy="5508369"/>
          </a:xfrm>
        </p:spPr>
      </p:pic>
    </p:spTree>
    <p:extLst>
      <p:ext uri="{BB962C8B-B14F-4D97-AF65-F5344CB8AC3E}">
        <p14:creationId xmlns:p14="http://schemas.microsoft.com/office/powerpoint/2010/main" val="397902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F46D-D81C-4B8B-857F-263B4835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912800-1448-4899-B5BB-F7B17CB3D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13" y="816077"/>
            <a:ext cx="9252155" cy="5360886"/>
          </a:xfrm>
        </p:spPr>
      </p:pic>
    </p:spTree>
    <p:extLst>
      <p:ext uri="{BB962C8B-B14F-4D97-AF65-F5344CB8AC3E}">
        <p14:creationId xmlns:p14="http://schemas.microsoft.com/office/powerpoint/2010/main" val="349830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8B21-9FEF-42CD-9878-A4DCFEA8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936E44-17EC-4A4A-A537-E4FD376EC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97" y="365125"/>
            <a:ext cx="9281651" cy="5811838"/>
          </a:xfrm>
        </p:spPr>
      </p:pic>
    </p:spTree>
    <p:extLst>
      <p:ext uri="{BB962C8B-B14F-4D97-AF65-F5344CB8AC3E}">
        <p14:creationId xmlns:p14="http://schemas.microsoft.com/office/powerpoint/2010/main" val="337510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7FDC-6DD1-4C94-B4BC-86AD45B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A0F3-5B9F-43C4-AC1E-85B6EDA8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r>
              <a:rPr lang="en-US" dirty="0"/>
              <a:t>				  </a:t>
            </a:r>
            <a:r>
              <a:rPr lang="en-US" sz="4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7403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HACKATHON – 2019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– 2019 </dc:title>
  <dc:creator>Movva, Thoshita (UMKC-Student)</dc:creator>
  <cp:lastModifiedBy>Movva, Thoshita (UMKC-Student)</cp:lastModifiedBy>
  <cp:revision>3</cp:revision>
  <dcterms:created xsi:type="dcterms:W3CDTF">2019-11-11T04:03:42Z</dcterms:created>
  <dcterms:modified xsi:type="dcterms:W3CDTF">2019-11-11T04:16:24Z</dcterms:modified>
</cp:coreProperties>
</file>