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3" r:id="rId2"/>
  </p:sldMasterIdLst>
  <p:notesMasterIdLst>
    <p:notesMasterId r:id="rId12"/>
  </p:notesMasterIdLst>
  <p:sldIdLst>
    <p:sldId id="256" r:id="rId3"/>
    <p:sldId id="261" r:id="rId4"/>
    <p:sldId id="260" r:id="rId5"/>
    <p:sldId id="262" r:id="rId6"/>
    <p:sldId id="263" r:id="rId7"/>
    <p:sldId id="268" r:id="rId8"/>
    <p:sldId id="269" r:id="rId9"/>
    <p:sldId id="267" r:id="rId10"/>
    <p:sldId id="265" r:id="rId11"/>
  </p:sldIdLst>
  <p:sldSz cx="9144000" cy="5143500" type="screen16x9"/>
  <p:notesSz cx="6858000" cy="9144000"/>
  <p:embeddedFontLst>
    <p:embeddedFont>
      <p:font typeface="Nunito" pitchFamily="2" charset="0"/>
      <p:regular r:id="rId13"/>
      <p:bold r:id="rId14"/>
      <p:italic r:id="rId15"/>
      <p:boldItalic r:id="rId16"/>
    </p:embeddedFont>
    <p:embeddedFont>
      <p:font typeface="Nunito ExtraBold" pitchFamily="2" charset="0"/>
      <p:bold r:id="rId17"/>
      <p:boldItalic r:id="rId18"/>
    </p:embeddedFont>
    <p:embeddedFont>
      <p:font typeface="Nunito SemiBold"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AABB30-42ED-403F-B998-4E3FB2623674}" v="21" dt="2025-07-21T11:15:03.856"/>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110" y="32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9.fntdata"/><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font" Target="fonts/font10.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ha Reddy" userId="d7e91304edac319b" providerId="LiveId" clId="{96AABB30-42ED-403F-B998-4E3FB2623674}"/>
    <pc:docChg chg="undo custSel addSld delSld modSld sldOrd modMainMaster">
      <pc:chgData name="Neha Reddy" userId="d7e91304edac319b" providerId="LiveId" clId="{96AABB30-42ED-403F-B998-4E3FB2623674}" dt="2025-07-21T12:13:53.895" v="1544" actId="1076"/>
      <pc:docMkLst>
        <pc:docMk/>
      </pc:docMkLst>
      <pc:sldChg chg="modSp mod">
        <pc:chgData name="Neha Reddy" userId="d7e91304edac319b" providerId="LiveId" clId="{96AABB30-42ED-403F-B998-4E3FB2623674}" dt="2025-07-21T12:08:05.544" v="1532" actId="1076"/>
        <pc:sldMkLst>
          <pc:docMk/>
          <pc:sldMk cId="0" sldId="256"/>
        </pc:sldMkLst>
        <pc:spChg chg="mod">
          <ac:chgData name="Neha Reddy" userId="d7e91304edac319b" providerId="LiveId" clId="{96AABB30-42ED-403F-B998-4E3FB2623674}" dt="2025-07-09T16:25:20.385" v="412"/>
          <ac:spMkLst>
            <pc:docMk/>
            <pc:sldMk cId="0" sldId="256"/>
            <ac:spMk id="162" creationId="{00000000-0000-0000-0000-000000000000}"/>
          </ac:spMkLst>
        </pc:spChg>
        <pc:spChg chg="mod">
          <ac:chgData name="Neha Reddy" userId="d7e91304edac319b" providerId="LiveId" clId="{96AABB30-42ED-403F-B998-4E3FB2623674}" dt="2025-07-21T12:08:05.544" v="1532" actId="1076"/>
          <ac:spMkLst>
            <pc:docMk/>
            <pc:sldMk cId="0" sldId="256"/>
            <ac:spMk id="164" creationId="{00000000-0000-0000-0000-000000000000}"/>
          </ac:spMkLst>
        </pc:spChg>
      </pc:sldChg>
      <pc:sldChg chg="modSp add del setBg">
        <pc:chgData name="Neha Reddy" userId="d7e91304edac319b" providerId="LiveId" clId="{96AABB30-42ED-403F-B998-4E3FB2623674}" dt="2025-07-09T16:29:36.500" v="415" actId="2696"/>
        <pc:sldMkLst>
          <pc:docMk/>
          <pc:sldMk cId="291098068" sldId="257"/>
        </pc:sldMkLst>
      </pc:sldChg>
      <pc:sldChg chg="modSp new del mod">
        <pc:chgData name="Neha Reddy" userId="d7e91304edac319b" providerId="LiveId" clId="{96AABB30-42ED-403F-B998-4E3FB2623674}" dt="2025-07-09T16:29:31.297" v="414" actId="2696"/>
        <pc:sldMkLst>
          <pc:docMk/>
          <pc:sldMk cId="2590542680" sldId="258"/>
        </pc:sldMkLst>
      </pc:sldChg>
      <pc:sldChg chg="modSp add del setBg">
        <pc:chgData name="Neha Reddy" userId="d7e91304edac319b" providerId="LiveId" clId="{96AABB30-42ED-403F-B998-4E3FB2623674}" dt="2025-07-09T16:29:39.273" v="416" actId="2696"/>
        <pc:sldMkLst>
          <pc:docMk/>
          <pc:sldMk cId="2977374758" sldId="259"/>
        </pc:sldMkLst>
      </pc:sldChg>
      <pc:sldChg chg="addSp modSp add mod">
        <pc:chgData name="Neha Reddy" userId="d7e91304edac319b" providerId="LiveId" clId="{96AABB30-42ED-403F-B998-4E3FB2623674}" dt="2025-07-09T17:50:27.336" v="1232"/>
        <pc:sldMkLst>
          <pc:docMk/>
          <pc:sldMk cId="2761484018" sldId="260"/>
        </pc:sldMkLst>
        <pc:spChg chg="add mod">
          <ac:chgData name="Neha Reddy" userId="d7e91304edac319b" providerId="LiveId" clId="{96AABB30-42ED-403F-B998-4E3FB2623674}" dt="2025-07-09T16:57:09.651" v="669" actId="1076"/>
          <ac:spMkLst>
            <pc:docMk/>
            <pc:sldMk cId="2761484018" sldId="260"/>
            <ac:spMk id="2" creationId="{1931B5BC-770D-E4E3-6062-A96AB6695976}"/>
          </ac:spMkLst>
        </pc:spChg>
        <pc:spChg chg="mod">
          <ac:chgData name="Neha Reddy" userId="d7e91304edac319b" providerId="LiveId" clId="{96AABB30-42ED-403F-B998-4E3FB2623674}" dt="2025-07-09T17:50:27.336" v="1232"/>
          <ac:spMkLst>
            <pc:docMk/>
            <pc:sldMk cId="2761484018" sldId="260"/>
            <ac:spMk id="164" creationId="{DEC5DC3B-4650-FE0B-9445-ECC3A527E8DF}"/>
          </ac:spMkLst>
        </pc:spChg>
      </pc:sldChg>
      <pc:sldChg chg="addSp delSp modSp add mod ord">
        <pc:chgData name="Neha Reddy" userId="d7e91304edac319b" providerId="LiveId" clId="{96AABB30-42ED-403F-B998-4E3FB2623674}" dt="2025-07-21T12:13:53.895" v="1544" actId="1076"/>
        <pc:sldMkLst>
          <pc:docMk/>
          <pc:sldMk cId="1802434129" sldId="261"/>
        </pc:sldMkLst>
        <pc:spChg chg="add mod">
          <ac:chgData name="Neha Reddy" userId="d7e91304edac319b" providerId="LiveId" clId="{96AABB30-42ED-403F-B998-4E3FB2623674}" dt="2025-07-09T16:57:24.203" v="670" actId="113"/>
          <ac:spMkLst>
            <pc:docMk/>
            <pc:sldMk cId="1802434129" sldId="261"/>
            <ac:spMk id="3" creationId="{FDF1EF82-7B7B-9C11-145C-AA9027872754}"/>
          </ac:spMkLst>
        </pc:spChg>
        <pc:spChg chg="mod">
          <ac:chgData name="Neha Reddy" userId="d7e91304edac319b" providerId="LiveId" clId="{96AABB30-42ED-403F-B998-4E3FB2623674}" dt="2025-07-21T12:13:53.895" v="1544" actId="1076"/>
          <ac:spMkLst>
            <pc:docMk/>
            <pc:sldMk cId="1802434129" sldId="261"/>
            <ac:spMk id="4" creationId="{B786BEAA-BAC8-CFD3-31B3-E79D00A33E8D}"/>
          </ac:spMkLst>
        </pc:spChg>
        <pc:spChg chg="mod">
          <ac:chgData name="Neha Reddy" userId="d7e91304edac319b" providerId="LiveId" clId="{96AABB30-42ED-403F-B998-4E3FB2623674}" dt="2025-07-21T12:13:15.919" v="1542" actId="20577"/>
          <ac:spMkLst>
            <pc:docMk/>
            <pc:sldMk cId="1802434129" sldId="261"/>
            <ac:spMk id="164" creationId="{4F2F1FB5-ED1A-3824-9C09-0DC835A0A947}"/>
          </ac:spMkLst>
        </pc:spChg>
      </pc:sldChg>
      <pc:sldChg chg="addSp modSp add mod ord">
        <pc:chgData name="Neha Reddy" userId="d7e91304edac319b" providerId="LiveId" clId="{96AABB30-42ED-403F-B998-4E3FB2623674}" dt="2025-07-21T12:01:54.217" v="1487" actId="255"/>
        <pc:sldMkLst>
          <pc:docMk/>
          <pc:sldMk cId="640903050" sldId="262"/>
        </pc:sldMkLst>
        <pc:spChg chg="mod">
          <ac:chgData name="Neha Reddy" userId="d7e91304edac319b" providerId="LiveId" clId="{96AABB30-42ED-403F-B998-4E3FB2623674}" dt="2025-07-21T12:01:54.217" v="1487" actId="255"/>
          <ac:spMkLst>
            <pc:docMk/>
            <pc:sldMk cId="640903050" sldId="262"/>
            <ac:spMk id="164" creationId="{4A6FAE99-19EF-C966-181E-DBC41E6A7CCD}"/>
          </ac:spMkLst>
        </pc:spChg>
      </pc:sldChg>
      <pc:sldChg chg="addSp delSp modSp add mod ord">
        <pc:chgData name="Neha Reddy" userId="d7e91304edac319b" providerId="LiveId" clId="{96AABB30-42ED-403F-B998-4E3FB2623674}" dt="2025-07-21T12:04:17" v="1502" actId="20577"/>
        <pc:sldMkLst>
          <pc:docMk/>
          <pc:sldMk cId="4248617740" sldId="263"/>
        </pc:sldMkLst>
        <pc:spChg chg="add mod">
          <ac:chgData name="Neha Reddy" userId="d7e91304edac319b" providerId="LiveId" clId="{96AABB30-42ED-403F-B998-4E3FB2623674}" dt="2025-07-21T12:04:17" v="1502" actId="20577"/>
          <ac:spMkLst>
            <pc:docMk/>
            <pc:sldMk cId="4248617740" sldId="263"/>
            <ac:spMk id="2" creationId="{7BAF98BB-25A6-515D-8378-D972087238C9}"/>
          </ac:spMkLst>
        </pc:spChg>
        <pc:spChg chg="mod">
          <ac:chgData name="Neha Reddy" userId="d7e91304edac319b" providerId="LiveId" clId="{96AABB30-42ED-403F-B998-4E3FB2623674}" dt="2025-07-09T17:34:45.876" v="1137" actId="20577"/>
          <ac:spMkLst>
            <pc:docMk/>
            <pc:sldMk cId="4248617740" sldId="263"/>
            <ac:spMk id="164" creationId="{AE05A838-5C53-11C7-92B9-A56F43F4AE2C}"/>
          </ac:spMkLst>
        </pc:spChg>
        <pc:cxnChg chg="add mod">
          <ac:chgData name="Neha Reddy" userId="d7e91304edac319b" providerId="LiveId" clId="{96AABB30-42ED-403F-B998-4E3FB2623674}" dt="2025-07-09T17:18:08.910" v="815" actId="14100"/>
          <ac:cxnSpMkLst>
            <pc:docMk/>
            <pc:sldMk cId="4248617740" sldId="263"/>
            <ac:cxnSpMk id="14" creationId="{386A01DF-50B2-DD91-FC19-B0072D3A62C1}"/>
          </ac:cxnSpMkLst>
        </pc:cxnChg>
        <pc:cxnChg chg="add">
          <ac:chgData name="Neha Reddy" userId="d7e91304edac319b" providerId="LiveId" clId="{96AABB30-42ED-403F-B998-4E3FB2623674}" dt="2025-07-09T17:17:54.306" v="811" actId="11529"/>
          <ac:cxnSpMkLst>
            <pc:docMk/>
            <pc:sldMk cId="4248617740" sldId="263"/>
            <ac:cxnSpMk id="16" creationId="{478965ED-B335-C1D7-D05E-9ADC4DCEE58A}"/>
          </ac:cxnSpMkLst>
        </pc:cxnChg>
      </pc:sldChg>
      <pc:sldChg chg="addSp modSp add del mod ord">
        <pc:chgData name="Neha Reddy" userId="d7e91304edac319b" providerId="LiveId" clId="{96AABB30-42ED-403F-B998-4E3FB2623674}" dt="2025-07-21T11:26:38.567" v="1328" actId="47"/>
        <pc:sldMkLst>
          <pc:docMk/>
          <pc:sldMk cId="2812875653" sldId="264"/>
        </pc:sldMkLst>
        <pc:picChg chg="add">
          <ac:chgData name="Neha Reddy" userId="d7e91304edac319b" providerId="LiveId" clId="{96AABB30-42ED-403F-B998-4E3FB2623674}" dt="2025-07-21T11:09:46.708" v="1235"/>
          <ac:picMkLst>
            <pc:docMk/>
            <pc:sldMk cId="2812875653" sldId="264"/>
            <ac:picMk id="3" creationId="{30013587-7D8A-F88B-9EFC-8E18EFE6FECB}"/>
          </ac:picMkLst>
        </pc:picChg>
      </pc:sldChg>
      <pc:sldChg chg="modSp mod">
        <pc:chgData name="Neha Reddy" userId="d7e91304edac319b" providerId="LiveId" clId="{96AABB30-42ED-403F-B998-4E3FB2623674}" dt="2025-07-21T11:27:02.822" v="1329" actId="1076"/>
        <pc:sldMkLst>
          <pc:docMk/>
          <pc:sldMk cId="1120825294" sldId="265"/>
        </pc:sldMkLst>
        <pc:spChg chg="mod">
          <ac:chgData name="Neha Reddy" userId="d7e91304edac319b" providerId="LiveId" clId="{96AABB30-42ED-403F-B998-4E3FB2623674}" dt="2025-07-21T11:27:02.822" v="1329" actId="1076"/>
          <ac:spMkLst>
            <pc:docMk/>
            <pc:sldMk cId="1120825294" sldId="265"/>
            <ac:spMk id="2" creationId="{2FD90817-0C5C-E496-2949-4A867099AB16}"/>
          </ac:spMkLst>
        </pc:spChg>
      </pc:sldChg>
      <pc:sldChg chg="add del setBg">
        <pc:chgData name="Neha Reddy" userId="d7e91304edac319b" providerId="LiveId" clId="{96AABB30-42ED-403F-B998-4E3FB2623674}" dt="2025-07-21T11:09:46.518" v="1234"/>
        <pc:sldMkLst>
          <pc:docMk/>
          <pc:sldMk cId="92965859" sldId="266"/>
        </pc:sldMkLst>
      </pc:sldChg>
      <pc:sldChg chg="addSp delSp modSp add del mod">
        <pc:chgData name="Neha Reddy" userId="d7e91304edac319b" providerId="LiveId" clId="{96AABB30-42ED-403F-B998-4E3FB2623674}" dt="2025-07-21T11:26:26.152" v="1327" actId="47"/>
        <pc:sldMkLst>
          <pc:docMk/>
          <pc:sldMk cId="1702428910" sldId="266"/>
        </pc:sldMkLst>
        <pc:spChg chg="add del mod">
          <ac:chgData name="Neha Reddy" userId="d7e91304edac319b" providerId="LiveId" clId="{96AABB30-42ED-403F-B998-4E3FB2623674}" dt="2025-07-21T11:11:01.878" v="1247"/>
          <ac:spMkLst>
            <pc:docMk/>
            <pc:sldMk cId="1702428910" sldId="266"/>
            <ac:spMk id="4" creationId="{89433953-1336-4E31-87D8-A7A339370766}"/>
          </ac:spMkLst>
        </pc:spChg>
        <pc:spChg chg="mod">
          <ac:chgData name="Neha Reddy" userId="d7e91304edac319b" providerId="LiveId" clId="{96AABB30-42ED-403F-B998-4E3FB2623674}" dt="2025-07-21T11:10:57.809" v="1245" actId="1076"/>
          <ac:spMkLst>
            <pc:docMk/>
            <pc:sldMk cId="1702428910" sldId="266"/>
            <ac:spMk id="164" creationId="{F8BCAC12-D16A-AA5A-C0D1-E7F2592CFFB0}"/>
          </ac:spMkLst>
        </pc:spChg>
        <pc:graphicFrameChg chg="add mod modGraphic">
          <ac:chgData name="Neha Reddy" userId="d7e91304edac319b" providerId="LiveId" clId="{96AABB30-42ED-403F-B998-4E3FB2623674}" dt="2025-07-21T11:14:20.118" v="1263" actId="1076"/>
          <ac:graphicFrameMkLst>
            <pc:docMk/>
            <pc:sldMk cId="1702428910" sldId="266"/>
            <ac:graphicFrameMk id="3" creationId="{4BB7C346-699E-FB02-8540-4ED86B842BB5}"/>
          </ac:graphicFrameMkLst>
        </pc:graphicFrameChg>
      </pc:sldChg>
      <pc:sldChg chg="add del setBg">
        <pc:chgData name="Neha Reddy" userId="d7e91304edac319b" providerId="LiveId" clId="{96AABB30-42ED-403F-B998-4E3FB2623674}" dt="2025-07-21T11:10:01.946" v="1237"/>
        <pc:sldMkLst>
          <pc:docMk/>
          <pc:sldMk cId="2460000954" sldId="266"/>
        </pc:sldMkLst>
      </pc:sldChg>
      <pc:sldChg chg="addSp delSp modSp add mod">
        <pc:chgData name="Neha Reddy" userId="d7e91304edac319b" providerId="LiveId" clId="{96AABB30-42ED-403F-B998-4E3FB2623674}" dt="2025-07-21T11:26:03.552" v="1326" actId="1076"/>
        <pc:sldMkLst>
          <pc:docMk/>
          <pc:sldMk cId="1313017490" sldId="267"/>
        </pc:sldMkLst>
        <pc:spChg chg="mod">
          <ac:chgData name="Neha Reddy" userId="d7e91304edac319b" providerId="LiveId" clId="{96AABB30-42ED-403F-B998-4E3FB2623674}" dt="2025-07-21T11:16:51.837" v="1288" actId="1076"/>
          <ac:spMkLst>
            <pc:docMk/>
            <pc:sldMk cId="1313017490" sldId="267"/>
            <ac:spMk id="2" creationId="{20E59D24-C6AE-02A1-5F4A-028747E5407D}"/>
          </ac:spMkLst>
        </pc:spChg>
        <pc:spChg chg="add del mod">
          <ac:chgData name="Neha Reddy" userId="d7e91304edac319b" providerId="LiveId" clId="{96AABB30-42ED-403F-B998-4E3FB2623674}" dt="2025-07-21T11:15:37.327" v="1278" actId="478"/>
          <ac:spMkLst>
            <pc:docMk/>
            <pc:sldMk cId="1313017490" sldId="267"/>
            <ac:spMk id="4" creationId="{42588E96-F0F2-50F1-E6B5-4FF58F769144}"/>
          </ac:spMkLst>
        </pc:spChg>
        <pc:spChg chg="del">
          <ac:chgData name="Neha Reddy" userId="d7e91304edac319b" providerId="LiveId" clId="{96AABB30-42ED-403F-B998-4E3FB2623674}" dt="2025-07-21T11:14:41.461" v="1267" actId="478"/>
          <ac:spMkLst>
            <pc:docMk/>
            <pc:sldMk cId="1313017490" sldId="267"/>
            <ac:spMk id="164" creationId="{53F13DB6-DEF3-DDD5-ADDC-CF9886AB92A0}"/>
          </ac:spMkLst>
        </pc:spChg>
        <pc:graphicFrameChg chg="add del mod modGraphic">
          <ac:chgData name="Neha Reddy" userId="d7e91304edac319b" providerId="LiveId" clId="{96AABB30-42ED-403F-B998-4E3FB2623674}" dt="2025-07-21T11:26:03.552" v="1326" actId="1076"/>
          <ac:graphicFrameMkLst>
            <pc:docMk/>
            <pc:sldMk cId="1313017490" sldId="267"/>
            <ac:graphicFrameMk id="3" creationId="{D5D9A3DB-968B-0841-3688-59DFB56D1448}"/>
          </ac:graphicFrameMkLst>
        </pc:graphicFrameChg>
      </pc:sldChg>
      <pc:sldChg chg="add del setBg">
        <pc:chgData name="Neha Reddy" userId="d7e91304edac319b" providerId="LiveId" clId="{96AABB30-42ED-403F-B998-4E3FB2623674}" dt="2025-07-21T11:14:36.604" v="1265"/>
        <pc:sldMkLst>
          <pc:docMk/>
          <pc:sldMk cId="2681580671" sldId="267"/>
        </pc:sldMkLst>
      </pc:sldChg>
      <pc:sldChg chg="add del setBg">
        <pc:chgData name="Neha Reddy" userId="d7e91304edac319b" providerId="LiveId" clId="{96AABB30-42ED-403F-B998-4E3FB2623674}" dt="2025-07-21T11:45:52.501" v="1395"/>
        <pc:sldMkLst>
          <pc:docMk/>
          <pc:sldMk cId="3261762363" sldId="268"/>
        </pc:sldMkLst>
      </pc:sldChg>
      <pc:sldChg chg="modSp add mod">
        <pc:chgData name="Neha Reddy" userId="d7e91304edac319b" providerId="LiveId" clId="{96AABB30-42ED-403F-B998-4E3FB2623674}" dt="2025-07-21T12:08:52.643" v="1538" actId="115"/>
        <pc:sldMkLst>
          <pc:docMk/>
          <pc:sldMk cId="3358096412" sldId="268"/>
        </pc:sldMkLst>
        <pc:spChg chg="mod">
          <ac:chgData name="Neha Reddy" userId="d7e91304edac319b" providerId="LiveId" clId="{96AABB30-42ED-403F-B998-4E3FB2623674}" dt="2025-07-21T12:06:26.383" v="1524" actId="255"/>
          <ac:spMkLst>
            <pc:docMk/>
            <pc:sldMk cId="3358096412" sldId="268"/>
            <ac:spMk id="2" creationId="{976E0982-C6FD-84A1-23AC-EEBF43C80F30}"/>
          </ac:spMkLst>
        </pc:spChg>
        <pc:spChg chg="mod">
          <ac:chgData name="Neha Reddy" userId="d7e91304edac319b" providerId="LiveId" clId="{96AABB30-42ED-403F-B998-4E3FB2623674}" dt="2025-07-21T12:08:52.643" v="1538" actId="115"/>
          <ac:spMkLst>
            <pc:docMk/>
            <pc:sldMk cId="3358096412" sldId="268"/>
            <ac:spMk id="164" creationId="{D49E30F2-8BB0-5220-7D3B-216BE74EB848}"/>
          </ac:spMkLst>
        </pc:spChg>
      </pc:sldChg>
      <pc:sldChg chg="add del setBg">
        <pc:chgData name="Neha Reddy" userId="d7e91304edac319b" providerId="LiveId" clId="{96AABB30-42ED-403F-B998-4E3FB2623674}" dt="2025-07-21T12:04:43.586" v="1504"/>
        <pc:sldMkLst>
          <pc:docMk/>
          <pc:sldMk cId="2047141951" sldId="269"/>
        </pc:sldMkLst>
      </pc:sldChg>
      <pc:sldChg chg="delSp modSp add mod">
        <pc:chgData name="Neha Reddy" userId="d7e91304edac319b" providerId="LiveId" clId="{96AABB30-42ED-403F-B998-4E3FB2623674}" dt="2025-07-21T12:07:29.019" v="1529" actId="14100"/>
        <pc:sldMkLst>
          <pc:docMk/>
          <pc:sldMk cId="3361170561" sldId="269"/>
        </pc:sldMkLst>
        <pc:spChg chg="del">
          <ac:chgData name="Neha Reddy" userId="d7e91304edac319b" providerId="LiveId" clId="{96AABB30-42ED-403F-B998-4E3FB2623674}" dt="2025-07-21T12:05:38.894" v="1517" actId="478"/>
          <ac:spMkLst>
            <pc:docMk/>
            <pc:sldMk cId="3361170561" sldId="269"/>
            <ac:spMk id="2" creationId="{0C61231B-FACA-7D5F-7D06-C12F81EE95B0}"/>
          </ac:spMkLst>
        </pc:spChg>
        <pc:spChg chg="mod">
          <ac:chgData name="Neha Reddy" userId="d7e91304edac319b" providerId="LiveId" clId="{96AABB30-42ED-403F-B998-4E3FB2623674}" dt="2025-07-21T12:07:29.019" v="1529" actId="14100"/>
          <ac:spMkLst>
            <pc:docMk/>
            <pc:sldMk cId="3361170561" sldId="269"/>
            <ac:spMk id="164" creationId="{9692A1A7-FD4B-ABBB-E1CF-9E17C53687CE}"/>
          </ac:spMkLst>
        </pc:spChg>
      </pc:sldChg>
      <pc:sldMasterChg chg="delSldLayout">
        <pc:chgData name="Neha Reddy" userId="d7e91304edac319b" providerId="LiveId" clId="{96AABB30-42ED-403F-B998-4E3FB2623674}" dt="2025-07-09T16:29:31.297" v="414" actId="2696"/>
        <pc:sldMasterMkLst>
          <pc:docMk/>
          <pc:sldMasterMk cId="0" sldId="2147483673"/>
        </pc:sldMasterMkLst>
        <pc:sldLayoutChg chg="del">
          <pc:chgData name="Neha Reddy" userId="d7e91304edac319b" providerId="LiveId" clId="{96AABB30-42ED-403F-B998-4E3FB2623674}" dt="2025-07-09T16:29:31.297" v="414" actId="2696"/>
          <pc:sldLayoutMkLst>
            <pc:docMk/>
            <pc:sldMasterMk cId="0" sldId="2147483673"/>
            <pc:sldLayoutMk cId="0" sldId="2147483660"/>
          </pc:sldLayoutMkLst>
        </pc:sldLayoutChg>
      </pc:sldMasterChg>
      <pc:sldMasterChg chg="modSldLayout">
        <pc:chgData name="Neha Reddy" userId="d7e91304edac319b" providerId="LiveId" clId="{96AABB30-42ED-403F-B998-4E3FB2623674}" dt="2025-07-09T16:25:20.385" v="412"/>
        <pc:sldMasterMkLst>
          <pc:docMk/>
          <pc:sldMasterMk cId="53762253" sldId="2147483674"/>
        </pc:sldMasterMkLst>
        <pc:sldLayoutChg chg="addSp delSp">
          <pc:chgData name="Neha Reddy" userId="d7e91304edac319b" providerId="LiveId" clId="{96AABB30-42ED-403F-B998-4E3FB2623674}" dt="2025-07-09T16:25:20.385" v="412"/>
          <pc:sldLayoutMkLst>
            <pc:docMk/>
            <pc:sldMasterMk cId="53762253" sldId="2147483674"/>
            <pc:sldLayoutMk cId="3653110354" sldId="214748369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6c8160b752_0_1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g36c8160b752_0_1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a:extLst>
            <a:ext uri="{FF2B5EF4-FFF2-40B4-BE49-F238E27FC236}">
              <a16:creationId xmlns:a16="http://schemas.microsoft.com/office/drawing/2014/main" id="{6F3D2290-2F2C-9E6A-A9EA-A55A6864CEA6}"/>
            </a:ext>
          </a:extLst>
        </p:cNvPr>
        <p:cNvGrpSpPr/>
        <p:nvPr/>
      </p:nvGrpSpPr>
      <p:grpSpPr>
        <a:xfrm>
          <a:off x="0" y="0"/>
          <a:ext cx="0" cy="0"/>
          <a:chOff x="0" y="0"/>
          <a:chExt cx="0" cy="0"/>
        </a:xfrm>
      </p:grpSpPr>
      <p:sp>
        <p:nvSpPr>
          <p:cNvPr id="159" name="Google Shape;159;g36c8160b752_0_118:notes">
            <a:extLst>
              <a:ext uri="{FF2B5EF4-FFF2-40B4-BE49-F238E27FC236}">
                <a16:creationId xmlns:a16="http://schemas.microsoft.com/office/drawing/2014/main" id="{C9EB91AC-6669-A198-D27B-8CA14005447E}"/>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60" name="Google Shape;160;g36c8160b752_0_118:notes">
            <a:extLst>
              <a:ext uri="{FF2B5EF4-FFF2-40B4-BE49-F238E27FC236}">
                <a16:creationId xmlns:a16="http://schemas.microsoft.com/office/drawing/2014/main" id="{BD53DAAB-7F72-71DF-EE1D-6901CD56244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02722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a:extLst>
            <a:ext uri="{FF2B5EF4-FFF2-40B4-BE49-F238E27FC236}">
              <a16:creationId xmlns:a16="http://schemas.microsoft.com/office/drawing/2014/main" id="{063A3E00-D37D-479A-8255-08572822AFA1}"/>
            </a:ext>
          </a:extLst>
        </p:cNvPr>
        <p:cNvGrpSpPr/>
        <p:nvPr/>
      </p:nvGrpSpPr>
      <p:grpSpPr>
        <a:xfrm>
          <a:off x="0" y="0"/>
          <a:ext cx="0" cy="0"/>
          <a:chOff x="0" y="0"/>
          <a:chExt cx="0" cy="0"/>
        </a:xfrm>
      </p:grpSpPr>
      <p:sp>
        <p:nvSpPr>
          <p:cNvPr id="159" name="Google Shape;159;g36c8160b752_0_118:notes">
            <a:extLst>
              <a:ext uri="{FF2B5EF4-FFF2-40B4-BE49-F238E27FC236}">
                <a16:creationId xmlns:a16="http://schemas.microsoft.com/office/drawing/2014/main" id="{5E2A30A0-C6FF-5F21-9B8D-854CC6A4A281}"/>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g36c8160b752_0_118:notes">
            <a:extLst>
              <a:ext uri="{FF2B5EF4-FFF2-40B4-BE49-F238E27FC236}">
                <a16:creationId xmlns:a16="http://schemas.microsoft.com/office/drawing/2014/main" id="{E83D2C6C-4539-9F49-A640-B57175A01EE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09206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a:extLst>
            <a:ext uri="{FF2B5EF4-FFF2-40B4-BE49-F238E27FC236}">
              <a16:creationId xmlns:a16="http://schemas.microsoft.com/office/drawing/2014/main" id="{2218F726-0C4A-065D-2AA7-2AF5922FAE64}"/>
            </a:ext>
          </a:extLst>
        </p:cNvPr>
        <p:cNvGrpSpPr/>
        <p:nvPr/>
      </p:nvGrpSpPr>
      <p:grpSpPr>
        <a:xfrm>
          <a:off x="0" y="0"/>
          <a:ext cx="0" cy="0"/>
          <a:chOff x="0" y="0"/>
          <a:chExt cx="0" cy="0"/>
        </a:xfrm>
      </p:grpSpPr>
      <p:sp>
        <p:nvSpPr>
          <p:cNvPr id="159" name="Google Shape;159;g36c8160b752_0_118:notes">
            <a:extLst>
              <a:ext uri="{FF2B5EF4-FFF2-40B4-BE49-F238E27FC236}">
                <a16:creationId xmlns:a16="http://schemas.microsoft.com/office/drawing/2014/main" id="{0F4ED4BE-8C50-E8BE-C2CA-CAAD0124E1FF}"/>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60" name="Google Shape;160;g36c8160b752_0_118:notes">
            <a:extLst>
              <a:ext uri="{FF2B5EF4-FFF2-40B4-BE49-F238E27FC236}">
                <a16:creationId xmlns:a16="http://schemas.microsoft.com/office/drawing/2014/main" id="{DD60440B-754A-9A32-1161-A8952CA91B3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9627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a:extLst>
            <a:ext uri="{FF2B5EF4-FFF2-40B4-BE49-F238E27FC236}">
              <a16:creationId xmlns:a16="http://schemas.microsoft.com/office/drawing/2014/main" id="{AD6703CD-CB09-EE2D-E998-4074C116396F}"/>
            </a:ext>
          </a:extLst>
        </p:cNvPr>
        <p:cNvGrpSpPr/>
        <p:nvPr/>
      </p:nvGrpSpPr>
      <p:grpSpPr>
        <a:xfrm>
          <a:off x="0" y="0"/>
          <a:ext cx="0" cy="0"/>
          <a:chOff x="0" y="0"/>
          <a:chExt cx="0" cy="0"/>
        </a:xfrm>
      </p:grpSpPr>
      <p:sp>
        <p:nvSpPr>
          <p:cNvPr id="159" name="Google Shape;159;g36c8160b752_0_118:notes">
            <a:extLst>
              <a:ext uri="{FF2B5EF4-FFF2-40B4-BE49-F238E27FC236}">
                <a16:creationId xmlns:a16="http://schemas.microsoft.com/office/drawing/2014/main" id="{C6D68EBD-C1F5-DDB6-DFDE-E3D2D7446F12}"/>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60" name="Google Shape;160;g36c8160b752_0_118:notes">
            <a:extLst>
              <a:ext uri="{FF2B5EF4-FFF2-40B4-BE49-F238E27FC236}">
                <a16:creationId xmlns:a16="http://schemas.microsoft.com/office/drawing/2014/main" id="{390CB32A-8D0D-D858-CF22-0530F7D7591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4525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a:extLst>
            <a:ext uri="{FF2B5EF4-FFF2-40B4-BE49-F238E27FC236}">
              <a16:creationId xmlns:a16="http://schemas.microsoft.com/office/drawing/2014/main" id="{366B2BC9-5F08-B9C8-4AF5-620A6853263E}"/>
            </a:ext>
          </a:extLst>
        </p:cNvPr>
        <p:cNvGrpSpPr/>
        <p:nvPr/>
      </p:nvGrpSpPr>
      <p:grpSpPr>
        <a:xfrm>
          <a:off x="0" y="0"/>
          <a:ext cx="0" cy="0"/>
          <a:chOff x="0" y="0"/>
          <a:chExt cx="0" cy="0"/>
        </a:xfrm>
      </p:grpSpPr>
      <p:sp>
        <p:nvSpPr>
          <p:cNvPr id="159" name="Google Shape;159;g36c8160b752_0_118:notes">
            <a:extLst>
              <a:ext uri="{FF2B5EF4-FFF2-40B4-BE49-F238E27FC236}">
                <a16:creationId xmlns:a16="http://schemas.microsoft.com/office/drawing/2014/main" id="{E25D5D87-D8B9-965B-A389-00665C652AA1}"/>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60" name="Google Shape;160;g36c8160b752_0_118:notes">
            <a:extLst>
              <a:ext uri="{FF2B5EF4-FFF2-40B4-BE49-F238E27FC236}">
                <a16:creationId xmlns:a16="http://schemas.microsoft.com/office/drawing/2014/main" id="{98930993-A6F0-E78F-D8AF-E6FC93B0E35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2555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a:extLst>
            <a:ext uri="{FF2B5EF4-FFF2-40B4-BE49-F238E27FC236}">
              <a16:creationId xmlns:a16="http://schemas.microsoft.com/office/drawing/2014/main" id="{7E7DFF82-39FD-549C-965B-515A3E9B8AB3}"/>
            </a:ext>
          </a:extLst>
        </p:cNvPr>
        <p:cNvGrpSpPr/>
        <p:nvPr/>
      </p:nvGrpSpPr>
      <p:grpSpPr>
        <a:xfrm>
          <a:off x="0" y="0"/>
          <a:ext cx="0" cy="0"/>
          <a:chOff x="0" y="0"/>
          <a:chExt cx="0" cy="0"/>
        </a:xfrm>
      </p:grpSpPr>
      <p:sp>
        <p:nvSpPr>
          <p:cNvPr id="159" name="Google Shape;159;g36c8160b752_0_118:notes">
            <a:extLst>
              <a:ext uri="{FF2B5EF4-FFF2-40B4-BE49-F238E27FC236}">
                <a16:creationId xmlns:a16="http://schemas.microsoft.com/office/drawing/2014/main" id="{03832812-A23A-AB58-1348-573DD3412EF2}"/>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60" name="Google Shape;160;g36c8160b752_0_118:notes">
            <a:extLst>
              <a:ext uri="{FF2B5EF4-FFF2-40B4-BE49-F238E27FC236}">
                <a16:creationId xmlns:a16="http://schemas.microsoft.com/office/drawing/2014/main" id="{592E439C-715F-4B5E-6FD3-E05CB4AE55B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55303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a:extLst>
            <a:ext uri="{FF2B5EF4-FFF2-40B4-BE49-F238E27FC236}">
              <a16:creationId xmlns:a16="http://schemas.microsoft.com/office/drawing/2014/main" id="{05AFD99E-769C-D686-2A38-5C40BBA536AA}"/>
            </a:ext>
          </a:extLst>
        </p:cNvPr>
        <p:cNvGrpSpPr/>
        <p:nvPr/>
      </p:nvGrpSpPr>
      <p:grpSpPr>
        <a:xfrm>
          <a:off x="0" y="0"/>
          <a:ext cx="0" cy="0"/>
          <a:chOff x="0" y="0"/>
          <a:chExt cx="0" cy="0"/>
        </a:xfrm>
      </p:grpSpPr>
      <p:sp>
        <p:nvSpPr>
          <p:cNvPr id="159" name="Google Shape;159;g36c8160b752_0_118:notes">
            <a:extLst>
              <a:ext uri="{FF2B5EF4-FFF2-40B4-BE49-F238E27FC236}">
                <a16:creationId xmlns:a16="http://schemas.microsoft.com/office/drawing/2014/main" id="{B20D7D4B-734A-3DBF-7040-8BA9DEF85453}"/>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g36c8160b752_0_118:notes">
            <a:extLst>
              <a:ext uri="{FF2B5EF4-FFF2-40B4-BE49-F238E27FC236}">
                <a16:creationId xmlns:a16="http://schemas.microsoft.com/office/drawing/2014/main" id="{0754906F-67EA-771C-19BD-6D7792DC753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39029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a:extLst>
            <a:ext uri="{FF2B5EF4-FFF2-40B4-BE49-F238E27FC236}">
              <a16:creationId xmlns:a16="http://schemas.microsoft.com/office/drawing/2014/main" id="{4248083D-3C15-1AAE-2D5F-EDC174CF9D0C}"/>
            </a:ext>
          </a:extLst>
        </p:cNvPr>
        <p:cNvGrpSpPr/>
        <p:nvPr/>
      </p:nvGrpSpPr>
      <p:grpSpPr>
        <a:xfrm>
          <a:off x="0" y="0"/>
          <a:ext cx="0" cy="0"/>
          <a:chOff x="0" y="0"/>
          <a:chExt cx="0" cy="0"/>
        </a:xfrm>
      </p:grpSpPr>
      <p:sp>
        <p:nvSpPr>
          <p:cNvPr id="159" name="Google Shape;159;g36c8160b752_0_118:notes">
            <a:extLst>
              <a:ext uri="{FF2B5EF4-FFF2-40B4-BE49-F238E27FC236}">
                <a16:creationId xmlns:a16="http://schemas.microsoft.com/office/drawing/2014/main" id="{8B5C61F4-1C16-8C83-816A-CA6511BE8768}"/>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g36c8160b752_0_118:notes">
            <a:extLst>
              <a:ext uri="{FF2B5EF4-FFF2-40B4-BE49-F238E27FC236}">
                <a16:creationId xmlns:a16="http://schemas.microsoft.com/office/drawing/2014/main" id="{46CDAB54-3988-5972-CEEB-E8150D7B5CA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482063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62" name="Google Shape;62;p14"/>
          <p:cNvPicPr preferRelativeResize="0"/>
          <p:nvPr/>
        </p:nvPicPr>
        <p:blipFill rotWithShape="1">
          <a:blip r:embed="rId2">
            <a:alphaModFix/>
          </a:blip>
          <a:srcRect/>
          <a:stretch/>
        </p:blipFill>
        <p:spPr>
          <a:xfrm>
            <a:off x="-3497865" y="8380"/>
            <a:ext cx="3330295" cy="2563372"/>
          </a:xfrm>
          <a:prstGeom prst="rect">
            <a:avLst/>
          </a:prstGeom>
          <a:noFill/>
          <a:ln>
            <a:noFill/>
          </a:ln>
        </p:spPr>
      </p:pic>
      <p:pic>
        <p:nvPicPr>
          <p:cNvPr id="63" name="Google Shape;63;p14"/>
          <p:cNvPicPr preferRelativeResize="0"/>
          <p:nvPr/>
        </p:nvPicPr>
        <p:blipFill rotWithShape="1">
          <a:blip r:embed="rId3">
            <a:alphaModFix/>
          </a:blip>
          <a:srcRect/>
          <a:stretch/>
        </p:blipFill>
        <p:spPr>
          <a:xfrm>
            <a:off x="-3497865" y="2566559"/>
            <a:ext cx="3330292" cy="257694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2"/>
        <p:cNvGrpSpPr/>
        <p:nvPr/>
      </p:nvGrpSpPr>
      <p:grpSpPr>
        <a:xfrm>
          <a:off x="0" y="0"/>
          <a:ext cx="0" cy="0"/>
          <a:chOff x="0" y="0"/>
          <a:chExt cx="0" cy="0"/>
        </a:xfrm>
      </p:grpSpPr>
      <p:sp>
        <p:nvSpPr>
          <p:cNvPr id="73" name="Google Shape;73;p16"/>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4" name="Google Shape;74;p16"/>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75" name="Google Shape;75;p1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1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7" name="Google Shape;77;p1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78" name="Google Shape;78;p16"/>
          <p:cNvPicPr preferRelativeResize="0"/>
          <p:nvPr/>
        </p:nvPicPr>
        <p:blipFill rotWithShape="1">
          <a:blip r:embed="rId2">
            <a:alphaModFix/>
          </a:blip>
          <a:srcRect/>
          <a:stretch/>
        </p:blipFill>
        <p:spPr>
          <a:xfrm>
            <a:off x="-3497865" y="8380"/>
            <a:ext cx="3330295" cy="2563372"/>
          </a:xfrm>
          <a:prstGeom prst="rect">
            <a:avLst/>
          </a:prstGeom>
          <a:noFill/>
          <a:ln>
            <a:noFill/>
          </a:ln>
        </p:spPr>
      </p:pic>
      <p:pic>
        <p:nvPicPr>
          <p:cNvPr id="79" name="Google Shape;79;p16"/>
          <p:cNvPicPr preferRelativeResize="0"/>
          <p:nvPr/>
        </p:nvPicPr>
        <p:blipFill rotWithShape="1">
          <a:blip r:embed="rId3">
            <a:alphaModFix/>
          </a:blip>
          <a:srcRect/>
          <a:stretch/>
        </p:blipFill>
        <p:spPr>
          <a:xfrm>
            <a:off x="-3497865" y="2566559"/>
            <a:ext cx="3330292" cy="257694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2" name="Google Shape;82;p17"/>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3" name="Google Shape;83;p1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4" name="Google Shape;84;p1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5" name="Google Shape;85;p1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86" name="Google Shape;86;p17"/>
          <p:cNvPicPr preferRelativeResize="0"/>
          <p:nvPr/>
        </p:nvPicPr>
        <p:blipFill rotWithShape="1">
          <a:blip r:embed="rId2">
            <a:alphaModFix/>
          </a:blip>
          <a:srcRect/>
          <a:stretch/>
        </p:blipFill>
        <p:spPr>
          <a:xfrm>
            <a:off x="-3497865" y="8380"/>
            <a:ext cx="3330295" cy="2563372"/>
          </a:xfrm>
          <a:prstGeom prst="rect">
            <a:avLst/>
          </a:prstGeom>
          <a:noFill/>
          <a:ln>
            <a:noFill/>
          </a:ln>
        </p:spPr>
      </p:pic>
      <p:pic>
        <p:nvPicPr>
          <p:cNvPr id="87" name="Google Shape;87;p17"/>
          <p:cNvPicPr preferRelativeResize="0"/>
          <p:nvPr/>
        </p:nvPicPr>
        <p:blipFill rotWithShape="1">
          <a:blip r:embed="rId3">
            <a:alphaModFix/>
          </a:blip>
          <a:srcRect/>
          <a:stretch/>
        </p:blipFill>
        <p:spPr>
          <a:xfrm>
            <a:off x="-3497865" y="2566559"/>
            <a:ext cx="3330292" cy="257694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0" name="Google Shape;90;p18"/>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91" name="Google Shape;91;p1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2" name="Google Shape;92;p1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3" name="Google Shape;93;p1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94" name="Google Shape;94;p18"/>
          <p:cNvPicPr preferRelativeResize="0"/>
          <p:nvPr/>
        </p:nvPicPr>
        <p:blipFill rotWithShape="1">
          <a:blip r:embed="rId2">
            <a:alphaModFix/>
          </a:blip>
          <a:srcRect/>
          <a:stretch/>
        </p:blipFill>
        <p:spPr>
          <a:xfrm>
            <a:off x="-3497865" y="8380"/>
            <a:ext cx="3330295" cy="2563372"/>
          </a:xfrm>
          <a:prstGeom prst="rect">
            <a:avLst/>
          </a:prstGeom>
          <a:noFill/>
          <a:ln>
            <a:noFill/>
          </a:ln>
        </p:spPr>
      </p:pic>
      <p:pic>
        <p:nvPicPr>
          <p:cNvPr id="95" name="Google Shape;95;p18"/>
          <p:cNvPicPr preferRelativeResize="0"/>
          <p:nvPr/>
        </p:nvPicPr>
        <p:blipFill rotWithShape="1">
          <a:blip r:embed="rId3">
            <a:alphaModFix/>
          </a:blip>
          <a:srcRect/>
          <a:stretch/>
        </p:blipFill>
        <p:spPr>
          <a:xfrm>
            <a:off x="-3497865" y="2566559"/>
            <a:ext cx="3330292" cy="257694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96"/>
        <p:cNvGrpSpPr/>
        <p:nvPr/>
      </p:nvGrpSpPr>
      <p:grpSpPr>
        <a:xfrm>
          <a:off x="0" y="0"/>
          <a:ext cx="0" cy="0"/>
          <a:chOff x="0" y="0"/>
          <a:chExt cx="0" cy="0"/>
        </a:xfrm>
      </p:grpSpPr>
      <p:sp>
        <p:nvSpPr>
          <p:cNvPr id="97" name="Google Shape;97;p19"/>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8" name="Google Shape;98;p19"/>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9" name="Google Shape;99;p19"/>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0" name="Google Shape;100;p1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1" name="Google Shape;101;p1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2" name="Google Shape;102;p1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5" name="Google Shape;105;p20"/>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06" name="Google Shape;106;p20"/>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7" name="Google Shape;107;p20"/>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108" name="Google Shape;108;p20"/>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9" name="Google Shape;109;p2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0" name="Google Shape;110;p2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1" name="Google Shape;111;p2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ubtitle Text Chart">
  <p:cSld name="Title Subtitle Text Chart">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06000" y="273844"/>
            <a:ext cx="8532000" cy="4428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accent1"/>
              </a:buClr>
              <a:buSzPts val="1800"/>
              <a:buFont typeface="Nunito ExtraBold"/>
              <a:buNone/>
              <a:defRPr sz="1800" b="1">
                <a:solidFill>
                  <a:schemeClr val="accent1"/>
                </a:solidFill>
                <a:latin typeface="Nunito ExtraBold"/>
                <a:ea typeface="Nunito ExtraBold"/>
                <a:cs typeface="Nunito ExtraBold"/>
                <a:sym typeface="Nunito ExtraBold"/>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4" name="Google Shape;114;p21"/>
          <p:cNvSpPr txBox="1">
            <a:spLocks noGrp="1"/>
          </p:cNvSpPr>
          <p:nvPr>
            <p:ph type="sldNum" idx="12"/>
          </p:nvPr>
        </p:nvSpPr>
        <p:spPr>
          <a:xfrm>
            <a:off x="8501332" y="4767263"/>
            <a:ext cx="336600" cy="2700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pic>
        <p:nvPicPr>
          <p:cNvPr id="115" name="Google Shape;115;p21" descr="A logo with a purple background&#10;&#10;Description automatically generated"/>
          <p:cNvPicPr preferRelativeResize="0"/>
          <p:nvPr/>
        </p:nvPicPr>
        <p:blipFill rotWithShape="1">
          <a:blip r:embed="rId2">
            <a:alphaModFix/>
          </a:blip>
          <a:srcRect/>
          <a:stretch/>
        </p:blipFill>
        <p:spPr>
          <a:xfrm>
            <a:off x="8298000" y="119514"/>
            <a:ext cx="540000" cy="540000"/>
          </a:xfrm>
          <a:prstGeom prst="rect">
            <a:avLst/>
          </a:prstGeom>
          <a:noFill/>
          <a:ln>
            <a:noFill/>
          </a:ln>
        </p:spPr>
      </p:pic>
      <p:sp>
        <p:nvSpPr>
          <p:cNvPr id="116" name="Google Shape;116;p21"/>
          <p:cNvSpPr txBox="1">
            <a:spLocks noGrp="1"/>
          </p:cNvSpPr>
          <p:nvPr>
            <p:ph type="body" idx="1"/>
          </p:nvPr>
        </p:nvSpPr>
        <p:spPr>
          <a:xfrm>
            <a:off x="305981" y="716664"/>
            <a:ext cx="8532000" cy="2739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2"/>
              </a:buClr>
              <a:buSzPts val="1200"/>
              <a:buNone/>
              <a:defRPr sz="1200">
                <a:solidFill>
                  <a:schemeClr val="accent2"/>
                </a:solidFill>
                <a:latin typeface="Nunito SemiBold"/>
                <a:ea typeface="Nunito SemiBold"/>
                <a:cs typeface="Nunito SemiBold"/>
                <a:sym typeface="Nunito SemiBold"/>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7" name="Google Shape;117;p21"/>
          <p:cNvSpPr txBox="1">
            <a:spLocks noGrp="1"/>
          </p:cNvSpPr>
          <p:nvPr>
            <p:ph type="body" idx="2"/>
          </p:nvPr>
        </p:nvSpPr>
        <p:spPr>
          <a:xfrm>
            <a:off x="305991" y="1060847"/>
            <a:ext cx="4104000" cy="34326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900"/>
              <a:buNone/>
              <a:defRPr sz="900">
                <a:latin typeface="Nunito"/>
                <a:ea typeface="Nunito"/>
                <a:cs typeface="Nunito"/>
                <a:sym typeface="Nunito"/>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8" name="Google Shape;118;p21"/>
          <p:cNvSpPr>
            <a:spLocks noGrp="1"/>
          </p:cNvSpPr>
          <p:nvPr>
            <p:ph type="chart" idx="3"/>
          </p:nvPr>
        </p:nvSpPr>
        <p:spPr>
          <a:xfrm>
            <a:off x="4734000" y="1060847"/>
            <a:ext cx="4104000" cy="3432600"/>
          </a:xfrm>
          <a:prstGeom prst="rect">
            <a:avLst/>
          </a:prstGeom>
          <a:noFill/>
          <a:ln>
            <a:noFill/>
          </a:ln>
        </p:spPr>
        <p:txBody>
          <a:bodyPr spcFirstLastPara="1" wrap="square" lIns="68575" tIns="34275" rIns="68575" bIns="34275" anchor="t" anchorCtr="0">
            <a:noAutofit/>
          </a:bodyPr>
          <a:lstStyle>
            <a:lvl1pPr marR="0" lvl="0" algn="l">
              <a:lnSpc>
                <a:spcPct val="90000"/>
              </a:lnSpc>
              <a:spcBef>
                <a:spcPts val="800"/>
              </a:spcBef>
              <a:spcAft>
                <a:spcPts val="0"/>
              </a:spcAft>
              <a:buClr>
                <a:schemeClr val="dk1"/>
              </a:buClr>
              <a:buSzPts val="900"/>
              <a:buFont typeface="Arial"/>
              <a:buNone/>
              <a:defRPr sz="900" b="0" i="0" u="none" strike="noStrike" cap="none">
                <a:solidFill>
                  <a:schemeClr val="dk1"/>
                </a:solidFill>
                <a:latin typeface="Nunito"/>
                <a:ea typeface="Nunito"/>
                <a:cs typeface="Nunito"/>
                <a:sym typeface="Nunito"/>
              </a:defRPr>
            </a:lvl1pPr>
            <a:lvl2pPr marR="0" lvl="1" algn="l">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R="0" lvl="2"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R="0" lvl="3"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R="0" lvl="4"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R="0" lvl="5"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R="0" lvl="6"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R="0" lvl="7"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R="0" lvl="8"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19" name="Google Shape;119;p21"/>
          <p:cNvSpPr txBox="1">
            <a:spLocks noGrp="1"/>
          </p:cNvSpPr>
          <p:nvPr>
            <p:ph type="body" idx="4"/>
          </p:nvPr>
        </p:nvSpPr>
        <p:spPr>
          <a:xfrm>
            <a:off x="369094" y="4767263"/>
            <a:ext cx="8060700" cy="2700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7F7F7F"/>
              </a:buClr>
              <a:buSzPts val="800"/>
              <a:buNone/>
              <a:defRPr sz="800" i="1">
                <a:solidFill>
                  <a:srgbClr val="7F7F7F"/>
                </a:solidFill>
                <a:latin typeface="Nunito"/>
                <a:ea typeface="Nunito"/>
                <a:cs typeface="Nunito"/>
                <a:sym typeface="Nunito"/>
              </a:defRPr>
            </a:lvl1pPr>
            <a:lvl2pPr marL="914400" lvl="1" indent="-279400" algn="l">
              <a:lnSpc>
                <a:spcPct val="90000"/>
              </a:lnSpc>
              <a:spcBef>
                <a:spcPts val="400"/>
              </a:spcBef>
              <a:spcAft>
                <a:spcPts val="0"/>
              </a:spcAft>
              <a:buClr>
                <a:schemeClr val="dk1"/>
              </a:buClr>
              <a:buSzPts val="800"/>
              <a:buChar char="•"/>
              <a:defRPr sz="800">
                <a:latin typeface="Nunito"/>
                <a:ea typeface="Nunito"/>
                <a:cs typeface="Nunito"/>
                <a:sym typeface="Nunito"/>
              </a:defRPr>
            </a:lvl2pPr>
            <a:lvl3pPr marL="1371600" lvl="2" indent="-279400" algn="l">
              <a:lnSpc>
                <a:spcPct val="90000"/>
              </a:lnSpc>
              <a:spcBef>
                <a:spcPts val="400"/>
              </a:spcBef>
              <a:spcAft>
                <a:spcPts val="0"/>
              </a:spcAft>
              <a:buClr>
                <a:schemeClr val="dk1"/>
              </a:buClr>
              <a:buSzPts val="800"/>
              <a:buChar char="•"/>
              <a:defRPr sz="800">
                <a:latin typeface="Nunito"/>
                <a:ea typeface="Nunito"/>
                <a:cs typeface="Nunito"/>
                <a:sym typeface="Nunito"/>
              </a:defRPr>
            </a:lvl3pPr>
            <a:lvl4pPr marL="1828800" lvl="3" indent="-279400" algn="l">
              <a:lnSpc>
                <a:spcPct val="90000"/>
              </a:lnSpc>
              <a:spcBef>
                <a:spcPts val="400"/>
              </a:spcBef>
              <a:spcAft>
                <a:spcPts val="0"/>
              </a:spcAft>
              <a:buClr>
                <a:schemeClr val="dk1"/>
              </a:buClr>
              <a:buSzPts val="800"/>
              <a:buChar char="•"/>
              <a:defRPr sz="800">
                <a:latin typeface="Nunito"/>
                <a:ea typeface="Nunito"/>
                <a:cs typeface="Nunito"/>
                <a:sym typeface="Nunito"/>
              </a:defRPr>
            </a:lvl4pPr>
            <a:lvl5pPr marL="2286000" lvl="4" indent="-279400" algn="l">
              <a:lnSpc>
                <a:spcPct val="90000"/>
              </a:lnSpc>
              <a:spcBef>
                <a:spcPts val="400"/>
              </a:spcBef>
              <a:spcAft>
                <a:spcPts val="0"/>
              </a:spcAft>
              <a:buClr>
                <a:schemeClr val="dk1"/>
              </a:buClr>
              <a:buSzPts val="800"/>
              <a:buChar char="•"/>
              <a:defRPr sz="800">
                <a:latin typeface="Nunito"/>
                <a:ea typeface="Nunito"/>
                <a:cs typeface="Nunito"/>
                <a:sym typeface="Nunito"/>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120" name="Google Shape;120;p21"/>
          <p:cNvPicPr preferRelativeResize="0"/>
          <p:nvPr/>
        </p:nvPicPr>
        <p:blipFill rotWithShape="1">
          <a:blip r:embed="rId3">
            <a:alphaModFix/>
          </a:blip>
          <a:srcRect/>
          <a:stretch/>
        </p:blipFill>
        <p:spPr>
          <a:xfrm>
            <a:off x="-3497865" y="8380"/>
            <a:ext cx="3330295" cy="2563372"/>
          </a:xfrm>
          <a:prstGeom prst="rect">
            <a:avLst/>
          </a:prstGeom>
          <a:noFill/>
          <a:ln>
            <a:noFill/>
          </a:ln>
        </p:spPr>
      </p:pic>
      <p:pic>
        <p:nvPicPr>
          <p:cNvPr id="121" name="Google Shape;121;p21"/>
          <p:cNvPicPr preferRelativeResize="0"/>
          <p:nvPr/>
        </p:nvPicPr>
        <p:blipFill rotWithShape="1">
          <a:blip r:embed="rId4">
            <a:alphaModFix/>
          </a:blip>
          <a:srcRect/>
          <a:stretch/>
        </p:blipFill>
        <p:spPr>
          <a:xfrm>
            <a:off x="-3497865" y="2566559"/>
            <a:ext cx="3330292" cy="257694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ubtitle Text Image">
  <p:cSld name="Title Subtitle Text Image">
    <p:spTree>
      <p:nvGrpSpPr>
        <p:cNvPr id="1" name="Shape 122"/>
        <p:cNvGrpSpPr/>
        <p:nvPr/>
      </p:nvGrpSpPr>
      <p:grpSpPr>
        <a:xfrm>
          <a:off x="0" y="0"/>
          <a:ext cx="0" cy="0"/>
          <a:chOff x="0" y="0"/>
          <a:chExt cx="0" cy="0"/>
        </a:xfrm>
      </p:grpSpPr>
      <p:sp>
        <p:nvSpPr>
          <p:cNvPr id="123" name="Google Shape;123;p22"/>
          <p:cNvSpPr txBox="1">
            <a:spLocks noGrp="1"/>
          </p:cNvSpPr>
          <p:nvPr>
            <p:ph type="title"/>
          </p:nvPr>
        </p:nvSpPr>
        <p:spPr>
          <a:xfrm>
            <a:off x="306000" y="273844"/>
            <a:ext cx="8532000" cy="4428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accent1"/>
              </a:buClr>
              <a:buSzPts val="1800"/>
              <a:buFont typeface="Nunito ExtraBold"/>
              <a:buNone/>
              <a:defRPr sz="1800" b="1">
                <a:solidFill>
                  <a:schemeClr val="accent1"/>
                </a:solidFill>
                <a:latin typeface="Nunito ExtraBold"/>
                <a:ea typeface="Nunito ExtraBold"/>
                <a:cs typeface="Nunito ExtraBold"/>
                <a:sym typeface="Nunito ExtraBold"/>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pic>
        <p:nvPicPr>
          <p:cNvPr id="124" name="Google Shape;124;p22" descr="A logo with a purple background&#10;&#10;Description automatically generated"/>
          <p:cNvPicPr preferRelativeResize="0"/>
          <p:nvPr/>
        </p:nvPicPr>
        <p:blipFill rotWithShape="1">
          <a:blip r:embed="rId2">
            <a:alphaModFix/>
          </a:blip>
          <a:srcRect/>
          <a:stretch/>
        </p:blipFill>
        <p:spPr>
          <a:xfrm>
            <a:off x="8298000" y="119514"/>
            <a:ext cx="540000" cy="540000"/>
          </a:xfrm>
          <a:prstGeom prst="rect">
            <a:avLst/>
          </a:prstGeom>
          <a:noFill/>
          <a:ln>
            <a:noFill/>
          </a:ln>
        </p:spPr>
      </p:pic>
      <p:sp>
        <p:nvSpPr>
          <p:cNvPr id="125" name="Google Shape;125;p22"/>
          <p:cNvSpPr txBox="1">
            <a:spLocks noGrp="1"/>
          </p:cNvSpPr>
          <p:nvPr>
            <p:ph type="body" idx="1"/>
          </p:nvPr>
        </p:nvSpPr>
        <p:spPr>
          <a:xfrm>
            <a:off x="305981" y="716664"/>
            <a:ext cx="8532000" cy="2739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accent2"/>
              </a:buClr>
              <a:buSzPts val="1200"/>
              <a:buNone/>
              <a:defRPr sz="1200">
                <a:solidFill>
                  <a:schemeClr val="accent2"/>
                </a:solidFill>
                <a:latin typeface="Nunito SemiBold"/>
                <a:ea typeface="Nunito SemiBold"/>
                <a:cs typeface="Nunito SemiBold"/>
                <a:sym typeface="Nunito SemiBold"/>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6" name="Google Shape;126;p22"/>
          <p:cNvSpPr txBox="1">
            <a:spLocks noGrp="1"/>
          </p:cNvSpPr>
          <p:nvPr>
            <p:ph type="body" idx="2"/>
          </p:nvPr>
        </p:nvSpPr>
        <p:spPr>
          <a:xfrm>
            <a:off x="305991" y="1060847"/>
            <a:ext cx="4104000" cy="34326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900"/>
              <a:buNone/>
              <a:defRPr sz="900">
                <a:latin typeface="Nunito"/>
                <a:ea typeface="Nunito"/>
                <a:cs typeface="Nunito"/>
                <a:sym typeface="Nunito"/>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7" name="Google Shape;127;p22"/>
          <p:cNvSpPr>
            <a:spLocks noGrp="1"/>
          </p:cNvSpPr>
          <p:nvPr>
            <p:ph type="pic" idx="3"/>
          </p:nvPr>
        </p:nvSpPr>
        <p:spPr>
          <a:xfrm>
            <a:off x="4728600" y="1060847"/>
            <a:ext cx="4104000" cy="3432600"/>
          </a:xfrm>
          <a:prstGeom prst="rect">
            <a:avLst/>
          </a:prstGeom>
          <a:noFill/>
          <a:ln>
            <a:noFill/>
          </a:ln>
        </p:spPr>
      </p:sp>
      <p:sp>
        <p:nvSpPr>
          <p:cNvPr id="128" name="Google Shape;128;p22"/>
          <p:cNvSpPr txBox="1">
            <a:spLocks noGrp="1"/>
          </p:cNvSpPr>
          <p:nvPr>
            <p:ph type="sldNum" idx="12"/>
          </p:nvPr>
        </p:nvSpPr>
        <p:spPr>
          <a:xfrm>
            <a:off x="8501332" y="4767263"/>
            <a:ext cx="336600" cy="2700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Nunito"/>
                <a:ea typeface="Nunito"/>
                <a:cs typeface="Nunito"/>
                <a:sym typeface="Nunito"/>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Nunito"/>
                <a:ea typeface="Nunito"/>
                <a:cs typeface="Nunito"/>
                <a:sym typeface="Nunito"/>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Nunito"/>
                <a:ea typeface="Nunito"/>
                <a:cs typeface="Nunito"/>
                <a:sym typeface="Nunito"/>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Nunito"/>
                <a:ea typeface="Nunito"/>
                <a:cs typeface="Nunito"/>
                <a:sym typeface="Nunito"/>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Nunito"/>
                <a:ea typeface="Nunito"/>
                <a:cs typeface="Nunito"/>
                <a:sym typeface="Nunito"/>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Nunito"/>
                <a:ea typeface="Nunito"/>
                <a:cs typeface="Nunito"/>
                <a:sym typeface="Nunito"/>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Nunito"/>
                <a:ea typeface="Nunito"/>
                <a:cs typeface="Nunito"/>
                <a:sym typeface="Nunito"/>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Nunito"/>
                <a:ea typeface="Nunito"/>
                <a:cs typeface="Nunito"/>
                <a:sym typeface="Nunito"/>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
        <p:nvSpPr>
          <p:cNvPr id="129" name="Google Shape;129;p22"/>
          <p:cNvSpPr txBox="1">
            <a:spLocks noGrp="1"/>
          </p:cNvSpPr>
          <p:nvPr>
            <p:ph type="body" idx="4"/>
          </p:nvPr>
        </p:nvSpPr>
        <p:spPr>
          <a:xfrm>
            <a:off x="369094" y="4767263"/>
            <a:ext cx="8060700" cy="270000"/>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Clr>
                <a:srgbClr val="7F7F7F"/>
              </a:buClr>
              <a:buSzPts val="800"/>
              <a:buNone/>
              <a:defRPr sz="800" i="1">
                <a:solidFill>
                  <a:srgbClr val="7F7F7F"/>
                </a:solidFill>
                <a:latin typeface="Nunito"/>
                <a:ea typeface="Nunito"/>
                <a:cs typeface="Nunito"/>
                <a:sym typeface="Nunito"/>
              </a:defRPr>
            </a:lvl1pPr>
            <a:lvl2pPr marL="914400" lvl="1" indent="-279400" algn="l">
              <a:lnSpc>
                <a:spcPct val="90000"/>
              </a:lnSpc>
              <a:spcBef>
                <a:spcPts val="400"/>
              </a:spcBef>
              <a:spcAft>
                <a:spcPts val="0"/>
              </a:spcAft>
              <a:buClr>
                <a:schemeClr val="dk1"/>
              </a:buClr>
              <a:buSzPts val="800"/>
              <a:buChar char="•"/>
              <a:defRPr sz="800">
                <a:latin typeface="Nunito"/>
                <a:ea typeface="Nunito"/>
                <a:cs typeface="Nunito"/>
                <a:sym typeface="Nunito"/>
              </a:defRPr>
            </a:lvl2pPr>
            <a:lvl3pPr marL="1371600" lvl="2" indent="-279400" algn="l">
              <a:lnSpc>
                <a:spcPct val="90000"/>
              </a:lnSpc>
              <a:spcBef>
                <a:spcPts val="400"/>
              </a:spcBef>
              <a:spcAft>
                <a:spcPts val="0"/>
              </a:spcAft>
              <a:buClr>
                <a:schemeClr val="dk1"/>
              </a:buClr>
              <a:buSzPts val="800"/>
              <a:buChar char="•"/>
              <a:defRPr sz="800">
                <a:latin typeface="Nunito"/>
                <a:ea typeface="Nunito"/>
                <a:cs typeface="Nunito"/>
                <a:sym typeface="Nunito"/>
              </a:defRPr>
            </a:lvl3pPr>
            <a:lvl4pPr marL="1828800" lvl="3" indent="-279400" algn="l">
              <a:lnSpc>
                <a:spcPct val="90000"/>
              </a:lnSpc>
              <a:spcBef>
                <a:spcPts val="400"/>
              </a:spcBef>
              <a:spcAft>
                <a:spcPts val="0"/>
              </a:spcAft>
              <a:buClr>
                <a:schemeClr val="dk1"/>
              </a:buClr>
              <a:buSzPts val="800"/>
              <a:buChar char="•"/>
              <a:defRPr sz="800">
                <a:latin typeface="Nunito"/>
                <a:ea typeface="Nunito"/>
                <a:cs typeface="Nunito"/>
                <a:sym typeface="Nunito"/>
              </a:defRPr>
            </a:lvl4pPr>
            <a:lvl5pPr marL="2286000" lvl="4" indent="-279400" algn="l">
              <a:lnSpc>
                <a:spcPct val="90000"/>
              </a:lnSpc>
              <a:spcBef>
                <a:spcPts val="400"/>
              </a:spcBef>
              <a:spcAft>
                <a:spcPts val="0"/>
              </a:spcAft>
              <a:buClr>
                <a:schemeClr val="dk1"/>
              </a:buClr>
              <a:buSzPts val="800"/>
              <a:buChar char="•"/>
              <a:defRPr sz="800">
                <a:latin typeface="Nunito"/>
                <a:ea typeface="Nunito"/>
                <a:cs typeface="Nunito"/>
                <a:sym typeface="Nunito"/>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pic>
        <p:nvPicPr>
          <p:cNvPr id="130" name="Google Shape;130;p22"/>
          <p:cNvPicPr preferRelativeResize="0"/>
          <p:nvPr/>
        </p:nvPicPr>
        <p:blipFill rotWithShape="1">
          <a:blip r:embed="rId3">
            <a:alphaModFix/>
          </a:blip>
          <a:srcRect/>
          <a:stretch/>
        </p:blipFill>
        <p:spPr>
          <a:xfrm>
            <a:off x="-3497865" y="8380"/>
            <a:ext cx="3330295" cy="2563372"/>
          </a:xfrm>
          <a:prstGeom prst="rect">
            <a:avLst/>
          </a:prstGeom>
          <a:noFill/>
          <a:ln>
            <a:noFill/>
          </a:ln>
        </p:spPr>
      </p:pic>
      <p:pic>
        <p:nvPicPr>
          <p:cNvPr id="131" name="Google Shape;131;p22"/>
          <p:cNvPicPr preferRelativeResize="0"/>
          <p:nvPr/>
        </p:nvPicPr>
        <p:blipFill rotWithShape="1">
          <a:blip r:embed="rId4">
            <a:alphaModFix/>
          </a:blip>
          <a:srcRect/>
          <a:stretch/>
        </p:blipFill>
        <p:spPr>
          <a:xfrm>
            <a:off x="-3497865" y="2566559"/>
            <a:ext cx="3330292" cy="257694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4" name="Google Shape;134;p23"/>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35" name="Google Shape;135;p23"/>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36" name="Google Shape;136;p2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7" name="Google Shape;137;p2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38" name="Google Shape;138;p2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9"/>
        <p:cNvGrpSpPr/>
        <p:nvPr/>
      </p:nvGrpSpPr>
      <p:grpSpPr>
        <a:xfrm>
          <a:off x="0" y="0"/>
          <a:ext cx="0" cy="0"/>
          <a:chOff x="0" y="0"/>
          <a:chExt cx="0" cy="0"/>
        </a:xfrm>
      </p:grpSpPr>
      <p:sp>
        <p:nvSpPr>
          <p:cNvPr id="140" name="Google Shape;140;p24"/>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1" name="Google Shape;141;p24"/>
          <p:cNvSpPr>
            <a:spLocks noGrp="1"/>
          </p:cNvSpPr>
          <p:nvPr>
            <p:ph type="pic" idx="2"/>
          </p:nvPr>
        </p:nvSpPr>
        <p:spPr>
          <a:xfrm>
            <a:off x="3887391" y="740569"/>
            <a:ext cx="4629300" cy="3655200"/>
          </a:xfrm>
          <a:prstGeom prst="rect">
            <a:avLst/>
          </a:prstGeom>
          <a:noFill/>
          <a:ln>
            <a:noFill/>
          </a:ln>
        </p:spPr>
      </p:sp>
      <p:sp>
        <p:nvSpPr>
          <p:cNvPr id="142" name="Google Shape;142;p24"/>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43" name="Google Shape;143;p2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4" name="Google Shape;144;p2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5" name="Google Shape;145;p2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2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48" name="Google Shape;148;p25"/>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49" name="Google Shape;149;p2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0" name="Google Shape;150;p2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1" name="Google Shape;151;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2"/>
        <p:cNvGrpSpPr/>
        <p:nvPr/>
      </p:nvGrpSpPr>
      <p:grpSpPr>
        <a:xfrm>
          <a:off x="0" y="0"/>
          <a:ext cx="0" cy="0"/>
          <a:chOff x="0" y="0"/>
          <a:chExt cx="0" cy="0"/>
        </a:xfrm>
      </p:grpSpPr>
      <p:sp>
        <p:nvSpPr>
          <p:cNvPr id="153" name="Google Shape;153;p26"/>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4" name="Google Shape;154;p26"/>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55" name="Google Shape;155;p2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6" name="Google Shape;156;p2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57" name="Google Shape;157;p2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56" name="Google Shape;56;p13"/>
          <p:cNvPicPr preferRelativeResize="0"/>
          <p:nvPr/>
        </p:nvPicPr>
        <p:blipFill rotWithShape="1">
          <a:blip r:embed="rId14">
            <a:alphaModFix/>
          </a:blip>
          <a:srcRect/>
          <a:stretch/>
        </p:blipFill>
        <p:spPr>
          <a:xfrm>
            <a:off x="-3497865" y="8380"/>
            <a:ext cx="3330295" cy="2563372"/>
          </a:xfrm>
          <a:prstGeom prst="rect">
            <a:avLst/>
          </a:prstGeom>
          <a:noFill/>
          <a:ln>
            <a:noFill/>
          </a:ln>
        </p:spPr>
      </p:pic>
      <p:pic>
        <p:nvPicPr>
          <p:cNvPr id="57" name="Google Shape;57;p13"/>
          <p:cNvPicPr preferRelativeResize="0"/>
          <p:nvPr/>
        </p:nvPicPr>
        <p:blipFill rotWithShape="1">
          <a:blip r:embed="rId15">
            <a:alphaModFix/>
          </a:blip>
          <a:srcRect/>
          <a:stretch/>
        </p:blipFill>
        <p:spPr>
          <a:xfrm>
            <a:off x="-3497865" y="2566559"/>
            <a:ext cx="3330292" cy="257694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hyperlink" Target="https://github.com/corydolphin/flask-cors" TargetMode="External"/><Relationship Id="rId3" Type="http://schemas.openxmlformats.org/officeDocument/2006/relationships/image" Target="../media/image4.png"/><Relationship Id="rId7" Type="http://schemas.openxmlformats.org/officeDocument/2006/relationships/hyperlink" Target="https://github.com/pallets/flask" TargetMode="External"/><Relationship Id="rId12" Type="http://schemas.openxmlformats.org/officeDocument/2006/relationships/hyperlink" Target="https://translate.google.com/"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 Id="rId6" Type="http://schemas.openxmlformats.org/officeDocument/2006/relationships/hyperlink" Target="https://github.com/scikit-learn/scikit-learn" TargetMode="External"/><Relationship Id="rId11" Type="http://schemas.openxmlformats.org/officeDocument/2006/relationships/hyperlink" Target="https://developer.mozilla.org/en-US/docs/Web/API/SpeechSynthesis" TargetMode="External"/><Relationship Id="rId5" Type="http://schemas.openxmlformats.org/officeDocument/2006/relationships/hyperlink" Target="https://github.com/pytorch/pytorch" TargetMode="External"/><Relationship Id="rId10" Type="http://schemas.openxmlformats.org/officeDocument/2006/relationships/hyperlink" Target="https://developer.mozilla.org/en-US/docs/Web/API/Web_Speech_API" TargetMode="External"/><Relationship Id="rId4" Type="http://schemas.openxmlformats.org/officeDocument/2006/relationships/hyperlink" Target="https://github.com/huggingface/transformers" TargetMode="External"/><Relationship Id="rId9" Type="http://schemas.openxmlformats.org/officeDocument/2006/relationships/hyperlink" Target="https://github.com/joblib/joblib"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1"/>
        <p:cNvGrpSpPr/>
        <p:nvPr/>
      </p:nvGrpSpPr>
      <p:grpSpPr>
        <a:xfrm>
          <a:off x="0" y="0"/>
          <a:ext cx="0" cy="0"/>
          <a:chOff x="0" y="0"/>
          <a:chExt cx="0" cy="0"/>
        </a:xfrm>
      </p:grpSpPr>
      <p:sp>
        <p:nvSpPr>
          <p:cNvPr id="162" name="Google Shape;162;p2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1</a:t>
            </a:fld>
            <a:endParaRPr/>
          </a:p>
        </p:txBody>
      </p:sp>
      <p:pic>
        <p:nvPicPr>
          <p:cNvPr id="163" name="Google Shape;163;p27"/>
          <p:cNvPicPr preferRelativeResize="0"/>
          <p:nvPr/>
        </p:nvPicPr>
        <p:blipFill rotWithShape="1">
          <a:blip r:embed="rId3">
            <a:alphaModFix/>
          </a:blip>
          <a:srcRect/>
          <a:stretch/>
        </p:blipFill>
        <p:spPr>
          <a:xfrm>
            <a:off x="8022612" y="15902"/>
            <a:ext cx="985476" cy="985476"/>
          </a:xfrm>
          <a:prstGeom prst="rect">
            <a:avLst/>
          </a:prstGeom>
          <a:noFill/>
          <a:ln>
            <a:noFill/>
          </a:ln>
        </p:spPr>
      </p:pic>
      <p:sp>
        <p:nvSpPr>
          <p:cNvPr id="164" name="Google Shape;164;p27"/>
          <p:cNvSpPr txBox="1"/>
          <p:nvPr/>
        </p:nvSpPr>
        <p:spPr>
          <a:xfrm>
            <a:off x="1154057" y="679089"/>
            <a:ext cx="6835885" cy="345778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sz="2800" b="1" i="1" dirty="0">
                <a:solidFill>
                  <a:schemeClr val="accent2"/>
                </a:solidFill>
                <a:latin typeface="Calibri"/>
                <a:ea typeface="Calibri"/>
                <a:cs typeface="Calibri"/>
                <a:sym typeface="Calibri"/>
              </a:rPr>
              <a:t>Team Name: </a:t>
            </a:r>
            <a:r>
              <a:rPr lang="en-IN" sz="2800" b="1" i="1" dirty="0" err="1">
                <a:solidFill>
                  <a:schemeClr val="accent2"/>
                </a:solidFill>
                <a:latin typeface="Calibri"/>
                <a:ea typeface="Calibri"/>
                <a:cs typeface="Calibri"/>
                <a:sym typeface="Calibri"/>
              </a:rPr>
              <a:t>nehanemali</a:t>
            </a:r>
            <a:br>
              <a:rPr lang="en-IN" sz="2800" i="1" dirty="0">
                <a:solidFill>
                  <a:schemeClr val="accent2"/>
                </a:solidFill>
                <a:latin typeface="Calibri"/>
                <a:ea typeface="Calibri"/>
                <a:cs typeface="Calibri"/>
                <a:sym typeface="Calibri"/>
              </a:rPr>
            </a:br>
            <a:r>
              <a:rPr lang="en-IN" sz="2800" i="1" dirty="0">
                <a:solidFill>
                  <a:schemeClr val="accent2"/>
                </a:solidFill>
                <a:latin typeface="Calibri"/>
                <a:ea typeface="Calibri"/>
                <a:cs typeface="Calibri"/>
                <a:sym typeface="Calibri"/>
              </a:rPr>
              <a:t>Team Member: Nemali Neha Reddy</a:t>
            </a:r>
          </a:p>
          <a:p>
            <a:pPr marL="0" lvl="0" indent="0" algn="l" rtl="0">
              <a:spcBef>
                <a:spcPts val="0"/>
              </a:spcBef>
              <a:spcAft>
                <a:spcPts val="0"/>
              </a:spcAft>
              <a:buClr>
                <a:schemeClr val="dk1"/>
              </a:buClr>
              <a:buSzPts val="1100"/>
              <a:buFont typeface="Arial"/>
              <a:buNone/>
            </a:pPr>
            <a:r>
              <a:rPr lang="en-IN" sz="2800" i="1" dirty="0">
                <a:solidFill>
                  <a:schemeClr val="accent2"/>
                </a:solidFill>
                <a:latin typeface="Calibri"/>
                <a:ea typeface="Calibri"/>
                <a:cs typeface="Calibri"/>
                <a:sym typeface="Calibri"/>
              </a:rPr>
              <a:t>College: Indian Institute of Technology (IIT) Patna</a:t>
            </a:r>
          </a:p>
          <a:p>
            <a:pPr marL="0" lvl="0" indent="0" algn="l" rtl="0">
              <a:spcBef>
                <a:spcPts val="0"/>
              </a:spcBef>
              <a:spcAft>
                <a:spcPts val="0"/>
              </a:spcAft>
              <a:buClr>
                <a:schemeClr val="dk1"/>
              </a:buClr>
              <a:buSzPts val="1100"/>
              <a:buFont typeface="Arial"/>
              <a:buNone/>
            </a:pPr>
            <a:r>
              <a:rPr lang="en-IN" sz="2800" i="1" dirty="0">
                <a:solidFill>
                  <a:schemeClr val="accent2"/>
                </a:solidFill>
                <a:latin typeface="Calibri"/>
                <a:ea typeface="Calibri"/>
                <a:cs typeface="Calibri"/>
                <a:sym typeface="Calibri"/>
              </a:rPr>
              <a:t>Specialization: Electrical and Electronics Engineering</a:t>
            </a:r>
          </a:p>
          <a:p>
            <a:pPr marL="0" lvl="0" indent="0" algn="l" rtl="0">
              <a:spcBef>
                <a:spcPts val="0"/>
              </a:spcBef>
              <a:spcAft>
                <a:spcPts val="0"/>
              </a:spcAft>
              <a:buClr>
                <a:schemeClr val="dk1"/>
              </a:buClr>
              <a:buSzPts val="1100"/>
              <a:buFont typeface="Arial"/>
              <a:buNone/>
            </a:pPr>
            <a:r>
              <a:rPr lang="en-IN" sz="2800" i="1" dirty="0">
                <a:solidFill>
                  <a:schemeClr val="accent2"/>
                </a:solidFill>
                <a:latin typeface="Calibri"/>
                <a:ea typeface="Calibri"/>
                <a:cs typeface="Calibri"/>
                <a:sym typeface="Calibri"/>
              </a:rPr>
              <a:t>Theme: Personalised AI Assistant</a:t>
            </a:r>
          </a:p>
          <a:p>
            <a:pPr marL="0" lvl="0" indent="0" algn="l" rtl="0">
              <a:spcBef>
                <a:spcPts val="0"/>
              </a:spcBef>
              <a:spcAft>
                <a:spcPts val="0"/>
              </a:spcAft>
              <a:buClr>
                <a:schemeClr val="dk1"/>
              </a:buClr>
              <a:buSzPts val="1100"/>
              <a:buFont typeface="Arial"/>
              <a:buNone/>
            </a:pPr>
            <a:r>
              <a:rPr lang="en-IN" sz="2800" i="1" dirty="0">
                <a:solidFill>
                  <a:schemeClr val="accent2"/>
                </a:solidFill>
                <a:latin typeface="Calibri"/>
                <a:ea typeface="Calibri"/>
                <a:cs typeface="Calibri"/>
                <a:sym typeface="Calibri"/>
              </a:rPr>
              <a:t>Sub Theme: AI Health Companion</a:t>
            </a:r>
            <a:endParaRPr sz="2800" i="1" dirty="0">
              <a:solidFill>
                <a:schemeClr val="accent2"/>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1">
          <a:extLst>
            <a:ext uri="{FF2B5EF4-FFF2-40B4-BE49-F238E27FC236}">
              <a16:creationId xmlns:a16="http://schemas.microsoft.com/office/drawing/2014/main" id="{179979FB-7C3E-5C85-ABC6-55CBA9EEB5A2}"/>
            </a:ext>
          </a:extLst>
        </p:cNvPr>
        <p:cNvGrpSpPr/>
        <p:nvPr/>
      </p:nvGrpSpPr>
      <p:grpSpPr>
        <a:xfrm>
          <a:off x="0" y="0"/>
          <a:ext cx="0" cy="0"/>
          <a:chOff x="0" y="0"/>
          <a:chExt cx="0" cy="0"/>
        </a:xfrm>
      </p:grpSpPr>
      <p:sp>
        <p:nvSpPr>
          <p:cNvPr id="162" name="Google Shape;162;p27">
            <a:extLst>
              <a:ext uri="{FF2B5EF4-FFF2-40B4-BE49-F238E27FC236}">
                <a16:creationId xmlns:a16="http://schemas.microsoft.com/office/drawing/2014/main" id="{97616564-9FFB-0309-753C-0DDFC0195335}"/>
              </a:ext>
            </a:extLst>
          </p:cNvPr>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2</a:t>
            </a:fld>
            <a:endParaRPr/>
          </a:p>
        </p:txBody>
      </p:sp>
      <p:pic>
        <p:nvPicPr>
          <p:cNvPr id="163" name="Google Shape;163;p27">
            <a:extLst>
              <a:ext uri="{FF2B5EF4-FFF2-40B4-BE49-F238E27FC236}">
                <a16:creationId xmlns:a16="http://schemas.microsoft.com/office/drawing/2014/main" id="{38D6E103-19BE-114F-A45F-B41D3A347FE2}"/>
              </a:ext>
            </a:extLst>
          </p:cNvPr>
          <p:cNvPicPr preferRelativeResize="0"/>
          <p:nvPr/>
        </p:nvPicPr>
        <p:blipFill rotWithShape="1">
          <a:blip r:embed="rId3">
            <a:alphaModFix/>
          </a:blip>
          <a:srcRect/>
          <a:stretch/>
        </p:blipFill>
        <p:spPr>
          <a:xfrm>
            <a:off x="8022612" y="15902"/>
            <a:ext cx="985476" cy="985476"/>
          </a:xfrm>
          <a:prstGeom prst="rect">
            <a:avLst/>
          </a:prstGeom>
          <a:noFill/>
          <a:ln>
            <a:noFill/>
          </a:ln>
        </p:spPr>
      </p:pic>
      <p:sp>
        <p:nvSpPr>
          <p:cNvPr id="164" name="Google Shape;164;p27">
            <a:extLst>
              <a:ext uri="{FF2B5EF4-FFF2-40B4-BE49-F238E27FC236}">
                <a16:creationId xmlns:a16="http://schemas.microsoft.com/office/drawing/2014/main" id="{4F2F1FB5-ED1A-3824-9C09-0DC835A0A947}"/>
              </a:ext>
            </a:extLst>
          </p:cNvPr>
          <p:cNvSpPr txBox="1"/>
          <p:nvPr/>
        </p:nvSpPr>
        <p:spPr>
          <a:xfrm>
            <a:off x="292808" y="854417"/>
            <a:ext cx="7996754" cy="1443494"/>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n-US" sz="2000" i="1" dirty="0">
                <a:solidFill>
                  <a:schemeClr val="accent2"/>
                </a:solidFill>
                <a:latin typeface="Calibri"/>
                <a:ea typeface="Calibri"/>
                <a:cs typeface="Calibri"/>
                <a:sym typeface="Calibri"/>
              </a:rPr>
              <a:t>Access to timely medical advice is limited in many rural and remote regions of India. Language barriers and lack of internet access also make it harder for people to understand health issues and get basic health support.</a:t>
            </a:r>
            <a:endParaRPr sz="2000" i="1" dirty="0">
              <a:solidFill>
                <a:schemeClr val="accent2"/>
              </a:solidFill>
              <a:latin typeface="Calibri"/>
              <a:ea typeface="Calibri"/>
              <a:cs typeface="Calibri"/>
              <a:sym typeface="Calibri"/>
            </a:endParaRPr>
          </a:p>
        </p:txBody>
      </p:sp>
      <p:sp>
        <p:nvSpPr>
          <p:cNvPr id="3" name="TextBox 2">
            <a:extLst>
              <a:ext uri="{FF2B5EF4-FFF2-40B4-BE49-F238E27FC236}">
                <a16:creationId xmlns:a16="http://schemas.microsoft.com/office/drawing/2014/main" id="{FDF1EF82-7B7B-9C11-145C-AA9027872754}"/>
              </a:ext>
            </a:extLst>
          </p:cNvPr>
          <p:cNvSpPr txBox="1"/>
          <p:nvPr/>
        </p:nvSpPr>
        <p:spPr>
          <a:xfrm>
            <a:off x="-502956" y="208085"/>
            <a:ext cx="7847046" cy="646331"/>
          </a:xfrm>
          <a:prstGeom prst="rect">
            <a:avLst/>
          </a:prstGeom>
          <a:noFill/>
        </p:spPr>
        <p:txBody>
          <a:bodyPr wrap="square" rtlCol="0">
            <a:spAutoFit/>
          </a:bodyPr>
          <a:lstStyle/>
          <a:p>
            <a:r>
              <a:rPr lang="en-IN" sz="3600" i="1"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IN" sz="3600" b="1" i="1" u="sng" dirty="0">
                <a:solidFill>
                  <a:schemeClr val="accent2"/>
                </a:solidFill>
                <a:latin typeface="Calibri" panose="020F0502020204030204" pitchFamily="34" charset="0"/>
                <a:ea typeface="Calibri" panose="020F0502020204030204" pitchFamily="34" charset="0"/>
                <a:cs typeface="Calibri" panose="020F0502020204030204" pitchFamily="34" charset="0"/>
              </a:rPr>
              <a:t>Problem Statement</a:t>
            </a:r>
          </a:p>
        </p:txBody>
      </p:sp>
      <p:sp>
        <p:nvSpPr>
          <p:cNvPr id="2" name="TextBox 1">
            <a:extLst>
              <a:ext uri="{FF2B5EF4-FFF2-40B4-BE49-F238E27FC236}">
                <a16:creationId xmlns:a16="http://schemas.microsoft.com/office/drawing/2014/main" id="{2BCC20B3-774F-0EE9-4C85-60B925A391E6}"/>
              </a:ext>
            </a:extLst>
          </p:cNvPr>
          <p:cNvSpPr txBox="1"/>
          <p:nvPr/>
        </p:nvSpPr>
        <p:spPr>
          <a:xfrm>
            <a:off x="-493625" y="2150948"/>
            <a:ext cx="7847046" cy="646331"/>
          </a:xfrm>
          <a:prstGeom prst="rect">
            <a:avLst/>
          </a:prstGeom>
          <a:noFill/>
        </p:spPr>
        <p:txBody>
          <a:bodyPr wrap="square" rtlCol="0">
            <a:spAutoFit/>
          </a:bodyPr>
          <a:lstStyle/>
          <a:p>
            <a:r>
              <a:rPr lang="en-IN" sz="3600" i="1" dirty="0">
                <a:solidFill>
                  <a:schemeClr val="accent2"/>
                </a:solidFill>
                <a:latin typeface="Calibri" panose="020F0502020204030204" pitchFamily="34" charset="0"/>
                <a:ea typeface="Calibri" panose="020F0502020204030204" pitchFamily="34" charset="0"/>
                <a:cs typeface="Calibri" panose="020F0502020204030204" pitchFamily="34" charset="0"/>
              </a:rPr>
              <a:t>        </a:t>
            </a:r>
            <a:r>
              <a:rPr lang="en-IN" sz="3600" b="1" i="1" u="sng" dirty="0">
                <a:solidFill>
                  <a:schemeClr val="accent2"/>
                </a:solidFill>
                <a:latin typeface="Calibri" panose="020F0502020204030204" pitchFamily="34" charset="0"/>
                <a:ea typeface="Calibri" panose="020F0502020204030204" pitchFamily="34" charset="0"/>
                <a:cs typeface="Calibri" panose="020F0502020204030204" pitchFamily="34" charset="0"/>
              </a:rPr>
              <a:t>Proposed Solution- Arogya-AI</a:t>
            </a:r>
          </a:p>
        </p:txBody>
      </p:sp>
      <p:sp>
        <p:nvSpPr>
          <p:cNvPr id="4" name="Google Shape;164;p27">
            <a:extLst>
              <a:ext uri="{FF2B5EF4-FFF2-40B4-BE49-F238E27FC236}">
                <a16:creationId xmlns:a16="http://schemas.microsoft.com/office/drawing/2014/main" id="{B786BEAA-BAC8-CFD3-31B3-E79D00A33E8D}"/>
              </a:ext>
            </a:extLst>
          </p:cNvPr>
          <p:cNvSpPr txBox="1"/>
          <p:nvPr/>
        </p:nvSpPr>
        <p:spPr>
          <a:xfrm>
            <a:off x="292808" y="2824400"/>
            <a:ext cx="8558383" cy="1484153"/>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n-IN" sz="2000" i="1" dirty="0">
                <a:solidFill>
                  <a:schemeClr val="accent2"/>
                </a:solidFill>
                <a:latin typeface="Calibri"/>
                <a:ea typeface="Calibri"/>
                <a:cs typeface="Calibri"/>
                <a:sym typeface="Calibri"/>
              </a:rPr>
              <a:t>Arogya AI is a lightweight, multilingual AI Health Companion designed for Bharat.</a:t>
            </a:r>
          </a:p>
          <a:p>
            <a:pPr lvl="0">
              <a:buClr>
                <a:schemeClr val="dk1"/>
              </a:buClr>
              <a:buSzPts val="1100"/>
            </a:pPr>
            <a:r>
              <a:rPr lang="en-IN" sz="2000" i="1" dirty="0">
                <a:solidFill>
                  <a:schemeClr val="accent2"/>
                </a:solidFill>
                <a:latin typeface="Calibri"/>
                <a:ea typeface="Calibri"/>
                <a:cs typeface="Calibri"/>
                <a:sym typeface="Calibri"/>
              </a:rPr>
              <a:t>- Voice-based symptom input and audio output</a:t>
            </a:r>
          </a:p>
          <a:p>
            <a:pPr lvl="0">
              <a:buClr>
                <a:schemeClr val="dk1"/>
              </a:buClr>
              <a:buSzPts val="1100"/>
            </a:pPr>
            <a:r>
              <a:rPr lang="en-IN" sz="2000" i="1" dirty="0">
                <a:solidFill>
                  <a:schemeClr val="accent2"/>
                </a:solidFill>
                <a:latin typeface="Calibri"/>
                <a:ea typeface="Calibri"/>
                <a:cs typeface="Calibri"/>
                <a:sym typeface="Calibri"/>
              </a:rPr>
              <a:t>- Supports both Telugu and English</a:t>
            </a:r>
          </a:p>
          <a:p>
            <a:pPr lvl="0">
              <a:buClr>
                <a:schemeClr val="dk1"/>
              </a:buClr>
              <a:buSzPts val="1100"/>
            </a:pPr>
            <a:r>
              <a:rPr lang="en-IN" sz="2000" i="1" dirty="0">
                <a:solidFill>
                  <a:schemeClr val="accent2"/>
                </a:solidFill>
                <a:latin typeface="Calibri"/>
                <a:ea typeface="Calibri"/>
                <a:cs typeface="Calibri"/>
                <a:sym typeface="Calibri"/>
              </a:rPr>
              <a:t>- Advice tailored based on disease prediction</a:t>
            </a:r>
          </a:p>
          <a:p>
            <a:pPr lvl="0">
              <a:buClr>
                <a:schemeClr val="dk1"/>
              </a:buClr>
              <a:buSzPts val="1100"/>
            </a:pPr>
            <a:r>
              <a:rPr lang="en-IN" sz="2000" i="1" dirty="0">
                <a:solidFill>
                  <a:schemeClr val="accent2"/>
                </a:solidFill>
                <a:latin typeface="Calibri"/>
                <a:ea typeface="Calibri"/>
                <a:cs typeface="Calibri"/>
                <a:sym typeface="Calibri"/>
              </a:rPr>
              <a:t>- Integrates with sensors via Arduino (future extension)</a:t>
            </a:r>
          </a:p>
          <a:p>
            <a:pPr lvl="0">
              <a:buClr>
                <a:schemeClr val="dk1"/>
              </a:buClr>
              <a:buSzPts val="1100"/>
            </a:pPr>
            <a:endParaRPr sz="2000" i="1" dirty="0">
              <a:solidFill>
                <a:schemeClr val="accent2"/>
              </a:solidFill>
              <a:latin typeface="Calibri"/>
              <a:ea typeface="Calibri"/>
              <a:cs typeface="Calibri"/>
              <a:sym typeface="Calibri"/>
            </a:endParaRPr>
          </a:p>
        </p:txBody>
      </p:sp>
    </p:spTree>
    <p:extLst>
      <p:ext uri="{BB962C8B-B14F-4D97-AF65-F5344CB8AC3E}">
        <p14:creationId xmlns:p14="http://schemas.microsoft.com/office/powerpoint/2010/main" val="1802434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1">
          <a:extLst>
            <a:ext uri="{FF2B5EF4-FFF2-40B4-BE49-F238E27FC236}">
              <a16:creationId xmlns:a16="http://schemas.microsoft.com/office/drawing/2014/main" id="{EF495839-B120-DAD5-9C98-5B8E906D4DC8}"/>
            </a:ext>
          </a:extLst>
        </p:cNvPr>
        <p:cNvGrpSpPr/>
        <p:nvPr/>
      </p:nvGrpSpPr>
      <p:grpSpPr>
        <a:xfrm>
          <a:off x="0" y="0"/>
          <a:ext cx="0" cy="0"/>
          <a:chOff x="0" y="0"/>
          <a:chExt cx="0" cy="0"/>
        </a:xfrm>
      </p:grpSpPr>
      <p:sp>
        <p:nvSpPr>
          <p:cNvPr id="162" name="Google Shape;162;p27">
            <a:extLst>
              <a:ext uri="{FF2B5EF4-FFF2-40B4-BE49-F238E27FC236}">
                <a16:creationId xmlns:a16="http://schemas.microsoft.com/office/drawing/2014/main" id="{E66AD03C-4733-E0C5-2FF0-FAA662D99F9B}"/>
              </a:ext>
            </a:extLst>
          </p:cNvPr>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3</a:t>
            </a:fld>
            <a:endParaRPr/>
          </a:p>
        </p:txBody>
      </p:sp>
      <p:pic>
        <p:nvPicPr>
          <p:cNvPr id="163" name="Google Shape;163;p27">
            <a:extLst>
              <a:ext uri="{FF2B5EF4-FFF2-40B4-BE49-F238E27FC236}">
                <a16:creationId xmlns:a16="http://schemas.microsoft.com/office/drawing/2014/main" id="{D996841B-8DE3-0089-7F70-570FA68497E1}"/>
              </a:ext>
            </a:extLst>
          </p:cNvPr>
          <p:cNvPicPr preferRelativeResize="0"/>
          <p:nvPr/>
        </p:nvPicPr>
        <p:blipFill rotWithShape="1">
          <a:blip r:embed="rId3">
            <a:alphaModFix/>
          </a:blip>
          <a:srcRect/>
          <a:stretch/>
        </p:blipFill>
        <p:spPr>
          <a:xfrm>
            <a:off x="8022612" y="15902"/>
            <a:ext cx="985476" cy="985476"/>
          </a:xfrm>
          <a:prstGeom prst="rect">
            <a:avLst/>
          </a:prstGeom>
          <a:noFill/>
          <a:ln>
            <a:noFill/>
          </a:ln>
        </p:spPr>
      </p:pic>
      <p:sp>
        <p:nvSpPr>
          <p:cNvPr id="164" name="Google Shape;164;p27">
            <a:extLst>
              <a:ext uri="{FF2B5EF4-FFF2-40B4-BE49-F238E27FC236}">
                <a16:creationId xmlns:a16="http://schemas.microsoft.com/office/drawing/2014/main" id="{DEC5DC3B-4650-FE0B-9445-ECC3A527E8DF}"/>
              </a:ext>
            </a:extLst>
          </p:cNvPr>
          <p:cNvSpPr txBox="1"/>
          <p:nvPr/>
        </p:nvSpPr>
        <p:spPr>
          <a:xfrm>
            <a:off x="230818" y="1357338"/>
            <a:ext cx="8402642" cy="3146082"/>
          </a:xfrm>
          <a:prstGeom prst="rect">
            <a:avLst/>
          </a:prstGeom>
          <a:noFill/>
          <a:ln>
            <a:noFill/>
          </a:ln>
        </p:spPr>
        <p:txBody>
          <a:bodyPr spcFirstLastPara="1" wrap="square" lIns="91425" tIns="91425" rIns="91425" bIns="91425" anchor="t" anchorCtr="0">
            <a:noAutofit/>
          </a:bodyPr>
          <a:lstStyle/>
          <a:p>
            <a:pPr lvl="0">
              <a:buClr>
                <a:schemeClr val="dk1"/>
              </a:buClr>
              <a:buSzPts val="1100"/>
            </a:pPr>
            <a:r>
              <a:rPr lang="en-IN" sz="2000" i="1" dirty="0">
                <a:solidFill>
                  <a:schemeClr val="accent2"/>
                </a:solidFill>
                <a:latin typeface="Calibri"/>
                <a:ea typeface="Calibri"/>
                <a:cs typeface="Calibri"/>
                <a:sym typeface="Calibri"/>
              </a:rPr>
              <a:t>-</a:t>
            </a:r>
            <a:r>
              <a:rPr lang="en-IN" sz="2400" i="1" dirty="0">
                <a:solidFill>
                  <a:schemeClr val="accent2"/>
                </a:solidFill>
                <a:latin typeface="Calibri"/>
                <a:ea typeface="Calibri"/>
                <a:cs typeface="Calibri"/>
                <a:sym typeface="Calibri"/>
              </a:rPr>
              <a:t>Dataset: Kaggle Symptom2Disease.csv (41 diseases)</a:t>
            </a:r>
          </a:p>
          <a:p>
            <a:pPr marL="342900" lvl="0" indent="-342900">
              <a:buClr>
                <a:schemeClr val="dk1"/>
              </a:buClr>
              <a:buSzPts val="1100"/>
              <a:buFontTx/>
              <a:buChar char="-"/>
            </a:pPr>
            <a:endParaRPr lang="en-IN" sz="2400" i="1" dirty="0">
              <a:solidFill>
                <a:schemeClr val="accent2"/>
              </a:solidFill>
              <a:latin typeface="Calibri"/>
              <a:ea typeface="Calibri"/>
              <a:cs typeface="Calibri"/>
              <a:sym typeface="Calibri"/>
            </a:endParaRPr>
          </a:p>
          <a:p>
            <a:pPr lvl="0">
              <a:buClr>
                <a:schemeClr val="dk1"/>
              </a:buClr>
              <a:buSzPts val="1100"/>
            </a:pPr>
            <a:r>
              <a:rPr lang="en-IN" sz="2400" i="1" dirty="0">
                <a:solidFill>
                  <a:schemeClr val="accent2"/>
                </a:solidFill>
                <a:latin typeface="Calibri"/>
                <a:ea typeface="Calibri"/>
                <a:cs typeface="Calibri"/>
                <a:sym typeface="Calibri"/>
              </a:rPr>
              <a:t>-Preprocessing: Text cleaning, label encoding</a:t>
            </a:r>
          </a:p>
          <a:p>
            <a:pPr lvl="0">
              <a:buClr>
                <a:schemeClr val="dk1"/>
              </a:buClr>
              <a:buSzPts val="1100"/>
            </a:pPr>
            <a:endParaRPr lang="en-IN" sz="2400" i="1" dirty="0">
              <a:solidFill>
                <a:schemeClr val="accent2"/>
              </a:solidFill>
              <a:latin typeface="Calibri"/>
              <a:ea typeface="Calibri"/>
              <a:cs typeface="Calibri"/>
              <a:sym typeface="Calibri"/>
            </a:endParaRPr>
          </a:p>
          <a:p>
            <a:pPr lvl="0">
              <a:buClr>
                <a:schemeClr val="dk1"/>
              </a:buClr>
              <a:buSzPts val="1100"/>
            </a:pPr>
            <a:r>
              <a:rPr lang="en-IN" sz="2400" i="1" dirty="0">
                <a:solidFill>
                  <a:schemeClr val="accent2"/>
                </a:solidFill>
                <a:latin typeface="Calibri"/>
                <a:ea typeface="Calibri"/>
                <a:cs typeface="Calibri"/>
                <a:sym typeface="Calibri"/>
              </a:rPr>
              <a:t>-Model: </a:t>
            </a:r>
            <a:r>
              <a:rPr lang="en-IN" sz="2400" i="1" dirty="0" err="1">
                <a:solidFill>
                  <a:schemeClr val="accent2"/>
                </a:solidFill>
                <a:latin typeface="Calibri"/>
                <a:ea typeface="Calibri"/>
                <a:cs typeface="Calibri"/>
                <a:sym typeface="Calibri"/>
              </a:rPr>
              <a:t>DistilBERT</a:t>
            </a:r>
            <a:r>
              <a:rPr lang="en-IN" sz="2400" i="1" dirty="0">
                <a:solidFill>
                  <a:schemeClr val="accent2"/>
                </a:solidFill>
                <a:latin typeface="Calibri"/>
                <a:ea typeface="Calibri"/>
                <a:cs typeface="Calibri"/>
                <a:sym typeface="Calibri"/>
              </a:rPr>
              <a:t> (transformers) fine-tuned for classification</a:t>
            </a:r>
          </a:p>
          <a:p>
            <a:pPr marL="342900" lvl="0" indent="-342900">
              <a:buClr>
                <a:schemeClr val="dk1"/>
              </a:buClr>
              <a:buSzPts val="1100"/>
              <a:buFontTx/>
              <a:buChar char="-"/>
            </a:pPr>
            <a:endParaRPr lang="en-IN" sz="2400" i="1" dirty="0">
              <a:solidFill>
                <a:schemeClr val="accent2"/>
              </a:solidFill>
              <a:latin typeface="Calibri"/>
              <a:ea typeface="Calibri"/>
              <a:cs typeface="Calibri"/>
              <a:sym typeface="Calibri"/>
            </a:endParaRPr>
          </a:p>
          <a:p>
            <a:pPr lvl="0">
              <a:buClr>
                <a:schemeClr val="dk1"/>
              </a:buClr>
              <a:buSzPts val="1100"/>
            </a:pPr>
            <a:r>
              <a:rPr lang="en-IN" sz="2400" i="1" dirty="0">
                <a:solidFill>
                  <a:schemeClr val="accent2"/>
                </a:solidFill>
                <a:latin typeface="Calibri"/>
                <a:ea typeface="Calibri"/>
                <a:cs typeface="Calibri"/>
                <a:sym typeface="Calibri"/>
              </a:rPr>
              <a:t>-Framework: </a:t>
            </a:r>
            <a:r>
              <a:rPr lang="en-IN" sz="2400" i="1" dirty="0" err="1">
                <a:solidFill>
                  <a:schemeClr val="accent2"/>
                </a:solidFill>
                <a:latin typeface="Calibri"/>
                <a:ea typeface="Calibri"/>
                <a:cs typeface="Calibri"/>
                <a:sym typeface="Calibri"/>
              </a:rPr>
              <a:t>PyTorch</a:t>
            </a:r>
            <a:r>
              <a:rPr lang="en-IN" sz="2400" i="1" dirty="0">
                <a:solidFill>
                  <a:schemeClr val="accent2"/>
                </a:solidFill>
                <a:latin typeface="Calibri"/>
                <a:ea typeface="Calibri"/>
                <a:cs typeface="Calibri"/>
                <a:sym typeface="Calibri"/>
              </a:rPr>
              <a:t> + </a:t>
            </a:r>
            <a:r>
              <a:rPr lang="en-IN" sz="2400" i="1" dirty="0" err="1">
                <a:solidFill>
                  <a:schemeClr val="accent2"/>
                </a:solidFill>
                <a:latin typeface="Calibri"/>
                <a:ea typeface="Calibri"/>
                <a:cs typeface="Calibri"/>
                <a:sym typeface="Calibri"/>
              </a:rPr>
              <a:t>HuggingFace</a:t>
            </a:r>
            <a:r>
              <a:rPr lang="en-IN" sz="2400" i="1" dirty="0">
                <a:solidFill>
                  <a:schemeClr val="accent2"/>
                </a:solidFill>
                <a:latin typeface="Calibri"/>
                <a:ea typeface="Calibri"/>
                <a:cs typeface="Calibri"/>
                <a:sym typeface="Calibri"/>
              </a:rPr>
              <a:t> Transformers</a:t>
            </a:r>
          </a:p>
          <a:p>
            <a:pPr marL="342900" lvl="0" indent="-342900">
              <a:buClr>
                <a:schemeClr val="dk1"/>
              </a:buClr>
              <a:buSzPts val="1100"/>
              <a:buFontTx/>
              <a:buChar char="-"/>
            </a:pPr>
            <a:endParaRPr lang="en-IN" sz="2400" i="1" dirty="0">
              <a:solidFill>
                <a:schemeClr val="accent2"/>
              </a:solidFill>
              <a:latin typeface="Calibri"/>
              <a:ea typeface="Calibri"/>
              <a:cs typeface="Calibri"/>
              <a:sym typeface="Calibri"/>
            </a:endParaRPr>
          </a:p>
          <a:p>
            <a:pPr lvl="0">
              <a:buClr>
                <a:schemeClr val="dk1"/>
              </a:buClr>
              <a:buSzPts val="1100"/>
            </a:pPr>
            <a:r>
              <a:rPr lang="en-IN" sz="2400" i="1" dirty="0">
                <a:solidFill>
                  <a:schemeClr val="accent2"/>
                </a:solidFill>
                <a:latin typeface="Calibri"/>
                <a:ea typeface="Calibri"/>
                <a:cs typeface="Calibri"/>
                <a:sym typeface="Calibri"/>
              </a:rPr>
              <a:t>- Accuracy evaluated using </a:t>
            </a:r>
            <a:r>
              <a:rPr lang="en-IN" sz="2400" i="1" dirty="0" err="1">
                <a:solidFill>
                  <a:schemeClr val="accent2"/>
                </a:solidFill>
                <a:latin typeface="Calibri"/>
                <a:ea typeface="Calibri"/>
                <a:cs typeface="Calibri"/>
                <a:sym typeface="Calibri"/>
              </a:rPr>
              <a:t>sklearn</a:t>
            </a:r>
            <a:r>
              <a:rPr lang="en-IN" sz="2400" i="1" dirty="0">
                <a:solidFill>
                  <a:schemeClr val="accent2"/>
                </a:solidFill>
                <a:latin typeface="Calibri"/>
                <a:ea typeface="Calibri"/>
                <a:cs typeface="Calibri"/>
                <a:sym typeface="Calibri"/>
              </a:rPr>
              <a:t> classification report</a:t>
            </a:r>
          </a:p>
          <a:p>
            <a:pPr lvl="0">
              <a:buClr>
                <a:schemeClr val="dk1"/>
              </a:buClr>
              <a:buSzPts val="1100"/>
            </a:pPr>
            <a:endParaRPr lang="en-IN" sz="2000" i="1" dirty="0">
              <a:solidFill>
                <a:schemeClr val="accent2"/>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2800" i="1" dirty="0">
              <a:solidFill>
                <a:schemeClr val="accent2"/>
              </a:solidFill>
              <a:latin typeface="Calibri"/>
              <a:ea typeface="Calibri"/>
              <a:cs typeface="Calibri"/>
              <a:sym typeface="Calibri"/>
            </a:endParaRPr>
          </a:p>
        </p:txBody>
      </p:sp>
      <p:sp>
        <p:nvSpPr>
          <p:cNvPr id="2" name="TextBox 1">
            <a:extLst>
              <a:ext uri="{FF2B5EF4-FFF2-40B4-BE49-F238E27FC236}">
                <a16:creationId xmlns:a16="http://schemas.microsoft.com/office/drawing/2014/main" id="{1931B5BC-770D-E4E3-6062-A96AB6695976}"/>
              </a:ext>
            </a:extLst>
          </p:cNvPr>
          <p:cNvSpPr txBox="1"/>
          <p:nvPr/>
        </p:nvSpPr>
        <p:spPr>
          <a:xfrm>
            <a:off x="-1570059" y="355047"/>
            <a:ext cx="7867035" cy="646331"/>
          </a:xfrm>
          <a:prstGeom prst="rect">
            <a:avLst/>
          </a:prstGeom>
          <a:noFill/>
        </p:spPr>
        <p:txBody>
          <a:bodyPr wrap="square" rtlCol="0">
            <a:spAutoFit/>
          </a:bodyPr>
          <a:lstStyle/>
          <a:p>
            <a:pPr algn="ctr"/>
            <a:r>
              <a:rPr lang="en-US" sz="3600" b="1" i="1" u="sng" dirty="0">
                <a:solidFill>
                  <a:schemeClr val="accent2"/>
                </a:solidFill>
                <a:latin typeface="Calibri"/>
                <a:ea typeface="Calibri"/>
                <a:cs typeface="Calibri"/>
                <a:sym typeface="Calibri"/>
              </a:rPr>
              <a:t>Dataset &amp; Model</a:t>
            </a:r>
            <a:endParaRPr lang="en-IN" u="sng" dirty="0"/>
          </a:p>
        </p:txBody>
      </p:sp>
    </p:spTree>
    <p:extLst>
      <p:ext uri="{BB962C8B-B14F-4D97-AF65-F5344CB8AC3E}">
        <p14:creationId xmlns:p14="http://schemas.microsoft.com/office/powerpoint/2010/main" val="2761484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1">
          <a:extLst>
            <a:ext uri="{FF2B5EF4-FFF2-40B4-BE49-F238E27FC236}">
              <a16:creationId xmlns:a16="http://schemas.microsoft.com/office/drawing/2014/main" id="{5A432142-0917-E907-9DED-2A86944E71A7}"/>
            </a:ext>
          </a:extLst>
        </p:cNvPr>
        <p:cNvGrpSpPr/>
        <p:nvPr/>
      </p:nvGrpSpPr>
      <p:grpSpPr>
        <a:xfrm>
          <a:off x="0" y="0"/>
          <a:ext cx="0" cy="0"/>
          <a:chOff x="0" y="0"/>
          <a:chExt cx="0" cy="0"/>
        </a:xfrm>
      </p:grpSpPr>
      <p:sp>
        <p:nvSpPr>
          <p:cNvPr id="162" name="Google Shape;162;p27">
            <a:extLst>
              <a:ext uri="{FF2B5EF4-FFF2-40B4-BE49-F238E27FC236}">
                <a16:creationId xmlns:a16="http://schemas.microsoft.com/office/drawing/2014/main" id="{1AB36B8F-7AE9-C0D7-FD6C-71DB45C490BB}"/>
              </a:ext>
            </a:extLst>
          </p:cNvPr>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4</a:t>
            </a:fld>
            <a:endParaRPr/>
          </a:p>
        </p:txBody>
      </p:sp>
      <p:pic>
        <p:nvPicPr>
          <p:cNvPr id="163" name="Google Shape;163;p27">
            <a:extLst>
              <a:ext uri="{FF2B5EF4-FFF2-40B4-BE49-F238E27FC236}">
                <a16:creationId xmlns:a16="http://schemas.microsoft.com/office/drawing/2014/main" id="{60438CC4-4B45-087A-99B2-5C7412EEFD3B}"/>
              </a:ext>
            </a:extLst>
          </p:cNvPr>
          <p:cNvPicPr preferRelativeResize="0"/>
          <p:nvPr/>
        </p:nvPicPr>
        <p:blipFill rotWithShape="1">
          <a:blip r:embed="rId3">
            <a:alphaModFix/>
          </a:blip>
          <a:srcRect/>
          <a:stretch/>
        </p:blipFill>
        <p:spPr>
          <a:xfrm>
            <a:off x="8022612" y="15902"/>
            <a:ext cx="985476" cy="985476"/>
          </a:xfrm>
          <a:prstGeom prst="rect">
            <a:avLst/>
          </a:prstGeom>
          <a:noFill/>
          <a:ln>
            <a:noFill/>
          </a:ln>
        </p:spPr>
      </p:pic>
      <p:sp>
        <p:nvSpPr>
          <p:cNvPr id="164" name="Google Shape;164;p27">
            <a:extLst>
              <a:ext uri="{FF2B5EF4-FFF2-40B4-BE49-F238E27FC236}">
                <a16:creationId xmlns:a16="http://schemas.microsoft.com/office/drawing/2014/main" id="{4A6FAE99-19EF-C966-181E-DBC41E6A7CCD}"/>
              </a:ext>
            </a:extLst>
          </p:cNvPr>
          <p:cNvSpPr txBox="1"/>
          <p:nvPr/>
        </p:nvSpPr>
        <p:spPr>
          <a:xfrm>
            <a:off x="283209" y="1076558"/>
            <a:ext cx="8475309" cy="3615525"/>
          </a:xfrm>
          <a:prstGeom prst="rect">
            <a:avLst/>
          </a:prstGeom>
          <a:noFill/>
          <a:ln>
            <a:noFill/>
          </a:ln>
        </p:spPr>
        <p:txBody>
          <a:bodyPr spcFirstLastPara="1" wrap="square" lIns="91425" tIns="91425" rIns="91425" bIns="91425" anchor="t" anchorCtr="0">
            <a:noAutofit/>
          </a:bodyPr>
          <a:lstStyle/>
          <a:p>
            <a:pPr>
              <a:lnSpc>
                <a:spcPct val="150000"/>
              </a:lnSpc>
              <a:buClr>
                <a:schemeClr val="dk1"/>
              </a:buClr>
              <a:buSzPts val="1100"/>
            </a:pPr>
            <a:r>
              <a:rPr lang="en-US" sz="2400" i="1" dirty="0">
                <a:solidFill>
                  <a:schemeClr val="accent2"/>
                </a:solidFill>
                <a:latin typeface="Calibri"/>
                <a:ea typeface="Calibri"/>
                <a:cs typeface="Calibri"/>
                <a:sym typeface="Calibri"/>
              </a:rPr>
              <a:t>1. Voice input using Web Speech API</a:t>
            </a:r>
          </a:p>
          <a:p>
            <a:pPr>
              <a:lnSpc>
                <a:spcPct val="150000"/>
              </a:lnSpc>
              <a:buClr>
                <a:schemeClr val="dk1"/>
              </a:buClr>
              <a:buSzPts val="1100"/>
            </a:pPr>
            <a:r>
              <a:rPr lang="en-US" sz="2400" i="1" dirty="0">
                <a:solidFill>
                  <a:schemeClr val="accent2"/>
                </a:solidFill>
                <a:latin typeface="Calibri"/>
                <a:ea typeface="Calibri"/>
                <a:cs typeface="Calibri"/>
                <a:sym typeface="Calibri"/>
              </a:rPr>
              <a:t>2. Text preprocessing + optional translation</a:t>
            </a:r>
          </a:p>
          <a:p>
            <a:pPr>
              <a:lnSpc>
                <a:spcPct val="150000"/>
              </a:lnSpc>
              <a:buClr>
                <a:schemeClr val="dk1"/>
              </a:buClr>
              <a:buSzPts val="1100"/>
            </a:pPr>
            <a:r>
              <a:rPr lang="en-US" sz="2400" i="1" dirty="0">
                <a:solidFill>
                  <a:schemeClr val="accent2"/>
                </a:solidFill>
                <a:latin typeface="Calibri"/>
                <a:ea typeface="Calibri"/>
                <a:cs typeface="Calibri"/>
                <a:sym typeface="Calibri"/>
              </a:rPr>
              <a:t>3. Flask backend performs prediction using </a:t>
            </a:r>
            <a:r>
              <a:rPr lang="en-US" sz="2400" i="1" dirty="0" err="1">
                <a:solidFill>
                  <a:schemeClr val="accent2"/>
                </a:solidFill>
                <a:latin typeface="Calibri"/>
                <a:ea typeface="Calibri"/>
                <a:cs typeface="Calibri"/>
                <a:sym typeface="Calibri"/>
              </a:rPr>
              <a:t>DistilBERT</a:t>
            </a:r>
            <a:endParaRPr lang="en-US" sz="2400" i="1" dirty="0">
              <a:solidFill>
                <a:schemeClr val="accent2"/>
              </a:solidFill>
              <a:latin typeface="Calibri"/>
              <a:ea typeface="Calibri"/>
              <a:cs typeface="Calibri"/>
              <a:sym typeface="Calibri"/>
            </a:endParaRPr>
          </a:p>
          <a:p>
            <a:pPr>
              <a:lnSpc>
                <a:spcPct val="150000"/>
              </a:lnSpc>
              <a:buClr>
                <a:schemeClr val="dk1"/>
              </a:buClr>
              <a:buSzPts val="1100"/>
            </a:pPr>
            <a:r>
              <a:rPr lang="en-US" sz="2400" i="1" dirty="0">
                <a:solidFill>
                  <a:schemeClr val="accent2"/>
                </a:solidFill>
                <a:latin typeface="Calibri"/>
                <a:ea typeface="Calibri"/>
                <a:cs typeface="Calibri"/>
                <a:sym typeface="Calibri"/>
              </a:rPr>
              <a:t>4. Advice dictionary provides multilingual output</a:t>
            </a:r>
          </a:p>
          <a:p>
            <a:pPr>
              <a:lnSpc>
                <a:spcPct val="150000"/>
              </a:lnSpc>
              <a:buClr>
                <a:schemeClr val="dk1"/>
              </a:buClr>
              <a:buSzPts val="1100"/>
            </a:pPr>
            <a:r>
              <a:rPr lang="en-US" sz="2400" i="1" dirty="0">
                <a:solidFill>
                  <a:schemeClr val="accent2"/>
                </a:solidFill>
                <a:latin typeface="Calibri"/>
                <a:ea typeface="Calibri"/>
                <a:cs typeface="Calibri"/>
                <a:sym typeface="Calibri"/>
              </a:rPr>
              <a:t>5. Voice output via Web Speech Synthesis API</a:t>
            </a:r>
          </a:p>
          <a:p>
            <a:pPr>
              <a:buClr>
                <a:schemeClr val="dk1"/>
              </a:buClr>
              <a:buSzPts val="1100"/>
            </a:pPr>
            <a:endParaRPr lang="en-US" sz="2000" i="1" dirty="0">
              <a:solidFill>
                <a:schemeClr val="accent2"/>
              </a:solidFill>
              <a:latin typeface="Calibri"/>
              <a:ea typeface="Calibri"/>
              <a:cs typeface="Calibri"/>
              <a:sym typeface="Calibri"/>
            </a:endParaRPr>
          </a:p>
          <a:p>
            <a:pPr lvl="0">
              <a:buClr>
                <a:schemeClr val="dk1"/>
              </a:buClr>
              <a:buSzPts val="1100"/>
            </a:pPr>
            <a:endParaRPr lang="en-IN" sz="2000" i="1" dirty="0">
              <a:solidFill>
                <a:schemeClr val="accent2"/>
              </a:solidFill>
              <a:latin typeface="Calibri"/>
              <a:ea typeface="Calibri"/>
              <a:cs typeface="Calibri"/>
              <a:sym typeface="Calibri"/>
            </a:endParaRPr>
          </a:p>
        </p:txBody>
      </p:sp>
      <p:sp>
        <p:nvSpPr>
          <p:cNvPr id="3" name="TextBox 2">
            <a:extLst>
              <a:ext uri="{FF2B5EF4-FFF2-40B4-BE49-F238E27FC236}">
                <a16:creationId xmlns:a16="http://schemas.microsoft.com/office/drawing/2014/main" id="{E805849A-393C-F567-1320-72766FDDE813}"/>
              </a:ext>
            </a:extLst>
          </p:cNvPr>
          <p:cNvSpPr txBox="1"/>
          <p:nvPr/>
        </p:nvSpPr>
        <p:spPr>
          <a:xfrm>
            <a:off x="385482" y="430227"/>
            <a:ext cx="7867035" cy="646331"/>
          </a:xfrm>
          <a:prstGeom prst="rect">
            <a:avLst/>
          </a:prstGeom>
          <a:noFill/>
        </p:spPr>
        <p:txBody>
          <a:bodyPr wrap="square" rtlCol="0">
            <a:spAutoFit/>
          </a:bodyPr>
          <a:lstStyle/>
          <a:p>
            <a:r>
              <a:rPr lang="en-US" sz="3600" b="1" i="1" u="sng" dirty="0">
                <a:solidFill>
                  <a:schemeClr val="accent2"/>
                </a:solidFill>
                <a:latin typeface="Calibri"/>
                <a:ea typeface="Calibri"/>
                <a:cs typeface="Calibri"/>
                <a:sym typeface="Calibri"/>
              </a:rPr>
              <a:t>Architecture Overview</a:t>
            </a:r>
            <a:endParaRPr lang="en-IN" u="sng" dirty="0"/>
          </a:p>
        </p:txBody>
      </p:sp>
    </p:spTree>
    <p:extLst>
      <p:ext uri="{BB962C8B-B14F-4D97-AF65-F5344CB8AC3E}">
        <p14:creationId xmlns:p14="http://schemas.microsoft.com/office/powerpoint/2010/main" val="6409030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1">
          <a:extLst>
            <a:ext uri="{FF2B5EF4-FFF2-40B4-BE49-F238E27FC236}">
              <a16:creationId xmlns:a16="http://schemas.microsoft.com/office/drawing/2014/main" id="{650A6A4D-5189-9213-E922-DFAF81154188}"/>
            </a:ext>
          </a:extLst>
        </p:cNvPr>
        <p:cNvGrpSpPr/>
        <p:nvPr/>
      </p:nvGrpSpPr>
      <p:grpSpPr>
        <a:xfrm>
          <a:off x="0" y="0"/>
          <a:ext cx="0" cy="0"/>
          <a:chOff x="0" y="0"/>
          <a:chExt cx="0" cy="0"/>
        </a:xfrm>
      </p:grpSpPr>
      <p:sp>
        <p:nvSpPr>
          <p:cNvPr id="162" name="Google Shape;162;p27">
            <a:extLst>
              <a:ext uri="{FF2B5EF4-FFF2-40B4-BE49-F238E27FC236}">
                <a16:creationId xmlns:a16="http://schemas.microsoft.com/office/drawing/2014/main" id="{E7168B1F-8BA8-405D-3B8E-1C11DC8992A4}"/>
              </a:ext>
            </a:extLst>
          </p:cNvPr>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lvl="0" indent="0" algn="r" rtl="0">
              <a:lnSpc>
                <a:spcPct val="100000"/>
              </a:lnSpc>
              <a:spcBef>
                <a:spcPts val="0"/>
              </a:spcBef>
              <a:spcAft>
                <a:spcPts val="0"/>
              </a:spcAft>
              <a:buSzPts val="900"/>
              <a:buNone/>
            </a:pPr>
            <a:fld id="{00000000-1234-1234-1234-123412341234}" type="slidenum">
              <a:rPr lang="en"/>
              <a:t>5</a:t>
            </a:fld>
            <a:endParaRPr/>
          </a:p>
        </p:txBody>
      </p:sp>
      <p:pic>
        <p:nvPicPr>
          <p:cNvPr id="163" name="Google Shape;163;p27">
            <a:extLst>
              <a:ext uri="{FF2B5EF4-FFF2-40B4-BE49-F238E27FC236}">
                <a16:creationId xmlns:a16="http://schemas.microsoft.com/office/drawing/2014/main" id="{DAC26DF2-F020-2319-84CC-E8BA2EEEB07A}"/>
              </a:ext>
            </a:extLst>
          </p:cNvPr>
          <p:cNvPicPr preferRelativeResize="0"/>
          <p:nvPr/>
        </p:nvPicPr>
        <p:blipFill rotWithShape="1">
          <a:blip r:embed="rId3">
            <a:alphaModFix/>
          </a:blip>
          <a:srcRect/>
          <a:stretch/>
        </p:blipFill>
        <p:spPr>
          <a:xfrm>
            <a:off x="8022612" y="15902"/>
            <a:ext cx="985476" cy="985476"/>
          </a:xfrm>
          <a:prstGeom prst="rect">
            <a:avLst/>
          </a:prstGeom>
          <a:noFill/>
          <a:ln>
            <a:noFill/>
          </a:ln>
        </p:spPr>
      </p:pic>
      <p:sp>
        <p:nvSpPr>
          <p:cNvPr id="164" name="Google Shape;164;p27">
            <a:extLst>
              <a:ext uri="{FF2B5EF4-FFF2-40B4-BE49-F238E27FC236}">
                <a16:creationId xmlns:a16="http://schemas.microsoft.com/office/drawing/2014/main" id="{AE05A838-5C53-11C7-92B9-A56F43F4AE2C}"/>
              </a:ext>
            </a:extLst>
          </p:cNvPr>
          <p:cNvSpPr txBox="1"/>
          <p:nvPr/>
        </p:nvSpPr>
        <p:spPr>
          <a:xfrm>
            <a:off x="235003" y="1162631"/>
            <a:ext cx="8685061" cy="3698293"/>
          </a:xfrm>
          <a:prstGeom prst="rect">
            <a:avLst/>
          </a:prstGeom>
          <a:noFill/>
          <a:ln>
            <a:noFill/>
          </a:ln>
        </p:spPr>
        <p:txBody>
          <a:bodyPr spcFirstLastPara="1" wrap="square" lIns="91425" tIns="91425" rIns="91425" bIns="91425" anchor="t" anchorCtr="0">
            <a:noAutofit/>
          </a:bodyPr>
          <a:lstStyle/>
          <a:p>
            <a:pPr lvl="0">
              <a:lnSpc>
                <a:spcPct val="150000"/>
              </a:lnSpc>
              <a:buClr>
                <a:schemeClr val="dk1"/>
              </a:buClr>
              <a:buSzPts val="1100"/>
            </a:pPr>
            <a:r>
              <a:rPr lang="en-IN" sz="2400" i="1" dirty="0">
                <a:solidFill>
                  <a:schemeClr val="accent2"/>
                </a:solidFill>
                <a:latin typeface="Calibri"/>
                <a:ea typeface="Calibri"/>
                <a:cs typeface="Calibri"/>
                <a:sym typeface="Calibri"/>
              </a:rPr>
              <a:t>- Frontend: HTML, JS, voice input/output, language toggle</a:t>
            </a:r>
          </a:p>
          <a:p>
            <a:pPr lvl="0">
              <a:lnSpc>
                <a:spcPct val="150000"/>
              </a:lnSpc>
              <a:buClr>
                <a:schemeClr val="dk1"/>
              </a:buClr>
              <a:buSzPts val="1100"/>
            </a:pPr>
            <a:r>
              <a:rPr lang="en-IN" sz="2400" i="1" dirty="0">
                <a:solidFill>
                  <a:schemeClr val="accent2"/>
                </a:solidFill>
                <a:latin typeface="Calibri"/>
                <a:ea typeface="Calibri"/>
                <a:cs typeface="Calibri"/>
                <a:sym typeface="Calibri"/>
              </a:rPr>
              <a:t>- Backend: Flask API, </a:t>
            </a:r>
            <a:r>
              <a:rPr lang="en-IN" sz="2400" i="1" dirty="0" err="1">
                <a:solidFill>
                  <a:schemeClr val="accent2"/>
                </a:solidFill>
                <a:latin typeface="Calibri"/>
                <a:ea typeface="Calibri"/>
                <a:cs typeface="Calibri"/>
                <a:sym typeface="Calibri"/>
              </a:rPr>
              <a:t>PyTorch</a:t>
            </a:r>
            <a:r>
              <a:rPr lang="en-IN" sz="2400" i="1" dirty="0">
                <a:solidFill>
                  <a:schemeClr val="accent2"/>
                </a:solidFill>
                <a:latin typeface="Calibri"/>
                <a:ea typeface="Calibri"/>
                <a:cs typeface="Calibri"/>
                <a:sym typeface="Calibri"/>
              </a:rPr>
              <a:t> model, multilingual advice</a:t>
            </a:r>
          </a:p>
          <a:p>
            <a:pPr lvl="0">
              <a:lnSpc>
                <a:spcPct val="150000"/>
              </a:lnSpc>
              <a:buClr>
                <a:schemeClr val="dk1"/>
              </a:buClr>
              <a:buSzPts val="1100"/>
            </a:pPr>
            <a:r>
              <a:rPr lang="en-IN" sz="2400" i="1" dirty="0">
                <a:solidFill>
                  <a:schemeClr val="accent2"/>
                </a:solidFill>
                <a:latin typeface="Calibri"/>
                <a:ea typeface="Calibri"/>
                <a:cs typeface="Calibri"/>
                <a:sym typeface="Calibri"/>
              </a:rPr>
              <a:t>- Real-time speech to disease mapping</a:t>
            </a:r>
          </a:p>
          <a:p>
            <a:pPr lvl="0">
              <a:lnSpc>
                <a:spcPct val="150000"/>
              </a:lnSpc>
              <a:buClr>
                <a:schemeClr val="dk1"/>
              </a:buClr>
              <a:buSzPts val="1100"/>
            </a:pPr>
            <a:r>
              <a:rPr lang="en-IN" sz="2400" i="1" dirty="0">
                <a:solidFill>
                  <a:schemeClr val="accent2"/>
                </a:solidFill>
                <a:latin typeface="Calibri"/>
                <a:ea typeface="Calibri"/>
                <a:cs typeface="Calibri"/>
                <a:sym typeface="Calibri"/>
              </a:rPr>
              <a:t>- Telugu ↔ English support using </a:t>
            </a:r>
            <a:r>
              <a:rPr lang="en-IN" sz="2400" i="1" dirty="0" err="1">
                <a:solidFill>
                  <a:schemeClr val="accent2"/>
                </a:solidFill>
                <a:latin typeface="Calibri"/>
                <a:ea typeface="Calibri"/>
                <a:cs typeface="Calibri"/>
                <a:sym typeface="Calibri"/>
              </a:rPr>
              <a:t>recognition.lang</a:t>
            </a:r>
            <a:endParaRPr lang="en-IN" sz="2400" i="1" dirty="0">
              <a:solidFill>
                <a:schemeClr val="accent2"/>
              </a:solidFill>
              <a:latin typeface="Calibri"/>
              <a:ea typeface="Calibri"/>
              <a:cs typeface="Calibri"/>
              <a:sym typeface="Calibri"/>
            </a:endParaRPr>
          </a:p>
          <a:p>
            <a:pPr lvl="0">
              <a:buClr>
                <a:schemeClr val="dk1"/>
              </a:buClr>
              <a:buSzPts val="1100"/>
            </a:pPr>
            <a:endParaRPr lang="en-IN" sz="2000" i="1" dirty="0">
              <a:solidFill>
                <a:schemeClr val="accent2"/>
              </a:solidFill>
              <a:latin typeface="Calibri"/>
              <a:ea typeface="Calibri"/>
              <a:cs typeface="Calibri"/>
              <a:sym typeface="Calibri"/>
            </a:endParaRPr>
          </a:p>
          <a:p>
            <a:pPr lvl="0">
              <a:buClr>
                <a:schemeClr val="dk1"/>
              </a:buClr>
              <a:buSzPts val="1100"/>
            </a:pPr>
            <a:endParaRPr lang="en-IN" sz="2000" i="1" dirty="0">
              <a:solidFill>
                <a:schemeClr val="accent2"/>
              </a:solidFill>
              <a:latin typeface="Calibri"/>
              <a:ea typeface="Calibri"/>
              <a:cs typeface="Calibri"/>
              <a:sym typeface="Calibri"/>
            </a:endParaRPr>
          </a:p>
        </p:txBody>
      </p:sp>
      <p:sp>
        <p:nvSpPr>
          <p:cNvPr id="2" name="TextBox 1">
            <a:extLst>
              <a:ext uri="{FF2B5EF4-FFF2-40B4-BE49-F238E27FC236}">
                <a16:creationId xmlns:a16="http://schemas.microsoft.com/office/drawing/2014/main" id="{7BAF98BB-25A6-515D-8378-D972087238C9}"/>
              </a:ext>
            </a:extLst>
          </p:cNvPr>
          <p:cNvSpPr txBox="1"/>
          <p:nvPr/>
        </p:nvSpPr>
        <p:spPr>
          <a:xfrm>
            <a:off x="1208969" y="233265"/>
            <a:ext cx="3999813" cy="646331"/>
          </a:xfrm>
          <a:prstGeom prst="rect">
            <a:avLst/>
          </a:prstGeom>
          <a:noFill/>
        </p:spPr>
        <p:txBody>
          <a:bodyPr wrap="none" rtlCol="0">
            <a:spAutoFit/>
          </a:bodyPr>
          <a:lstStyle/>
          <a:p>
            <a:r>
              <a:rPr lang="en-IN" sz="3600" b="1" i="1" u="sng" dirty="0">
                <a:solidFill>
                  <a:schemeClr val="accent2"/>
                </a:solidFill>
                <a:latin typeface="Calibri"/>
                <a:ea typeface="Calibri"/>
                <a:cs typeface="Calibri"/>
                <a:sym typeface="Calibri"/>
              </a:rPr>
              <a:t>Full Stack Workflow</a:t>
            </a:r>
            <a:endParaRPr lang="en-IN" u="sng" dirty="0"/>
          </a:p>
        </p:txBody>
      </p:sp>
      <p:cxnSp>
        <p:nvCxnSpPr>
          <p:cNvPr id="14" name="Straight Connector 13">
            <a:extLst>
              <a:ext uri="{FF2B5EF4-FFF2-40B4-BE49-F238E27FC236}">
                <a16:creationId xmlns:a16="http://schemas.microsoft.com/office/drawing/2014/main" id="{386A01DF-50B2-DD91-FC19-B0072D3A62C1}"/>
              </a:ext>
            </a:extLst>
          </p:cNvPr>
          <p:cNvCxnSpPr>
            <a:cxnSpLocks/>
          </p:cNvCxnSpPr>
          <p:nvPr/>
        </p:nvCxnSpPr>
        <p:spPr>
          <a:xfrm flipH="1">
            <a:off x="1334278" y="2313992"/>
            <a:ext cx="1679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78965ED-B335-C1D7-D05E-9ADC4DCEE58A}"/>
              </a:ext>
            </a:extLst>
          </p:cNvPr>
          <p:cNvCxnSpPr/>
          <p:nvPr/>
        </p:nvCxnSpPr>
        <p:spPr>
          <a:xfrm>
            <a:off x="1502229" y="2313992"/>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8617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1">
          <a:extLst>
            <a:ext uri="{FF2B5EF4-FFF2-40B4-BE49-F238E27FC236}">
              <a16:creationId xmlns:a16="http://schemas.microsoft.com/office/drawing/2014/main" id="{E4E4C7E6-8EC1-A160-B428-D7755EBDFF8A}"/>
            </a:ext>
          </a:extLst>
        </p:cNvPr>
        <p:cNvGrpSpPr/>
        <p:nvPr/>
      </p:nvGrpSpPr>
      <p:grpSpPr>
        <a:xfrm>
          <a:off x="0" y="0"/>
          <a:ext cx="0" cy="0"/>
          <a:chOff x="0" y="0"/>
          <a:chExt cx="0" cy="0"/>
        </a:xfrm>
      </p:grpSpPr>
      <p:sp>
        <p:nvSpPr>
          <p:cNvPr id="162" name="Google Shape;162;p27">
            <a:extLst>
              <a:ext uri="{FF2B5EF4-FFF2-40B4-BE49-F238E27FC236}">
                <a16:creationId xmlns:a16="http://schemas.microsoft.com/office/drawing/2014/main" id="{04146D94-7934-DA75-4EF7-473F7726E389}"/>
              </a:ext>
            </a:extLst>
          </p:cNvPr>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900"/>
              <a:buFont typeface="Arial"/>
              <a:buNone/>
              <a:tabLst/>
              <a:defRPr/>
            </a:pPr>
            <a:fld id="{00000000-1234-1234-1234-123412341234}" type="slidenum">
              <a:rPr kumimoji="0" lang="en" sz="9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900"/>
                <a:buFont typeface="Arial"/>
                <a:buNone/>
                <a:tabLst/>
                <a:defRPr/>
              </a:pPr>
              <a:t>6</a:t>
            </a:fld>
            <a:endParaRPr kumimoji="0" sz="900" b="0" i="0" u="none" strike="noStrike" kern="0" cap="none" spc="0" normalizeH="0" baseline="0" noProof="0">
              <a:ln>
                <a:noFill/>
              </a:ln>
              <a:solidFill>
                <a:srgbClr val="888888"/>
              </a:solidFill>
              <a:effectLst/>
              <a:uLnTx/>
              <a:uFillTx/>
              <a:latin typeface="Calibri"/>
              <a:ea typeface="Calibri"/>
              <a:cs typeface="Calibri"/>
              <a:sym typeface="Calibri"/>
            </a:endParaRPr>
          </a:p>
        </p:txBody>
      </p:sp>
      <p:pic>
        <p:nvPicPr>
          <p:cNvPr id="163" name="Google Shape;163;p27">
            <a:extLst>
              <a:ext uri="{FF2B5EF4-FFF2-40B4-BE49-F238E27FC236}">
                <a16:creationId xmlns:a16="http://schemas.microsoft.com/office/drawing/2014/main" id="{B2A5D6EC-46BA-1185-483E-00E0E7BDE4C3}"/>
              </a:ext>
            </a:extLst>
          </p:cNvPr>
          <p:cNvPicPr preferRelativeResize="0"/>
          <p:nvPr/>
        </p:nvPicPr>
        <p:blipFill rotWithShape="1">
          <a:blip r:embed="rId3">
            <a:alphaModFix/>
          </a:blip>
          <a:srcRect/>
          <a:stretch/>
        </p:blipFill>
        <p:spPr>
          <a:xfrm>
            <a:off x="8022612" y="15902"/>
            <a:ext cx="985476" cy="985476"/>
          </a:xfrm>
          <a:prstGeom prst="rect">
            <a:avLst/>
          </a:prstGeom>
          <a:noFill/>
          <a:ln>
            <a:noFill/>
          </a:ln>
        </p:spPr>
      </p:pic>
      <p:sp>
        <p:nvSpPr>
          <p:cNvPr id="164" name="Google Shape;164;p27">
            <a:extLst>
              <a:ext uri="{FF2B5EF4-FFF2-40B4-BE49-F238E27FC236}">
                <a16:creationId xmlns:a16="http://schemas.microsoft.com/office/drawing/2014/main" id="{D49E30F2-8BB0-5220-7D3B-216BE74EB848}"/>
              </a:ext>
            </a:extLst>
          </p:cNvPr>
          <p:cNvSpPr txBox="1"/>
          <p:nvPr/>
        </p:nvSpPr>
        <p:spPr>
          <a:xfrm>
            <a:off x="185723" y="1470157"/>
            <a:ext cx="8223760" cy="3657441"/>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spcBef>
                <a:spcPts val="0"/>
              </a:spcBef>
              <a:spcAft>
                <a:spcPts val="0"/>
              </a:spcAft>
              <a:buClr>
                <a:srgbClr val="000000"/>
              </a:buClr>
              <a:buSzPts val="1100"/>
              <a:buFont typeface="Arial"/>
              <a:buNone/>
              <a:tabLst/>
              <a:defRPr/>
            </a:pPr>
            <a:r>
              <a:rPr kumimoji="0" lang="en-US" sz="2000" b="1" i="1" u="sng" strike="noStrike" kern="0" cap="none" spc="0" normalizeH="0" baseline="0" noProof="0" dirty="0">
                <a:ln>
                  <a:noFill/>
                </a:ln>
                <a:solidFill>
                  <a:srgbClr val="FF9D00"/>
                </a:solidFill>
                <a:effectLst/>
                <a:uLnTx/>
                <a:uFillTx/>
                <a:latin typeface="Calibri"/>
                <a:ea typeface="Calibri"/>
                <a:cs typeface="Calibri"/>
                <a:sym typeface="Calibri"/>
              </a:rPr>
              <a:t>1.Voice/Typed Input</a:t>
            </a:r>
            <a:r>
              <a:rPr kumimoji="0" lang="en-US" sz="2000" b="0" i="1" u="none" strike="noStrike" kern="0" cap="none" spc="0" normalizeH="0" baseline="0" noProof="0" dirty="0">
                <a:ln>
                  <a:noFill/>
                </a:ln>
                <a:solidFill>
                  <a:srgbClr val="FF9D00"/>
                </a:solidFill>
                <a:effectLst/>
                <a:uLnTx/>
                <a:uFillTx/>
                <a:latin typeface="Calibri"/>
                <a:ea typeface="Calibri"/>
                <a:cs typeface="Calibri"/>
                <a:sym typeface="Calibri"/>
              </a:rPr>
              <a:t>: </a:t>
            </a:r>
          </a:p>
          <a:p>
            <a:pPr marL="0" marR="0" lvl="0" indent="0" algn="l" defTabSz="914400" rtl="0" eaLnBrk="1" fontAlgn="auto" latinLnBrk="0" hangingPunct="1">
              <a:spcBef>
                <a:spcPts val="0"/>
              </a:spcBef>
              <a:spcAft>
                <a:spcPts val="0"/>
              </a:spcAft>
              <a:buClr>
                <a:srgbClr val="000000"/>
              </a:buClr>
              <a:buSzPts val="1100"/>
              <a:buFont typeface="Arial"/>
              <a:buNone/>
              <a:tabLst/>
              <a:defRPr/>
            </a:pPr>
            <a:r>
              <a:rPr kumimoji="0" lang="en-US" sz="2000" b="0" i="1" u="none" strike="noStrike" kern="0" cap="none" spc="0" normalizeH="0" baseline="0" noProof="0" dirty="0">
                <a:ln>
                  <a:noFill/>
                </a:ln>
                <a:solidFill>
                  <a:srgbClr val="FF9D00"/>
                </a:solidFill>
                <a:effectLst/>
                <a:uLnTx/>
                <a:uFillTx/>
                <a:latin typeface="Calibri"/>
                <a:ea typeface="Calibri"/>
                <a:cs typeface="Calibri"/>
                <a:sym typeface="Calibri"/>
              </a:rPr>
              <a:t>The user can either speak or type symptoms in Telugu or English. The browser's Web Speech API is used to capture and transcribe voice input.</a:t>
            </a:r>
          </a:p>
          <a:p>
            <a:pPr marL="0" marR="0" lvl="0" indent="0" algn="l" defTabSz="914400" rtl="0" eaLnBrk="1" fontAlgn="auto" latinLnBrk="0" hangingPunct="1">
              <a:spcBef>
                <a:spcPts val="0"/>
              </a:spcBef>
              <a:spcAft>
                <a:spcPts val="0"/>
              </a:spcAft>
              <a:buClr>
                <a:srgbClr val="000000"/>
              </a:buClr>
              <a:buSzPts val="1100"/>
              <a:buFont typeface="Arial"/>
              <a:buNone/>
              <a:tabLst/>
              <a:defRPr/>
            </a:pPr>
            <a:endParaRPr kumimoji="0" lang="en-US" sz="2000" b="0" i="1" u="none" strike="noStrike" kern="0" cap="none" spc="0" normalizeH="0" baseline="0" noProof="0" dirty="0">
              <a:ln>
                <a:noFill/>
              </a:ln>
              <a:solidFill>
                <a:srgbClr val="FF9D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000" b="1" i="1" u="sng" strike="noStrike" kern="0" cap="none" spc="0" normalizeH="0" baseline="0" noProof="0" dirty="0">
                <a:ln>
                  <a:noFill/>
                </a:ln>
                <a:solidFill>
                  <a:srgbClr val="FF9D00"/>
                </a:solidFill>
                <a:effectLst/>
                <a:uLnTx/>
                <a:uFillTx/>
                <a:latin typeface="Calibri"/>
                <a:ea typeface="Calibri"/>
                <a:cs typeface="Calibri"/>
                <a:sym typeface="Calibri"/>
              </a:rPr>
              <a:t>2.Language Translation </a:t>
            </a:r>
            <a:r>
              <a:rPr kumimoji="0" lang="en-US" sz="2000" b="0" i="1" u="sng" strike="noStrike" kern="0" cap="none" spc="0" normalizeH="0" baseline="0" noProof="0" dirty="0">
                <a:ln>
                  <a:noFill/>
                </a:ln>
                <a:solidFill>
                  <a:srgbClr val="FF9D00"/>
                </a:solidFill>
                <a:effectLst/>
                <a:uLnTx/>
                <a:uFillTx/>
                <a:latin typeface="Calibri"/>
                <a:ea typeface="Calibri"/>
                <a:cs typeface="Calibri"/>
                <a:sym typeface="Calibri"/>
              </a:rPr>
              <a:t>(if needed):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US" sz="2000" b="0" i="1" u="none" strike="noStrike" kern="0" cap="none" spc="0" normalizeH="0" baseline="0" noProof="0" dirty="0">
                <a:ln>
                  <a:noFill/>
                </a:ln>
                <a:solidFill>
                  <a:srgbClr val="FF9D00"/>
                </a:solidFill>
                <a:effectLst/>
                <a:uLnTx/>
                <a:uFillTx/>
                <a:latin typeface="Calibri"/>
                <a:ea typeface="Calibri"/>
                <a:cs typeface="Calibri"/>
                <a:sym typeface="Calibri"/>
              </a:rPr>
              <a:t>If the spoken input is in Telugu, it's translated to English (internally using unofficial Google Translate endpoint or custom translation logic).</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US" sz="2000" b="0" i="1" u="none" strike="noStrike" kern="0" cap="none" spc="0" normalizeH="0" baseline="0" noProof="0" dirty="0">
              <a:ln>
                <a:noFill/>
              </a:ln>
              <a:solidFill>
                <a:srgbClr val="FF9D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b="1" i="1" u="sng" dirty="0">
                <a:solidFill>
                  <a:srgbClr val="FF9D00"/>
                </a:solidFill>
                <a:latin typeface="Calibri"/>
                <a:ea typeface="Calibri"/>
                <a:cs typeface="Calibri"/>
                <a:sym typeface="Calibri"/>
              </a:rPr>
              <a:t>3. Symptom Text Preprocessing</a:t>
            </a:r>
            <a:r>
              <a:rPr lang="en-US" sz="2000" i="1" dirty="0">
                <a:solidFill>
                  <a:srgbClr val="FF9D00"/>
                </a:solidFill>
                <a:latin typeface="Calibri"/>
                <a:ea typeface="Calibri"/>
                <a:cs typeface="Calibri"/>
                <a:sym typeface="Calibri"/>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2000" i="1" dirty="0">
                <a:solidFill>
                  <a:srgbClr val="FF9D00"/>
                </a:solidFill>
                <a:latin typeface="Calibri"/>
                <a:ea typeface="Calibri"/>
                <a:cs typeface="Calibri"/>
                <a:sym typeface="Calibri"/>
              </a:rPr>
              <a:t>The input symptom text is tokenized using the </a:t>
            </a:r>
            <a:r>
              <a:rPr lang="en-US" sz="2000" i="1" dirty="0" err="1">
                <a:solidFill>
                  <a:srgbClr val="FF9D00"/>
                </a:solidFill>
                <a:latin typeface="Calibri"/>
                <a:ea typeface="Calibri"/>
                <a:cs typeface="Calibri"/>
                <a:sym typeface="Calibri"/>
              </a:rPr>
              <a:t>DistilBERT</a:t>
            </a:r>
            <a:r>
              <a:rPr lang="en-US" sz="2000" i="1" dirty="0">
                <a:solidFill>
                  <a:srgbClr val="FF9D00"/>
                </a:solidFill>
                <a:latin typeface="Calibri"/>
                <a:ea typeface="Calibri"/>
                <a:cs typeface="Calibri"/>
                <a:sym typeface="Calibri"/>
              </a:rPr>
              <a:t> tokenizer from </a:t>
            </a:r>
            <a:r>
              <a:rPr lang="en-US" sz="2000" i="1" dirty="0" err="1">
                <a:solidFill>
                  <a:srgbClr val="FF9D00"/>
                </a:solidFill>
                <a:latin typeface="Calibri"/>
                <a:ea typeface="Calibri"/>
                <a:cs typeface="Calibri"/>
                <a:sym typeface="Calibri"/>
              </a:rPr>
              <a:t>HuggingFace</a:t>
            </a:r>
            <a:r>
              <a:rPr lang="en-US" sz="2000" i="1" dirty="0">
                <a:solidFill>
                  <a:srgbClr val="FF9D00"/>
                </a:solidFill>
                <a:latin typeface="Calibri"/>
                <a:ea typeface="Calibri"/>
                <a:cs typeface="Calibri"/>
                <a:sym typeface="Calibri"/>
              </a:rPr>
              <a:t> Transformers.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800" i="1" dirty="0">
              <a:solidFill>
                <a:srgbClr val="FF9D00"/>
              </a:solidFill>
              <a:latin typeface="Calibri"/>
              <a:ea typeface="Calibri"/>
              <a:cs typeface="Calibri"/>
              <a:sym typeface="Calibri"/>
            </a:endParaRPr>
          </a:p>
        </p:txBody>
      </p:sp>
      <p:sp>
        <p:nvSpPr>
          <p:cNvPr id="2" name="TextBox 1">
            <a:extLst>
              <a:ext uri="{FF2B5EF4-FFF2-40B4-BE49-F238E27FC236}">
                <a16:creationId xmlns:a16="http://schemas.microsoft.com/office/drawing/2014/main" id="{976E0982-C6FD-84A1-23AC-EEBF43C80F30}"/>
              </a:ext>
            </a:extLst>
          </p:cNvPr>
          <p:cNvSpPr txBox="1"/>
          <p:nvPr/>
        </p:nvSpPr>
        <p:spPr>
          <a:xfrm>
            <a:off x="235003" y="172391"/>
            <a:ext cx="7439961"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600" b="1" i="1" u="sng" strike="noStrike" kern="0" cap="none" spc="0" normalizeH="0" baseline="0" noProof="0" dirty="0">
                <a:ln>
                  <a:noFill/>
                </a:ln>
                <a:solidFill>
                  <a:srgbClr val="FF9D00"/>
                </a:solidFill>
                <a:effectLst/>
                <a:uLnTx/>
                <a:uFillTx/>
                <a:latin typeface="Calibri"/>
                <a:ea typeface="Calibri"/>
                <a:cs typeface="Calibri"/>
                <a:sym typeface="Calibri"/>
              </a:rPr>
              <a:t>How Arogya AI Works – Step-by-Step Process</a:t>
            </a:r>
            <a:endParaRPr kumimoji="0" lang="en-IN" sz="3600" b="0" i="0" u="sng" strike="noStrike" kern="0" cap="none" spc="0" normalizeH="0" baseline="0" noProof="0" dirty="0">
              <a:ln>
                <a:noFill/>
              </a:ln>
              <a:solidFill>
                <a:srgbClr val="000000"/>
              </a:solidFill>
              <a:effectLst/>
              <a:uLnTx/>
              <a:uFillTx/>
              <a:latin typeface="Arial"/>
              <a:cs typeface="Arial"/>
              <a:sym typeface="Arial"/>
            </a:endParaRPr>
          </a:p>
        </p:txBody>
      </p:sp>
      <p:cxnSp>
        <p:nvCxnSpPr>
          <p:cNvPr id="14" name="Straight Connector 13">
            <a:extLst>
              <a:ext uri="{FF2B5EF4-FFF2-40B4-BE49-F238E27FC236}">
                <a16:creationId xmlns:a16="http://schemas.microsoft.com/office/drawing/2014/main" id="{079912CF-0F6A-CD13-3E7D-53502EF70460}"/>
              </a:ext>
            </a:extLst>
          </p:cNvPr>
          <p:cNvCxnSpPr>
            <a:cxnSpLocks/>
          </p:cNvCxnSpPr>
          <p:nvPr/>
        </p:nvCxnSpPr>
        <p:spPr>
          <a:xfrm flipH="1">
            <a:off x="1334278" y="2313992"/>
            <a:ext cx="1679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00C50B0-6184-959B-AD14-0D486B065CE9}"/>
              </a:ext>
            </a:extLst>
          </p:cNvPr>
          <p:cNvCxnSpPr/>
          <p:nvPr/>
        </p:nvCxnSpPr>
        <p:spPr>
          <a:xfrm>
            <a:off x="1502229" y="2313992"/>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096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1">
          <a:extLst>
            <a:ext uri="{FF2B5EF4-FFF2-40B4-BE49-F238E27FC236}">
              <a16:creationId xmlns:a16="http://schemas.microsoft.com/office/drawing/2014/main" id="{E08ABE24-2DC4-15C3-E439-AC75A7ED4D90}"/>
            </a:ext>
          </a:extLst>
        </p:cNvPr>
        <p:cNvGrpSpPr/>
        <p:nvPr/>
      </p:nvGrpSpPr>
      <p:grpSpPr>
        <a:xfrm>
          <a:off x="0" y="0"/>
          <a:ext cx="0" cy="0"/>
          <a:chOff x="0" y="0"/>
          <a:chExt cx="0" cy="0"/>
        </a:xfrm>
      </p:grpSpPr>
      <p:sp>
        <p:nvSpPr>
          <p:cNvPr id="162" name="Google Shape;162;p27">
            <a:extLst>
              <a:ext uri="{FF2B5EF4-FFF2-40B4-BE49-F238E27FC236}">
                <a16:creationId xmlns:a16="http://schemas.microsoft.com/office/drawing/2014/main" id="{3811FDF7-1D67-D6E2-49DE-F737363393DE}"/>
              </a:ext>
            </a:extLst>
          </p:cNvPr>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900"/>
              <a:buFont typeface="Arial"/>
              <a:buNone/>
              <a:tabLst/>
              <a:defRPr/>
            </a:pPr>
            <a:fld id="{00000000-1234-1234-1234-123412341234}" type="slidenum">
              <a:rPr kumimoji="0" lang="en" sz="9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900"/>
                <a:buFont typeface="Arial"/>
                <a:buNone/>
                <a:tabLst/>
                <a:defRPr/>
              </a:pPr>
              <a:t>7</a:t>
            </a:fld>
            <a:endParaRPr kumimoji="0" sz="900" b="0" i="0" u="none" strike="noStrike" kern="0" cap="none" spc="0" normalizeH="0" baseline="0" noProof="0">
              <a:ln>
                <a:noFill/>
              </a:ln>
              <a:solidFill>
                <a:srgbClr val="888888"/>
              </a:solidFill>
              <a:effectLst/>
              <a:uLnTx/>
              <a:uFillTx/>
              <a:latin typeface="Calibri"/>
              <a:ea typeface="Calibri"/>
              <a:cs typeface="Calibri"/>
              <a:sym typeface="Calibri"/>
            </a:endParaRPr>
          </a:p>
        </p:txBody>
      </p:sp>
      <p:pic>
        <p:nvPicPr>
          <p:cNvPr id="163" name="Google Shape;163;p27">
            <a:extLst>
              <a:ext uri="{FF2B5EF4-FFF2-40B4-BE49-F238E27FC236}">
                <a16:creationId xmlns:a16="http://schemas.microsoft.com/office/drawing/2014/main" id="{F10D8AC1-3604-BA80-0AF7-B8655C38F29A}"/>
              </a:ext>
            </a:extLst>
          </p:cNvPr>
          <p:cNvPicPr preferRelativeResize="0"/>
          <p:nvPr/>
        </p:nvPicPr>
        <p:blipFill rotWithShape="1">
          <a:blip r:embed="rId3">
            <a:alphaModFix/>
          </a:blip>
          <a:srcRect/>
          <a:stretch/>
        </p:blipFill>
        <p:spPr>
          <a:xfrm>
            <a:off x="8022612" y="15902"/>
            <a:ext cx="985476" cy="985476"/>
          </a:xfrm>
          <a:prstGeom prst="rect">
            <a:avLst/>
          </a:prstGeom>
          <a:noFill/>
          <a:ln>
            <a:noFill/>
          </a:ln>
        </p:spPr>
      </p:pic>
      <p:sp>
        <p:nvSpPr>
          <p:cNvPr id="164" name="Google Shape;164;p27">
            <a:extLst>
              <a:ext uri="{FF2B5EF4-FFF2-40B4-BE49-F238E27FC236}">
                <a16:creationId xmlns:a16="http://schemas.microsoft.com/office/drawing/2014/main" id="{9692A1A7-FD4B-ABBB-E1CF-9E17C53687CE}"/>
              </a:ext>
            </a:extLst>
          </p:cNvPr>
          <p:cNvSpPr txBox="1"/>
          <p:nvPr/>
        </p:nvSpPr>
        <p:spPr>
          <a:xfrm>
            <a:off x="135912" y="464845"/>
            <a:ext cx="8003747" cy="4054689"/>
          </a:xfrm>
          <a:prstGeom prst="rect">
            <a:avLst/>
          </a:prstGeom>
          <a:noFill/>
          <a:ln>
            <a:noFill/>
          </a:ln>
        </p:spPr>
        <p:txBody>
          <a:bodyPr spcFirstLastPara="1" wrap="square" lIns="91425" tIns="91425" rIns="91425" bIns="91425" anchor="t" anchorCtr="0">
            <a:noAutofit/>
          </a:bodyPr>
          <a:lstStyle/>
          <a:p>
            <a:pPr lvl="0">
              <a:buSzPts val="1100"/>
              <a:defRPr/>
            </a:pPr>
            <a:r>
              <a:rPr lang="en-US" sz="2000" b="1" i="1" u="sng" dirty="0">
                <a:solidFill>
                  <a:srgbClr val="FF9D00"/>
                </a:solidFill>
                <a:latin typeface="Calibri"/>
                <a:ea typeface="Calibri"/>
                <a:cs typeface="Calibri"/>
                <a:sym typeface="Calibri"/>
              </a:rPr>
              <a:t>4.Disease Prediction</a:t>
            </a:r>
            <a:r>
              <a:rPr lang="en-US" sz="2000" i="1" dirty="0">
                <a:solidFill>
                  <a:srgbClr val="FF9D00"/>
                </a:solidFill>
                <a:latin typeface="Calibri"/>
                <a:ea typeface="Calibri"/>
                <a:cs typeface="Calibri"/>
                <a:sym typeface="Calibri"/>
              </a:rPr>
              <a:t>: </a:t>
            </a:r>
          </a:p>
          <a:p>
            <a:pPr lvl="0">
              <a:buSzPts val="1100"/>
              <a:defRPr/>
            </a:pPr>
            <a:r>
              <a:rPr lang="en-US" sz="2000" i="1" dirty="0">
                <a:solidFill>
                  <a:srgbClr val="FF9D00"/>
                </a:solidFill>
                <a:latin typeface="Calibri"/>
                <a:ea typeface="Calibri"/>
                <a:cs typeface="Calibri"/>
                <a:sym typeface="Calibri"/>
              </a:rPr>
              <a:t>The tokenized input is passed to a fine-tuned </a:t>
            </a:r>
            <a:r>
              <a:rPr lang="en-US" sz="2000" i="1" dirty="0" err="1">
                <a:solidFill>
                  <a:srgbClr val="FF9D00"/>
                </a:solidFill>
                <a:latin typeface="Calibri"/>
                <a:ea typeface="Calibri"/>
                <a:cs typeface="Calibri"/>
                <a:sym typeface="Calibri"/>
              </a:rPr>
              <a:t>DistilBERT</a:t>
            </a:r>
            <a:r>
              <a:rPr lang="en-US" sz="2000" i="1" dirty="0">
                <a:solidFill>
                  <a:srgbClr val="FF9D00"/>
                </a:solidFill>
                <a:latin typeface="Calibri"/>
                <a:ea typeface="Calibri"/>
                <a:cs typeface="Calibri"/>
                <a:sym typeface="Calibri"/>
              </a:rPr>
              <a:t> model trained on the Symptom2Disease dataset. The model outputs the most likely disease class.</a:t>
            </a:r>
          </a:p>
          <a:p>
            <a:pPr lvl="0">
              <a:buSzPts val="1100"/>
              <a:defRPr/>
            </a:pPr>
            <a:endParaRPr lang="en-IN" sz="2000" i="1" dirty="0">
              <a:solidFill>
                <a:srgbClr val="FF9D00"/>
              </a:solidFill>
              <a:latin typeface="Calibri"/>
              <a:ea typeface="Calibri"/>
              <a:cs typeface="Calibri"/>
              <a:sym typeface="Calibri"/>
            </a:endParaRPr>
          </a:p>
          <a:p>
            <a:pPr lvl="0">
              <a:buSzPts val="1100"/>
              <a:defRPr/>
            </a:pPr>
            <a:r>
              <a:rPr lang="en-IN" sz="2000" b="1" i="1" u="sng" dirty="0">
                <a:solidFill>
                  <a:srgbClr val="FF9D00"/>
                </a:solidFill>
                <a:latin typeface="Calibri"/>
                <a:ea typeface="Calibri"/>
                <a:cs typeface="Calibri"/>
                <a:sym typeface="Calibri"/>
              </a:rPr>
              <a:t>5.</a:t>
            </a:r>
            <a:r>
              <a:rPr lang="en-US" sz="2000" b="1" i="1" u="sng" dirty="0">
                <a:solidFill>
                  <a:srgbClr val="FF9D00"/>
                </a:solidFill>
                <a:latin typeface="Calibri"/>
                <a:ea typeface="Calibri"/>
                <a:cs typeface="Calibri"/>
                <a:sym typeface="Calibri"/>
              </a:rPr>
              <a:t> Advice Retrieval</a:t>
            </a:r>
            <a:r>
              <a:rPr lang="en-US" sz="2000" i="1" dirty="0">
                <a:solidFill>
                  <a:srgbClr val="FF9D00"/>
                </a:solidFill>
                <a:latin typeface="Calibri"/>
                <a:ea typeface="Calibri"/>
                <a:cs typeface="Calibri"/>
                <a:sym typeface="Calibri"/>
              </a:rPr>
              <a:t>: </a:t>
            </a:r>
          </a:p>
          <a:p>
            <a:pPr lvl="0">
              <a:buSzPts val="1100"/>
              <a:defRPr/>
            </a:pPr>
            <a:r>
              <a:rPr lang="en-US" sz="2000" i="1" dirty="0">
                <a:solidFill>
                  <a:srgbClr val="FF9D00"/>
                </a:solidFill>
                <a:latin typeface="Calibri"/>
                <a:ea typeface="Calibri"/>
                <a:cs typeface="Calibri"/>
                <a:sym typeface="Calibri"/>
              </a:rPr>
              <a:t>Based on the predicted disease, predefined multilingual advice is fetched (from a dictionary mapping diseases to suggestions in English and Telugu).</a:t>
            </a:r>
          </a:p>
          <a:p>
            <a:pPr lvl="0">
              <a:buSzPts val="1100"/>
              <a:defRPr/>
            </a:pPr>
            <a:endParaRPr lang="en-US" sz="2000" i="1" dirty="0">
              <a:solidFill>
                <a:srgbClr val="FF9D00"/>
              </a:solidFill>
              <a:latin typeface="Calibri"/>
              <a:ea typeface="Calibri"/>
              <a:cs typeface="Calibri"/>
              <a:sym typeface="Calibri"/>
            </a:endParaRPr>
          </a:p>
          <a:p>
            <a:pPr lvl="0">
              <a:buSzPts val="1100"/>
              <a:defRPr/>
            </a:pPr>
            <a:r>
              <a:rPr lang="en-US" sz="2000" b="1" i="1" u="sng" dirty="0">
                <a:solidFill>
                  <a:srgbClr val="FF9D00"/>
                </a:solidFill>
                <a:latin typeface="Calibri"/>
                <a:ea typeface="Calibri"/>
                <a:cs typeface="Calibri"/>
                <a:sym typeface="Calibri"/>
              </a:rPr>
              <a:t>6. Output &amp; TTS</a:t>
            </a:r>
            <a:r>
              <a:rPr lang="en-US" sz="2000" i="1" dirty="0">
                <a:solidFill>
                  <a:srgbClr val="FF9D00"/>
                </a:solidFill>
                <a:latin typeface="Calibri"/>
                <a:ea typeface="Calibri"/>
                <a:cs typeface="Calibri"/>
                <a:sym typeface="Calibri"/>
              </a:rPr>
              <a:t>: </a:t>
            </a:r>
          </a:p>
          <a:p>
            <a:pPr lvl="0">
              <a:buSzPts val="1100"/>
              <a:defRPr/>
            </a:pPr>
            <a:r>
              <a:rPr lang="en-US" sz="2000" i="1" dirty="0">
                <a:solidFill>
                  <a:srgbClr val="FF9D00"/>
                </a:solidFill>
                <a:latin typeface="Calibri"/>
                <a:ea typeface="Calibri"/>
                <a:cs typeface="Calibri"/>
                <a:sym typeface="Calibri"/>
              </a:rPr>
              <a:t>The result (disease name + advice) is displayed on the screen and spoken out using the Web Speech API. If Telugu TTS is not natively supported, a fallback to Google Translate TTS URL is used.</a:t>
            </a:r>
            <a:endParaRPr lang="en-IN" sz="2000" i="1" dirty="0">
              <a:solidFill>
                <a:srgbClr val="FF9D00"/>
              </a:solidFill>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IN" sz="2000" b="0" i="1" u="none" strike="noStrike" kern="0" cap="none" spc="0" normalizeH="0" baseline="0" noProof="0" dirty="0">
              <a:ln>
                <a:noFill/>
              </a:ln>
              <a:solidFill>
                <a:srgbClr val="FF9D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lang="en-IN" sz="2000" b="0" i="1" u="none" strike="noStrike" kern="0" cap="none" spc="0" normalizeH="0" baseline="0" noProof="0" dirty="0">
              <a:ln>
                <a:noFill/>
              </a:ln>
              <a:solidFill>
                <a:srgbClr val="FF9D00"/>
              </a:solidFill>
              <a:effectLst/>
              <a:uLnTx/>
              <a:uFillTx/>
              <a:latin typeface="Calibri"/>
              <a:ea typeface="Calibri"/>
              <a:cs typeface="Calibri"/>
              <a:sym typeface="Calibri"/>
            </a:endParaRPr>
          </a:p>
        </p:txBody>
      </p:sp>
      <p:cxnSp>
        <p:nvCxnSpPr>
          <p:cNvPr id="14" name="Straight Connector 13">
            <a:extLst>
              <a:ext uri="{FF2B5EF4-FFF2-40B4-BE49-F238E27FC236}">
                <a16:creationId xmlns:a16="http://schemas.microsoft.com/office/drawing/2014/main" id="{9DCD1908-A6FD-8C24-ED7F-D25C8EF27889}"/>
              </a:ext>
            </a:extLst>
          </p:cNvPr>
          <p:cNvCxnSpPr>
            <a:cxnSpLocks/>
          </p:cNvCxnSpPr>
          <p:nvPr/>
        </p:nvCxnSpPr>
        <p:spPr>
          <a:xfrm flipH="1">
            <a:off x="1334278" y="2313992"/>
            <a:ext cx="1679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0BF931A-1128-30FD-D822-96FBDBCBEB1E}"/>
              </a:ext>
            </a:extLst>
          </p:cNvPr>
          <p:cNvCxnSpPr/>
          <p:nvPr/>
        </p:nvCxnSpPr>
        <p:spPr>
          <a:xfrm>
            <a:off x="1502229" y="2313992"/>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1170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1">
          <a:extLst>
            <a:ext uri="{FF2B5EF4-FFF2-40B4-BE49-F238E27FC236}">
              <a16:creationId xmlns:a16="http://schemas.microsoft.com/office/drawing/2014/main" id="{0100D59D-AB6C-7235-4A2C-88513156AF86}"/>
            </a:ext>
          </a:extLst>
        </p:cNvPr>
        <p:cNvGrpSpPr/>
        <p:nvPr/>
      </p:nvGrpSpPr>
      <p:grpSpPr>
        <a:xfrm>
          <a:off x="0" y="0"/>
          <a:ext cx="0" cy="0"/>
          <a:chOff x="0" y="0"/>
          <a:chExt cx="0" cy="0"/>
        </a:xfrm>
      </p:grpSpPr>
      <p:sp>
        <p:nvSpPr>
          <p:cNvPr id="162" name="Google Shape;162;p27">
            <a:extLst>
              <a:ext uri="{FF2B5EF4-FFF2-40B4-BE49-F238E27FC236}">
                <a16:creationId xmlns:a16="http://schemas.microsoft.com/office/drawing/2014/main" id="{A2BC1A40-BD75-8B78-FC80-5C8664A9E5E7}"/>
              </a:ext>
            </a:extLst>
          </p:cNvPr>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900"/>
              <a:buFont typeface="Arial"/>
              <a:buNone/>
              <a:tabLst/>
              <a:defRPr/>
            </a:pPr>
            <a:fld id="{00000000-1234-1234-1234-123412341234}" type="slidenum">
              <a:rPr kumimoji="0" lang="en" sz="9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900"/>
                <a:buFont typeface="Arial"/>
                <a:buNone/>
                <a:tabLst/>
                <a:defRPr/>
              </a:pPr>
              <a:t>8</a:t>
            </a:fld>
            <a:endParaRPr kumimoji="0" sz="900" b="0" i="0" u="none" strike="noStrike" kern="0" cap="none" spc="0" normalizeH="0" baseline="0" noProof="0">
              <a:ln>
                <a:noFill/>
              </a:ln>
              <a:solidFill>
                <a:srgbClr val="888888"/>
              </a:solidFill>
              <a:effectLst/>
              <a:uLnTx/>
              <a:uFillTx/>
              <a:latin typeface="Calibri"/>
              <a:ea typeface="Calibri"/>
              <a:cs typeface="Calibri"/>
              <a:sym typeface="Calibri"/>
            </a:endParaRPr>
          </a:p>
        </p:txBody>
      </p:sp>
      <p:pic>
        <p:nvPicPr>
          <p:cNvPr id="163" name="Google Shape;163;p27">
            <a:extLst>
              <a:ext uri="{FF2B5EF4-FFF2-40B4-BE49-F238E27FC236}">
                <a16:creationId xmlns:a16="http://schemas.microsoft.com/office/drawing/2014/main" id="{15247CC0-CC32-E3FC-F142-4AD18A2DDA10}"/>
              </a:ext>
            </a:extLst>
          </p:cNvPr>
          <p:cNvPicPr preferRelativeResize="0"/>
          <p:nvPr/>
        </p:nvPicPr>
        <p:blipFill rotWithShape="1">
          <a:blip r:embed="rId3">
            <a:alphaModFix/>
          </a:blip>
          <a:srcRect/>
          <a:stretch/>
        </p:blipFill>
        <p:spPr>
          <a:xfrm>
            <a:off x="8022612" y="15902"/>
            <a:ext cx="985476" cy="985476"/>
          </a:xfrm>
          <a:prstGeom prst="rect">
            <a:avLst/>
          </a:prstGeom>
          <a:noFill/>
          <a:ln>
            <a:noFill/>
          </a:ln>
        </p:spPr>
      </p:pic>
      <p:sp>
        <p:nvSpPr>
          <p:cNvPr id="2" name="TextBox 1">
            <a:extLst>
              <a:ext uri="{FF2B5EF4-FFF2-40B4-BE49-F238E27FC236}">
                <a16:creationId xmlns:a16="http://schemas.microsoft.com/office/drawing/2014/main" id="{20E59D24-C6AE-02A1-5F4A-028747E5407D}"/>
              </a:ext>
            </a:extLst>
          </p:cNvPr>
          <p:cNvSpPr txBox="1"/>
          <p:nvPr/>
        </p:nvSpPr>
        <p:spPr>
          <a:xfrm>
            <a:off x="1737329" y="173055"/>
            <a:ext cx="485902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3600" b="1" i="1" u="sng" strike="noStrike" kern="0" cap="none" spc="0" normalizeH="0" baseline="0" noProof="0" dirty="0">
                <a:ln>
                  <a:noFill/>
                </a:ln>
                <a:solidFill>
                  <a:srgbClr val="FF9D00"/>
                </a:solidFill>
                <a:effectLst/>
                <a:uLnTx/>
                <a:uFillTx/>
                <a:latin typeface="Calibri"/>
                <a:ea typeface="Calibri"/>
                <a:cs typeface="Calibri"/>
                <a:sym typeface="Calibri"/>
              </a:rPr>
              <a:t>Open-Source Attribution</a:t>
            </a:r>
            <a:endParaRPr kumimoji="0" lang="en-IN" sz="1400" b="0" i="0" u="sng" strike="noStrike" kern="0" cap="none" spc="0" normalizeH="0" baseline="0" noProof="0" dirty="0">
              <a:ln>
                <a:noFill/>
              </a:ln>
              <a:solidFill>
                <a:srgbClr val="000000"/>
              </a:solidFill>
              <a:effectLst/>
              <a:uLnTx/>
              <a:uFillTx/>
              <a:latin typeface="Arial"/>
              <a:cs typeface="Arial"/>
              <a:sym typeface="Arial"/>
            </a:endParaRPr>
          </a:p>
        </p:txBody>
      </p:sp>
      <p:graphicFrame>
        <p:nvGraphicFramePr>
          <p:cNvPr id="3" name="Table 2">
            <a:extLst>
              <a:ext uri="{FF2B5EF4-FFF2-40B4-BE49-F238E27FC236}">
                <a16:creationId xmlns:a16="http://schemas.microsoft.com/office/drawing/2014/main" id="{D5D9A3DB-968B-0841-3688-59DFB56D1448}"/>
              </a:ext>
            </a:extLst>
          </p:cNvPr>
          <p:cNvGraphicFramePr>
            <a:graphicFrameLocks noGrp="1"/>
          </p:cNvGraphicFramePr>
          <p:nvPr>
            <p:extLst>
              <p:ext uri="{D42A27DB-BD31-4B8C-83A1-F6EECF244321}">
                <p14:modId xmlns:p14="http://schemas.microsoft.com/office/powerpoint/2010/main" val="3631194141"/>
              </p:ext>
            </p:extLst>
          </p:nvPr>
        </p:nvGraphicFramePr>
        <p:xfrm>
          <a:off x="449705" y="921916"/>
          <a:ext cx="7922304" cy="4085885"/>
        </p:xfrm>
        <a:graphic>
          <a:graphicData uri="http://schemas.openxmlformats.org/drawingml/2006/table">
            <a:tbl>
              <a:tblPr>
                <a:tableStyleId>{2D5ABB26-0587-4C30-8999-92F81FD0307C}</a:tableStyleId>
              </a:tblPr>
              <a:tblGrid>
                <a:gridCol w="1980576">
                  <a:extLst>
                    <a:ext uri="{9D8B030D-6E8A-4147-A177-3AD203B41FA5}">
                      <a16:colId xmlns:a16="http://schemas.microsoft.com/office/drawing/2014/main" val="1564444820"/>
                    </a:ext>
                  </a:extLst>
                </a:gridCol>
                <a:gridCol w="1980576">
                  <a:extLst>
                    <a:ext uri="{9D8B030D-6E8A-4147-A177-3AD203B41FA5}">
                      <a16:colId xmlns:a16="http://schemas.microsoft.com/office/drawing/2014/main" val="1439566195"/>
                    </a:ext>
                  </a:extLst>
                </a:gridCol>
                <a:gridCol w="1980576">
                  <a:extLst>
                    <a:ext uri="{9D8B030D-6E8A-4147-A177-3AD203B41FA5}">
                      <a16:colId xmlns:a16="http://schemas.microsoft.com/office/drawing/2014/main" val="2363730909"/>
                    </a:ext>
                  </a:extLst>
                </a:gridCol>
                <a:gridCol w="1980576">
                  <a:extLst>
                    <a:ext uri="{9D8B030D-6E8A-4147-A177-3AD203B41FA5}">
                      <a16:colId xmlns:a16="http://schemas.microsoft.com/office/drawing/2014/main" val="1498628841"/>
                    </a:ext>
                  </a:extLst>
                </a:gridCol>
              </a:tblGrid>
              <a:tr h="432637">
                <a:tc>
                  <a:txBody>
                    <a:bodyPr/>
                    <a:lstStyle/>
                    <a:p>
                      <a:pPr>
                        <a:buNone/>
                      </a:pPr>
                      <a:r>
                        <a:rPr lang="en-IN" sz="1800" b="1" dirty="0">
                          <a:solidFill>
                            <a:schemeClr val="accent2"/>
                          </a:solidFill>
                        </a:rPr>
                        <a:t>Name &amp; Version</a:t>
                      </a:r>
                      <a:endParaRPr lang="en-IN" sz="18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IN" sz="1800" b="1" dirty="0">
                          <a:solidFill>
                            <a:schemeClr val="accent2"/>
                          </a:solidFill>
                        </a:rPr>
                        <a:t>License Type</a:t>
                      </a:r>
                      <a:endParaRPr lang="en-IN" sz="18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IN" sz="1800" b="1" dirty="0">
                          <a:solidFill>
                            <a:schemeClr val="accent2"/>
                          </a:solidFill>
                        </a:rPr>
                        <a:t>Role in Project</a:t>
                      </a:r>
                      <a:endParaRPr lang="en-IN" sz="18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IN" sz="1800" b="1" dirty="0">
                          <a:solidFill>
                            <a:schemeClr val="accent2"/>
                          </a:solidFill>
                        </a:rPr>
                        <a:t>Source Link</a:t>
                      </a:r>
                      <a:endParaRPr lang="en-IN" sz="1800" b="1"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0159353"/>
                  </a:ext>
                </a:extLst>
              </a:tr>
              <a:tr h="395967">
                <a:tc>
                  <a:txBody>
                    <a:bodyPr/>
                    <a:lstStyle/>
                    <a:p>
                      <a:pPr>
                        <a:buNone/>
                      </a:pPr>
                      <a:r>
                        <a:rPr lang="en-IN" sz="1200" dirty="0">
                          <a:solidFill>
                            <a:schemeClr val="accent2"/>
                          </a:solidFill>
                        </a:rPr>
                        <a:t>Transformers v4.40.1</a:t>
                      </a:r>
                      <a:endParaRPr lang="en-IN" sz="12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IN" sz="1200" dirty="0">
                          <a:solidFill>
                            <a:schemeClr val="accent2"/>
                          </a:solidFill>
                        </a:rPr>
                        <a:t>Apache 2.0</a:t>
                      </a:r>
                      <a:endParaRPr lang="en-IN" sz="12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IN" sz="1200" dirty="0">
                          <a:solidFill>
                            <a:schemeClr val="accent2"/>
                          </a:solidFill>
                        </a:rPr>
                        <a:t>Direct integration for </a:t>
                      </a:r>
                      <a:r>
                        <a:rPr lang="en-IN" sz="1200" dirty="0" err="1">
                          <a:solidFill>
                            <a:schemeClr val="accent2"/>
                          </a:solidFill>
                        </a:rPr>
                        <a:t>DistilBERT</a:t>
                      </a:r>
                      <a:r>
                        <a:rPr lang="en-IN" sz="1200" dirty="0">
                          <a:solidFill>
                            <a:schemeClr val="accent2"/>
                          </a:solidFill>
                        </a:rPr>
                        <a:t> fine-tuning</a:t>
                      </a:r>
                      <a:endParaRPr lang="en-IN" sz="12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IN" sz="800" dirty="0">
                          <a:hlinkClick r:id="rId4"/>
                        </a:rPr>
                        <a:t>https://github.com/huggingface/transformers</a:t>
                      </a:r>
                      <a:endParaRPr lang="en-IN" sz="800" dirty="0"/>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96716080"/>
                  </a:ext>
                </a:extLst>
              </a:tr>
              <a:tr h="395967">
                <a:tc>
                  <a:txBody>
                    <a:bodyPr/>
                    <a:lstStyle/>
                    <a:p>
                      <a:pPr>
                        <a:buNone/>
                      </a:pPr>
                      <a:r>
                        <a:rPr lang="en-IN" sz="1200" dirty="0" err="1">
                          <a:solidFill>
                            <a:schemeClr val="accent2"/>
                          </a:solidFill>
                        </a:rPr>
                        <a:t>PyTorch</a:t>
                      </a:r>
                      <a:r>
                        <a:rPr lang="en-IN" sz="1200" dirty="0">
                          <a:solidFill>
                            <a:schemeClr val="accent2"/>
                          </a:solidFill>
                        </a:rPr>
                        <a:t> v2.2.2</a:t>
                      </a:r>
                      <a:endParaRPr lang="en-IN" sz="12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IN" sz="1200" dirty="0">
                          <a:solidFill>
                            <a:schemeClr val="accent2"/>
                          </a:solidFill>
                        </a:rPr>
                        <a:t>BSD-style</a:t>
                      </a:r>
                      <a:endParaRPr lang="en-IN" sz="12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IN" sz="1200">
                          <a:solidFill>
                            <a:schemeClr val="accent2"/>
                          </a:solidFill>
                        </a:rPr>
                        <a:t>Model training and inference</a:t>
                      </a:r>
                      <a:endParaRPr lang="en-IN" sz="120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IN" sz="800" dirty="0">
                          <a:hlinkClick r:id="rId5"/>
                        </a:rPr>
                        <a:t>https://github.com/pytorch/pytorch</a:t>
                      </a:r>
                      <a:endParaRPr lang="en-IN" sz="800" dirty="0"/>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10855259"/>
                  </a:ext>
                </a:extLst>
              </a:tr>
              <a:tr h="395967">
                <a:tc>
                  <a:txBody>
                    <a:bodyPr/>
                    <a:lstStyle/>
                    <a:p>
                      <a:pPr>
                        <a:buNone/>
                      </a:pPr>
                      <a:r>
                        <a:rPr lang="en-IN" sz="1200" dirty="0">
                          <a:solidFill>
                            <a:schemeClr val="accent2"/>
                          </a:solidFill>
                        </a:rPr>
                        <a:t>scikit-learn v1.4.2</a:t>
                      </a:r>
                      <a:endParaRPr lang="en-IN" sz="12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IN" sz="1200" dirty="0">
                          <a:solidFill>
                            <a:schemeClr val="accent2"/>
                          </a:solidFill>
                        </a:rPr>
                        <a:t>BSD</a:t>
                      </a:r>
                      <a:endParaRPr lang="en-IN" sz="12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US" sz="1200">
                          <a:solidFill>
                            <a:schemeClr val="accent2"/>
                          </a:solidFill>
                        </a:rPr>
                        <a:t>Label encoding and evaluation metrics</a:t>
                      </a:r>
                      <a:endParaRPr lang="en-US" sz="120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IN" sz="800">
                          <a:hlinkClick r:id="rId6"/>
                        </a:rPr>
                        <a:t>https://github.com/scikit-learn/scikit-learn</a:t>
                      </a:r>
                      <a:endParaRPr lang="en-IN" sz="800"/>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77880281"/>
                  </a:ext>
                </a:extLst>
              </a:tr>
              <a:tr h="222311">
                <a:tc>
                  <a:txBody>
                    <a:bodyPr/>
                    <a:lstStyle/>
                    <a:p>
                      <a:pPr>
                        <a:buNone/>
                      </a:pPr>
                      <a:r>
                        <a:rPr lang="en-IN" sz="1200" dirty="0">
                          <a:solidFill>
                            <a:schemeClr val="accent2"/>
                          </a:solidFill>
                        </a:rPr>
                        <a:t>Flask v3.0.3</a:t>
                      </a:r>
                      <a:endParaRPr lang="en-IN" sz="12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IN" sz="1200" dirty="0">
                          <a:solidFill>
                            <a:schemeClr val="accent2"/>
                          </a:solidFill>
                        </a:rPr>
                        <a:t>BSD</a:t>
                      </a:r>
                      <a:endParaRPr lang="en-IN" sz="12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IN" sz="1200">
                          <a:solidFill>
                            <a:schemeClr val="accent2"/>
                          </a:solidFill>
                        </a:rPr>
                        <a:t>Backend API server</a:t>
                      </a:r>
                      <a:endParaRPr lang="en-IN" sz="120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IN" sz="800">
                          <a:hlinkClick r:id="rId7"/>
                        </a:rPr>
                        <a:t>https://github.com/pallets/flask</a:t>
                      </a:r>
                      <a:endParaRPr lang="en-IN" sz="800"/>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15214721"/>
                  </a:ext>
                </a:extLst>
              </a:tr>
              <a:tr h="395967">
                <a:tc>
                  <a:txBody>
                    <a:bodyPr/>
                    <a:lstStyle/>
                    <a:p>
                      <a:pPr>
                        <a:buNone/>
                      </a:pPr>
                      <a:r>
                        <a:rPr lang="en-IN" sz="1200" dirty="0">
                          <a:solidFill>
                            <a:schemeClr val="accent2"/>
                          </a:solidFill>
                        </a:rPr>
                        <a:t>Flask-CORS v4.0.0</a:t>
                      </a:r>
                      <a:endParaRPr lang="en-IN" sz="12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IN" sz="1200" dirty="0">
                          <a:solidFill>
                            <a:schemeClr val="accent2"/>
                          </a:solidFill>
                        </a:rPr>
                        <a:t>MIT</a:t>
                      </a:r>
                      <a:endParaRPr lang="en-IN" sz="12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US" sz="1200" dirty="0">
                          <a:solidFill>
                            <a:schemeClr val="accent2"/>
                          </a:solidFill>
                        </a:rPr>
                        <a:t>Enabling cross-origin access for frontend</a:t>
                      </a:r>
                      <a:endParaRPr lang="en-US" sz="12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IN" sz="800">
                          <a:hlinkClick r:id="rId8"/>
                        </a:rPr>
                        <a:t>https://github.com/corydolphin/flask-cors</a:t>
                      </a:r>
                      <a:endParaRPr lang="en-IN" sz="800"/>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16913181"/>
                  </a:ext>
                </a:extLst>
              </a:tr>
              <a:tr h="395967">
                <a:tc>
                  <a:txBody>
                    <a:bodyPr/>
                    <a:lstStyle/>
                    <a:p>
                      <a:pPr>
                        <a:buNone/>
                      </a:pPr>
                      <a:r>
                        <a:rPr lang="en-IN" sz="1200" dirty="0" err="1">
                          <a:solidFill>
                            <a:schemeClr val="accent2"/>
                          </a:solidFill>
                        </a:rPr>
                        <a:t>Joblib</a:t>
                      </a:r>
                      <a:r>
                        <a:rPr lang="en-IN" sz="1200" dirty="0">
                          <a:solidFill>
                            <a:schemeClr val="accent2"/>
                          </a:solidFill>
                        </a:rPr>
                        <a:t> v1.4.2</a:t>
                      </a:r>
                      <a:endParaRPr lang="en-IN" sz="12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IN" sz="1200" dirty="0">
                          <a:solidFill>
                            <a:schemeClr val="accent2"/>
                          </a:solidFill>
                        </a:rPr>
                        <a:t>BSD</a:t>
                      </a:r>
                      <a:endParaRPr lang="en-IN" sz="12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IN" sz="1200" dirty="0">
                          <a:solidFill>
                            <a:schemeClr val="accent2"/>
                          </a:solidFill>
                        </a:rPr>
                        <a:t>Saving/loading label encoder</a:t>
                      </a:r>
                      <a:endParaRPr lang="en-IN" sz="12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IN" sz="800">
                          <a:hlinkClick r:id="rId9"/>
                        </a:rPr>
                        <a:t>https://github.com/joblib/joblib</a:t>
                      </a:r>
                      <a:endParaRPr lang="en-IN" sz="800"/>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8539936"/>
                  </a:ext>
                </a:extLst>
              </a:tr>
              <a:tr h="458564">
                <a:tc>
                  <a:txBody>
                    <a:bodyPr/>
                    <a:lstStyle/>
                    <a:p>
                      <a:pPr>
                        <a:buNone/>
                      </a:pPr>
                      <a:r>
                        <a:rPr lang="en-US" sz="1200" dirty="0">
                          <a:solidFill>
                            <a:schemeClr val="accent2"/>
                          </a:solidFill>
                        </a:rPr>
                        <a:t>Web Speech API (</a:t>
                      </a:r>
                      <a:r>
                        <a:rPr lang="en-US" sz="1200" dirty="0" err="1">
                          <a:solidFill>
                            <a:schemeClr val="accent2"/>
                          </a:solidFill>
                        </a:rPr>
                        <a:t>SpeechRecognition</a:t>
                      </a:r>
                      <a:r>
                        <a:rPr lang="en-US" sz="1200" dirty="0">
                          <a:solidFill>
                            <a:schemeClr val="accent2"/>
                          </a:solidFill>
                        </a:rPr>
                        <a:t> API)</a:t>
                      </a:r>
                      <a:endParaRPr lang="en-US" sz="12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IN" sz="1200" dirty="0">
                          <a:solidFill>
                            <a:schemeClr val="accent2"/>
                          </a:solidFill>
                        </a:rPr>
                        <a:t>Proprietary (W3C)</a:t>
                      </a:r>
                      <a:endParaRPr lang="en-IN" sz="12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US" sz="1200" dirty="0">
                          <a:solidFill>
                            <a:schemeClr val="accent2"/>
                          </a:solidFill>
                        </a:rPr>
                        <a:t>Used via browser API for speech-to-text</a:t>
                      </a:r>
                      <a:endParaRPr lang="en-US" sz="12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IN" sz="800" dirty="0">
                          <a:hlinkClick r:id="rId10"/>
                        </a:rPr>
                        <a:t>https://developer.mozilla.org/en-US/docs/Web/API/Web_Speech_API</a:t>
                      </a:r>
                      <a:endParaRPr lang="en-IN" sz="800" dirty="0"/>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71780965"/>
                  </a:ext>
                </a:extLst>
              </a:tr>
              <a:tr h="458564">
                <a:tc>
                  <a:txBody>
                    <a:bodyPr/>
                    <a:lstStyle/>
                    <a:p>
                      <a:pPr>
                        <a:buNone/>
                      </a:pPr>
                      <a:r>
                        <a:rPr lang="en-IN" sz="1200" dirty="0">
                          <a:solidFill>
                            <a:schemeClr val="accent2"/>
                          </a:solidFill>
                        </a:rPr>
                        <a:t>Web Speech API (</a:t>
                      </a:r>
                      <a:r>
                        <a:rPr lang="en-IN" sz="1200" dirty="0" err="1">
                          <a:solidFill>
                            <a:schemeClr val="accent2"/>
                          </a:solidFill>
                        </a:rPr>
                        <a:t>speechSynthesis</a:t>
                      </a:r>
                      <a:r>
                        <a:rPr lang="en-IN" sz="1200" dirty="0">
                          <a:solidFill>
                            <a:schemeClr val="accent2"/>
                          </a:solidFill>
                        </a:rPr>
                        <a:t>)</a:t>
                      </a:r>
                      <a:endParaRPr lang="en-IN" sz="12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IN" sz="1200" dirty="0">
                          <a:solidFill>
                            <a:schemeClr val="accent2"/>
                          </a:solidFill>
                        </a:rPr>
                        <a:t>Proprietary (W3C)</a:t>
                      </a:r>
                      <a:endParaRPr lang="en-IN" sz="12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US" sz="1200">
                          <a:solidFill>
                            <a:schemeClr val="accent2"/>
                          </a:solidFill>
                        </a:rPr>
                        <a:t>Used via browser API for text-to-speech</a:t>
                      </a:r>
                      <a:endParaRPr lang="en-US" sz="120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IN" sz="800" dirty="0">
                          <a:hlinkClick r:id="rId11"/>
                        </a:rPr>
                        <a:t>https://developer.mozilla.org/en-US/docs/Web/API/SpeechSynthesis</a:t>
                      </a:r>
                      <a:endParaRPr lang="en-IN" sz="800" dirty="0"/>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07369691"/>
                  </a:ext>
                </a:extLst>
              </a:tr>
              <a:tr h="395967">
                <a:tc>
                  <a:txBody>
                    <a:bodyPr/>
                    <a:lstStyle/>
                    <a:p>
                      <a:pPr>
                        <a:buNone/>
                      </a:pPr>
                      <a:r>
                        <a:rPr lang="en-US" sz="1200" dirty="0">
                          <a:solidFill>
                            <a:schemeClr val="accent2"/>
                          </a:solidFill>
                        </a:rPr>
                        <a:t>Google Translate TTS (unofficial URL)</a:t>
                      </a:r>
                      <a:endParaRPr lang="en-US" sz="12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IN" sz="1200" dirty="0">
                          <a:solidFill>
                            <a:schemeClr val="accent2"/>
                          </a:solidFill>
                        </a:rPr>
                        <a:t>Proprietary</a:t>
                      </a:r>
                      <a:endParaRPr lang="en-IN" sz="12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US" sz="1200" dirty="0">
                          <a:solidFill>
                            <a:schemeClr val="accent2"/>
                          </a:solidFill>
                        </a:rPr>
                        <a:t>Fallback for Telugu speech output</a:t>
                      </a:r>
                      <a:endParaRPr lang="en-US" sz="1200" dirty="0">
                        <a:solidFill>
                          <a:schemeClr val="accent2"/>
                        </a:solidFill>
                        <a:latin typeface="Calibri" panose="020F0502020204030204" pitchFamily="34" charset="0"/>
                        <a:ea typeface="Calibri" panose="020F0502020204030204" pitchFamily="34" charset="0"/>
                        <a:cs typeface="Calibri" panose="020F0502020204030204" pitchFamily="34" charset="0"/>
                      </a:endParaRPr>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tc>
                  <a:txBody>
                    <a:bodyPr/>
                    <a:lstStyle/>
                    <a:p>
                      <a:pPr>
                        <a:buNone/>
                      </a:pPr>
                      <a:r>
                        <a:rPr lang="en-IN" sz="800" dirty="0">
                          <a:hlinkClick r:id="rId12"/>
                        </a:rPr>
                        <a:t>https://translate.google.com/</a:t>
                      </a:r>
                      <a:endParaRPr lang="en-IN" sz="800" dirty="0"/>
                    </a:p>
                  </a:txBody>
                  <a:tcPr marL="51240" marR="51240" marT="25620" marB="2562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2956397"/>
                  </a:ext>
                </a:extLst>
              </a:tr>
            </a:tbl>
          </a:graphicData>
        </a:graphic>
      </p:graphicFrame>
    </p:spTree>
    <p:extLst>
      <p:ext uri="{BB962C8B-B14F-4D97-AF65-F5344CB8AC3E}">
        <p14:creationId xmlns:p14="http://schemas.microsoft.com/office/powerpoint/2010/main" val="131301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161">
          <a:extLst>
            <a:ext uri="{FF2B5EF4-FFF2-40B4-BE49-F238E27FC236}">
              <a16:creationId xmlns:a16="http://schemas.microsoft.com/office/drawing/2014/main" id="{81D7DF2B-2F98-5E95-C444-15350FFFE12A}"/>
            </a:ext>
          </a:extLst>
        </p:cNvPr>
        <p:cNvGrpSpPr/>
        <p:nvPr/>
      </p:nvGrpSpPr>
      <p:grpSpPr>
        <a:xfrm>
          <a:off x="0" y="0"/>
          <a:ext cx="0" cy="0"/>
          <a:chOff x="0" y="0"/>
          <a:chExt cx="0" cy="0"/>
        </a:xfrm>
      </p:grpSpPr>
      <p:sp>
        <p:nvSpPr>
          <p:cNvPr id="162" name="Google Shape;162;p27">
            <a:extLst>
              <a:ext uri="{FF2B5EF4-FFF2-40B4-BE49-F238E27FC236}">
                <a16:creationId xmlns:a16="http://schemas.microsoft.com/office/drawing/2014/main" id="{3A9350B1-AB88-8669-0641-C5EB470F7BF5}"/>
              </a:ext>
            </a:extLst>
          </p:cNvPr>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p>
            <a:pPr marL="0" marR="0" lvl="0" indent="0" algn="r" defTabSz="914400" rtl="0" eaLnBrk="1" fontAlgn="auto" latinLnBrk="0" hangingPunct="1">
              <a:lnSpc>
                <a:spcPct val="100000"/>
              </a:lnSpc>
              <a:spcBef>
                <a:spcPts val="0"/>
              </a:spcBef>
              <a:spcAft>
                <a:spcPts val="0"/>
              </a:spcAft>
              <a:buClr>
                <a:srgbClr val="000000"/>
              </a:buClr>
              <a:buSzPts val="900"/>
              <a:buFont typeface="Arial"/>
              <a:buNone/>
              <a:tabLst/>
              <a:defRPr/>
            </a:pPr>
            <a:fld id="{00000000-1234-1234-1234-123412341234}" type="slidenum">
              <a:rPr kumimoji="0" lang="en" sz="900" b="0" i="0" u="none" strike="noStrike" kern="0" cap="none" spc="0" normalizeH="0" baseline="0" noProof="0">
                <a:ln>
                  <a:noFill/>
                </a:ln>
                <a:solidFill>
                  <a:srgbClr val="888888"/>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Pts val="900"/>
                <a:buFont typeface="Arial"/>
                <a:buNone/>
                <a:tabLst/>
                <a:defRPr/>
              </a:pPr>
              <a:t>9</a:t>
            </a:fld>
            <a:endParaRPr kumimoji="0" sz="900" b="0" i="0" u="none" strike="noStrike" kern="0" cap="none" spc="0" normalizeH="0" baseline="0" noProof="0">
              <a:ln>
                <a:noFill/>
              </a:ln>
              <a:solidFill>
                <a:srgbClr val="888888"/>
              </a:solidFill>
              <a:effectLst/>
              <a:uLnTx/>
              <a:uFillTx/>
              <a:latin typeface="Calibri"/>
              <a:ea typeface="Calibri"/>
              <a:cs typeface="Calibri"/>
              <a:sym typeface="Calibri"/>
            </a:endParaRPr>
          </a:p>
        </p:txBody>
      </p:sp>
      <p:pic>
        <p:nvPicPr>
          <p:cNvPr id="163" name="Google Shape;163;p27">
            <a:extLst>
              <a:ext uri="{FF2B5EF4-FFF2-40B4-BE49-F238E27FC236}">
                <a16:creationId xmlns:a16="http://schemas.microsoft.com/office/drawing/2014/main" id="{3B44D769-5647-A244-52CE-F33944395684}"/>
              </a:ext>
            </a:extLst>
          </p:cNvPr>
          <p:cNvPicPr preferRelativeResize="0"/>
          <p:nvPr/>
        </p:nvPicPr>
        <p:blipFill rotWithShape="1">
          <a:blip r:embed="rId3">
            <a:alphaModFix/>
          </a:blip>
          <a:srcRect/>
          <a:stretch/>
        </p:blipFill>
        <p:spPr>
          <a:xfrm>
            <a:off x="8022612" y="15902"/>
            <a:ext cx="985476" cy="985476"/>
          </a:xfrm>
          <a:prstGeom prst="rect">
            <a:avLst/>
          </a:prstGeom>
          <a:noFill/>
          <a:ln>
            <a:noFill/>
          </a:ln>
        </p:spPr>
      </p:pic>
      <p:sp>
        <p:nvSpPr>
          <p:cNvPr id="164" name="Google Shape;164;p27">
            <a:extLst>
              <a:ext uri="{FF2B5EF4-FFF2-40B4-BE49-F238E27FC236}">
                <a16:creationId xmlns:a16="http://schemas.microsoft.com/office/drawing/2014/main" id="{F143960B-0565-EFEB-7C31-F7465A325FD4}"/>
              </a:ext>
            </a:extLst>
          </p:cNvPr>
          <p:cNvSpPr txBox="1"/>
          <p:nvPr/>
        </p:nvSpPr>
        <p:spPr>
          <a:xfrm>
            <a:off x="469551" y="1143792"/>
            <a:ext cx="7383531" cy="3159267"/>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IN" sz="2800" b="0" i="1" u="none" strike="noStrike" kern="0" cap="none" spc="0" normalizeH="0" baseline="0" noProof="0" dirty="0">
                <a:ln>
                  <a:noFill/>
                </a:ln>
                <a:solidFill>
                  <a:srgbClr val="FF9D00"/>
                </a:solidFill>
                <a:effectLst/>
                <a:uLnTx/>
                <a:uFillTx/>
                <a:latin typeface="Calibri"/>
                <a:ea typeface="Calibri"/>
                <a:cs typeface="Calibri"/>
                <a:sym typeface="Calibri"/>
              </a:rPr>
              <a:t>- Add support for more regional languages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IN" sz="2800" b="0" i="1" u="none" strike="noStrike" kern="0" cap="none" spc="0" normalizeH="0" baseline="0" noProof="0" dirty="0">
                <a:ln>
                  <a:noFill/>
                </a:ln>
                <a:solidFill>
                  <a:srgbClr val="FF9D00"/>
                </a:solidFill>
                <a:effectLst/>
                <a:uLnTx/>
                <a:uFillTx/>
                <a:latin typeface="Calibri"/>
                <a:ea typeface="Calibri"/>
                <a:cs typeface="Calibri"/>
                <a:sym typeface="Calibri"/>
              </a:rPr>
              <a:t>- Integrate UPI-based doctor consultations or referrals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IN" sz="2800" b="0" i="1" u="none" strike="noStrike" kern="0" cap="none" spc="0" normalizeH="0" baseline="0" noProof="0" dirty="0">
                <a:ln>
                  <a:noFill/>
                </a:ln>
                <a:solidFill>
                  <a:srgbClr val="FF9D00"/>
                </a:solidFill>
                <a:effectLst/>
                <a:uLnTx/>
                <a:uFillTx/>
                <a:latin typeface="Calibri"/>
                <a:ea typeface="Calibri"/>
                <a:cs typeface="Calibri"/>
                <a:sym typeface="Calibri"/>
              </a:rPr>
              <a:t>- Expand dataset for better symptom coverage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kumimoji="0" lang="en-IN" sz="2800" b="0" i="1" u="none" strike="noStrike" kern="0" cap="none" spc="0" normalizeH="0" baseline="0" noProof="0" dirty="0">
                <a:ln>
                  <a:noFill/>
                </a:ln>
                <a:solidFill>
                  <a:srgbClr val="FF9D00"/>
                </a:solidFill>
                <a:effectLst/>
                <a:uLnTx/>
                <a:uFillTx/>
                <a:latin typeface="Calibri"/>
                <a:ea typeface="Calibri"/>
                <a:cs typeface="Calibri"/>
                <a:sym typeface="Calibri"/>
              </a:rPr>
              <a:t>- Optimize model size for microcontrollers (</a:t>
            </a:r>
            <a:r>
              <a:rPr kumimoji="0" lang="en-IN" sz="2800" b="0" i="1" u="none" strike="noStrike" kern="0" cap="none" spc="0" normalizeH="0" baseline="0" noProof="0" dirty="0" err="1">
                <a:ln>
                  <a:noFill/>
                </a:ln>
                <a:solidFill>
                  <a:srgbClr val="FF9D00"/>
                </a:solidFill>
                <a:effectLst/>
                <a:uLnTx/>
                <a:uFillTx/>
                <a:latin typeface="Calibri"/>
                <a:ea typeface="Calibri"/>
                <a:cs typeface="Calibri"/>
                <a:sym typeface="Calibri"/>
              </a:rPr>
              <a:t>TinyML</a:t>
            </a:r>
            <a:r>
              <a:rPr kumimoji="0" lang="en-IN" sz="2800" b="0" i="1" u="none" strike="noStrike" kern="0" cap="none" spc="0" normalizeH="0" baseline="0" noProof="0" dirty="0">
                <a:ln>
                  <a:noFill/>
                </a:ln>
                <a:solidFill>
                  <a:srgbClr val="FF9D00"/>
                </a:solidFill>
                <a:effectLst/>
                <a:uLnTx/>
                <a:uFillTx/>
                <a:latin typeface="Calibri"/>
                <a:ea typeface="Calibri"/>
                <a:cs typeface="Calibri"/>
                <a:sym typeface="Calibri"/>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kumimoji="0" sz="2800" b="0" i="1" u="none" strike="noStrike" kern="0" cap="none" spc="0" normalizeH="0" baseline="0" noProof="0" dirty="0">
              <a:ln>
                <a:noFill/>
              </a:ln>
              <a:solidFill>
                <a:srgbClr val="FF9D00"/>
              </a:solidFill>
              <a:effectLst/>
              <a:uLnTx/>
              <a:uFillTx/>
              <a:latin typeface="Calibri"/>
              <a:ea typeface="Calibri"/>
              <a:cs typeface="Calibri"/>
              <a:sym typeface="Calibri"/>
            </a:endParaRPr>
          </a:p>
        </p:txBody>
      </p:sp>
      <p:sp>
        <p:nvSpPr>
          <p:cNvPr id="2" name="TextBox 1">
            <a:extLst>
              <a:ext uri="{FF2B5EF4-FFF2-40B4-BE49-F238E27FC236}">
                <a16:creationId xmlns:a16="http://schemas.microsoft.com/office/drawing/2014/main" id="{2FD90817-0C5C-E496-2949-4A867099AB16}"/>
              </a:ext>
            </a:extLst>
          </p:cNvPr>
          <p:cNvSpPr txBox="1"/>
          <p:nvPr/>
        </p:nvSpPr>
        <p:spPr>
          <a:xfrm>
            <a:off x="2739738" y="227629"/>
            <a:ext cx="2654894" cy="646331"/>
          </a:xfrm>
          <a:prstGeom prst="rect">
            <a:avLst/>
          </a:prstGeom>
          <a:noFill/>
        </p:spPr>
        <p:txBody>
          <a:bodyPr wrap="none" rtlCol="0">
            <a:spAutoFit/>
          </a:bodyPr>
          <a:lstStyle/>
          <a:p>
            <a:r>
              <a:rPr lang="en-IN" sz="3600" b="1" i="1" u="sng" dirty="0">
                <a:solidFill>
                  <a:schemeClr val="accent2"/>
                </a:solidFill>
                <a:latin typeface="Calibri"/>
                <a:ea typeface="Calibri"/>
                <a:cs typeface="Calibri"/>
                <a:sym typeface="Calibri"/>
              </a:rPr>
              <a:t>Future Scope</a:t>
            </a:r>
            <a:endParaRPr lang="en-IN" u="sng" dirty="0"/>
          </a:p>
        </p:txBody>
      </p:sp>
      <p:sp>
        <p:nvSpPr>
          <p:cNvPr id="3" name="TextBox 2">
            <a:extLst>
              <a:ext uri="{FF2B5EF4-FFF2-40B4-BE49-F238E27FC236}">
                <a16:creationId xmlns:a16="http://schemas.microsoft.com/office/drawing/2014/main" id="{A8CA40F0-6084-F405-6F35-74A7159A549A}"/>
              </a:ext>
            </a:extLst>
          </p:cNvPr>
          <p:cNvSpPr txBox="1"/>
          <p:nvPr/>
        </p:nvSpPr>
        <p:spPr>
          <a:xfrm>
            <a:off x="3062636" y="4249725"/>
            <a:ext cx="2762295" cy="646331"/>
          </a:xfrm>
          <a:prstGeom prst="rect">
            <a:avLst/>
          </a:prstGeom>
          <a:noFill/>
        </p:spPr>
        <p:txBody>
          <a:bodyPr wrap="none" rtlCol="0">
            <a:spAutoFit/>
          </a:bodyPr>
          <a:lstStyle/>
          <a:p>
            <a:r>
              <a:rPr lang="en-IN" sz="3600" b="1" i="1" dirty="0">
                <a:solidFill>
                  <a:schemeClr val="accent2"/>
                </a:solidFill>
                <a:latin typeface="Calibri"/>
                <a:ea typeface="Calibri"/>
                <a:cs typeface="Calibri"/>
                <a:sym typeface="Calibri"/>
              </a:rPr>
              <a:t>--Thank You--</a:t>
            </a:r>
            <a:endParaRPr lang="en-IN" dirty="0"/>
          </a:p>
        </p:txBody>
      </p:sp>
    </p:spTree>
    <p:extLst>
      <p:ext uri="{BB962C8B-B14F-4D97-AF65-F5344CB8AC3E}">
        <p14:creationId xmlns:p14="http://schemas.microsoft.com/office/powerpoint/2010/main" val="112082529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Meesho">
      <a:dk1>
        <a:srgbClr val="000000"/>
      </a:dk1>
      <a:lt1>
        <a:srgbClr val="FFFFFF"/>
      </a:lt1>
      <a:dk2>
        <a:srgbClr val="44546A"/>
      </a:dk2>
      <a:lt2>
        <a:srgbClr val="1D1D1D"/>
      </a:lt2>
      <a:accent1>
        <a:srgbClr val="580A46"/>
      </a:accent1>
      <a:accent2>
        <a:srgbClr val="FF9D00"/>
      </a:accent2>
      <a:accent3>
        <a:srgbClr val="61EEFF"/>
      </a:accent3>
      <a:accent4>
        <a:srgbClr val="75EC5C"/>
      </a:accent4>
      <a:accent5>
        <a:srgbClr val="5B9BD5"/>
      </a:accent5>
      <a:accent6>
        <a:srgbClr val="F54757"/>
      </a:accent6>
      <a:hlink>
        <a:srgbClr val="E754E8"/>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TotalTime>
  <Words>705</Words>
  <Application>Microsoft Office PowerPoint</Application>
  <PresentationFormat>On-screen Show (16:9)</PresentationFormat>
  <Paragraphs>107</Paragraphs>
  <Slides>9</Slides>
  <Notes>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9</vt:i4>
      </vt:variant>
    </vt:vector>
  </HeadingPairs>
  <TitlesOfParts>
    <vt:vector size="16" baseType="lpstr">
      <vt:lpstr>Arial</vt:lpstr>
      <vt:lpstr>Nunito SemiBold</vt:lpstr>
      <vt:lpstr>Calibri</vt:lpstr>
      <vt:lpstr>Nunito ExtraBold</vt:lpstr>
      <vt:lpstr>Nunito</vt:lpstr>
      <vt:lpstr>Simple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Neha Reddy</cp:lastModifiedBy>
  <cp:revision>2</cp:revision>
  <dcterms:modified xsi:type="dcterms:W3CDTF">2025-07-21T12:14:26Z</dcterms:modified>
</cp:coreProperties>
</file>