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3587" y="4627626"/>
            <a:ext cx="4420413" cy="17485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 smtClean="0">
                <a:latin typeface="Trebuchet MS"/>
                <a:cs typeface="Trebuchet MS"/>
              </a:rPr>
              <a:t>Name:</a:t>
            </a:r>
            <a:r>
              <a:rPr sz="2800" spc="-470" dirty="0" smtClean="0">
                <a:latin typeface="Trebuchet MS"/>
                <a:cs typeface="Trebuchet MS"/>
              </a:rPr>
              <a:t> </a:t>
            </a:r>
            <a:r>
              <a:rPr lang="en-US" sz="2800" spc="-155" dirty="0" err="1" smtClean="0">
                <a:latin typeface="Trebuchet MS"/>
                <a:cs typeface="Trebuchet MS"/>
              </a:rPr>
              <a:t>Neha</a:t>
            </a:r>
            <a:r>
              <a:rPr lang="en-US" sz="2800" spc="-155" dirty="0" smtClean="0">
                <a:latin typeface="Trebuchet MS"/>
                <a:cs typeface="Trebuchet MS"/>
              </a:rPr>
              <a:t> P N</a:t>
            </a:r>
            <a:endParaRPr lang="en-US" sz="2800" spc="-155" dirty="0" smtClean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60" dirty="0" err="1" smtClean="0">
                <a:latin typeface="Trebuchet MS"/>
                <a:cs typeface="Trebuchet MS"/>
              </a:rPr>
              <a:t>Department:MCA</a:t>
            </a:r>
            <a:r>
              <a:rPr sz="2800" spc="20" dirty="0" smtClean="0">
                <a:latin typeface="Trebuchet MS"/>
                <a:cs typeface="Trebuchet MS"/>
              </a:rPr>
              <a:t> </a:t>
            </a:r>
            <a:r>
              <a:rPr sz="2800" spc="-10" dirty="0" smtClean="0">
                <a:latin typeface="Trebuchet MS"/>
                <a:cs typeface="Trebuchet MS"/>
              </a:rPr>
              <a:t>(BCU) </a:t>
            </a:r>
            <a:r>
              <a:rPr sz="2800" spc="-10" dirty="0" err="1" smtClean="0">
                <a:latin typeface="Trebuchet MS"/>
                <a:cs typeface="Trebuchet MS"/>
              </a:rPr>
              <a:t>Semester:Third</a:t>
            </a:r>
            <a:endParaRPr sz="2800" spc="-1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35" dirty="0" smtClean="0">
                <a:latin typeface="Trebuchet MS"/>
                <a:cs typeface="Trebuchet MS"/>
              </a:rPr>
              <a:t>USN:</a:t>
            </a:r>
            <a:r>
              <a:rPr sz="2800" spc="-300" dirty="0" smtClean="0">
                <a:latin typeface="Trebuchet MS"/>
                <a:cs typeface="Trebuchet MS"/>
              </a:rPr>
              <a:t> </a:t>
            </a:r>
            <a:r>
              <a:rPr sz="2800" spc="-10" dirty="0" smtClean="0">
                <a:latin typeface="Trebuchet MS"/>
                <a:cs typeface="Trebuchet MS"/>
              </a:rPr>
              <a:t>P18BR23S1260</a:t>
            </a:r>
            <a:r>
              <a:rPr lang="en-US" sz="2800" spc="-10" dirty="0" smtClean="0">
                <a:latin typeface="Trebuchet MS"/>
                <a:cs typeface="Trebuchet MS"/>
              </a:rPr>
              <a:t>28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Red Bus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393953"/>
            <a:ext cx="381000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buFont typeface="Wingdings"/>
              <a:buChar char=""/>
              <a:tabLst>
                <a:tab pos="532130" algn="l"/>
              </a:tabLst>
            </a:pPr>
            <a:r>
              <a:rPr sz="3200" spc="-165" dirty="0">
                <a:latin typeface="Trebuchet MS"/>
                <a:cs typeface="Trebuchet MS"/>
              </a:rPr>
              <a:t>Title</a:t>
            </a:r>
            <a:r>
              <a:rPr sz="3200" spc="-37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65" dirty="0">
                <a:latin typeface="Trebuchet MS"/>
                <a:cs typeface="Trebuchet MS"/>
              </a:rPr>
              <a:t>Problem</a:t>
            </a:r>
            <a:r>
              <a:rPr sz="3200" spc="-3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25" dirty="0">
                <a:latin typeface="Trebuchet MS"/>
                <a:cs typeface="Trebuchet MS"/>
              </a:rPr>
              <a:t>Proposed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Short</a:t>
            </a:r>
            <a:r>
              <a:rPr sz="3200" spc="-6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80" dirty="0">
                <a:latin typeface="Trebuchet MS"/>
                <a:cs typeface="Trebuchet MS"/>
              </a:rPr>
              <a:t>Output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r>
              <a:rPr sz="3200" spc="-1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905000"/>
            <a:ext cx="11002010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86360" indent="-889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This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focuses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spc="-80" dirty="0" smtClean="0">
                <a:latin typeface="Times New Roman"/>
                <a:cs typeface="Times New Roman"/>
              </a:rPr>
              <a:t>Red Bus Trip</a:t>
            </a:r>
            <a:r>
              <a:rPr sz="2800" spc="-7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uncover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trends,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insights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operational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efficiency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enhance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user </a:t>
            </a:r>
            <a:r>
              <a:rPr sz="2800" spc="-10" dirty="0">
                <a:latin typeface="Times New Roman"/>
                <a:cs typeface="Times New Roman"/>
              </a:rPr>
              <a:t>experience.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19685" marR="554990" indent="-8890">
              <a:lnSpc>
                <a:spcPct val="100000"/>
              </a:lnSpc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we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examine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aspects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ride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peak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usage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times, </a:t>
            </a:r>
            <a:r>
              <a:rPr sz="2800" dirty="0">
                <a:latin typeface="Times New Roman"/>
                <a:cs typeface="Times New Roman"/>
              </a:rPr>
              <a:t>geographical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distributions,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structures.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489584" marR="5080" indent="-457834">
              <a:lnSpc>
                <a:spcPct val="100000"/>
              </a:lnSpc>
              <a:buSzPct val="96428"/>
              <a:buFont typeface="Wingdings"/>
              <a:buChar char=""/>
              <a:tabLst>
                <a:tab pos="489584" algn="l"/>
              </a:tabLst>
            </a:pPr>
            <a:r>
              <a:rPr sz="2800" spc="-130" dirty="0">
                <a:latin typeface="Times New Roman"/>
                <a:cs typeface="Times New Roman"/>
              </a:rPr>
              <a:t>Steps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include</a:t>
            </a:r>
            <a:r>
              <a:rPr sz="2800" spc="-33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datapreprocessing,model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training,and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evaluation,followed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by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actionable </a:t>
            </a:r>
            <a:r>
              <a:rPr sz="2800" spc="-160" dirty="0">
                <a:latin typeface="Times New Roman"/>
                <a:cs typeface="Times New Roman"/>
              </a:rPr>
              <a:t>insights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for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business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decision-</a:t>
            </a:r>
            <a:r>
              <a:rPr sz="2800" spc="-10" dirty="0">
                <a:latin typeface="Times New Roman"/>
                <a:cs typeface="Times New Roman"/>
              </a:rPr>
              <a:t>making.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sz="3200" b="1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981200"/>
            <a:ext cx="11193780" cy="313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889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increasing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ride-</a:t>
            </a:r>
            <a:r>
              <a:rPr sz="2800" dirty="0">
                <a:latin typeface="Times New Roman"/>
                <a:cs typeface="Times New Roman"/>
              </a:rPr>
              <a:t>hailing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lang="en-US" sz="2800" spc="-90" dirty="0" smtClean="0">
                <a:latin typeface="Times New Roman"/>
                <a:cs typeface="Times New Roman"/>
              </a:rPr>
              <a:t>My Red Bus for trip</a:t>
            </a:r>
            <a:r>
              <a:rPr sz="2800" spc="-3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presents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challenges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optimizing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operational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efficiency,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meeting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customer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expectations,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ensuring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equitable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distribution.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181610" indent="-170180">
              <a:lnSpc>
                <a:spcPct val="100000"/>
              </a:lnSpc>
              <a:buSzPct val="96428"/>
              <a:buFont typeface="Wingdings"/>
              <a:buChar char=""/>
              <a:tabLst>
                <a:tab pos="181610" algn="l"/>
              </a:tabLst>
            </a:pPr>
            <a:r>
              <a:rPr sz="2800" spc="-10" dirty="0">
                <a:latin typeface="Times New Roman"/>
                <a:cs typeface="Times New Roman"/>
              </a:rPr>
              <a:t>Identifying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peak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periods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high-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locations.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181610" indent="-170180">
              <a:lnSpc>
                <a:spcPct val="100000"/>
              </a:lnSpc>
              <a:buSzPct val="96428"/>
              <a:buFont typeface="Wingdings"/>
              <a:buChar char=""/>
              <a:tabLst>
                <a:tab pos="181610" algn="l"/>
              </a:tabLst>
            </a:pPr>
            <a:r>
              <a:rPr sz="2800" dirty="0">
                <a:latin typeface="Times New Roman"/>
                <a:cs typeface="Times New Roman"/>
              </a:rPr>
              <a:t>Reducing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customer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wait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times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allocation.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5511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Proposed</a:t>
            </a:r>
            <a:r>
              <a:rPr sz="2800" spc="-165" dirty="0"/>
              <a:t> </a:t>
            </a:r>
            <a:r>
              <a:rPr sz="2800" spc="-10" dirty="0"/>
              <a:t>Solution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828800"/>
            <a:ext cx="10972800" cy="43891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5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dirty="0">
                <a:latin typeface="Times New Roman"/>
                <a:cs typeface="Times New Roman"/>
              </a:rPr>
              <a:t>Loading the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spc="-40" dirty="0">
                <a:latin typeface="Times New Roman"/>
                <a:cs typeface="Times New Roman"/>
              </a:rPr>
              <a:t>Dataset</a:t>
            </a:r>
            <a:r>
              <a:rPr spc="-40" dirty="0"/>
              <a:t>:Import</a:t>
            </a:r>
            <a:r>
              <a:rPr spc="-114" dirty="0"/>
              <a:t> </a:t>
            </a:r>
            <a:r>
              <a:rPr spc="-85" dirty="0"/>
              <a:t>andexplore</a:t>
            </a:r>
            <a:r>
              <a:rPr spc="-254" dirty="0"/>
              <a:t> </a:t>
            </a:r>
            <a:r>
              <a:rPr spc="-85" dirty="0"/>
              <a:t>thecustomer</a:t>
            </a:r>
            <a:r>
              <a:rPr spc="-185" dirty="0"/>
              <a:t> </a:t>
            </a:r>
            <a:r>
              <a:rPr spc="-85" dirty="0"/>
              <a:t>churn</a:t>
            </a:r>
            <a:r>
              <a:rPr spc="-265" dirty="0"/>
              <a:t> </a:t>
            </a:r>
            <a:r>
              <a:rPr spc="-60" dirty="0"/>
              <a:t>dataset.</a:t>
            </a:r>
          </a:p>
          <a:p>
            <a:pPr marL="355600">
              <a:lnSpc>
                <a:spcPct val="100000"/>
              </a:lnSpc>
              <a:spcBef>
                <a:spcPts val="994"/>
              </a:spcBef>
            </a:pPr>
            <a:r>
              <a:rPr b="1" spc="55" dirty="0">
                <a:latin typeface="Times New Roman"/>
                <a:cs typeface="Times New Roman"/>
              </a:rPr>
              <a:t>Data</a:t>
            </a:r>
            <a:r>
              <a:rPr b="1" spc="200" dirty="0">
                <a:latin typeface="Times New Roman"/>
                <a:cs typeface="Times New Roman"/>
              </a:rPr>
              <a:t> </a:t>
            </a:r>
            <a:r>
              <a:rPr b="1" spc="-50" dirty="0">
                <a:latin typeface="Times New Roman"/>
                <a:cs typeface="Times New Roman"/>
              </a:rPr>
              <a:t>Pre-</a:t>
            </a:r>
            <a:r>
              <a:rPr b="1" spc="-10" dirty="0">
                <a:latin typeface="Times New Roman"/>
                <a:cs typeface="Times New Roman"/>
              </a:rPr>
              <a:t>processing</a:t>
            </a:r>
            <a:r>
              <a:rPr spc="-10" dirty="0"/>
              <a:t>:</a:t>
            </a:r>
          </a:p>
          <a:p>
            <a:pPr marL="355600" marR="2922905">
              <a:lnSpc>
                <a:spcPct val="141800"/>
              </a:lnSpc>
              <a:spcBef>
                <a:spcPts val="5"/>
              </a:spcBef>
            </a:pPr>
            <a:r>
              <a:rPr dirty="0">
                <a:latin typeface="Trebuchet MS"/>
                <a:cs typeface="Trebuchet MS"/>
              </a:rPr>
              <a:t>Handle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missing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values. </a:t>
            </a:r>
            <a:r>
              <a:rPr dirty="0"/>
              <a:t>E</a:t>
            </a:r>
            <a:r>
              <a:rPr dirty="0">
                <a:latin typeface="Trebuchet MS"/>
                <a:cs typeface="Trebuchet MS"/>
              </a:rPr>
              <a:t>ncoded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categorical</a:t>
            </a:r>
            <a:r>
              <a:rPr spc="-10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variables. </a:t>
            </a:r>
            <a:r>
              <a:rPr dirty="0">
                <a:latin typeface="Trebuchet MS"/>
                <a:cs typeface="Trebuchet MS"/>
              </a:rPr>
              <a:t>Address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any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class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imbalance.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30" dirty="0">
                <a:latin typeface="Times New Roman"/>
                <a:cs typeface="Times New Roman"/>
              </a:rPr>
              <a:t>Feature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Splitting</a:t>
            </a:r>
            <a:r>
              <a:rPr spc="-55" dirty="0"/>
              <a:t>:Divide</a:t>
            </a:r>
            <a:r>
              <a:rPr spc="-105" dirty="0"/>
              <a:t> </a:t>
            </a:r>
            <a:r>
              <a:rPr spc="-85" dirty="0"/>
              <a:t>thedatainto</a:t>
            </a:r>
            <a:r>
              <a:rPr spc="-254" dirty="0"/>
              <a:t> </a:t>
            </a:r>
            <a:r>
              <a:rPr spc="-45" dirty="0"/>
              <a:t>trainingandtestingsubsets.</a:t>
            </a:r>
          </a:p>
          <a:p>
            <a:pPr marL="354965" indent="-342265">
              <a:lnSpc>
                <a:spcPct val="100000"/>
              </a:lnSpc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40" dirty="0">
                <a:latin typeface="Times New Roman"/>
                <a:cs typeface="Times New Roman"/>
              </a:rPr>
              <a:t>ModelTraining</a:t>
            </a:r>
            <a:r>
              <a:rPr spc="-40" dirty="0"/>
              <a:t>:Use</a:t>
            </a:r>
            <a:r>
              <a:rPr spc="-10" dirty="0"/>
              <a:t> </a:t>
            </a:r>
            <a:r>
              <a:rPr spc="-114" dirty="0"/>
              <a:t>logisticregression</a:t>
            </a:r>
            <a:r>
              <a:rPr spc="-195" dirty="0"/>
              <a:t> </a:t>
            </a:r>
            <a:r>
              <a:rPr dirty="0"/>
              <a:t>to</a:t>
            </a:r>
            <a:r>
              <a:rPr spc="55" dirty="0"/>
              <a:t> </a:t>
            </a:r>
            <a:r>
              <a:rPr spc="-10" dirty="0"/>
              <a:t>trainthemodel.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65" dirty="0">
                <a:latin typeface="Times New Roman"/>
                <a:cs typeface="Times New Roman"/>
              </a:rPr>
              <a:t>Evaluation</a:t>
            </a:r>
            <a:r>
              <a:rPr spc="-65" dirty="0"/>
              <a:t>:Assess</a:t>
            </a:r>
            <a:r>
              <a:rPr spc="-75" dirty="0"/>
              <a:t> </a:t>
            </a:r>
            <a:r>
              <a:rPr spc="-114" dirty="0"/>
              <a:t>model</a:t>
            </a:r>
            <a:r>
              <a:rPr spc="-204" dirty="0"/>
              <a:t> </a:t>
            </a:r>
            <a:r>
              <a:rPr spc="-145" dirty="0"/>
              <a:t>performance</a:t>
            </a:r>
            <a:r>
              <a:rPr spc="-195" dirty="0"/>
              <a:t> </a:t>
            </a:r>
            <a:r>
              <a:rPr spc="-10" dirty="0"/>
              <a:t>using:</a:t>
            </a:r>
          </a:p>
          <a:p>
            <a:pPr marL="812165" lvl="1" indent="-342265">
              <a:lnSpc>
                <a:spcPct val="100000"/>
              </a:lnSpc>
              <a:spcBef>
                <a:spcPts val="1000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Accuracy</a:t>
            </a:r>
            <a:endParaRPr sz="2000" dirty="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1010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155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Report</a:t>
            </a:r>
            <a:endParaRPr sz="2000" dirty="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Confusion</a:t>
            </a:r>
            <a:r>
              <a:rPr sz="2000" spc="-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Matrix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" y="1882139"/>
            <a:ext cx="361950" cy="1724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17" y="301193"/>
            <a:ext cx="1695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3118" y="3244334"/>
            <a:ext cx="3494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smtClean="0"/>
              <a:t>github.com/NehaPN1109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17" y="301193"/>
            <a:ext cx="762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798" y="838200"/>
            <a:ext cx="4116959" cy="2438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881" y="3810012"/>
            <a:ext cx="4174731" cy="24210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9640" y="2436748"/>
            <a:ext cx="4701159" cy="2590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</TotalTime>
  <Words>86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                          Red Bus</vt:lpstr>
      <vt:lpstr>Slide 2</vt:lpstr>
      <vt:lpstr>Abstract:</vt:lpstr>
      <vt:lpstr>Problem Statement</vt:lpstr>
      <vt:lpstr>Proposed Solution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My Trip Analysis</dc:title>
  <dc:creator>VIJAYALAKSHMI</dc:creator>
  <cp:lastModifiedBy>roopa</cp:lastModifiedBy>
  <cp:revision>7</cp:revision>
  <dcterms:created xsi:type="dcterms:W3CDTF">2025-01-30T14:04:32Z</dcterms:created>
  <dcterms:modified xsi:type="dcterms:W3CDTF">2025-02-01T16:54:31Z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2025-01-30T00:00:00Z</vt:filetime>
  </property>
  <property fmtid="{D5CDD505-2E9C-101B-9397-08002B2CF9AE}" pid="3" name="Producer">
    <vt:lpwstr>3-Heights(TM) PDF Security Shell 4.8.25.2 (http://www.pdf-tools.com)</vt:lpwstr>
  </property>
</Properties>
</file>