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4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  <p:sldMasterId id="2147483706" r:id="rId2"/>
    <p:sldMasterId id="2147483712" r:id="rId3"/>
    <p:sldMasterId id="2147483724" r:id="rId4"/>
    <p:sldMasterId id="2147484038" r:id="rId5"/>
  </p:sldMasterIdLst>
  <p:notesMasterIdLst>
    <p:notesMasterId r:id="rId25"/>
  </p:notesMasterIdLst>
  <p:handoutMasterIdLst>
    <p:handoutMasterId r:id="rId26"/>
  </p:handoutMasterIdLst>
  <p:sldIdLst>
    <p:sldId id="256" r:id="rId6"/>
    <p:sldId id="447" r:id="rId7"/>
    <p:sldId id="448" r:id="rId8"/>
    <p:sldId id="460" r:id="rId9"/>
    <p:sldId id="450" r:id="rId10"/>
    <p:sldId id="451" r:id="rId11"/>
    <p:sldId id="453" r:id="rId12"/>
    <p:sldId id="452" r:id="rId13"/>
    <p:sldId id="454" r:id="rId14"/>
    <p:sldId id="455" r:id="rId15"/>
    <p:sldId id="467" r:id="rId16"/>
    <p:sldId id="468" r:id="rId17"/>
    <p:sldId id="461" r:id="rId18"/>
    <p:sldId id="462" r:id="rId19"/>
    <p:sldId id="463" r:id="rId20"/>
    <p:sldId id="464" r:id="rId21"/>
    <p:sldId id="466" r:id="rId22"/>
    <p:sldId id="457" r:id="rId23"/>
    <p:sldId id="458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72" userDrawn="1">
          <p15:clr>
            <a:srgbClr val="A4A3A4"/>
          </p15:clr>
        </p15:guide>
        <p15:guide id="2" pos="216" userDrawn="1">
          <p15:clr>
            <a:srgbClr val="F26B43"/>
          </p15:clr>
        </p15:guide>
        <p15:guide id="3" orient="horz" pos="4056" userDrawn="1">
          <p15:clr>
            <a:srgbClr val="F26B43"/>
          </p15:clr>
        </p15:guide>
        <p15:guide id="4" orient="horz" pos="1488" userDrawn="1">
          <p15:clr>
            <a:srgbClr val="A4A3A4"/>
          </p15:clr>
        </p15:guide>
        <p15:guide id="5" pos="2862" userDrawn="1">
          <p15:clr>
            <a:srgbClr val="A4A3A4"/>
          </p15:clr>
        </p15:guide>
        <p15:guide id="6" pos="5562" userDrawn="1">
          <p15:clr>
            <a:srgbClr val="F26B43"/>
          </p15:clr>
        </p15:guide>
        <p15:guide id="7" orient="horz" pos="312" userDrawn="1">
          <p15:clr>
            <a:srgbClr val="F26B43"/>
          </p15:clr>
        </p15:guide>
        <p15:guide id="8" orient="horz" pos="2160" userDrawn="1">
          <p15:clr>
            <a:srgbClr val="A4A3A4"/>
          </p15:clr>
        </p15:guide>
        <p15:guide id="9" orient="horz" pos="230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ajwal K" initials="PK" lastIdx="1" clrIdx="0">
    <p:extLst>
      <p:ext uri="{19B8F6BF-5375-455C-9EA6-DF929625EA0E}">
        <p15:presenceInfo xmlns:p15="http://schemas.microsoft.com/office/powerpoint/2012/main" userId="8abd0ef2d2201ae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5896"/>
    <a:srgbClr val="7C6560"/>
    <a:srgbClr val="29282D"/>
    <a:srgbClr val="E288B6"/>
    <a:srgbClr val="D75078"/>
    <a:srgbClr val="B38F6A"/>
    <a:srgbClr val="6667AB"/>
    <a:srgbClr val="BBBBBB"/>
    <a:srgbClr val="B9B9B9"/>
    <a:srgbClr val="85A0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48" autoAdjust="0"/>
    <p:restoredTop sz="94660"/>
  </p:normalViewPr>
  <p:slideViewPr>
    <p:cSldViewPr snapToGrid="0">
      <p:cViewPr varScale="1">
        <p:scale>
          <a:sx n="73" d="100"/>
          <a:sy n="73" d="100"/>
        </p:scale>
        <p:origin x="1176" y="72"/>
      </p:cViewPr>
      <p:guideLst>
        <p:guide orient="horz" pos="3672"/>
        <p:guide pos="216"/>
        <p:guide orient="horz" pos="4056"/>
        <p:guide orient="horz" pos="1488"/>
        <p:guide pos="2862"/>
        <p:guide pos="5562"/>
        <p:guide orient="horz" pos="312"/>
        <p:guide orient="horz" pos="2160"/>
        <p:guide orient="horz" pos="230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2640" y="-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microsoft.com/office/2018/10/relationships/authors" Target="author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82739A-EA92-4C66-B711-8391B74BE1EB}" type="doc">
      <dgm:prSet loTypeId="urn:microsoft.com/office/officeart/2005/8/layout/orgChart1" loCatId="hierarchy" qsTypeId="urn:microsoft.com/office/officeart/2005/8/quickstyle/simple5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860E24AB-38B4-4445-951A-400AB07263C2}">
      <dgm:prSet phldrT="[Text]" custT="1"/>
      <dgm:spPr/>
      <dgm:t>
        <a:bodyPr/>
        <a:lstStyle/>
        <a:p>
          <a:r>
            <a:rPr lang="en-US" sz="1600" baseline="0" dirty="0" smtClean="0">
              <a:latin typeface="Times New Roman" panose="02020603050405020304" pitchFamily="18" charset="0"/>
            </a:rPr>
            <a:t>DEVICE</a:t>
          </a:r>
          <a:r>
            <a:rPr lang="en-US" sz="1600" dirty="0" smtClean="0"/>
            <a:t> ON</a:t>
          </a:r>
          <a:endParaRPr lang="en-US" sz="1600" dirty="0"/>
        </a:p>
      </dgm:t>
    </dgm:pt>
    <dgm:pt modelId="{0060D2C9-017D-4620-B103-AD14F130A57D}" type="parTrans" cxnId="{9B150BF0-CFD7-4BFF-B5A5-4E0A202FE2DF}">
      <dgm:prSet/>
      <dgm:spPr/>
      <dgm:t>
        <a:bodyPr/>
        <a:lstStyle/>
        <a:p>
          <a:endParaRPr lang="en-US"/>
        </a:p>
      </dgm:t>
    </dgm:pt>
    <dgm:pt modelId="{10DE8C01-B7ED-4B23-98DB-F4BB024ED517}" type="sibTrans" cxnId="{9B150BF0-CFD7-4BFF-B5A5-4E0A202FE2DF}">
      <dgm:prSet/>
      <dgm:spPr/>
      <dgm:t>
        <a:bodyPr/>
        <a:lstStyle/>
        <a:p>
          <a:endParaRPr lang="en-US"/>
        </a:p>
      </dgm:t>
    </dgm:pt>
    <dgm:pt modelId="{5736AA47-97B2-451E-9F8D-D2E503695A1E}">
      <dgm:prSet phldrT="[Text]" custT="1"/>
      <dgm:spPr/>
      <dgm:t>
        <a:bodyPr/>
        <a:lstStyle/>
        <a:p>
          <a:r>
            <a: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LED ON</a:t>
          </a:r>
          <a:endParaRPr lang="en-US" sz="1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5E505AB-EF69-4B1E-9C98-57443D56FCDD}" type="parTrans" cxnId="{429A8EC0-EAC8-4FA9-A9DA-1AE96CA2B0E2}">
      <dgm:prSet/>
      <dgm:spPr>
        <a:ln>
          <a:headEnd type="none" w="med" len="med"/>
          <a:tailEnd type="triangle" w="med" len="med"/>
        </a:ln>
      </dgm:spPr>
      <dgm:t>
        <a:bodyPr/>
        <a:lstStyle/>
        <a:p>
          <a:endParaRPr lang="en-US"/>
        </a:p>
      </dgm:t>
    </dgm:pt>
    <dgm:pt modelId="{88109F0A-4A65-46CA-9A29-F7AC527E9ABE}" type="sibTrans" cxnId="{429A8EC0-EAC8-4FA9-A9DA-1AE96CA2B0E2}">
      <dgm:prSet/>
      <dgm:spPr/>
      <dgm:t>
        <a:bodyPr/>
        <a:lstStyle/>
        <a:p>
          <a:endParaRPr lang="en-US"/>
        </a:p>
      </dgm:t>
    </dgm:pt>
    <dgm:pt modelId="{229DF4D4-E293-4271-9000-77490290F44A}">
      <dgm:prSet phldrT="[Text]" custT="1"/>
      <dgm:spPr/>
      <dgm:t>
        <a:bodyPr/>
        <a:lstStyle/>
        <a:p>
          <a:r>
            <a: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Is the person wearing the helmet?</a:t>
          </a:r>
          <a:endParaRPr lang="en-US" sz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6214D51-56C8-42AE-A4E8-82771D910BDE}" type="parTrans" cxnId="{D805B3E5-5925-4B69-858F-85242CBCBCA0}">
      <dgm:prSet/>
      <dgm:spPr>
        <a:ln>
          <a:headEnd type="none" w="med" len="med"/>
          <a:tailEnd type="triangle" w="med" len="med"/>
        </a:ln>
      </dgm:spPr>
      <dgm:t>
        <a:bodyPr/>
        <a:lstStyle/>
        <a:p>
          <a:endParaRPr lang="en-US"/>
        </a:p>
      </dgm:t>
    </dgm:pt>
    <dgm:pt modelId="{18C53EB0-13E7-44D6-A424-07AF1A50FB4C}" type="sibTrans" cxnId="{D805B3E5-5925-4B69-858F-85242CBCBCA0}">
      <dgm:prSet/>
      <dgm:spPr/>
      <dgm:t>
        <a:bodyPr/>
        <a:lstStyle/>
        <a:p>
          <a:endParaRPr lang="en-US"/>
        </a:p>
      </dgm:t>
    </dgm:pt>
    <dgm:pt modelId="{2C972D87-40FA-4139-A6D7-426A87D09C34}">
      <dgm:prSet phldrT="[Text]" custT="1"/>
      <dgm:spPr/>
      <dgm:t>
        <a:bodyPr/>
        <a:lstStyle/>
        <a:p>
          <a:r>
            <a: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YES</a:t>
          </a:r>
          <a:endParaRPr lang="en-US" sz="1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B3840F7-3F38-4E39-BB92-8107275DC2F1}" type="parTrans" cxnId="{087AEECB-CEBB-4A82-84D4-B23A6CBCBE36}">
      <dgm:prSet/>
      <dgm:spPr>
        <a:ln>
          <a:headEnd type="none" w="med" len="med"/>
          <a:tailEnd type="triangle" w="med" len="med"/>
        </a:ln>
      </dgm:spPr>
      <dgm:t>
        <a:bodyPr/>
        <a:lstStyle/>
        <a:p>
          <a:endParaRPr lang="en-US"/>
        </a:p>
      </dgm:t>
    </dgm:pt>
    <dgm:pt modelId="{89CA62D5-10B1-40E2-A24C-44CCFD4E655C}" type="sibTrans" cxnId="{087AEECB-CEBB-4A82-84D4-B23A6CBCBE36}">
      <dgm:prSet/>
      <dgm:spPr/>
      <dgm:t>
        <a:bodyPr/>
        <a:lstStyle/>
        <a:p>
          <a:endParaRPr lang="en-US"/>
        </a:p>
      </dgm:t>
    </dgm:pt>
    <dgm:pt modelId="{AE725B18-B584-410B-A57F-A3487AC8C285}">
      <dgm:prSet phldrT="[Text]" custT="1"/>
      <dgm:spPr/>
      <dgm:t>
        <a:bodyPr/>
        <a:lstStyle/>
        <a:p>
          <a:r>
            <a: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LED OFF</a:t>
          </a:r>
          <a:endParaRPr lang="en-US" sz="1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C4D07E6-7418-4DDF-A494-7A066D6698E3}" type="parTrans" cxnId="{8507779D-E2D8-478A-8900-4F78C4DD2E00}">
      <dgm:prSet/>
      <dgm:spPr>
        <a:ln>
          <a:headEnd type="none" w="med" len="med"/>
          <a:tailEnd type="triangle" w="med" len="med"/>
        </a:ln>
      </dgm:spPr>
      <dgm:t>
        <a:bodyPr/>
        <a:lstStyle/>
        <a:p>
          <a:endParaRPr lang="en-US"/>
        </a:p>
      </dgm:t>
    </dgm:pt>
    <dgm:pt modelId="{70ABAF7E-77FF-40CE-A8D4-38B742C47A1A}" type="sibTrans" cxnId="{8507779D-E2D8-478A-8900-4F78C4DD2E00}">
      <dgm:prSet/>
      <dgm:spPr/>
      <dgm:t>
        <a:bodyPr/>
        <a:lstStyle/>
        <a:p>
          <a:endParaRPr lang="en-US"/>
        </a:p>
      </dgm:t>
    </dgm:pt>
    <dgm:pt modelId="{23D806D4-97F4-4EB6-8AED-3B03B2980399}">
      <dgm:prSet phldrT="[Text]" custT="1"/>
      <dgm:spPr/>
      <dgm:t>
        <a:bodyPr/>
        <a:lstStyle/>
        <a:p>
          <a:r>
            <a: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N</a:t>
          </a:r>
          <a:r>
            <a:rPr lang="en-US" sz="700" dirty="0" smtClean="0"/>
            <a:t>O</a:t>
          </a:r>
          <a:endParaRPr lang="en-US" sz="700" dirty="0"/>
        </a:p>
      </dgm:t>
    </dgm:pt>
    <dgm:pt modelId="{1D744724-C0B1-416A-B0C8-DE9CADFC0802}" type="parTrans" cxnId="{504AC5D7-930B-497B-95C1-CD1E1207D947}">
      <dgm:prSet/>
      <dgm:spPr>
        <a:ln>
          <a:headEnd type="none" w="med" len="med"/>
          <a:tailEnd type="triangle" w="med" len="med"/>
        </a:ln>
      </dgm:spPr>
      <dgm:t>
        <a:bodyPr/>
        <a:lstStyle/>
        <a:p>
          <a:endParaRPr lang="en-US"/>
        </a:p>
      </dgm:t>
    </dgm:pt>
    <dgm:pt modelId="{F362F489-72C0-4CC2-870A-065F8EB60264}" type="sibTrans" cxnId="{504AC5D7-930B-497B-95C1-CD1E1207D947}">
      <dgm:prSet/>
      <dgm:spPr/>
      <dgm:t>
        <a:bodyPr/>
        <a:lstStyle/>
        <a:p>
          <a:endParaRPr lang="en-US"/>
        </a:p>
      </dgm:t>
    </dgm:pt>
    <dgm:pt modelId="{CF4B414A-9677-4EEB-BA55-9093DE7605B3}">
      <dgm:prSet phldrT="[Text]" custT="1"/>
      <dgm:spPr/>
      <dgm:t>
        <a:bodyPr/>
        <a:lstStyle/>
        <a:p>
          <a:r>
            <a: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LED ON/BUZZER ON</a:t>
          </a:r>
          <a:endParaRPr lang="en-US" sz="1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FC3A1F2-9C61-4687-965A-1840C0C6967D}" type="parTrans" cxnId="{BBF4D166-A028-4173-B3F3-95E2F028015D}">
      <dgm:prSet/>
      <dgm:spPr>
        <a:ln>
          <a:headEnd type="none" w="med" len="med"/>
          <a:tailEnd type="triangle" w="med" len="med"/>
        </a:ln>
      </dgm:spPr>
      <dgm:t>
        <a:bodyPr/>
        <a:lstStyle/>
        <a:p>
          <a:endParaRPr lang="en-US"/>
        </a:p>
      </dgm:t>
    </dgm:pt>
    <dgm:pt modelId="{9F8AC54C-A435-4294-9A33-E5A2D883D917}" type="sibTrans" cxnId="{BBF4D166-A028-4173-B3F3-95E2F028015D}">
      <dgm:prSet/>
      <dgm:spPr/>
      <dgm:t>
        <a:bodyPr/>
        <a:lstStyle/>
        <a:p>
          <a:endParaRPr lang="en-US"/>
        </a:p>
      </dgm:t>
    </dgm:pt>
    <dgm:pt modelId="{E1C960E1-5F36-4A07-BC29-18260045C87D}">
      <dgm:prSet phldrT="[Text]" custT="1"/>
      <dgm:spPr/>
      <dgm:t>
        <a:bodyPr/>
        <a:lstStyle/>
        <a:p>
          <a:r>
            <a: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Is the alcohol amount&lt;threshold</a:t>
          </a:r>
          <a:endParaRPr lang="en-US" sz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228FADA-6FBC-4271-80A5-E09AFB01C322}" type="parTrans" cxnId="{3D7F776C-35B5-4058-A29F-0F2706DAFCD1}">
      <dgm:prSet/>
      <dgm:spPr>
        <a:ln>
          <a:headEnd type="none" w="med" len="med"/>
          <a:tailEnd type="triangle" w="med" len="med"/>
        </a:ln>
      </dgm:spPr>
      <dgm:t>
        <a:bodyPr/>
        <a:lstStyle/>
        <a:p>
          <a:endParaRPr lang="en-US"/>
        </a:p>
      </dgm:t>
    </dgm:pt>
    <dgm:pt modelId="{785CEBE7-78A1-42E7-97A1-065132A4AA04}" type="sibTrans" cxnId="{3D7F776C-35B5-4058-A29F-0F2706DAFCD1}">
      <dgm:prSet/>
      <dgm:spPr/>
      <dgm:t>
        <a:bodyPr/>
        <a:lstStyle/>
        <a:p>
          <a:endParaRPr lang="en-US"/>
        </a:p>
      </dgm:t>
    </dgm:pt>
    <dgm:pt modelId="{17975828-8299-49CE-A4FE-537A4EB84D69}">
      <dgm:prSet phldrT="[Text]" custT="1"/>
      <dgm:spPr/>
      <dgm:t>
        <a:bodyPr/>
        <a:lstStyle/>
        <a:p>
          <a:r>
            <a: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YES</a:t>
          </a:r>
          <a:endParaRPr lang="en-US" sz="1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0CD03FE-CA5E-4BAB-8C26-2C05D1D41ED4}" type="parTrans" cxnId="{0D17D71C-0918-4773-BA54-D4B4B816ADE8}">
      <dgm:prSet/>
      <dgm:spPr>
        <a:ln>
          <a:headEnd type="none" w="med" len="med"/>
          <a:tailEnd type="triangle" w="med" len="med"/>
        </a:ln>
      </dgm:spPr>
      <dgm:t>
        <a:bodyPr/>
        <a:lstStyle/>
        <a:p>
          <a:endParaRPr lang="en-US"/>
        </a:p>
      </dgm:t>
    </dgm:pt>
    <dgm:pt modelId="{E31DBC65-F99F-4CA2-8075-F9E586989015}" type="sibTrans" cxnId="{0D17D71C-0918-4773-BA54-D4B4B816ADE8}">
      <dgm:prSet/>
      <dgm:spPr/>
      <dgm:t>
        <a:bodyPr/>
        <a:lstStyle/>
        <a:p>
          <a:endParaRPr lang="en-US"/>
        </a:p>
      </dgm:t>
    </dgm:pt>
    <dgm:pt modelId="{35E659F2-9A74-4951-BE05-E76D43DBAB82}">
      <dgm:prSet phldrT="[Text]" custT="1"/>
      <dgm:spPr/>
      <dgm:t>
        <a:bodyPr/>
        <a:lstStyle/>
        <a:p>
          <a:r>
            <a: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Engine Turns ON</a:t>
          </a:r>
          <a:endParaRPr lang="en-US" sz="1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7F7F5EF-AE3C-4F80-A000-CBA9BE5C5251}" type="parTrans" cxnId="{1F80C61C-5BA1-4A54-A84F-1AE3C0380217}">
      <dgm:prSet/>
      <dgm:spPr>
        <a:ln>
          <a:headEnd type="none" w="med" len="med"/>
          <a:tailEnd type="triangle" w="med" len="med"/>
        </a:ln>
      </dgm:spPr>
      <dgm:t>
        <a:bodyPr/>
        <a:lstStyle/>
        <a:p>
          <a:endParaRPr lang="en-US"/>
        </a:p>
      </dgm:t>
    </dgm:pt>
    <dgm:pt modelId="{904D3F62-AE55-4439-8E3D-E23AA9748B92}" type="sibTrans" cxnId="{1F80C61C-5BA1-4A54-A84F-1AE3C0380217}">
      <dgm:prSet/>
      <dgm:spPr/>
      <dgm:t>
        <a:bodyPr/>
        <a:lstStyle/>
        <a:p>
          <a:endParaRPr lang="en-US"/>
        </a:p>
      </dgm:t>
    </dgm:pt>
    <dgm:pt modelId="{53870660-A8E0-4B72-B093-400E62254A52}">
      <dgm:prSet phldrT="[Text]" custT="1"/>
      <dgm:spPr/>
      <dgm:t>
        <a:bodyPr/>
        <a:lstStyle/>
        <a:p>
          <a:r>
            <a: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NO</a:t>
          </a:r>
          <a:endParaRPr lang="en-US" sz="1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B781605-0A6D-4603-8ACB-872364AB41A1}" type="parTrans" cxnId="{5F809460-0367-49A0-8FC2-2DABC8AD38F2}">
      <dgm:prSet/>
      <dgm:spPr>
        <a:ln>
          <a:headEnd type="none" w="med" len="med"/>
          <a:tailEnd type="triangle" w="med" len="med"/>
        </a:ln>
      </dgm:spPr>
      <dgm:t>
        <a:bodyPr/>
        <a:lstStyle/>
        <a:p>
          <a:endParaRPr lang="en-US"/>
        </a:p>
      </dgm:t>
    </dgm:pt>
    <dgm:pt modelId="{13F451A4-C91A-4C34-8DB5-9A4DC27B45D3}" type="sibTrans" cxnId="{5F809460-0367-49A0-8FC2-2DABC8AD38F2}">
      <dgm:prSet/>
      <dgm:spPr/>
      <dgm:t>
        <a:bodyPr/>
        <a:lstStyle/>
        <a:p>
          <a:endParaRPr lang="en-US"/>
        </a:p>
      </dgm:t>
    </dgm:pt>
    <dgm:pt modelId="{2C8D3BE3-4027-4416-AD49-BF9961DA338E}">
      <dgm:prSet phldrT="[Text]"/>
      <dgm:spPr/>
      <dgm:t>
        <a:bodyPr/>
        <a:lstStyle/>
        <a:p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Engine remains in OFF state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DBA4D07-8A14-47E4-829A-58344EA7843F}" type="parTrans" cxnId="{BFD7F4CC-E0F3-4652-BAC4-C3DD61ABD264}">
      <dgm:prSet/>
      <dgm:spPr>
        <a:ln>
          <a:headEnd type="none" w="med" len="med"/>
          <a:tailEnd type="triangle" w="med" len="med"/>
        </a:ln>
      </dgm:spPr>
      <dgm:t>
        <a:bodyPr/>
        <a:lstStyle/>
        <a:p>
          <a:endParaRPr lang="en-US"/>
        </a:p>
      </dgm:t>
    </dgm:pt>
    <dgm:pt modelId="{7101461C-588A-4C38-B6A5-73D4EF587551}" type="sibTrans" cxnId="{BFD7F4CC-E0F3-4652-BAC4-C3DD61ABD264}">
      <dgm:prSet/>
      <dgm:spPr/>
      <dgm:t>
        <a:bodyPr/>
        <a:lstStyle/>
        <a:p>
          <a:endParaRPr lang="en-US"/>
        </a:p>
      </dgm:t>
    </dgm:pt>
    <dgm:pt modelId="{2C5586DB-79D9-49B1-87F4-E494F0345C4B}" type="pres">
      <dgm:prSet presAssocID="{8582739A-EA92-4C66-B711-8391B74BE1E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6EF87367-436D-4844-9FDE-AD108A0D1DDB}" type="pres">
      <dgm:prSet presAssocID="{860E24AB-38B4-4445-951A-400AB07263C2}" presName="hierRoot1" presStyleCnt="0">
        <dgm:presLayoutVars>
          <dgm:hierBranch val="init"/>
        </dgm:presLayoutVars>
      </dgm:prSet>
      <dgm:spPr/>
    </dgm:pt>
    <dgm:pt modelId="{F35B3BC0-F11E-43F9-A16D-40DF0B5221ED}" type="pres">
      <dgm:prSet presAssocID="{860E24AB-38B4-4445-951A-400AB07263C2}" presName="rootComposite1" presStyleCnt="0"/>
      <dgm:spPr/>
    </dgm:pt>
    <dgm:pt modelId="{237617AE-8C03-4479-AC89-2B7949AD4F4F}" type="pres">
      <dgm:prSet presAssocID="{860E24AB-38B4-4445-951A-400AB07263C2}" presName="rootText1" presStyleLbl="node0" presStyleIdx="0" presStyleCnt="1" custScaleY="71601" custLinFactNeighborX="2623" custLinFactNeighborY="15740">
        <dgm:presLayoutVars>
          <dgm:chPref val="3"/>
        </dgm:presLayoutVars>
      </dgm:prSet>
      <dgm:spPr>
        <a:prstGeom prst="flowChartTerminator">
          <a:avLst/>
        </a:prstGeom>
      </dgm:spPr>
      <dgm:t>
        <a:bodyPr/>
        <a:lstStyle/>
        <a:p>
          <a:endParaRPr lang="en-US"/>
        </a:p>
      </dgm:t>
    </dgm:pt>
    <dgm:pt modelId="{EFE2B5F8-D94C-4B95-8E27-032167761984}" type="pres">
      <dgm:prSet presAssocID="{860E24AB-38B4-4445-951A-400AB07263C2}" presName="rootConnector1" presStyleLbl="node1" presStyleIdx="0" presStyleCnt="0"/>
      <dgm:spPr/>
      <dgm:t>
        <a:bodyPr/>
        <a:lstStyle/>
        <a:p>
          <a:endParaRPr lang="en-US"/>
        </a:p>
      </dgm:t>
    </dgm:pt>
    <dgm:pt modelId="{ECDBDC1C-F456-48DE-B8E4-31186B596CE0}" type="pres">
      <dgm:prSet presAssocID="{860E24AB-38B4-4445-951A-400AB07263C2}" presName="hierChild2" presStyleCnt="0"/>
      <dgm:spPr/>
    </dgm:pt>
    <dgm:pt modelId="{A3133CF1-C743-4D6C-AC3F-A64BD4F69DDE}" type="pres">
      <dgm:prSet presAssocID="{75E505AB-EF69-4B1E-9C98-57443D56FCDD}" presName="Name37" presStyleLbl="parChTrans1D2" presStyleIdx="0" presStyleCnt="1"/>
      <dgm:spPr/>
      <dgm:t>
        <a:bodyPr/>
        <a:lstStyle/>
        <a:p>
          <a:endParaRPr lang="en-US"/>
        </a:p>
      </dgm:t>
    </dgm:pt>
    <dgm:pt modelId="{0E101C37-7437-49A5-8FCD-0638B70D3A4C}" type="pres">
      <dgm:prSet presAssocID="{5736AA47-97B2-451E-9F8D-D2E503695A1E}" presName="hierRoot2" presStyleCnt="0">
        <dgm:presLayoutVars>
          <dgm:hierBranch val="init"/>
        </dgm:presLayoutVars>
      </dgm:prSet>
      <dgm:spPr/>
    </dgm:pt>
    <dgm:pt modelId="{65290BE7-339D-46B5-AAD7-7F69C6134447}" type="pres">
      <dgm:prSet presAssocID="{5736AA47-97B2-451E-9F8D-D2E503695A1E}" presName="rootComposite" presStyleCnt="0"/>
      <dgm:spPr/>
    </dgm:pt>
    <dgm:pt modelId="{28D92397-8EB8-45FA-9ACF-8C9796D316DD}" type="pres">
      <dgm:prSet presAssocID="{5736AA47-97B2-451E-9F8D-D2E503695A1E}" presName="rootText" presStyleLbl="node2" presStyleIdx="0" presStyleCnt="1" custScaleY="6851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E9C202E-1BA5-4C83-9760-D563103D37E3}" type="pres">
      <dgm:prSet presAssocID="{5736AA47-97B2-451E-9F8D-D2E503695A1E}" presName="rootConnector" presStyleLbl="node2" presStyleIdx="0" presStyleCnt="1"/>
      <dgm:spPr/>
      <dgm:t>
        <a:bodyPr/>
        <a:lstStyle/>
        <a:p>
          <a:endParaRPr lang="en-US"/>
        </a:p>
      </dgm:t>
    </dgm:pt>
    <dgm:pt modelId="{FA0AD533-96F4-40C1-8783-6BF49BEBD82C}" type="pres">
      <dgm:prSet presAssocID="{5736AA47-97B2-451E-9F8D-D2E503695A1E}" presName="hierChild4" presStyleCnt="0"/>
      <dgm:spPr/>
    </dgm:pt>
    <dgm:pt modelId="{C4F5B2BC-E17B-4C14-9DE4-D764CCAE2990}" type="pres">
      <dgm:prSet presAssocID="{66214D51-56C8-42AE-A4E8-82771D910BDE}" presName="Name37" presStyleLbl="parChTrans1D3" presStyleIdx="0" presStyleCnt="1"/>
      <dgm:spPr/>
      <dgm:t>
        <a:bodyPr/>
        <a:lstStyle/>
        <a:p>
          <a:endParaRPr lang="en-US"/>
        </a:p>
      </dgm:t>
    </dgm:pt>
    <dgm:pt modelId="{3C85EE73-9C17-4834-8F78-27EAE322F23E}" type="pres">
      <dgm:prSet presAssocID="{229DF4D4-E293-4271-9000-77490290F44A}" presName="hierRoot2" presStyleCnt="0">
        <dgm:presLayoutVars>
          <dgm:hierBranch val="init"/>
        </dgm:presLayoutVars>
      </dgm:prSet>
      <dgm:spPr/>
    </dgm:pt>
    <dgm:pt modelId="{12605E1E-EA1F-420E-BFE1-B1A737D9D766}" type="pres">
      <dgm:prSet presAssocID="{229DF4D4-E293-4271-9000-77490290F44A}" presName="rootComposite" presStyleCnt="0"/>
      <dgm:spPr/>
    </dgm:pt>
    <dgm:pt modelId="{CAE79D23-4AA3-43B5-8DEB-A6B7BB4E3ED5}" type="pres">
      <dgm:prSet presAssocID="{229DF4D4-E293-4271-9000-77490290F44A}" presName="rootText" presStyleLbl="node3" presStyleIdx="0" presStyleCnt="1" custScaleX="173617">
        <dgm:presLayoutVars>
          <dgm:chPref val="3"/>
        </dgm:presLayoutVars>
      </dgm:prSet>
      <dgm:spPr>
        <a:prstGeom prst="flowChartDecision">
          <a:avLst/>
        </a:prstGeom>
      </dgm:spPr>
      <dgm:t>
        <a:bodyPr/>
        <a:lstStyle/>
        <a:p>
          <a:endParaRPr lang="en-US"/>
        </a:p>
      </dgm:t>
    </dgm:pt>
    <dgm:pt modelId="{070114D4-6289-4284-8903-BE65E5400C31}" type="pres">
      <dgm:prSet presAssocID="{229DF4D4-E293-4271-9000-77490290F44A}" presName="rootConnector" presStyleLbl="node3" presStyleIdx="0" presStyleCnt="1"/>
      <dgm:spPr/>
      <dgm:t>
        <a:bodyPr/>
        <a:lstStyle/>
        <a:p>
          <a:endParaRPr lang="en-US"/>
        </a:p>
      </dgm:t>
    </dgm:pt>
    <dgm:pt modelId="{82DFE42B-25A9-4AD8-95D7-30F7248A7C41}" type="pres">
      <dgm:prSet presAssocID="{229DF4D4-E293-4271-9000-77490290F44A}" presName="hierChild4" presStyleCnt="0"/>
      <dgm:spPr/>
    </dgm:pt>
    <dgm:pt modelId="{1466DE43-69EF-4E7E-B416-9E8655842552}" type="pres">
      <dgm:prSet presAssocID="{9B3840F7-3F38-4E39-BB92-8107275DC2F1}" presName="Name37" presStyleLbl="parChTrans1D4" presStyleIdx="0" presStyleCnt="9"/>
      <dgm:spPr/>
      <dgm:t>
        <a:bodyPr/>
        <a:lstStyle/>
        <a:p>
          <a:endParaRPr lang="en-US"/>
        </a:p>
      </dgm:t>
    </dgm:pt>
    <dgm:pt modelId="{20D4FA66-A258-4761-B496-44E99FC5C5FB}" type="pres">
      <dgm:prSet presAssocID="{2C972D87-40FA-4139-A6D7-426A87D09C34}" presName="hierRoot2" presStyleCnt="0">
        <dgm:presLayoutVars>
          <dgm:hierBranch val="init"/>
        </dgm:presLayoutVars>
      </dgm:prSet>
      <dgm:spPr/>
    </dgm:pt>
    <dgm:pt modelId="{CC5CFB4A-D1A6-4628-8AB0-388E62719B1D}" type="pres">
      <dgm:prSet presAssocID="{2C972D87-40FA-4139-A6D7-426A87D09C34}" presName="rootComposite" presStyleCnt="0"/>
      <dgm:spPr/>
    </dgm:pt>
    <dgm:pt modelId="{85D162D4-208B-4AEE-A8E2-941EB4083802}" type="pres">
      <dgm:prSet presAssocID="{2C972D87-40FA-4139-A6D7-426A87D09C34}" presName="rootText" presStyleLbl="node4" presStyleIdx="0" presStyleCnt="9" custScaleY="7797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825ED61-03E0-429D-B369-BE5B4E40EF6D}" type="pres">
      <dgm:prSet presAssocID="{2C972D87-40FA-4139-A6D7-426A87D09C34}" presName="rootConnector" presStyleLbl="node4" presStyleIdx="0" presStyleCnt="9"/>
      <dgm:spPr/>
      <dgm:t>
        <a:bodyPr/>
        <a:lstStyle/>
        <a:p>
          <a:endParaRPr lang="en-US"/>
        </a:p>
      </dgm:t>
    </dgm:pt>
    <dgm:pt modelId="{7E0565FC-6471-4253-89DE-F518B85E02C4}" type="pres">
      <dgm:prSet presAssocID="{2C972D87-40FA-4139-A6D7-426A87D09C34}" presName="hierChild4" presStyleCnt="0"/>
      <dgm:spPr/>
    </dgm:pt>
    <dgm:pt modelId="{4D3BBA9E-FF7D-46AE-AEE2-210BEBB2BEE5}" type="pres">
      <dgm:prSet presAssocID="{4C4D07E6-7418-4DDF-A494-7A066D6698E3}" presName="Name37" presStyleLbl="parChTrans1D4" presStyleIdx="1" presStyleCnt="9"/>
      <dgm:spPr/>
      <dgm:t>
        <a:bodyPr/>
        <a:lstStyle/>
        <a:p>
          <a:endParaRPr lang="en-US"/>
        </a:p>
      </dgm:t>
    </dgm:pt>
    <dgm:pt modelId="{D0ABF28F-9851-4DC8-9D7D-4C775F84ACD1}" type="pres">
      <dgm:prSet presAssocID="{AE725B18-B584-410B-A57F-A3487AC8C285}" presName="hierRoot2" presStyleCnt="0">
        <dgm:presLayoutVars>
          <dgm:hierBranch val="init"/>
        </dgm:presLayoutVars>
      </dgm:prSet>
      <dgm:spPr/>
    </dgm:pt>
    <dgm:pt modelId="{3251ED60-0D75-4604-AC75-E9438F57B537}" type="pres">
      <dgm:prSet presAssocID="{AE725B18-B584-410B-A57F-A3487AC8C285}" presName="rootComposite" presStyleCnt="0"/>
      <dgm:spPr/>
    </dgm:pt>
    <dgm:pt modelId="{F0892F41-2204-4C61-B3F4-3494EE52CEAB}" type="pres">
      <dgm:prSet presAssocID="{AE725B18-B584-410B-A57F-A3487AC8C285}" presName="rootText" presStyleLbl="node4" presStyleIdx="1" presStyleCnt="9" custScaleY="8073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72CC62A-21D4-4799-AB05-09488F3DB660}" type="pres">
      <dgm:prSet presAssocID="{AE725B18-B584-410B-A57F-A3487AC8C285}" presName="rootConnector" presStyleLbl="node4" presStyleIdx="1" presStyleCnt="9"/>
      <dgm:spPr/>
      <dgm:t>
        <a:bodyPr/>
        <a:lstStyle/>
        <a:p>
          <a:endParaRPr lang="en-US"/>
        </a:p>
      </dgm:t>
    </dgm:pt>
    <dgm:pt modelId="{B6A62442-22F5-4A57-BF1A-C1B9A166FCC3}" type="pres">
      <dgm:prSet presAssocID="{AE725B18-B584-410B-A57F-A3487AC8C285}" presName="hierChild4" presStyleCnt="0"/>
      <dgm:spPr/>
    </dgm:pt>
    <dgm:pt modelId="{34192679-F673-483E-B3C9-B9A3E0D36A6C}" type="pres">
      <dgm:prSet presAssocID="{A228FADA-6FBC-4271-80A5-E09AFB01C322}" presName="Name37" presStyleLbl="parChTrans1D4" presStyleIdx="2" presStyleCnt="9"/>
      <dgm:spPr/>
      <dgm:t>
        <a:bodyPr/>
        <a:lstStyle/>
        <a:p>
          <a:endParaRPr lang="en-US"/>
        </a:p>
      </dgm:t>
    </dgm:pt>
    <dgm:pt modelId="{DA4A0DBA-7C67-4AEE-97C9-731C9C1AB3DD}" type="pres">
      <dgm:prSet presAssocID="{E1C960E1-5F36-4A07-BC29-18260045C87D}" presName="hierRoot2" presStyleCnt="0">
        <dgm:presLayoutVars>
          <dgm:hierBranch val="init"/>
        </dgm:presLayoutVars>
      </dgm:prSet>
      <dgm:spPr/>
    </dgm:pt>
    <dgm:pt modelId="{5E0FD4B5-12DE-4F93-8F48-536A209546BB}" type="pres">
      <dgm:prSet presAssocID="{E1C960E1-5F36-4A07-BC29-18260045C87D}" presName="rootComposite" presStyleCnt="0"/>
      <dgm:spPr/>
    </dgm:pt>
    <dgm:pt modelId="{BB9548F2-251B-430D-963A-9268FDE4730B}" type="pres">
      <dgm:prSet presAssocID="{E1C960E1-5F36-4A07-BC29-18260045C87D}" presName="rootText" presStyleLbl="node4" presStyleIdx="2" presStyleCnt="9" custScaleX="189615" custLinFactNeighborX="-574" custLinFactNeighborY="-2076">
        <dgm:presLayoutVars>
          <dgm:chPref val="3"/>
        </dgm:presLayoutVars>
      </dgm:prSet>
      <dgm:spPr>
        <a:prstGeom prst="flowChartDecision">
          <a:avLst/>
        </a:prstGeom>
      </dgm:spPr>
      <dgm:t>
        <a:bodyPr/>
        <a:lstStyle/>
        <a:p>
          <a:endParaRPr lang="en-US"/>
        </a:p>
      </dgm:t>
    </dgm:pt>
    <dgm:pt modelId="{2C5B65FE-8EE7-4394-A722-A87D94CFCDF9}" type="pres">
      <dgm:prSet presAssocID="{E1C960E1-5F36-4A07-BC29-18260045C87D}" presName="rootConnector" presStyleLbl="node4" presStyleIdx="2" presStyleCnt="9"/>
      <dgm:spPr/>
      <dgm:t>
        <a:bodyPr/>
        <a:lstStyle/>
        <a:p>
          <a:endParaRPr lang="en-US"/>
        </a:p>
      </dgm:t>
    </dgm:pt>
    <dgm:pt modelId="{4A5C9B04-5E99-4D4E-B118-051294FC2770}" type="pres">
      <dgm:prSet presAssocID="{E1C960E1-5F36-4A07-BC29-18260045C87D}" presName="hierChild4" presStyleCnt="0"/>
      <dgm:spPr/>
    </dgm:pt>
    <dgm:pt modelId="{9A13E200-686B-4AC7-BCD0-90D97FD3ED69}" type="pres">
      <dgm:prSet presAssocID="{50CD03FE-CA5E-4BAB-8C26-2C05D1D41ED4}" presName="Name37" presStyleLbl="parChTrans1D4" presStyleIdx="3" presStyleCnt="9"/>
      <dgm:spPr/>
      <dgm:t>
        <a:bodyPr/>
        <a:lstStyle/>
        <a:p>
          <a:endParaRPr lang="en-US"/>
        </a:p>
      </dgm:t>
    </dgm:pt>
    <dgm:pt modelId="{4C6294B4-FCDC-409A-BC7C-336B44201844}" type="pres">
      <dgm:prSet presAssocID="{17975828-8299-49CE-A4FE-537A4EB84D69}" presName="hierRoot2" presStyleCnt="0">
        <dgm:presLayoutVars>
          <dgm:hierBranch val="init"/>
        </dgm:presLayoutVars>
      </dgm:prSet>
      <dgm:spPr/>
    </dgm:pt>
    <dgm:pt modelId="{39B6EF41-8521-4417-A3D9-EBA23C18B1BE}" type="pres">
      <dgm:prSet presAssocID="{17975828-8299-49CE-A4FE-537A4EB84D69}" presName="rootComposite" presStyleCnt="0"/>
      <dgm:spPr/>
    </dgm:pt>
    <dgm:pt modelId="{B1050EDC-8E10-4E1E-AC27-070B9AE3574F}" type="pres">
      <dgm:prSet presAssocID="{17975828-8299-49CE-A4FE-537A4EB84D69}" presName="rootText" presStyleLbl="node4" presStyleIdx="3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F5A809A-817F-43C0-B458-ACC30E658163}" type="pres">
      <dgm:prSet presAssocID="{17975828-8299-49CE-A4FE-537A4EB84D69}" presName="rootConnector" presStyleLbl="node4" presStyleIdx="3" presStyleCnt="9"/>
      <dgm:spPr/>
      <dgm:t>
        <a:bodyPr/>
        <a:lstStyle/>
        <a:p>
          <a:endParaRPr lang="en-US"/>
        </a:p>
      </dgm:t>
    </dgm:pt>
    <dgm:pt modelId="{E0562C3D-AD16-47FC-97F4-3D9F960242B3}" type="pres">
      <dgm:prSet presAssocID="{17975828-8299-49CE-A4FE-537A4EB84D69}" presName="hierChild4" presStyleCnt="0"/>
      <dgm:spPr/>
    </dgm:pt>
    <dgm:pt modelId="{1EA03CFC-E334-4AC3-A88C-0FB807D3A5E9}" type="pres">
      <dgm:prSet presAssocID="{57F7F5EF-AE3C-4F80-A000-CBA9BE5C5251}" presName="Name37" presStyleLbl="parChTrans1D4" presStyleIdx="4" presStyleCnt="9"/>
      <dgm:spPr/>
      <dgm:t>
        <a:bodyPr/>
        <a:lstStyle/>
        <a:p>
          <a:endParaRPr lang="en-US"/>
        </a:p>
      </dgm:t>
    </dgm:pt>
    <dgm:pt modelId="{62BDC1A6-E782-4C19-A0B0-ABED559F7354}" type="pres">
      <dgm:prSet presAssocID="{35E659F2-9A74-4951-BE05-E76D43DBAB82}" presName="hierRoot2" presStyleCnt="0">
        <dgm:presLayoutVars>
          <dgm:hierBranch val="init"/>
        </dgm:presLayoutVars>
      </dgm:prSet>
      <dgm:spPr/>
    </dgm:pt>
    <dgm:pt modelId="{EFC95037-05DC-4A07-86F3-45B5332BC23A}" type="pres">
      <dgm:prSet presAssocID="{35E659F2-9A74-4951-BE05-E76D43DBAB82}" presName="rootComposite" presStyleCnt="0"/>
      <dgm:spPr/>
    </dgm:pt>
    <dgm:pt modelId="{3C787513-B877-4075-B09C-7FC54E037EA2}" type="pres">
      <dgm:prSet presAssocID="{35E659F2-9A74-4951-BE05-E76D43DBAB82}" presName="rootText" presStyleLbl="node4" presStyleIdx="4" presStyleCnt="9">
        <dgm:presLayoutVars>
          <dgm:chPref val="3"/>
        </dgm:presLayoutVars>
      </dgm:prSet>
      <dgm:spPr>
        <a:prstGeom prst="flowChartTerminator">
          <a:avLst/>
        </a:prstGeom>
      </dgm:spPr>
      <dgm:t>
        <a:bodyPr/>
        <a:lstStyle/>
        <a:p>
          <a:endParaRPr lang="en-US"/>
        </a:p>
      </dgm:t>
    </dgm:pt>
    <dgm:pt modelId="{F61D51A3-6F07-4EB9-AAD7-7D472DF0373C}" type="pres">
      <dgm:prSet presAssocID="{35E659F2-9A74-4951-BE05-E76D43DBAB82}" presName="rootConnector" presStyleLbl="node4" presStyleIdx="4" presStyleCnt="9"/>
      <dgm:spPr/>
      <dgm:t>
        <a:bodyPr/>
        <a:lstStyle/>
        <a:p>
          <a:endParaRPr lang="en-US"/>
        </a:p>
      </dgm:t>
    </dgm:pt>
    <dgm:pt modelId="{247B210A-B2E0-4918-9758-E750385CA946}" type="pres">
      <dgm:prSet presAssocID="{35E659F2-9A74-4951-BE05-E76D43DBAB82}" presName="hierChild4" presStyleCnt="0"/>
      <dgm:spPr/>
    </dgm:pt>
    <dgm:pt modelId="{94D7348D-6625-4F13-A7EC-5E9CD2276FAB}" type="pres">
      <dgm:prSet presAssocID="{35E659F2-9A74-4951-BE05-E76D43DBAB82}" presName="hierChild5" presStyleCnt="0"/>
      <dgm:spPr/>
    </dgm:pt>
    <dgm:pt modelId="{998E8A0C-4AD2-4573-A02E-CFAD24141F88}" type="pres">
      <dgm:prSet presAssocID="{17975828-8299-49CE-A4FE-537A4EB84D69}" presName="hierChild5" presStyleCnt="0"/>
      <dgm:spPr/>
    </dgm:pt>
    <dgm:pt modelId="{5EF80A52-7278-4482-8C34-8DBBFA8255B0}" type="pres">
      <dgm:prSet presAssocID="{2B781605-0A6D-4603-8ACB-872364AB41A1}" presName="Name37" presStyleLbl="parChTrans1D4" presStyleIdx="5" presStyleCnt="9"/>
      <dgm:spPr/>
      <dgm:t>
        <a:bodyPr/>
        <a:lstStyle/>
        <a:p>
          <a:endParaRPr lang="en-US"/>
        </a:p>
      </dgm:t>
    </dgm:pt>
    <dgm:pt modelId="{40FC067F-A767-4162-8CA7-43E3BE6A769B}" type="pres">
      <dgm:prSet presAssocID="{53870660-A8E0-4B72-B093-400E62254A52}" presName="hierRoot2" presStyleCnt="0">
        <dgm:presLayoutVars>
          <dgm:hierBranch val="init"/>
        </dgm:presLayoutVars>
      </dgm:prSet>
      <dgm:spPr/>
    </dgm:pt>
    <dgm:pt modelId="{5C000ADD-C95A-4069-9726-EE7339B275A0}" type="pres">
      <dgm:prSet presAssocID="{53870660-A8E0-4B72-B093-400E62254A52}" presName="rootComposite" presStyleCnt="0"/>
      <dgm:spPr/>
    </dgm:pt>
    <dgm:pt modelId="{A75D2B8D-96F9-4EF7-9F2A-F4FF1870814E}" type="pres">
      <dgm:prSet presAssocID="{53870660-A8E0-4B72-B093-400E62254A52}" presName="rootText" presStyleLbl="node4" presStyleIdx="5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A4E8D42-1A3F-4510-9DB7-52F26583B541}" type="pres">
      <dgm:prSet presAssocID="{53870660-A8E0-4B72-B093-400E62254A52}" presName="rootConnector" presStyleLbl="node4" presStyleIdx="5" presStyleCnt="9"/>
      <dgm:spPr/>
      <dgm:t>
        <a:bodyPr/>
        <a:lstStyle/>
        <a:p>
          <a:endParaRPr lang="en-US"/>
        </a:p>
      </dgm:t>
    </dgm:pt>
    <dgm:pt modelId="{48110DF2-AD96-4832-9CB7-E40F36765AC6}" type="pres">
      <dgm:prSet presAssocID="{53870660-A8E0-4B72-B093-400E62254A52}" presName="hierChild4" presStyleCnt="0"/>
      <dgm:spPr/>
    </dgm:pt>
    <dgm:pt modelId="{91E3DD79-F6D5-4F2F-A18D-B219A5202E75}" type="pres">
      <dgm:prSet presAssocID="{7DBA4D07-8A14-47E4-829A-58344EA7843F}" presName="Name37" presStyleLbl="parChTrans1D4" presStyleIdx="6" presStyleCnt="9"/>
      <dgm:spPr/>
      <dgm:t>
        <a:bodyPr/>
        <a:lstStyle/>
        <a:p>
          <a:endParaRPr lang="en-US"/>
        </a:p>
      </dgm:t>
    </dgm:pt>
    <dgm:pt modelId="{A472D18E-75BF-4F06-B2C8-01FE9F742D06}" type="pres">
      <dgm:prSet presAssocID="{2C8D3BE3-4027-4416-AD49-BF9961DA338E}" presName="hierRoot2" presStyleCnt="0">
        <dgm:presLayoutVars>
          <dgm:hierBranch val="init"/>
        </dgm:presLayoutVars>
      </dgm:prSet>
      <dgm:spPr/>
    </dgm:pt>
    <dgm:pt modelId="{F0B9ED3F-CBEE-4F94-A3D8-2848854BBEB2}" type="pres">
      <dgm:prSet presAssocID="{2C8D3BE3-4027-4416-AD49-BF9961DA338E}" presName="rootComposite" presStyleCnt="0"/>
      <dgm:spPr/>
    </dgm:pt>
    <dgm:pt modelId="{7988ABA1-5029-4A59-860E-4ED947A7D747}" type="pres">
      <dgm:prSet presAssocID="{2C8D3BE3-4027-4416-AD49-BF9961DA338E}" presName="rootText" presStyleLbl="node4" presStyleIdx="6" presStyleCnt="9">
        <dgm:presLayoutVars>
          <dgm:chPref val="3"/>
        </dgm:presLayoutVars>
      </dgm:prSet>
      <dgm:spPr>
        <a:prstGeom prst="flowChartTerminator">
          <a:avLst/>
        </a:prstGeom>
      </dgm:spPr>
      <dgm:t>
        <a:bodyPr/>
        <a:lstStyle/>
        <a:p>
          <a:endParaRPr lang="en-US"/>
        </a:p>
      </dgm:t>
    </dgm:pt>
    <dgm:pt modelId="{7F732E6A-B421-4A7A-944C-27810C0B0CC2}" type="pres">
      <dgm:prSet presAssocID="{2C8D3BE3-4027-4416-AD49-BF9961DA338E}" presName="rootConnector" presStyleLbl="node4" presStyleIdx="6" presStyleCnt="9"/>
      <dgm:spPr/>
      <dgm:t>
        <a:bodyPr/>
        <a:lstStyle/>
        <a:p>
          <a:endParaRPr lang="en-US"/>
        </a:p>
      </dgm:t>
    </dgm:pt>
    <dgm:pt modelId="{0CE8B084-A3D4-4AC3-8EED-01EAD676B7E1}" type="pres">
      <dgm:prSet presAssocID="{2C8D3BE3-4027-4416-AD49-BF9961DA338E}" presName="hierChild4" presStyleCnt="0"/>
      <dgm:spPr/>
    </dgm:pt>
    <dgm:pt modelId="{C572419F-54A8-47EB-A94D-FF4944DBD418}" type="pres">
      <dgm:prSet presAssocID="{2C8D3BE3-4027-4416-AD49-BF9961DA338E}" presName="hierChild5" presStyleCnt="0"/>
      <dgm:spPr/>
    </dgm:pt>
    <dgm:pt modelId="{FC8A9A2F-3043-4D0A-BF3C-E4EEBE79563F}" type="pres">
      <dgm:prSet presAssocID="{53870660-A8E0-4B72-B093-400E62254A52}" presName="hierChild5" presStyleCnt="0"/>
      <dgm:spPr/>
    </dgm:pt>
    <dgm:pt modelId="{DA01DA6D-891A-4955-888A-5B7ADE256F57}" type="pres">
      <dgm:prSet presAssocID="{E1C960E1-5F36-4A07-BC29-18260045C87D}" presName="hierChild5" presStyleCnt="0"/>
      <dgm:spPr/>
    </dgm:pt>
    <dgm:pt modelId="{758CB68F-91FD-49AA-A731-6963A3E4BF14}" type="pres">
      <dgm:prSet presAssocID="{AE725B18-B584-410B-A57F-A3487AC8C285}" presName="hierChild5" presStyleCnt="0"/>
      <dgm:spPr/>
    </dgm:pt>
    <dgm:pt modelId="{1BC05E9F-0986-4655-97EA-D667D7089528}" type="pres">
      <dgm:prSet presAssocID="{2C972D87-40FA-4139-A6D7-426A87D09C34}" presName="hierChild5" presStyleCnt="0"/>
      <dgm:spPr/>
    </dgm:pt>
    <dgm:pt modelId="{F7DF16B7-3883-4B3C-B1DE-5BBBF89764C9}" type="pres">
      <dgm:prSet presAssocID="{1D744724-C0B1-416A-B0C8-DE9CADFC0802}" presName="Name37" presStyleLbl="parChTrans1D4" presStyleIdx="7" presStyleCnt="9"/>
      <dgm:spPr/>
      <dgm:t>
        <a:bodyPr/>
        <a:lstStyle/>
        <a:p>
          <a:endParaRPr lang="en-US"/>
        </a:p>
      </dgm:t>
    </dgm:pt>
    <dgm:pt modelId="{FE57E3F3-5E8D-412B-948D-993BEA55802C}" type="pres">
      <dgm:prSet presAssocID="{23D806D4-97F4-4EB6-8AED-3B03B2980399}" presName="hierRoot2" presStyleCnt="0">
        <dgm:presLayoutVars>
          <dgm:hierBranch val="init"/>
        </dgm:presLayoutVars>
      </dgm:prSet>
      <dgm:spPr/>
    </dgm:pt>
    <dgm:pt modelId="{E67207B6-3DA4-4537-9236-0E2378AE55D0}" type="pres">
      <dgm:prSet presAssocID="{23D806D4-97F4-4EB6-8AED-3B03B2980399}" presName="rootComposite" presStyleCnt="0"/>
      <dgm:spPr/>
    </dgm:pt>
    <dgm:pt modelId="{8505D2C6-6280-45F9-A6CB-65DE21C34C43}" type="pres">
      <dgm:prSet presAssocID="{23D806D4-97F4-4EB6-8AED-3B03B2980399}" presName="rootText" presStyleLbl="node4" presStyleIdx="7" presStyleCnt="9" custScaleY="6870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E261D23-0E68-4155-BFDB-F25E9840E308}" type="pres">
      <dgm:prSet presAssocID="{23D806D4-97F4-4EB6-8AED-3B03B2980399}" presName="rootConnector" presStyleLbl="node4" presStyleIdx="7" presStyleCnt="9"/>
      <dgm:spPr/>
      <dgm:t>
        <a:bodyPr/>
        <a:lstStyle/>
        <a:p>
          <a:endParaRPr lang="en-US"/>
        </a:p>
      </dgm:t>
    </dgm:pt>
    <dgm:pt modelId="{39A6B288-F524-4523-8DA8-0B635185EFA6}" type="pres">
      <dgm:prSet presAssocID="{23D806D4-97F4-4EB6-8AED-3B03B2980399}" presName="hierChild4" presStyleCnt="0"/>
      <dgm:spPr/>
    </dgm:pt>
    <dgm:pt modelId="{23FCE495-B07F-4BF7-B009-3B0B8DBB618E}" type="pres">
      <dgm:prSet presAssocID="{EFC3A1F2-9C61-4687-965A-1840C0C6967D}" presName="Name37" presStyleLbl="parChTrans1D4" presStyleIdx="8" presStyleCnt="9"/>
      <dgm:spPr/>
      <dgm:t>
        <a:bodyPr/>
        <a:lstStyle/>
        <a:p>
          <a:endParaRPr lang="en-US"/>
        </a:p>
      </dgm:t>
    </dgm:pt>
    <dgm:pt modelId="{48B59F7E-C38C-456D-B0E9-BD9EDDE19F24}" type="pres">
      <dgm:prSet presAssocID="{CF4B414A-9677-4EEB-BA55-9093DE7605B3}" presName="hierRoot2" presStyleCnt="0">
        <dgm:presLayoutVars>
          <dgm:hierBranch val="init"/>
        </dgm:presLayoutVars>
      </dgm:prSet>
      <dgm:spPr/>
    </dgm:pt>
    <dgm:pt modelId="{648707B0-1CDA-4668-BC3D-C773B046C396}" type="pres">
      <dgm:prSet presAssocID="{CF4B414A-9677-4EEB-BA55-9093DE7605B3}" presName="rootComposite" presStyleCnt="0"/>
      <dgm:spPr/>
    </dgm:pt>
    <dgm:pt modelId="{BC93A7A6-1B8E-4546-9934-4D84882FEAE2}" type="pres">
      <dgm:prSet presAssocID="{CF4B414A-9677-4EEB-BA55-9093DE7605B3}" presName="rootText" presStyleLbl="node4" presStyleIdx="8" presStyleCnt="9" custScaleY="773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357107A-07D5-4E61-88D4-798482670204}" type="pres">
      <dgm:prSet presAssocID="{CF4B414A-9677-4EEB-BA55-9093DE7605B3}" presName="rootConnector" presStyleLbl="node4" presStyleIdx="8" presStyleCnt="9"/>
      <dgm:spPr/>
      <dgm:t>
        <a:bodyPr/>
        <a:lstStyle/>
        <a:p>
          <a:endParaRPr lang="en-US"/>
        </a:p>
      </dgm:t>
    </dgm:pt>
    <dgm:pt modelId="{EF60A9F6-54CD-409A-BB94-E6AF4265B4B4}" type="pres">
      <dgm:prSet presAssocID="{CF4B414A-9677-4EEB-BA55-9093DE7605B3}" presName="hierChild4" presStyleCnt="0"/>
      <dgm:spPr/>
    </dgm:pt>
    <dgm:pt modelId="{D6E26025-906B-4812-A47E-03CAFDD3316E}" type="pres">
      <dgm:prSet presAssocID="{CF4B414A-9677-4EEB-BA55-9093DE7605B3}" presName="hierChild5" presStyleCnt="0"/>
      <dgm:spPr/>
    </dgm:pt>
    <dgm:pt modelId="{95ACC963-DFA4-4AAE-9026-3957A5040AA1}" type="pres">
      <dgm:prSet presAssocID="{23D806D4-97F4-4EB6-8AED-3B03B2980399}" presName="hierChild5" presStyleCnt="0"/>
      <dgm:spPr/>
    </dgm:pt>
    <dgm:pt modelId="{7CE60696-1CA8-4537-A6B7-498DADAE554A}" type="pres">
      <dgm:prSet presAssocID="{229DF4D4-E293-4271-9000-77490290F44A}" presName="hierChild5" presStyleCnt="0"/>
      <dgm:spPr/>
    </dgm:pt>
    <dgm:pt modelId="{997D7E71-8732-430F-9F0D-959015F93761}" type="pres">
      <dgm:prSet presAssocID="{5736AA47-97B2-451E-9F8D-D2E503695A1E}" presName="hierChild5" presStyleCnt="0"/>
      <dgm:spPr/>
    </dgm:pt>
    <dgm:pt modelId="{4CAA02EA-17F6-4EB2-A513-12DCBC15F4C6}" type="pres">
      <dgm:prSet presAssocID="{860E24AB-38B4-4445-951A-400AB07263C2}" presName="hierChild3" presStyleCnt="0"/>
      <dgm:spPr/>
    </dgm:pt>
  </dgm:ptLst>
  <dgm:cxnLst>
    <dgm:cxn modelId="{D219E1B3-1BDE-4045-AF5C-72F5C8A54EF0}" type="presOf" srcId="{CF4B414A-9677-4EEB-BA55-9093DE7605B3}" destId="{BC93A7A6-1B8E-4546-9934-4D84882FEAE2}" srcOrd="0" destOrd="0" presId="urn:microsoft.com/office/officeart/2005/8/layout/orgChart1"/>
    <dgm:cxn modelId="{37017357-E08D-443D-BD25-D292F75E5DC0}" type="presOf" srcId="{5736AA47-97B2-451E-9F8D-D2E503695A1E}" destId="{28D92397-8EB8-45FA-9ACF-8C9796D316DD}" srcOrd="0" destOrd="0" presId="urn:microsoft.com/office/officeart/2005/8/layout/orgChart1"/>
    <dgm:cxn modelId="{24005E5F-8C75-4097-8A9B-A2610B8215FD}" type="presOf" srcId="{EFC3A1F2-9C61-4687-965A-1840C0C6967D}" destId="{23FCE495-B07F-4BF7-B009-3B0B8DBB618E}" srcOrd="0" destOrd="0" presId="urn:microsoft.com/office/officeart/2005/8/layout/orgChart1"/>
    <dgm:cxn modelId="{0D17D71C-0918-4773-BA54-D4B4B816ADE8}" srcId="{E1C960E1-5F36-4A07-BC29-18260045C87D}" destId="{17975828-8299-49CE-A4FE-537A4EB84D69}" srcOrd="0" destOrd="0" parTransId="{50CD03FE-CA5E-4BAB-8C26-2C05D1D41ED4}" sibTransId="{E31DBC65-F99F-4CA2-8075-F9E586989015}"/>
    <dgm:cxn modelId="{E1F025BE-BE41-4290-9838-DE95B7C57C89}" type="presOf" srcId="{5736AA47-97B2-451E-9F8D-D2E503695A1E}" destId="{9E9C202E-1BA5-4C83-9760-D563103D37E3}" srcOrd="1" destOrd="0" presId="urn:microsoft.com/office/officeart/2005/8/layout/orgChart1"/>
    <dgm:cxn modelId="{9B150BF0-CFD7-4BFF-B5A5-4E0A202FE2DF}" srcId="{8582739A-EA92-4C66-B711-8391B74BE1EB}" destId="{860E24AB-38B4-4445-951A-400AB07263C2}" srcOrd="0" destOrd="0" parTransId="{0060D2C9-017D-4620-B103-AD14F130A57D}" sibTransId="{10DE8C01-B7ED-4B23-98DB-F4BB024ED517}"/>
    <dgm:cxn modelId="{769BDEEE-F48A-4AA0-80E6-7C12E3164427}" type="presOf" srcId="{860E24AB-38B4-4445-951A-400AB07263C2}" destId="{237617AE-8C03-4479-AC89-2B7949AD4F4F}" srcOrd="0" destOrd="0" presId="urn:microsoft.com/office/officeart/2005/8/layout/orgChart1"/>
    <dgm:cxn modelId="{6A4B99C8-028B-4D8E-8964-35CC8EAA4B4C}" type="presOf" srcId="{2B781605-0A6D-4603-8ACB-872364AB41A1}" destId="{5EF80A52-7278-4482-8C34-8DBBFA8255B0}" srcOrd="0" destOrd="0" presId="urn:microsoft.com/office/officeart/2005/8/layout/orgChart1"/>
    <dgm:cxn modelId="{9A263D07-0821-46DE-82D7-FA114B67FE31}" type="presOf" srcId="{AE725B18-B584-410B-A57F-A3487AC8C285}" destId="{F0892F41-2204-4C61-B3F4-3494EE52CEAB}" srcOrd="0" destOrd="0" presId="urn:microsoft.com/office/officeart/2005/8/layout/orgChart1"/>
    <dgm:cxn modelId="{A5ACE225-2DDA-45C3-9C73-3A5B665943A8}" type="presOf" srcId="{2C972D87-40FA-4139-A6D7-426A87D09C34}" destId="{1825ED61-03E0-429D-B369-BE5B4E40EF6D}" srcOrd="1" destOrd="0" presId="urn:microsoft.com/office/officeart/2005/8/layout/orgChart1"/>
    <dgm:cxn modelId="{A7CB14C5-92EB-4A8F-9E31-E4366C17C0A4}" type="presOf" srcId="{23D806D4-97F4-4EB6-8AED-3B03B2980399}" destId="{8505D2C6-6280-45F9-A6CB-65DE21C34C43}" srcOrd="0" destOrd="0" presId="urn:microsoft.com/office/officeart/2005/8/layout/orgChart1"/>
    <dgm:cxn modelId="{2C27DC4B-4F43-4CE4-B641-ACAD381D773F}" type="presOf" srcId="{1D744724-C0B1-416A-B0C8-DE9CADFC0802}" destId="{F7DF16B7-3883-4B3C-B1DE-5BBBF89764C9}" srcOrd="0" destOrd="0" presId="urn:microsoft.com/office/officeart/2005/8/layout/orgChart1"/>
    <dgm:cxn modelId="{1CB4A641-C84A-4601-8B0E-CF1A2BFC8CC3}" type="presOf" srcId="{2C8D3BE3-4027-4416-AD49-BF9961DA338E}" destId="{7988ABA1-5029-4A59-860E-4ED947A7D747}" srcOrd="0" destOrd="0" presId="urn:microsoft.com/office/officeart/2005/8/layout/orgChart1"/>
    <dgm:cxn modelId="{EF80E0CD-E2C0-47BF-913C-B7AC0C863F54}" type="presOf" srcId="{50CD03FE-CA5E-4BAB-8C26-2C05D1D41ED4}" destId="{9A13E200-686B-4AC7-BCD0-90D97FD3ED69}" srcOrd="0" destOrd="0" presId="urn:microsoft.com/office/officeart/2005/8/layout/orgChart1"/>
    <dgm:cxn modelId="{562D49BD-DCF9-4FFE-9106-50DEE69A74BD}" type="presOf" srcId="{35E659F2-9A74-4951-BE05-E76D43DBAB82}" destId="{F61D51A3-6F07-4EB9-AAD7-7D472DF0373C}" srcOrd="1" destOrd="0" presId="urn:microsoft.com/office/officeart/2005/8/layout/orgChart1"/>
    <dgm:cxn modelId="{3E2CB2F7-C77D-4899-BBDC-444D1E21F8F8}" type="presOf" srcId="{229DF4D4-E293-4271-9000-77490290F44A}" destId="{CAE79D23-4AA3-43B5-8DEB-A6B7BB4E3ED5}" srcOrd="0" destOrd="0" presId="urn:microsoft.com/office/officeart/2005/8/layout/orgChart1"/>
    <dgm:cxn modelId="{37409FC7-BF0A-4386-8EA6-25234BAC3B16}" type="presOf" srcId="{23D806D4-97F4-4EB6-8AED-3B03B2980399}" destId="{AE261D23-0E68-4155-BFDB-F25E9840E308}" srcOrd="1" destOrd="0" presId="urn:microsoft.com/office/officeart/2005/8/layout/orgChart1"/>
    <dgm:cxn modelId="{FC123857-7265-46E3-9301-769502398B04}" type="presOf" srcId="{2C972D87-40FA-4139-A6D7-426A87D09C34}" destId="{85D162D4-208B-4AEE-A8E2-941EB4083802}" srcOrd="0" destOrd="0" presId="urn:microsoft.com/office/officeart/2005/8/layout/orgChart1"/>
    <dgm:cxn modelId="{80AD8090-AD41-4CC8-8B7A-81CA0A3B25BE}" type="presOf" srcId="{E1C960E1-5F36-4A07-BC29-18260045C87D}" destId="{2C5B65FE-8EE7-4394-A722-A87D94CFCDF9}" srcOrd="1" destOrd="0" presId="urn:microsoft.com/office/officeart/2005/8/layout/orgChart1"/>
    <dgm:cxn modelId="{BBF4D166-A028-4173-B3F3-95E2F028015D}" srcId="{23D806D4-97F4-4EB6-8AED-3B03B2980399}" destId="{CF4B414A-9677-4EEB-BA55-9093DE7605B3}" srcOrd="0" destOrd="0" parTransId="{EFC3A1F2-9C61-4687-965A-1840C0C6967D}" sibTransId="{9F8AC54C-A435-4294-9A33-E5A2D883D917}"/>
    <dgm:cxn modelId="{5F809460-0367-49A0-8FC2-2DABC8AD38F2}" srcId="{E1C960E1-5F36-4A07-BC29-18260045C87D}" destId="{53870660-A8E0-4B72-B093-400E62254A52}" srcOrd="1" destOrd="0" parTransId="{2B781605-0A6D-4603-8ACB-872364AB41A1}" sibTransId="{13F451A4-C91A-4C34-8DB5-9A4DC27B45D3}"/>
    <dgm:cxn modelId="{55FD3F9B-D08D-4DC0-BE07-E10D025D975A}" type="presOf" srcId="{2C8D3BE3-4027-4416-AD49-BF9961DA338E}" destId="{7F732E6A-B421-4A7A-944C-27810C0B0CC2}" srcOrd="1" destOrd="0" presId="urn:microsoft.com/office/officeart/2005/8/layout/orgChart1"/>
    <dgm:cxn modelId="{924BF501-5B3D-48BC-9F04-128963DA9623}" type="presOf" srcId="{35E659F2-9A74-4951-BE05-E76D43DBAB82}" destId="{3C787513-B877-4075-B09C-7FC54E037EA2}" srcOrd="0" destOrd="0" presId="urn:microsoft.com/office/officeart/2005/8/layout/orgChart1"/>
    <dgm:cxn modelId="{D805B3E5-5925-4B69-858F-85242CBCBCA0}" srcId="{5736AA47-97B2-451E-9F8D-D2E503695A1E}" destId="{229DF4D4-E293-4271-9000-77490290F44A}" srcOrd="0" destOrd="0" parTransId="{66214D51-56C8-42AE-A4E8-82771D910BDE}" sibTransId="{18C53EB0-13E7-44D6-A424-07AF1A50FB4C}"/>
    <dgm:cxn modelId="{A132CEF8-F49C-4238-A0FB-016308C327CC}" type="presOf" srcId="{57F7F5EF-AE3C-4F80-A000-CBA9BE5C5251}" destId="{1EA03CFC-E334-4AC3-A88C-0FB807D3A5E9}" srcOrd="0" destOrd="0" presId="urn:microsoft.com/office/officeart/2005/8/layout/orgChart1"/>
    <dgm:cxn modelId="{6ADC1A08-F658-411B-9ABC-B0C43CE2DDE1}" type="presOf" srcId="{AE725B18-B584-410B-A57F-A3487AC8C285}" destId="{772CC62A-21D4-4799-AB05-09488F3DB660}" srcOrd="1" destOrd="0" presId="urn:microsoft.com/office/officeart/2005/8/layout/orgChart1"/>
    <dgm:cxn modelId="{BFD7F4CC-E0F3-4652-BAC4-C3DD61ABD264}" srcId="{53870660-A8E0-4B72-B093-400E62254A52}" destId="{2C8D3BE3-4027-4416-AD49-BF9961DA338E}" srcOrd="0" destOrd="0" parTransId="{7DBA4D07-8A14-47E4-829A-58344EA7843F}" sibTransId="{7101461C-588A-4C38-B6A5-73D4EF587551}"/>
    <dgm:cxn modelId="{B860BBC7-9A78-4991-A917-AE11D3C9FFF9}" type="presOf" srcId="{8582739A-EA92-4C66-B711-8391B74BE1EB}" destId="{2C5586DB-79D9-49B1-87F4-E494F0345C4B}" srcOrd="0" destOrd="0" presId="urn:microsoft.com/office/officeart/2005/8/layout/orgChart1"/>
    <dgm:cxn modelId="{0D97734B-227D-46CB-A353-03A25119ADA9}" type="presOf" srcId="{A228FADA-6FBC-4271-80A5-E09AFB01C322}" destId="{34192679-F673-483E-B3C9-B9A3E0D36A6C}" srcOrd="0" destOrd="0" presId="urn:microsoft.com/office/officeart/2005/8/layout/orgChart1"/>
    <dgm:cxn modelId="{62FE13FE-A4F4-4C54-AE5C-360C4B9B9A24}" type="presOf" srcId="{17975828-8299-49CE-A4FE-537A4EB84D69}" destId="{B1050EDC-8E10-4E1E-AC27-070B9AE3574F}" srcOrd="0" destOrd="0" presId="urn:microsoft.com/office/officeart/2005/8/layout/orgChart1"/>
    <dgm:cxn modelId="{087AEECB-CEBB-4A82-84D4-B23A6CBCBE36}" srcId="{229DF4D4-E293-4271-9000-77490290F44A}" destId="{2C972D87-40FA-4139-A6D7-426A87D09C34}" srcOrd="0" destOrd="0" parTransId="{9B3840F7-3F38-4E39-BB92-8107275DC2F1}" sibTransId="{89CA62D5-10B1-40E2-A24C-44CCFD4E655C}"/>
    <dgm:cxn modelId="{5A11A8D5-C21A-4A62-AD97-DFFAA1EAC0B9}" type="presOf" srcId="{53870660-A8E0-4B72-B093-400E62254A52}" destId="{4A4E8D42-1A3F-4510-9DB7-52F26583B541}" srcOrd="1" destOrd="0" presId="urn:microsoft.com/office/officeart/2005/8/layout/orgChart1"/>
    <dgm:cxn modelId="{504AC5D7-930B-497B-95C1-CD1E1207D947}" srcId="{229DF4D4-E293-4271-9000-77490290F44A}" destId="{23D806D4-97F4-4EB6-8AED-3B03B2980399}" srcOrd="1" destOrd="0" parTransId="{1D744724-C0B1-416A-B0C8-DE9CADFC0802}" sibTransId="{F362F489-72C0-4CC2-870A-065F8EB60264}"/>
    <dgm:cxn modelId="{1F80C61C-5BA1-4A54-A84F-1AE3C0380217}" srcId="{17975828-8299-49CE-A4FE-537A4EB84D69}" destId="{35E659F2-9A74-4951-BE05-E76D43DBAB82}" srcOrd="0" destOrd="0" parTransId="{57F7F5EF-AE3C-4F80-A000-CBA9BE5C5251}" sibTransId="{904D3F62-AE55-4439-8E3D-E23AA9748B92}"/>
    <dgm:cxn modelId="{FE4F6225-9012-4DDC-97DA-B0E50BEDBAA3}" type="presOf" srcId="{7DBA4D07-8A14-47E4-829A-58344EA7843F}" destId="{91E3DD79-F6D5-4F2F-A18D-B219A5202E75}" srcOrd="0" destOrd="0" presId="urn:microsoft.com/office/officeart/2005/8/layout/orgChart1"/>
    <dgm:cxn modelId="{AD15FF4B-5C06-459A-AB7B-CB2C55153B77}" type="presOf" srcId="{17975828-8299-49CE-A4FE-537A4EB84D69}" destId="{CF5A809A-817F-43C0-B458-ACC30E658163}" srcOrd="1" destOrd="0" presId="urn:microsoft.com/office/officeart/2005/8/layout/orgChart1"/>
    <dgm:cxn modelId="{A8FFCF72-3A9F-4162-8337-2B1B515185EC}" type="presOf" srcId="{66214D51-56C8-42AE-A4E8-82771D910BDE}" destId="{C4F5B2BC-E17B-4C14-9DE4-D764CCAE2990}" srcOrd="0" destOrd="0" presId="urn:microsoft.com/office/officeart/2005/8/layout/orgChart1"/>
    <dgm:cxn modelId="{9257C8DA-D14A-4F5B-B63F-6FBA2B7B06AA}" type="presOf" srcId="{53870660-A8E0-4B72-B093-400E62254A52}" destId="{A75D2B8D-96F9-4EF7-9F2A-F4FF1870814E}" srcOrd="0" destOrd="0" presId="urn:microsoft.com/office/officeart/2005/8/layout/orgChart1"/>
    <dgm:cxn modelId="{8A91F4C6-4BA9-4A80-98BA-A9B605C88177}" type="presOf" srcId="{4C4D07E6-7418-4DDF-A494-7A066D6698E3}" destId="{4D3BBA9E-FF7D-46AE-AEE2-210BEBB2BEE5}" srcOrd="0" destOrd="0" presId="urn:microsoft.com/office/officeart/2005/8/layout/orgChart1"/>
    <dgm:cxn modelId="{AEAB5A00-C354-4D49-AEF1-087855223FD5}" type="presOf" srcId="{CF4B414A-9677-4EEB-BA55-9093DE7605B3}" destId="{6357107A-07D5-4E61-88D4-798482670204}" srcOrd="1" destOrd="0" presId="urn:microsoft.com/office/officeart/2005/8/layout/orgChart1"/>
    <dgm:cxn modelId="{2C28F27F-8877-47B0-AF34-A33E15979CBD}" type="presOf" srcId="{75E505AB-EF69-4B1E-9C98-57443D56FCDD}" destId="{A3133CF1-C743-4D6C-AC3F-A64BD4F69DDE}" srcOrd="0" destOrd="0" presId="urn:microsoft.com/office/officeart/2005/8/layout/orgChart1"/>
    <dgm:cxn modelId="{429A8EC0-EAC8-4FA9-A9DA-1AE96CA2B0E2}" srcId="{860E24AB-38B4-4445-951A-400AB07263C2}" destId="{5736AA47-97B2-451E-9F8D-D2E503695A1E}" srcOrd="0" destOrd="0" parTransId="{75E505AB-EF69-4B1E-9C98-57443D56FCDD}" sibTransId="{88109F0A-4A65-46CA-9A29-F7AC527E9ABE}"/>
    <dgm:cxn modelId="{8507779D-E2D8-478A-8900-4F78C4DD2E00}" srcId="{2C972D87-40FA-4139-A6D7-426A87D09C34}" destId="{AE725B18-B584-410B-A57F-A3487AC8C285}" srcOrd="0" destOrd="0" parTransId="{4C4D07E6-7418-4DDF-A494-7A066D6698E3}" sibTransId="{70ABAF7E-77FF-40CE-A8D4-38B742C47A1A}"/>
    <dgm:cxn modelId="{C7451AAA-14AD-4434-A6FD-88BA907DF590}" type="presOf" srcId="{229DF4D4-E293-4271-9000-77490290F44A}" destId="{070114D4-6289-4284-8903-BE65E5400C31}" srcOrd="1" destOrd="0" presId="urn:microsoft.com/office/officeart/2005/8/layout/orgChart1"/>
    <dgm:cxn modelId="{52614982-5FA9-4DE6-BF94-5F4F95F9BF9F}" type="presOf" srcId="{E1C960E1-5F36-4A07-BC29-18260045C87D}" destId="{BB9548F2-251B-430D-963A-9268FDE4730B}" srcOrd="0" destOrd="0" presId="urn:microsoft.com/office/officeart/2005/8/layout/orgChart1"/>
    <dgm:cxn modelId="{FDBDF653-1112-43EF-8043-74009CB874A3}" type="presOf" srcId="{9B3840F7-3F38-4E39-BB92-8107275DC2F1}" destId="{1466DE43-69EF-4E7E-B416-9E8655842552}" srcOrd="0" destOrd="0" presId="urn:microsoft.com/office/officeart/2005/8/layout/orgChart1"/>
    <dgm:cxn modelId="{3D7F776C-35B5-4058-A29F-0F2706DAFCD1}" srcId="{AE725B18-B584-410B-A57F-A3487AC8C285}" destId="{E1C960E1-5F36-4A07-BC29-18260045C87D}" srcOrd="0" destOrd="0" parTransId="{A228FADA-6FBC-4271-80A5-E09AFB01C322}" sibTransId="{785CEBE7-78A1-42E7-97A1-065132A4AA04}"/>
    <dgm:cxn modelId="{FC44A878-CC2A-466B-8C89-63D83C8AB30C}" type="presOf" srcId="{860E24AB-38B4-4445-951A-400AB07263C2}" destId="{EFE2B5F8-D94C-4B95-8E27-032167761984}" srcOrd="1" destOrd="0" presId="urn:microsoft.com/office/officeart/2005/8/layout/orgChart1"/>
    <dgm:cxn modelId="{6DE8DE72-A57A-4272-AA5E-F7CB3B296C3C}" type="presParOf" srcId="{2C5586DB-79D9-49B1-87F4-E494F0345C4B}" destId="{6EF87367-436D-4844-9FDE-AD108A0D1DDB}" srcOrd="0" destOrd="0" presId="urn:microsoft.com/office/officeart/2005/8/layout/orgChart1"/>
    <dgm:cxn modelId="{66BFEF34-814F-4DFD-9D20-3BDE931C542F}" type="presParOf" srcId="{6EF87367-436D-4844-9FDE-AD108A0D1DDB}" destId="{F35B3BC0-F11E-43F9-A16D-40DF0B5221ED}" srcOrd="0" destOrd="0" presId="urn:microsoft.com/office/officeart/2005/8/layout/orgChart1"/>
    <dgm:cxn modelId="{A000B611-F58B-4F64-A0D3-E1AEE39C9B21}" type="presParOf" srcId="{F35B3BC0-F11E-43F9-A16D-40DF0B5221ED}" destId="{237617AE-8C03-4479-AC89-2B7949AD4F4F}" srcOrd="0" destOrd="0" presId="urn:microsoft.com/office/officeart/2005/8/layout/orgChart1"/>
    <dgm:cxn modelId="{367F4F74-D8F6-4BB8-BB6E-DE588A8690BE}" type="presParOf" srcId="{F35B3BC0-F11E-43F9-A16D-40DF0B5221ED}" destId="{EFE2B5F8-D94C-4B95-8E27-032167761984}" srcOrd="1" destOrd="0" presId="urn:microsoft.com/office/officeart/2005/8/layout/orgChart1"/>
    <dgm:cxn modelId="{B365ED9B-638E-48EB-82AA-5424E1E1149B}" type="presParOf" srcId="{6EF87367-436D-4844-9FDE-AD108A0D1DDB}" destId="{ECDBDC1C-F456-48DE-B8E4-31186B596CE0}" srcOrd="1" destOrd="0" presId="urn:microsoft.com/office/officeart/2005/8/layout/orgChart1"/>
    <dgm:cxn modelId="{0996587F-1845-4F47-903A-4EA985394AC9}" type="presParOf" srcId="{ECDBDC1C-F456-48DE-B8E4-31186B596CE0}" destId="{A3133CF1-C743-4D6C-AC3F-A64BD4F69DDE}" srcOrd="0" destOrd="0" presId="urn:microsoft.com/office/officeart/2005/8/layout/orgChart1"/>
    <dgm:cxn modelId="{132F3262-5B8C-4D47-87A0-2AAE9F20F0E2}" type="presParOf" srcId="{ECDBDC1C-F456-48DE-B8E4-31186B596CE0}" destId="{0E101C37-7437-49A5-8FCD-0638B70D3A4C}" srcOrd="1" destOrd="0" presId="urn:microsoft.com/office/officeart/2005/8/layout/orgChart1"/>
    <dgm:cxn modelId="{25F7FB72-5CBF-4F3C-B6E5-41BA33A8C2FA}" type="presParOf" srcId="{0E101C37-7437-49A5-8FCD-0638B70D3A4C}" destId="{65290BE7-339D-46B5-AAD7-7F69C6134447}" srcOrd="0" destOrd="0" presId="urn:microsoft.com/office/officeart/2005/8/layout/orgChart1"/>
    <dgm:cxn modelId="{01F6637C-44C7-486B-AC3A-22FEB29D27D0}" type="presParOf" srcId="{65290BE7-339D-46B5-AAD7-7F69C6134447}" destId="{28D92397-8EB8-45FA-9ACF-8C9796D316DD}" srcOrd="0" destOrd="0" presId="urn:microsoft.com/office/officeart/2005/8/layout/orgChart1"/>
    <dgm:cxn modelId="{C0C2335B-B385-4AF9-9234-362EA696606D}" type="presParOf" srcId="{65290BE7-339D-46B5-AAD7-7F69C6134447}" destId="{9E9C202E-1BA5-4C83-9760-D563103D37E3}" srcOrd="1" destOrd="0" presId="urn:microsoft.com/office/officeart/2005/8/layout/orgChart1"/>
    <dgm:cxn modelId="{E73FBD83-CE08-4388-BE49-205EE536D225}" type="presParOf" srcId="{0E101C37-7437-49A5-8FCD-0638B70D3A4C}" destId="{FA0AD533-96F4-40C1-8783-6BF49BEBD82C}" srcOrd="1" destOrd="0" presId="urn:microsoft.com/office/officeart/2005/8/layout/orgChart1"/>
    <dgm:cxn modelId="{A4D7C5F0-048C-438E-92C2-57D89340EFDA}" type="presParOf" srcId="{FA0AD533-96F4-40C1-8783-6BF49BEBD82C}" destId="{C4F5B2BC-E17B-4C14-9DE4-D764CCAE2990}" srcOrd="0" destOrd="0" presId="urn:microsoft.com/office/officeart/2005/8/layout/orgChart1"/>
    <dgm:cxn modelId="{C603D103-0D1D-4230-8DB2-407B3B70B55F}" type="presParOf" srcId="{FA0AD533-96F4-40C1-8783-6BF49BEBD82C}" destId="{3C85EE73-9C17-4834-8F78-27EAE322F23E}" srcOrd="1" destOrd="0" presId="urn:microsoft.com/office/officeart/2005/8/layout/orgChart1"/>
    <dgm:cxn modelId="{3909D18F-86DE-45DC-93DC-4BB6B39CB0B0}" type="presParOf" srcId="{3C85EE73-9C17-4834-8F78-27EAE322F23E}" destId="{12605E1E-EA1F-420E-BFE1-B1A737D9D766}" srcOrd="0" destOrd="0" presId="urn:microsoft.com/office/officeart/2005/8/layout/orgChart1"/>
    <dgm:cxn modelId="{8387D289-5C20-4E0B-9E92-B22E3D05556B}" type="presParOf" srcId="{12605E1E-EA1F-420E-BFE1-B1A737D9D766}" destId="{CAE79D23-4AA3-43B5-8DEB-A6B7BB4E3ED5}" srcOrd="0" destOrd="0" presId="urn:microsoft.com/office/officeart/2005/8/layout/orgChart1"/>
    <dgm:cxn modelId="{A5A51C74-DFC2-4434-AA74-15D54DA9C036}" type="presParOf" srcId="{12605E1E-EA1F-420E-BFE1-B1A737D9D766}" destId="{070114D4-6289-4284-8903-BE65E5400C31}" srcOrd="1" destOrd="0" presId="urn:microsoft.com/office/officeart/2005/8/layout/orgChart1"/>
    <dgm:cxn modelId="{465CEF78-2EB1-48DD-AB86-F7DFA3620BFE}" type="presParOf" srcId="{3C85EE73-9C17-4834-8F78-27EAE322F23E}" destId="{82DFE42B-25A9-4AD8-95D7-30F7248A7C41}" srcOrd="1" destOrd="0" presId="urn:microsoft.com/office/officeart/2005/8/layout/orgChart1"/>
    <dgm:cxn modelId="{10C1119C-7366-4ED0-B265-6F2507CFF0CB}" type="presParOf" srcId="{82DFE42B-25A9-4AD8-95D7-30F7248A7C41}" destId="{1466DE43-69EF-4E7E-B416-9E8655842552}" srcOrd="0" destOrd="0" presId="urn:microsoft.com/office/officeart/2005/8/layout/orgChart1"/>
    <dgm:cxn modelId="{F9E2F554-1CB3-429E-B29E-BEED57513A12}" type="presParOf" srcId="{82DFE42B-25A9-4AD8-95D7-30F7248A7C41}" destId="{20D4FA66-A258-4761-B496-44E99FC5C5FB}" srcOrd="1" destOrd="0" presId="urn:microsoft.com/office/officeart/2005/8/layout/orgChart1"/>
    <dgm:cxn modelId="{5E58F425-DB31-457F-A6C5-D85615FFCC24}" type="presParOf" srcId="{20D4FA66-A258-4761-B496-44E99FC5C5FB}" destId="{CC5CFB4A-D1A6-4628-8AB0-388E62719B1D}" srcOrd="0" destOrd="0" presId="urn:microsoft.com/office/officeart/2005/8/layout/orgChart1"/>
    <dgm:cxn modelId="{7B920DE4-7010-4BE8-AE0C-092105032D71}" type="presParOf" srcId="{CC5CFB4A-D1A6-4628-8AB0-388E62719B1D}" destId="{85D162D4-208B-4AEE-A8E2-941EB4083802}" srcOrd="0" destOrd="0" presId="urn:microsoft.com/office/officeart/2005/8/layout/orgChart1"/>
    <dgm:cxn modelId="{64234BB6-9622-484B-9AAB-A0431CE790B4}" type="presParOf" srcId="{CC5CFB4A-D1A6-4628-8AB0-388E62719B1D}" destId="{1825ED61-03E0-429D-B369-BE5B4E40EF6D}" srcOrd="1" destOrd="0" presId="urn:microsoft.com/office/officeart/2005/8/layout/orgChart1"/>
    <dgm:cxn modelId="{EC151344-4C94-4732-8F47-76F7EC62E7C3}" type="presParOf" srcId="{20D4FA66-A258-4761-B496-44E99FC5C5FB}" destId="{7E0565FC-6471-4253-89DE-F518B85E02C4}" srcOrd="1" destOrd="0" presId="urn:microsoft.com/office/officeart/2005/8/layout/orgChart1"/>
    <dgm:cxn modelId="{DD137C8F-43FE-4E27-8531-8460282AAD66}" type="presParOf" srcId="{7E0565FC-6471-4253-89DE-F518B85E02C4}" destId="{4D3BBA9E-FF7D-46AE-AEE2-210BEBB2BEE5}" srcOrd="0" destOrd="0" presId="urn:microsoft.com/office/officeart/2005/8/layout/orgChart1"/>
    <dgm:cxn modelId="{C1EE6FF0-EBAA-4911-AA2B-7860B3DC02D3}" type="presParOf" srcId="{7E0565FC-6471-4253-89DE-F518B85E02C4}" destId="{D0ABF28F-9851-4DC8-9D7D-4C775F84ACD1}" srcOrd="1" destOrd="0" presId="urn:microsoft.com/office/officeart/2005/8/layout/orgChart1"/>
    <dgm:cxn modelId="{424CEDD2-A22F-4FC7-98BA-CD919B8B9915}" type="presParOf" srcId="{D0ABF28F-9851-4DC8-9D7D-4C775F84ACD1}" destId="{3251ED60-0D75-4604-AC75-E9438F57B537}" srcOrd="0" destOrd="0" presId="urn:microsoft.com/office/officeart/2005/8/layout/orgChart1"/>
    <dgm:cxn modelId="{9B9DCE82-4EE4-4445-AD24-3688A33FDAC6}" type="presParOf" srcId="{3251ED60-0D75-4604-AC75-E9438F57B537}" destId="{F0892F41-2204-4C61-B3F4-3494EE52CEAB}" srcOrd="0" destOrd="0" presId="urn:microsoft.com/office/officeart/2005/8/layout/orgChart1"/>
    <dgm:cxn modelId="{D36BF02C-1273-4D74-990F-811CA3AB52C0}" type="presParOf" srcId="{3251ED60-0D75-4604-AC75-E9438F57B537}" destId="{772CC62A-21D4-4799-AB05-09488F3DB660}" srcOrd="1" destOrd="0" presId="urn:microsoft.com/office/officeart/2005/8/layout/orgChart1"/>
    <dgm:cxn modelId="{3EBE41DF-6B3F-4860-9624-D834530969ED}" type="presParOf" srcId="{D0ABF28F-9851-4DC8-9D7D-4C775F84ACD1}" destId="{B6A62442-22F5-4A57-BF1A-C1B9A166FCC3}" srcOrd="1" destOrd="0" presId="urn:microsoft.com/office/officeart/2005/8/layout/orgChart1"/>
    <dgm:cxn modelId="{F32B60DE-9F26-4047-9F5D-81150F2E94A5}" type="presParOf" srcId="{B6A62442-22F5-4A57-BF1A-C1B9A166FCC3}" destId="{34192679-F673-483E-B3C9-B9A3E0D36A6C}" srcOrd="0" destOrd="0" presId="urn:microsoft.com/office/officeart/2005/8/layout/orgChart1"/>
    <dgm:cxn modelId="{21AFC486-3B3D-4E88-8AF2-E4660F1E2D32}" type="presParOf" srcId="{B6A62442-22F5-4A57-BF1A-C1B9A166FCC3}" destId="{DA4A0DBA-7C67-4AEE-97C9-731C9C1AB3DD}" srcOrd="1" destOrd="0" presId="urn:microsoft.com/office/officeart/2005/8/layout/orgChart1"/>
    <dgm:cxn modelId="{2177BC0A-E6D0-4C88-BBCC-DE1357FE79C8}" type="presParOf" srcId="{DA4A0DBA-7C67-4AEE-97C9-731C9C1AB3DD}" destId="{5E0FD4B5-12DE-4F93-8F48-536A209546BB}" srcOrd="0" destOrd="0" presId="urn:microsoft.com/office/officeart/2005/8/layout/orgChart1"/>
    <dgm:cxn modelId="{FBEC5BAE-94DF-47D4-9F37-4B98B437BE1B}" type="presParOf" srcId="{5E0FD4B5-12DE-4F93-8F48-536A209546BB}" destId="{BB9548F2-251B-430D-963A-9268FDE4730B}" srcOrd="0" destOrd="0" presId="urn:microsoft.com/office/officeart/2005/8/layout/orgChart1"/>
    <dgm:cxn modelId="{DBCFDE35-A468-4DB4-BD80-7B6341F66327}" type="presParOf" srcId="{5E0FD4B5-12DE-4F93-8F48-536A209546BB}" destId="{2C5B65FE-8EE7-4394-A722-A87D94CFCDF9}" srcOrd="1" destOrd="0" presId="urn:microsoft.com/office/officeart/2005/8/layout/orgChart1"/>
    <dgm:cxn modelId="{DCABC95B-D436-42B0-A039-35F3490DC16A}" type="presParOf" srcId="{DA4A0DBA-7C67-4AEE-97C9-731C9C1AB3DD}" destId="{4A5C9B04-5E99-4D4E-B118-051294FC2770}" srcOrd="1" destOrd="0" presId="urn:microsoft.com/office/officeart/2005/8/layout/orgChart1"/>
    <dgm:cxn modelId="{387B622A-F6DA-4946-ACD5-15ADCD3E2EA3}" type="presParOf" srcId="{4A5C9B04-5E99-4D4E-B118-051294FC2770}" destId="{9A13E200-686B-4AC7-BCD0-90D97FD3ED69}" srcOrd="0" destOrd="0" presId="urn:microsoft.com/office/officeart/2005/8/layout/orgChart1"/>
    <dgm:cxn modelId="{2F1C3258-27D1-4E5C-A702-91CB6DE6AFFC}" type="presParOf" srcId="{4A5C9B04-5E99-4D4E-B118-051294FC2770}" destId="{4C6294B4-FCDC-409A-BC7C-336B44201844}" srcOrd="1" destOrd="0" presId="urn:microsoft.com/office/officeart/2005/8/layout/orgChart1"/>
    <dgm:cxn modelId="{92A0BB4C-411F-499F-A3A7-2602773F2C19}" type="presParOf" srcId="{4C6294B4-FCDC-409A-BC7C-336B44201844}" destId="{39B6EF41-8521-4417-A3D9-EBA23C18B1BE}" srcOrd="0" destOrd="0" presId="urn:microsoft.com/office/officeart/2005/8/layout/orgChart1"/>
    <dgm:cxn modelId="{1A0A19A1-A944-4C08-8018-4138967CD425}" type="presParOf" srcId="{39B6EF41-8521-4417-A3D9-EBA23C18B1BE}" destId="{B1050EDC-8E10-4E1E-AC27-070B9AE3574F}" srcOrd="0" destOrd="0" presId="urn:microsoft.com/office/officeart/2005/8/layout/orgChart1"/>
    <dgm:cxn modelId="{C43AE05B-DEC4-4CC9-BD9C-724AAA599DF4}" type="presParOf" srcId="{39B6EF41-8521-4417-A3D9-EBA23C18B1BE}" destId="{CF5A809A-817F-43C0-B458-ACC30E658163}" srcOrd="1" destOrd="0" presId="urn:microsoft.com/office/officeart/2005/8/layout/orgChart1"/>
    <dgm:cxn modelId="{85EC5F57-8ECE-4199-9FEA-B2B8CED64AD4}" type="presParOf" srcId="{4C6294B4-FCDC-409A-BC7C-336B44201844}" destId="{E0562C3D-AD16-47FC-97F4-3D9F960242B3}" srcOrd="1" destOrd="0" presId="urn:microsoft.com/office/officeart/2005/8/layout/orgChart1"/>
    <dgm:cxn modelId="{85F3CF70-0CA6-4CE8-984F-C1068B84EEF1}" type="presParOf" srcId="{E0562C3D-AD16-47FC-97F4-3D9F960242B3}" destId="{1EA03CFC-E334-4AC3-A88C-0FB807D3A5E9}" srcOrd="0" destOrd="0" presId="urn:microsoft.com/office/officeart/2005/8/layout/orgChart1"/>
    <dgm:cxn modelId="{FB1EC9C5-CC4F-43EB-BF37-A3791209A531}" type="presParOf" srcId="{E0562C3D-AD16-47FC-97F4-3D9F960242B3}" destId="{62BDC1A6-E782-4C19-A0B0-ABED559F7354}" srcOrd="1" destOrd="0" presId="urn:microsoft.com/office/officeart/2005/8/layout/orgChart1"/>
    <dgm:cxn modelId="{E70C46AE-B988-4C8E-89F4-9B71FDC9706B}" type="presParOf" srcId="{62BDC1A6-E782-4C19-A0B0-ABED559F7354}" destId="{EFC95037-05DC-4A07-86F3-45B5332BC23A}" srcOrd="0" destOrd="0" presId="urn:microsoft.com/office/officeart/2005/8/layout/orgChart1"/>
    <dgm:cxn modelId="{9599A6CC-3510-4560-A2AD-CD1F0AAAA3F8}" type="presParOf" srcId="{EFC95037-05DC-4A07-86F3-45B5332BC23A}" destId="{3C787513-B877-4075-B09C-7FC54E037EA2}" srcOrd="0" destOrd="0" presId="urn:microsoft.com/office/officeart/2005/8/layout/orgChart1"/>
    <dgm:cxn modelId="{1EDBF849-B243-4AA4-BE88-3593C3A999A3}" type="presParOf" srcId="{EFC95037-05DC-4A07-86F3-45B5332BC23A}" destId="{F61D51A3-6F07-4EB9-AAD7-7D472DF0373C}" srcOrd="1" destOrd="0" presId="urn:microsoft.com/office/officeart/2005/8/layout/orgChart1"/>
    <dgm:cxn modelId="{C176311E-74F6-4BEF-8206-4CE140E702FF}" type="presParOf" srcId="{62BDC1A6-E782-4C19-A0B0-ABED559F7354}" destId="{247B210A-B2E0-4918-9758-E750385CA946}" srcOrd="1" destOrd="0" presId="urn:microsoft.com/office/officeart/2005/8/layout/orgChart1"/>
    <dgm:cxn modelId="{F93A0E07-34D7-475B-95BF-B67D99A28EA7}" type="presParOf" srcId="{62BDC1A6-E782-4C19-A0B0-ABED559F7354}" destId="{94D7348D-6625-4F13-A7EC-5E9CD2276FAB}" srcOrd="2" destOrd="0" presId="urn:microsoft.com/office/officeart/2005/8/layout/orgChart1"/>
    <dgm:cxn modelId="{2DC7F4EA-590B-4AF2-9DBD-A5BE87B04ED9}" type="presParOf" srcId="{4C6294B4-FCDC-409A-BC7C-336B44201844}" destId="{998E8A0C-4AD2-4573-A02E-CFAD24141F88}" srcOrd="2" destOrd="0" presId="urn:microsoft.com/office/officeart/2005/8/layout/orgChart1"/>
    <dgm:cxn modelId="{4CDE8747-BC6B-4EDE-B044-15DF475A9389}" type="presParOf" srcId="{4A5C9B04-5E99-4D4E-B118-051294FC2770}" destId="{5EF80A52-7278-4482-8C34-8DBBFA8255B0}" srcOrd="2" destOrd="0" presId="urn:microsoft.com/office/officeart/2005/8/layout/orgChart1"/>
    <dgm:cxn modelId="{1B5DDA29-04FA-4139-B3A5-44B0903798D3}" type="presParOf" srcId="{4A5C9B04-5E99-4D4E-B118-051294FC2770}" destId="{40FC067F-A767-4162-8CA7-43E3BE6A769B}" srcOrd="3" destOrd="0" presId="urn:microsoft.com/office/officeart/2005/8/layout/orgChart1"/>
    <dgm:cxn modelId="{30EC58F6-921F-4F8B-8536-E3478357DC4A}" type="presParOf" srcId="{40FC067F-A767-4162-8CA7-43E3BE6A769B}" destId="{5C000ADD-C95A-4069-9726-EE7339B275A0}" srcOrd="0" destOrd="0" presId="urn:microsoft.com/office/officeart/2005/8/layout/orgChart1"/>
    <dgm:cxn modelId="{F01E0AD2-F8C3-4CF5-985B-1BBA1792D18F}" type="presParOf" srcId="{5C000ADD-C95A-4069-9726-EE7339B275A0}" destId="{A75D2B8D-96F9-4EF7-9F2A-F4FF1870814E}" srcOrd="0" destOrd="0" presId="urn:microsoft.com/office/officeart/2005/8/layout/orgChart1"/>
    <dgm:cxn modelId="{CFEB3901-4D6D-4E08-B9A8-F23A25FDA901}" type="presParOf" srcId="{5C000ADD-C95A-4069-9726-EE7339B275A0}" destId="{4A4E8D42-1A3F-4510-9DB7-52F26583B541}" srcOrd="1" destOrd="0" presId="urn:microsoft.com/office/officeart/2005/8/layout/orgChart1"/>
    <dgm:cxn modelId="{644D5D8E-E042-4501-A52C-5AFAFBFE4A87}" type="presParOf" srcId="{40FC067F-A767-4162-8CA7-43E3BE6A769B}" destId="{48110DF2-AD96-4832-9CB7-E40F36765AC6}" srcOrd="1" destOrd="0" presId="urn:microsoft.com/office/officeart/2005/8/layout/orgChart1"/>
    <dgm:cxn modelId="{4E41501A-8B0D-456C-8955-B0621AF125F3}" type="presParOf" srcId="{48110DF2-AD96-4832-9CB7-E40F36765AC6}" destId="{91E3DD79-F6D5-4F2F-A18D-B219A5202E75}" srcOrd="0" destOrd="0" presId="urn:microsoft.com/office/officeart/2005/8/layout/orgChart1"/>
    <dgm:cxn modelId="{BC1E175E-CAF6-4FA8-A927-A1C06D7E8F2B}" type="presParOf" srcId="{48110DF2-AD96-4832-9CB7-E40F36765AC6}" destId="{A472D18E-75BF-4F06-B2C8-01FE9F742D06}" srcOrd="1" destOrd="0" presId="urn:microsoft.com/office/officeart/2005/8/layout/orgChart1"/>
    <dgm:cxn modelId="{100002E3-0164-460D-89C1-94713A5877DB}" type="presParOf" srcId="{A472D18E-75BF-4F06-B2C8-01FE9F742D06}" destId="{F0B9ED3F-CBEE-4F94-A3D8-2848854BBEB2}" srcOrd="0" destOrd="0" presId="urn:microsoft.com/office/officeart/2005/8/layout/orgChart1"/>
    <dgm:cxn modelId="{2AC83C58-88EF-4E86-9319-9B8D4779576E}" type="presParOf" srcId="{F0B9ED3F-CBEE-4F94-A3D8-2848854BBEB2}" destId="{7988ABA1-5029-4A59-860E-4ED947A7D747}" srcOrd="0" destOrd="0" presId="urn:microsoft.com/office/officeart/2005/8/layout/orgChart1"/>
    <dgm:cxn modelId="{BAB2D46E-9059-448F-ACDC-B3BAFF5544BB}" type="presParOf" srcId="{F0B9ED3F-CBEE-4F94-A3D8-2848854BBEB2}" destId="{7F732E6A-B421-4A7A-944C-27810C0B0CC2}" srcOrd="1" destOrd="0" presId="urn:microsoft.com/office/officeart/2005/8/layout/orgChart1"/>
    <dgm:cxn modelId="{BC8232ED-F950-4119-B5B4-24BC856C41D0}" type="presParOf" srcId="{A472D18E-75BF-4F06-B2C8-01FE9F742D06}" destId="{0CE8B084-A3D4-4AC3-8EED-01EAD676B7E1}" srcOrd="1" destOrd="0" presId="urn:microsoft.com/office/officeart/2005/8/layout/orgChart1"/>
    <dgm:cxn modelId="{4750E818-3498-4D4C-91FF-EBD1FD6F2554}" type="presParOf" srcId="{A472D18E-75BF-4F06-B2C8-01FE9F742D06}" destId="{C572419F-54A8-47EB-A94D-FF4944DBD418}" srcOrd="2" destOrd="0" presId="urn:microsoft.com/office/officeart/2005/8/layout/orgChart1"/>
    <dgm:cxn modelId="{BF49EB59-2E30-4C53-9628-056EC95A7588}" type="presParOf" srcId="{40FC067F-A767-4162-8CA7-43E3BE6A769B}" destId="{FC8A9A2F-3043-4D0A-BF3C-E4EEBE79563F}" srcOrd="2" destOrd="0" presId="urn:microsoft.com/office/officeart/2005/8/layout/orgChart1"/>
    <dgm:cxn modelId="{7DCB2CE3-6E15-4D05-BBA7-A953FC34D3D1}" type="presParOf" srcId="{DA4A0DBA-7C67-4AEE-97C9-731C9C1AB3DD}" destId="{DA01DA6D-891A-4955-888A-5B7ADE256F57}" srcOrd="2" destOrd="0" presId="urn:microsoft.com/office/officeart/2005/8/layout/orgChart1"/>
    <dgm:cxn modelId="{3C1EAEA4-9701-4F98-A56B-31CC8FD8C8B9}" type="presParOf" srcId="{D0ABF28F-9851-4DC8-9D7D-4C775F84ACD1}" destId="{758CB68F-91FD-49AA-A731-6963A3E4BF14}" srcOrd="2" destOrd="0" presId="urn:microsoft.com/office/officeart/2005/8/layout/orgChart1"/>
    <dgm:cxn modelId="{CA80DA36-E6D1-4C6E-A358-CA9E132DC8AE}" type="presParOf" srcId="{20D4FA66-A258-4761-B496-44E99FC5C5FB}" destId="{1BC05E9F-0986-4655-97EA-D667D7089528}" srcOrd="2" destOrd="0" presId="urn:microsoft.com/office/officeart/2005/8/layout/orgChart1"/>
    <dgm:cxn modelId="{1EF1449C-0A54-41D4-A342-94655AA488F5}" type="presParOf" srcId="{82DFE42B-25A9-4AD8-95D7-30F7248A7C41}" destId="{F7DF16B7-3883-4B3C-B1DE-5BBBF89764C9}" srcOrd="2" destOrd="0" presId="urn:microsoft.com/office/officeart/2005/8/layout/orgChart1"/>
    <dgm:cxn modelId="{6B36094E-750A-4AF7-9683-7BB3FB1BB928}" type="presParOf" srcId="{82DFE42B-25A9-4AD8-95D7-30F7248A7C41}" destId="{FE57E3F3-5E8D-412B-948D-993BEA55802C}" srcOrd="3" destOrd="0" presId="urn:microsoft.com/office/officeart/2005/8/layout/orgChart1"/>
    <dgm:cxn modelId="{32E5DBD3-CA5A-404C-B3C1-248FDF4187B2}" type="presParOf" srcId="{FE57E3F3-5E8D-412B-948D-993BEA55802C}" destId="{E67207B6-3DA4-4537-9236-0E2378AE55D0}" srcOrd="0" destOrd="0" presId="urn:microsoft.com/office/officeart/2005/8/layout/orgChart1"/>
    <dgm:cxn modelId="{31EB436C-BA2A-4EE8-BB29-A4C02FB6147A}" type="presParOf" srcId="{E67207B6-3DA4-4537-9236-0E2378AE55D0}" destId="{8505D2C6-6280-45F9-A6CB-65DE21C34C43}" srcOrd="0" destOrd="0" presId="urn:microsoft.com/office/officeart/2005/8/layout/orgChart1"/>
    <dgm:cxn modelId="{96F570AA-457C-4957-B31C-10AE66DD099F}" type="presParOf" srcId="{E67207B6-3DA4-4537-9236-0E2378AE55D0}" destId="{AE261D23-0E68-4155-BFDB-F25E9840E308}" srcOrd="1" destOrd="0" presId="urn:microsoft.com/office/officeart/2005/8/layout/orgChart1"/>
    <dgm:cxn modelId="{A67DB858-A482-4AB5-8715-290B78C0FFD2}" type="presParOf" srcId="{FE57E3F3-5E8D-412B-948D-993BEA55802C}" destId="{39A6B288-F524-4523-8DA8-0B635185EFA6}" srcOrd="1" destOrd="0" presId="urn:microsoft.com/office/officeart/2005/8/layout/orgChart1"/>
    <dgm:cxn modelId="{B306D68D-772E-4079-8FC9-E7C9E0E5C003}" type="presParOf" srcId="{39A6B288-F524-4523-8DA8-0B635185EFA6}" destId="{23FCE495-B07F-4BF7-B009-3B0B8DBB618E}" srcOrd="0" destOrd="0" presId="urn:microsoft.com/office/officeart/2005/8/layout/orgChart1"/>
    <dgm:cxn modelId="{EBF74732-290B-4812-93D1-B6B026502855}" type="presParOf" srcId="{39A6B288-F524-4523-8DA8-0B635185EFA6}" destId="{48B59F7E-C38C-456D-B0E9-BD9EDDE19F24}" srcOrd="1" destOrd="0" presId="urn:microsoft.com/office/officeart/2005/8/layout/orgChart1"/>
    <dgm:cxn modelId="{C4A667AC-E0CB-481B-BC5D-9CFB804174EC}" type="presParOf" srcId="{48B59F7E-C38C-456D-B0E9-BD9EDDE19F24}" destId="{648707B0-1CDA-4668-BC3D-C773B046C396}" srcOrd="0" destOrd="0" presId="urn:microsoft.com/office/officeart/2005/8/layout/orgChart1"/>
    <dgm:cxn modelId="{281C2384-ABFB-42B7-89F5-43863F1DC8CF}" type="presParOf" srcId="{648707B0-1CDA-4668-BC3D-C773B046C396}" destId="{BC93A7A6-1B8E-4546-9934-4D84882FEAE2}" srcOrd="0" destOrd="0" presId="urn:microsoft.com/office/officeart/2005/8/layout/orgChart1"/>
    <dgm:cxn modelId="{D5B159B3-0BDF-4EE3-B420-9AA78B65C106}" type="presParOf" srcId="{648707B0-1CDA-4668-BC3D-C773B046C396}" destId="{6357107A-07D5-4E61-88D4-798482670204}" srcOrd="1" destOrd="0" presId="urn:microsoft.com/office/officeart/2005/8/layout/orgChart1"/>
    <dgm:cxn modelId="{8125F882-C2E5-46FC-9A3D-3478942F3E6F}" type="presParOf" srcId="{48B59F7E-C38C-456D-B0E9-BD9EDDE19F24}" destId="{EF60A9F6-54CD-409A-BB94-E6AF4265B4B4}" srcOrd="1" destOrd="0" presId="urn:microsoft.com/office/officeart/2005/8/layout/orgChart1"/>
    <dgm:cxn modelId="{0C9D235A-F76C-430E-BAC4-3086C6B20354}" type="presParOf" srcId="{48B59F7E-C38C-456D-B0E9-BD9EDDE19F24}" destId="{D6E26025-906B-4812-A47E-03CAFDD3316E}" srcOrd="2" destOrd="0" presId="urn:microsoft.com/office/officeart/2005/8/layout/orgChart1"/>
    <dgm:cxn modelId="{58957495-0C69-4CE8-A9D1-675C9526B55E}" type="presParOf" srcId="{FE57E3F3-5E8D-412B-948D-993BEA55802C}" destId="{95ACC963-DFA4-4AAE-9026-3957A5040AA1}" srcOrd="2" destOrd="0" presId="urn:microsoft.com/office/officeart/2005/8/layout/orgChart1"/>
    <dgm:cxn modelId="{FC9B600C-83CB-4E58-844D-6455EEE04A47}" type="presParOf" srcId="{3C85EE73-9C17-4834-8F78-27EAE322F23E}" destId="{7CE60696-1CA8-4537-A6B7-498DADAE554A}" srcOrd="2" destOrd="0" presId="urn:microsoft.com/office/officeart/2005/8/layout/orgChart1"/>
    <dgm:cxn modelId="{7618CE46-3912-4C5D-8C49-A039D008A622}" type="presParOf" srcId="{0E101C37-7437-49A5-8FCD-0638B70D3A4C}" destId="{997D7E71-8732-430F-9F0D-959015F93761}" srcOrd="2" destOrd="0" presId="urn:microsoft.com/office/officeart/2005/8/layout/orgChart1"/>
    <dgm:cxn modelId="{068F80CB-6F25-4BBA-BC60-C1E10D8AA76B}" type="presParOf" srcId="{6EF87367-436D-4844-9FDE-AD108A0D1DDB}" destId="{4CAA02EA-17F6-4EB2-A513-12DCBC15F4C6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B3C2DD4-36FA-4483-A150-0802365CB3C2}" type="doc">
      <dgm:prSet loTypeId="urn:microsoft.com/office/officeart/2005/8/layout/orgChart1" loCatId="hierarchy" qsTypeId="urn:microsoft.com/office/officeart/2005/8/quickstyle/simple5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6BD9F6D6-BCAA-4C2B-943F-8896387B8CA0}">
      <dgm:prSet phldrT="[Text]"/>
      <dgm:spPr/>
      <dgm:t>
        <a:bodyPr/>
        <a:lstStyle/>
        <a:p>
          <a:r>
            <a:rPr lang="en-US" b="0" i="0" baseline="0" dirty="0" smtClean="0">
              <a:latin typeface="Times New Roman" panose="02020603050405020304" pitchFamily="18" charset="0"/>
            </a:rPr>
            <a:t>DEVICE ON</a:t>
          </a:r>
          <a:endParaRPr lang="en-US" b="1" i="0" baseline="0" dirty="0">
            <a:latin typeface="Times New Roman" panose="02020603050405020304" pitchFamily="18" charset="0"/>
          </a:endParaRPr>
        </a:p>
      </dgm:t>
    </dgm:pt>
    <dgm:pt modelId="{5AE0AE7D-0920-4598-BC76-13049915CE51}" type="parTrans" cxnId="{DEE2D446-493F-4BD4-B158-3857F8A09E81}">
      <dgm:prSet/>
      <dgm:spPr/>
      <dgm:t>
        <a:bodyPr/>
        <a:lstStyle/>
        <a:p>
          <a:endParaRPr lang="en-US"/>
        </a:p>
      </dgm:t>
    </dgm:pt>
    <dgm:pt modelId="{31D89171-D3C9-46DA-B4A9-4822431DE882}" type="sibTrans" cxnId="{DEE2D446-493F-4BD4-B158-3857F8A09E81}">
      <dgm:prSet/>
      <dgm:spPr/>
      <dgm:t>
        <a:bodyPr/>
        <a:lstStyle/>
        <a:p>
          <a:endParaRPr lang="en-US"/>
        </a:p>
      </dgm:t>
    </dgm:pt>
    <dgm:pt modelId="{31F95995-CB99-4FE0-B1DF-685506000B1F}">
      <dgm:prSet phldrT="[Text]"/>
      <dgm:spPr/>
      <dgm:t>
        <a:bodyPr/>
        <a:lstStyle/>
        <a:p>
          <a:r>
            <a:rPr lang="en-US" b="0" i="0" baseline="0" dirty="0" smtClean="0">
              <a:latin typeface="Times New Roman" panose="02020603050405020304" pitchFamily="18" charset="0"/>
            </a:rPr>
            <a:t>ACCIDENT HAS TAKEN PLACE?</a:t>
          </a:r>
          <a:endParaRPr lang="en-US" b="1" i="0" baseline="0" dirty="0">
            <a:latin typeface="Times New Roman" panose="02020603050405020304" pitchFamily="18" charset="0"/>
          </a:endParaRPr>
        </a:p>
      </dgm:t>
    </dgm:pt>
    <dgm:pt modelId="{6EDC3357-9DC1-43EC-86EF-F2374D686CC9}" type="parTrans" cxnId="{AF015D36-1464-46D9-8241-EDE3552AE8F7}">
      <dgm:prSet/>
      <dgm:spPr>
        <a:ln>
          <a:headEnd type="none" w="med" len="med"/>
          <a:tailEnd type="triangle" w="med" len="med"/>
        </a:ln>
      </dgm:spPr>
      <dgm:t>
        <a:bodyPr/>
        <a:lstStyle/>
        <a:p>
          <a:endParaRPr lang="en-US"/>
        </a:p>
      </dgm:t>
    </dgm:pt>
    <dgm:pt modelId="{2EC5CAEA-7750-44C1-BCB5-AB85AE6DE49D}" type="sibTrans" cxnId="{AF015D36-1464-46D9-8241-EDE3552AE8F7}">
      <dgm:prSet/>
      <dgm:spPr/>
      <dgm:t>
        <a:bodyPr/>
        <a:lstStyle/>
        <a:p>
          <a:endParaRPr lang="en-US"/>
        </a:p>
      </dgm:t>
    </dgm:pt>
    <dgm:pt modelId="{6D7E32DF-2CC9-402E-AB14-95E8A78A7BF6}">
      <dgm:prSet phldrT="[Text]"/>
      <dgm:spPr/>
      <dgm:t>
        <a:bodyPr/>
        <a:lstStyle/>
        <a:p>
          <a:r>
            <a:rPr lang="en-US" b="0" i="0" baseline="0" dirty="0" smtClean="0">
              <a:latin typeface="Times New Roman" panose="02020603050405020304" pitchFamily="18" charset="0"/>
            </a:rPr>
            <a:t>YES</a:t>
          </a:r>
          <a:endParaRPr lang="en-US" b="1" i="0" baseline="0" dirty="0">
            <a:latin typeface="Times New Roman" panose="02020603050405020304" pitchFamily="18" charset="0"/>
          </a:endParaRPr>
        </a:p>
      </dgm:t>
    </dgm:pt>
    <dgm:pt modelId="{307EFD90-DCEA-47DD-8CD8-ADBC734E3944}" type="parTrans" cxnId="{0959A6F3-D166-4DA6-82EF-0AEF5C7210E5}">
      <dgm:prSet/>
      <dgm:spPr>
        <a:ln>
          <a:headEnd type="none" w="med" len="med"/>
          <a:tailEnd type="triangle" w="med" len="med"/>
        </a:ln>
      </dgm:spPr>
      <dgm:t>
        <a:bodyPr/>
        <a:lstStyle/>
        <a:p>
          <a:endParaRPr lang="en-US"/>
        </a:p>
      </dgm:t>
    </dgm:pt>
    <dgm:pt modelId="{A1BA6DCB-00D8-4EE4-AD5E-A6C0AABF37A2}" type="sibTrans" cxnId="{0959A6F3-D166-4DA6-82EF-0AEF5C7210E5}">
      <dgm:prSet/>
      <dgm:spPr/>
      <dgm:t>
        <a:bodyPr/>
        <a:lstStyle/>
        <a:p>
          <a:endParaRPr lang="en-US"/>
        </a:p>
      </dgm:t>
    </dgm:pt>
    <dgm:pt modelId="{B0410651-2513-4697-A5D9-897B46055075}">
      <dgm:prSet phldrT="[Text]"/>
      <dgm:spPr/>
      <dgm:t>
        <a:bodyPr/>
        <a:lstStyle/>
        <a:p>
          <a:r>
            <a:rPr lang="en-US" b="0" i="0" baseline="0" dirty="0" smtClean="0">
              <a:latin typeface="Times New Roman" panose="02020603050405020304" pitchFamily="18" charset="0"/>
            </a:rPr>
            <a:t>MESSAGE IS SSENT TO FAMILY/AMBULANCE</a:t>
          </a:r>
          <a:endParaRPr lang="en-US" b="1" i="0" baseline="0" dirty="0">
            <a:latin typeface="Times New Roman" panose="02020603050405020304" pitchFamily="18" charset="0"/>
          </a:endParaRPr>
        </a:p>
      </dgm:t>
    </dgm:pt>
    <dgm:pt modelId="{5B0A4B75-6B0A-4048-8813-228416756445}" type="parTrans" cxnId="{BA915148-D89F-440F-8EE8-4E0ED55CD762}">
      <dgm:prSet/>
      <dgm:spPr>
        <a:ln>
          <a:headEnd type="none" w="med" len="med"/>
          <a:tailEnd type="triangle" w="med" len="med"/>
        </a:ln>
      </dgm:spPr>
      <dgm:t>
        <a:bodyPr/>
        <a:lstStyle/>
        <a:p>
          <a:endParaRPr lang="en-US"/>
        </a:p>
      </dgm:t>
    </dgm:pt>
    <dgm:pt modelId="{F7EC7611-7E7A-4480-BAC4-E64907F35190}" type="sibTrans" cxnId="{BA915148-D89F-440F-8EE8-4E0ED55CD762}">
      <dgm:prSet/>
      <dgm:spPr/>
      <dgm:t>
        <a:bodyPr/>
        <a:lstStyle/>
        <a:p>
          <a:endParaRPr lang="en-US"/>
        </a:p>
      </dgm:t>
    </dgm:pt>
    <dgm:pt modelId="{EBB7ED61-BF44-4567-9550-21EFA8418334}">
      <dgm:prSet phldrT="[Text]"/>
      <dgm:spPr/>
      <dgm:t>
        <a:bodyPr/>
        <a:lstStyle/>
        <a:p>
          <a:r>
            <a:rPr lang="en-US" b="0" i="0" baseline="0" dirty="0" smtClean="0">
              <a:latin typeface="Times New Roman" panose="02020603050405020304" pitchFamily="18" charset="0"/>
            </a:rPr>
            <a:t>NO</a:t>
          </a:r>
          <a:endParaRPr lang="en-US" b="1" i="0" baseline="0" dirty="0">
            <a:latin typeface="Times New Roman" panose="02020603050405020304" pitchFamily="18" charset="0"/>
          </a:endParaRPr>
        </a:p>
      </dgm:t>
    </dgm:pt>
    <dgm:pt modelId="{A65D279B-74CB-48B6-B02D-D94B829D8315}" type="parTrans" cxnId="{0F28CA8E-325A-478C-87D5-E0B6A2029A3C}">
      <dgm:prSet/>
      <dgm:spPr>
        <a:ln>
          <a:headEnd type="none" w="med" len="med"/>
          <a:tailEnd type="triangle" w="med" len="med"/>
        </a:ln>
      </dgm:spPr>
      <dgm:t>
        <a:bodyPr/>
        <a:lstStyle/>
        <a:p>
          <a:endParaRPr lang="en-US"/>
        </a:p>
      </dgm:t>
    </dgm:pt>
    <dgm:pt modelId="{07C42FE7-C326-4399-8D17-B66BA40A9010}" type="sibTrans" cxnId="{0F28CA8E-325A-478C-87D5-E0B6A2029A3C}">
      <dgm:prSet/>
      <dgm:spPr/>
      <dgm:t>
        <a:bodyPr/>
        <a:lstStyle/>
        <a:p>
          <a:endParaRPr lang="en-US"/>
        </a:p>
      </dgm:t>
    </dgm:pt>
    <dgm:pt modelId="{C4334787-44E7-4EC8-8E45-941B8DC3A25D}">
      <dgm:prSet phldrT="[Text]"/>
      <dgm:spPr/>
      <dgm:t>
        <a:bodyPr/>
        <a:lstStyle/>
        <a:p>
          <a:r>
            <a:rPr lang="en-US" b="0" i="0" baseline="0" dirty="0" smtClean="0">
              <a:latin typeface="Times New Roman" panose="02020603050405020304" pitchFamily="18" charset="0"/>
            </a:rPr>
            <a:t>GPS LOCATION IS MONITORED</a:t>
          </a:r>
        </a:p>
        <a:p>
          <a:endParaRPr lang="en-US" b="1" i="0" baseline="0" dirty="0">
            <a:latin typeface="Times New Roman" panose="02020603050405020304" pitchFamily="18" charset="0"/>
          </a:endParaRPr>
        </a:p>
      </dgm:t>
    </dgm:pt>
    <dgm:pt modelId="{2272ED4E-9B78-4300-87FC-0806FDD88346}" type="parTrans" cxnId="{6385489B-F386-41A3-A8E7-107E41B8A624}">
      <dgm:prSet/>
      <dgm:spPr>
        <a:ln>
          <a:headEnd type="none" w="med" len="med"/>
          <a:tailEnd type="triangle" w="med" len="med"/>
        </a:ln>
      </dgm:spPr>
      <dgm:t>
        <a:bodyPr/>
        <a:lstStyle/>
        <a:p>
          <a:endParaRPr lang="en-US"/>
        </a:p>
      </dgm:t>
    </dgm:pt>
    <dgm:pt modelId="{BC0A2E1D-0BAB-403A-88B0-E4C39DC36802}" type="sibTrans" cxnId="{6385489B-F386-41A3-A8E7-107E41B8A624}">
      <dgm:prSet/>
      <dgm:spPr/>
      <dgm:t>
        <a:bodyPr/>
        <a:lstStyle/>
        <a:p>
          <a:endParaRPr lang="en-US"/>
        </a:p>
      </dgm:t>
    </dgm:pt>
    <dgm:pt modelId="{937E08EA-B132-4F65-86F8-3E757CD187D6}" type="pres">
      <dgm:prSet presAssocID="{AB3C2DD4-36FA-4483-A150-0802365CB3C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4B3C8062-4590-49D5-A914-A55BDDBC6A39}" type="pres">
      <dgm:prSet presAssocID="{6BD9F6D6-BCAA-4C2B-943F-8896387B8CA0}" presName="hierRoot1" presStyleCnt="0">
        <dgm:presLayoutVars>
          <dgm:hierBranch val="init"/>
        </dgm:presLayoutVars>
      </dgm:prSet>
      <dgm:spPr/>
    </dgm:pt>
    <dgm:pt modelId="{AFB7675E-8770-4508-9584-9B274AABAD4C}" type="pres">
      <dgm:prSet presAssocID="{6BD9F6D6-BCAA-4C2B-943F-8896387B8CA0}" presName="rootComposite1" presStyleCnt="0"/>
      <dgm:spPr/>
    </dgm:pt>
    <dgm:pt modelId="{6712BC1C-FFE7-447B-88A0-2CCBEF18C8A8}" type="pres">
      <dgm:prSet presAssocID="{6BD9F6D6-BCAA-4C2B-943F-8896387B8CA0}" presName="rootText1" presStyleLbl="node0" presStyleIdx="0" presStyleCnt="1">
        <dgm:presLayoutVars>
          <dgm:chPref val="3"/>
        </dgm:presLayoutVars>
      </dgm:prSet>
      <dgm:spPr>
        <a:prstGeom prst="flowChartTerminator">
          <a:avLst/>
        </a:prstGeom>
      </dgm:spPr>
      <dgm:t>
        <a:bodyPr/>
        <a:lstStyle/>
        <a:p>
          <a:endParaRPr lang="en-US"/>
        </a:p>
      </dgm:t>
    </dgm:pt>
    <dgm:pt modelId="{AE812A5E-79D1-45EE-BFDE-17A7DC10DAF0}" type="pres">
      <dgm:prSet presAssocID="{6BD9F6D6-BCAA-4C2B-943F-8896387B8CA0}" presName="rootConnector1" presStyleLbl="node1" presStyleIdx="0" presStyleCnt="0"/>
      <dgm:spPr/>
      <dgm:t>
        <a:bodyPr/>
        <a:lstStyle/>
        <a:p>
          <a:endParaRPr lang="en-US"/>
        </a:p>
      </dgm:t>
    </dgm:pt>
    <dgm:pt modelId="{808B0570-523E-4B85-8A31-54B588391C92}" type="pres">
      <dgm:prSet presAssocID="{6BD9F6D6-BCAA-4C2B-943F-8896387B8CA0}" presName="hierChild2" presStyleCnt="0"/>
      <dgm:spPr/>
    </dgm:pt>
    <dgm:pt modelId="{53961A23-139F-491C-94B4-44E862C544D7}" type="pres">
      <dgm:prSet presAssocID="{6EDC3357-9DC1-43EC-86EF-F2374D686CC9}" presName="Name37" presStyleLbl="parChTrans1D2" presStyleIdx="0" presStyleCnt="1"/>
      <dgm:spPr/>
      <dgm:t>
        <a:bodyPr/>
        <a:lstStyle/>
        <a:p>
          <a:endParaRPr lang="en-US"/>
        </a:p>
      </dgm:t>
    </dgm:pt>
    <dgm:pt modelId="{FAB5C41D-61B1-4387-B525-C3D0BA407FBC}" type="pres">
      <dgm:prSet presAssocID="{31F95995-CB99-4FE0-B1DF-685506000B1F}" presName="hierRoot2" presStyleCnt="0">
        <dgm:presLayoutVars>
          <dgm:hierBranch val="init"/>
        </dgm:presLayoutVars>
      </dgm:prSet>
      <dgm:spPr/>
    </dgm:pt>
    <dgm:pt modelId="{0FE4E37E-D771-4472-BA24-BB497D0A7437}" type="pres">
      <dgm:prSet presAssocID="{31F95995-CB99-4FE0-B1DF-685506000B1F}" presName="rootComposite" presStyleCnt="0"/>
      <dgm:spPr/>
    </dgm:pt>
    <dgm:pt modelId="{B4C64FAD-494E-411C-9B99-300822B78E28}" type="pres">
      <dgm:prSet presAssocID="{31F95995-CB99-4FE0-B1DF-685506000B1F}" presName="rootText" presStyleLbl="node2" presStyleIdx="0" presStyleCnt="1">
        <dgm:presLayoutVars>
          <dgm:chPref val="3"/>
        </dgm:presLayoutVars>
      </dgm:prSet>
      <dgm:spPr>
        <a:prstGeom prst="flowChartDecision">
          <a:avLst/>
        </a:prstGeom>
      </dgm:spPr>
      <dgm:t>
        <a:bodyPr/>
        <a:lstStyle/>
        <a:p>
          <a:endParaRPr lang="en-US"/>
        </a:p>
      </dgm:t>
    </dgm:pt>
    <dgm:pt modelId="{C111375C-0A33-4A83-A085-D133970189D8}" type="pres">
      <dgm:prSet presAssocID="{31F95995-CB99-4FE0-B1DF-685506000B1F}" presName="rootConnector" presStyleLbl="node2" presStyleIdx="0" presStyleCnt="1"/>
      <dgm:spPr/>
      <dgm:t>
        <a:bodyPr/>
        <a:lstStyle/>
        <a:p>
          <a:endParaRPr lang="en-US"/>
        </a:p>
      </dgm:t>
    </dgm:pt>
    <dgm:pt modelId="{86B83846-EB78-4FCD-964F-D9F67733EB61}" type="pres">
      <dgm:prSet presAssocID="{31F95995-CB99-4FE0-B1DF-685506000B1F}" presName="hierChild4" presStyleCnt="0"/>
      <dgm:spPr/>
    </dgm:pt>
    <dgm:pt modelId="{4A2364CE-00F8-483C-89F6-E855CD8FED26}" type="pres">
      <dgm:prSet presAssocID="{307EFD90-DCEA-47DD-8CD8-ADBC734E3944}" presName="Name37" presStyleLbl="parChTrans1D3" presStyleIdx="0" presStyleCnt="2"/>
      <dgm:spPr/>
      <dgm:t>
        <a:bodyPr/>
        <a:lstStyle/>
        <a:p>
          <a:endParaRPr lang="en-US"/>
        </a:p>
      </dgm:t>
    </dgm:pt>
    <dgm:pt modelId="{324662DC-8879-4035-962C-28524A69FA73}" type="pres">
      <dgm:prSet presAssocID="{6D7E32DF-2CC9-402E-AB14-95E8A78A7BF6}" presName="hierRoot2" presStyleCnt="0">
        <dgm:presLayoutVars>
          <dgm:hierBranch val="init"/>
        </dgm:presLayoutVars>
      </dgm:prSet>
      <dgm:spPr/>
    </dgm:pt>
    <dgm:pt modelId="{ADF82E92-B360-4D0C-9914-83C63173CA1D}" type="pres">
      <dgm:prSet presAssocID="{6D7E32DF-2CC9-402E-AB14-95E8A78A7BF6}" presName="rootComposite" presStyleCnt="0"/>
      <dgm:spPr/>
    </dgm:pt>
    <dgm:pt modelId="{589A998B-3117-4CEC-8B33-1179279E4183}" type="pres">
      <dgm:prSet presAssocID="{6D7E32DF-2CC9-402E-AB14-95E8A78A7BF6}" presName="rootText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CAA53FB-2A0A-445F-83F8-7778806FAC53}" type="pres">
      <dgm:prSet presAssocID="{6D7E32DF-2CC9-402E-AB14-95E8A78A7BF6}" presName="rootConnector" presStyleLbl="node3" presStyleIdx="0" presStyleCnt="2"/>
      <dgm:spPr/>
      <dgm:t>
        <a:bodyPr/>
        <a:lstStyle/>
        <a:p>
          <a:endParaRPr lang="en-US"/>
        </a:p>
      </dgm:t>
    </dgm:pt>
    <dgm:pt modelId="{94447B55-F4D9-48E5-8AE4-8171921EE52A}" type="pres">
      <dgm:prSet presAssocID="{6D7E32DF-2CC9-402E-AB14-95E8A78A7BF6}" presName="hierChild4" presStyleCnt="0"/>
      <dgm:spPr/>
    </dgm:pt>
    <dgm:pt modelId="{553B5E91-F83E-41C0-80E3-7FE079248633}" type="pres">
      <dgm:prSet presAssocID="{5B0A4B75-6B0A-4048-8813-228416756445}" presName="Name37" presStyleLbl="parChTrans1D4" presStyleIdx="0" presStyleCnt="2"/>
      <dgm:spPr/>
      <dgm:t>
        <a:bodyPr/>
        <a:lstStyle/>
        <a:p>
          <a:endParaRPr lang="en-US"/>
        </a:p>
      </dgm:t>
    </dgm:pt>
    <dgm:pt modelId="{99F72C4C-9826-4A25-B6F7-21B7FB1169FD}" type="pres">
      <dgm:prSet presAssocID="{B0410651-2513-4697-A5D9-897B46055075}" presName="hierRoot2" presStyleCnt="0">
        <dgm:presLayoutVars>
          <dgm:hierBranch val="init"/>
        </dgm:presLayoutVars>
      </dgm:prSet>
      <dgm:spPr/>
    </dgm:pt>
    <dgm:pt modelId="{4E53A812-408A-4A02-9B09-BC78DF8828B6}" type="pres">
      <dgm:prSet presAssocID="{B0410651-2513-4697-A5D9-897B46055075}" presName="rootComposite" presStyleCnt="0"/>
      <dgm:spPr/>
    </dgm:pt>
    <dgm:pt modelId="{31E0050A-A7D3-483A-9436-C4960943EFF5}" type="pres">
      <dgm:prSet presAssocID="{B0410651-2513-4697-A5D9-897B46055075}" presName="rootText" presStyleLbl="node4" presStyleIdx="0" presStyleCnt="2">
        <dgm:presLayoutVars>
          <dgm:chPref val="3"/>
        </dgm:presLayoutVars>
      </dgm:prSet>
      <dgm:spPr>
        <a:prstGeom prst="flowChartTerminator">
          <a:avLst/>
        </a:prstGeom>
      </dgm:spPr>
      <dgm:t>
        <a:bodyPr/>
        <a:lstStyle/>
        <a:p>
          <a:endParaRPr lang="en-US"/>
        </a:p>
      </dgm:t>
    </dgm:pt>
    <dgm:pt modelId="{580D8567-A29E-4F04-8874-56CEA254A8D1}" type="pres">
      <dgm:prSet presAssocID="{B0410651-2513-4697-A5D9-897B46055075}" presName="rootConnector" presStyleLbl="node4" presStyleIdx="0" presStyleCnt="2"/>
      <dgm:spPr/>
      <dgm:t>
        <a:bodyPr/>
        <a:lstStyle/>
        <a:p>
          <a:endParaRPr lang="en-US"/>
        </a:p>
      </dgm:t>
    </dgm:pt>
    <dgm:pt modelId="{40915623-EF33-4154-927C-EE0386C3A41F}" type="pres">
      <dgm:prSet presAssocID="{B0410651-2513-4697-A5D9-897B46055075}" presName="hierChild4" presStyleCnt="0"/>
      <dgm:spPr/>
    </dgm:pt>
    <dgm:pt modelId="{7F02619E-0F86-4520-AC30-CD39C22CA984}" type="pres">
      <dgm:prSet presAssocID="{B0410651-2513-4697-A5D9-897B46055075}" presName="hierChild5" presStyleCnt="0"/>
      <dgm:spPr/>
    </dgm:pt>
    <dgm:pt modelId="{870BF710-02C9-4D78-988A-7FCDDC428B20}" type="pres">
      <dgm:prSet presAssocID="{6D7E32DF-2CC9-402E-AB14-95E8A78A7BF6}" presName="hierChild5" presStyleCnt="0"/>
      <dgm:spPr/>
    </dgm:pt>
    <dgm:pt modelId="{AE5FF264-D389-4C0F-B95F-2AD68B5F0BF1}" type="pres">
      <dgm:prSet presAssocID="{A65D279B-74CB-48B6-B02D-D94B829D8315}" presName="Name37" presStyleLbl="parChTrans1D3" presStyleIdx="1" presStyleCnt="2"/>
      <dgm:spPr/>
      <dgm:t>
        <a:bodyPr/>
        <a:lstStyle/>
        <a:p>
          <a:endParaRPr lang="en-US"/>
        </a:p>
      </dgm:t>
    </dgm:pt>
    <dgm:pt modelId="{DD5A37E7-3B31-45EA-A0DB-486A5E22D718}" type="pres">
      <dgm:prSet presAssocID="{EBB7ED61-BF44-4567-9550-21EFA8418334}" presName="hierRoot2" presStyleCnt="0">
        <dgm:presLayoutVars>
          <dgm:hierBranch val="init"/>
        </dgm:presLayoutVars>
      </dgm:prSet>
      <dgm:spPr/>
    </dgm:pt>
    <dgm:pt modelId="{4FD3B1D1-B3B2-453F-9378-4991B1C44B81}" type="pres">
      <dgm:prSet presAssocID="{EBB7ED61-BF44-4567-9550-21EFA8418334}" presName="rootComposite" presStyleCnt="0"/>
      <dgm:spPr/>
    </dgm:pt>
    <dgm:pt modelId="{CC323889-4D6F-44E4-B6B9-1BA27158AF44}" type="pres">
      <dgm:prSet presAssocID="{EBB7ED61-BF44-4567-9550-21EFA8418334}" presName="rootText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7E505C8-9572-4CC5-9251-96CC0C84891A}" type="pres">
      <dgm:prSet presAssocID="{EBB7ED61-BF44-4567-9550-21EFA8418334}" presName="rootConnector" presStyleLbl="node3" presStyleIdx="1" presStyleCnt="2"/>
      <dgm:spPr/>
      <dgm:t>
        <a:bodyPr/>
        <a:lstStyle/>
        <a:p>
          <a:endParaRPr lang="en-US"/>
        </a:p>
      </dgm:t>
    </dgm:pt>
    <dgm:pt modelId="{67E99FD5-4436-43F2-99FE-7843E1651622}" type="pres">
      <dgm:prSet presAssocID="{EBB7ED61-BF44-4567-9550-21EFA8418334}" presName="hierChild4" presStyleCnt="0"/>
      <dgm:spPr/>
    </dgm:pt>
    <dgm:pt modelId="{E61F7424-B79B-4C9F-A78F-D56B5A8F00A9}" type="pres">
      <dgm:prSet presAssocID="{2272ED4E-9B78-4300-87FC-0806FDD88346}" presName="Name37" presStyleLbl="parChTrans1D4" presStyleIdx="1" presStyleCnt="2"/>
      <dgm:spPr/>
      <dgm:t>
        <a:bodyPr/>
        <a:lstStyle/>
        <a:p>
          <a:endParaRPr lang="en-US"/>
        </a:p>
      </dgm:t>
    </dgm:pt>
    <dgm:pt modelId="{4B8BE317-BECB-4B1E-B4B1-BDEFD74666CA}" type="pres">
      <dgm:prSet presAssocID="{C4334787-44E7-4EC8-8E45-941B8DC3A25D}" presName="hierRoot2" presStyleCnt="0">
        <dgm:presLayoutVars>
          <dgm:hierBranch val="init"/>
        </dgm:presLayoutVars>
      </dgm:prSet>
      <dgm:spPr/>
    </dgm:pt>
    <dgm:pt modelId="{DC6014ED-A252-41CE-80C7-D2E2AE892A06}" type="pres">
      <dgm:prSet presAssocID="{C4334787-44E7-4EC8-8E45-941B8DC3A25D}" presName="rootComposite" presStyleCnt="0"/>
      <dgm:spPr/>
    </dgm:pt>
    <dgm:pt modelId="{15C1B0E7-35E8-4166-B0F6-7384328C063A}" type="pres">
      <dgm:prSet presAssocID="{C4334787-44E7-4EC8-8E45-941B8DC3A25D}" presName="rootText" presStyleLbl="node4" presStyleIdx="1" presStyleCnt="2">
        <dgm:presLayoutVars>
          <dgm:chPref val="3"/>
        </dgm:presLayoutVars>
      </dgm:prSet>
      <dgm:spPr>
        <a:prstGeom prst="flowChartTerminator">
          <a:avLst/>
        </a:prstGeom>
      </dgm:spPr>
      <dgm:t>
        <a:bodyPr/>
        <a:lstStyle/>
        <a:p>
          <a:endParaRPr lang="en-US"/>
        </a:p>
      </dgm:t>
    </dgm:pt>
    <dgm:pt modelId="{FB14DA55-C4E8-40CC-B325-1E04D794B663}" type="pres">
      <dgm:prSet presAssocID="{C4334787-44E7-4EC8-8E45-941B8DC3A25D}" presName="rootConnector" presStyleLbl="node4" presStyleIdx="1" presStyleCnt="2"/>
      <dgm:spPr/>
      <dgm:t>
        <a:bodyPr/>
        <a:lstStyle/>
        <a:p>
          <a:endParaRPr lang="en-US"/>
        </a:p>
      </dgm:t>
    </dgm:pt>
    <dgm:pt modelId="{48F006D9-EDF0-49F6-9DFB-EC2B91C7C292}" type="pres">
      <dgm:prSet presAssocID="{C4334787-44E7-4EC8-8E45-941B8DC3A25D}" presName="hierChild4" presStyleCnt="0"/>
      <dgm:spPr/>
    </dgm:pt>
    <dgm:pt modelId="{25CA63E4-724A-4EE2-8326-46F73EC170C5}" type="pres">
      <dgm:prSet presAssocID="{C4334787-44E7-4EC8-8E45-941B8DC3A25D}" presName="hierChild5" presStyleCnt="0"/>
      <dgm:spPr/>
    </dgm:pt>
    <dgm:pt modelId="{FF99B03B-5C96-4D09-9F50-AA5649056F23}" type="pres">
      <dgm:prSet presAssocID="{EBB7ED61-BF44-4567-9550-21EFA8418334}" presName="hierChild5" presStyleCnt="0"/>
      <dgm:spPr/>
    </dgm:pt>
    <dgm:pt modelId="{75675D9B-D361-4588-813A-C1E7E356BAE1}" type="pres">
      <dgm:prSet presAssocID="{31F95995-CB99-4FE0-B1DF-685506000B1F}" presName="hierChild5" presStyleCnt="0"/>
      <dgm:spPr/>
    </dgm:pt>
    <dgm:pt modelId="{35BFC570-9F66-46D3-9557-A02344EFE0E5}" type="pres">
      <dgm:prSet presAssocID="{6BD9F6D6-BCAA-4C2B-943F-8896387B8CA0}" presName="hierChild3" presStyleCnt="0"/>
      <dgm:spPr/>
    </dgm:pt>
  </dgm:ptLst>
  <dgm:cxnLst>
    <dgm:cxn modelId="{15950AC2-30B6-49C2-80D9-A9849D24C16A}" type="presOf" srcId="{C4334787-44E7-4EC8-8E45-941B8DC3A25D}" destId="{FB14DA55-C4E8-40CC-B325-1E04D794B663}" srcOrd="1" destOrd="0" presId="urn:microsoft.com/office/officeart/2005/8/layout/orgChart1"/>
    <dgm:cxn modelId="{BA915148-D89F-440F-8EE8-4E0ED55CD762}" srcId="{6D7E32DF-2CC9-402E-AB14-95E8A78A7BF6}" destId="{B0410651-2513-4697-A5D9-897B46055075}" srcOrd="0" destOrd="0" parTransId="{5B0A4B75-6B0A-4048-8813-228416756445}" sibTransId="{F7EC7611-7E7A-4480-BAC4-E64907F35190}"/>
    <dgm:cxn modelId="{280155F6-AA2F-44C2-83A4-43130D246767}" type="presOf" srcId="{6BD9F6D6-BCAA-4C2B-943F-8896387B8CA0}" destId="{6712BC1C-FFE7-447B-88A0-2CCBEF18C8A8}" srcOrd="0" destOrd="0" presId="urn:microsoft.com/office/officeart/2005/8/layout/orgChart1"/>
    <dgm:cxn modelId="{BCE8F162-5B7E-43A9-A524-395232010C72}" type="presOf" srcId="{6D7E32DF-2CC9-402E-AB14-95E8A78A7BF6}" destId="{8CAA53FB-2A0A-445F-83F8-7778806FAC53}" srcOrd="1" destOrd="0" presId="urn:microsoft.com/office/officeart/2005/8/layout/orgChart1"/>
    <dgm:cxn modelId="{2BC12004-EF7C-4E0B-AA88-342B628BF768}" type="presOf" srcId="{307EFD90-DCEA-47DD-8CD8-ADBC734E3944}" destId="{4A2364CE-00F8-483C-89F6-E855CD8FED26}" srcOrd="0" destOrd="0" presId="urn:microsoft.com/office/officeart/2005/8/layout/orgChart1"/>
    <dgm:cxn modelId="{0959A6F3-D166-4DA6-82EF-0AEF5C7210E5}" srcId="{31F95995-CB99-4FE0-B1DF-685506000B1F}" destId="{6D7E32DF-2CC9-402E-AB14-95E8A78A7BF6}" srcOrd="0" destOrd="0" parTransId="{307EFD90-DCEA-47DD-8CD8-ADBC734E3944}" sibTransId="{A1BA6DCB-00D8-4EE4-AD5E-A6C0AABF37A2}"/>
    <dgm:cxn modelId="{8D5927EF-478F-41C1-BAC8-F7A24F83C0B7}" type="presOf" srcId="{AB3C2DD4-36FA-4483-A150-0802365CB3C2}" destId="{937E08EA-B132-4F65-86F8-3E757CD187D6}" srcOrd="0" destOrd="0" presId="urn:microsoft.com/office/officeart/2005/8/layout/orgChart1"/>
    <dgm:cxn modelId="{EE3F15BE-73D2-462D-8F2E-CA080FD06692}" type="presOf" srcId="{EBB7ED61-BF44-4567-9550-21EFA8418334}" destId="{CC323889-4D6F-44E4-B6B9-1BA27158AF44}" srcOrd="0" destOrd="0" presId="urn:microsoft.com/office/officeart/2005/8/layout/orgChart1"/>
    <dgm:cxn modelId="{DEE2D446-493F-4BD4-B158-3857F8A09E81}" srcId="{AB3C2DD4-36FA-4483-A150-0802365CB3C2}" destId="{6BD9F6D6-BCAA-4C2B-943F-8896387B8CA0}" srcOrd="0" destOrd="0" parTransId="{5AE0AE7D-0920-4598-BC76-13049915CE51}" sibTransId="{31D89171-D3C9-46DA-B4A9-4822431DE882}"/>
    <dgm:cxn modelId="{094D8A52-6FEF-484D-8884-506F51277DDB}" type="presOf" srcId="{EBB7ED61-BF44-4567-9550-21EFA8418334}" destId="{07E505C8-9572-4CC5-9251-96CC0C84891A}" srcOrd="1" destOrd="0" presId="urn:microsoft.com/office/officeart/2005/8/layout/orgChart1"/>
    <dgm:cxn modelId="{136A116E-CC34-46C9-BA00-4BE6ECDE6146}" type="presOf" srcId="{6D7E32DF-2CC9-402E-AB14-95E8A78A7BF6}" destId="{589A998B-3117-4CEC-8B33-1179279E4183}" srcOrd="0" destOrd="0" presId="urn:microsoft.com/office/officeart/2005/8/layout/orgChart1"/>
    <dgm:cxn modelId="{6385489B-F386-41A3-A8E7-107E41B8A624}" srcId="{EBB7ED61-BF44-4567-9550-21EFA8418334}" destId="{C4334787-44E7-4EC8-8E45-941B8DC3A25D}" srcOrd="0" destOrd="0" parTransId="{2272ED4E-9B78-4300-87FC-0806FDD88346}" sibTransId="{BC0A2E1D-0BAB-403A-88B0-E4C39DC36802}"/>
    <dgm:cxn modelId="{0F28CA8E-325A-478C-87D5-E0B6A2029A3C}" srcId="{31F95995-CB99-4FE0-B1DF-685506000B1F}" destId="{EBB7ED61-BF44-4567-9550-21EFA8418334}" srcOrd="1" destOrd="0" parTransId="{A65D279B-74CB-48B6-B02D-D94B829D8315}" sibTransId="{07C42FE7-C326-4399-8D17-B66BA40A9010}"/>
    <dgm:cxn modelId="{A54BE19A-D303-4066-BE8E-ECD0B045B2F6}" type="presOf" srcId="{2272ED4E-9B78-4300-87FC-0806FDD88346}" destId="{E61F7424-B79B-4C9F-A78F-D56B5A8F00A9}" srcOrd="0" destOrd="0" presId="urn:microsoft.com/office/officeart/2005/8/layout/orgChart1"/>
    <dgm:cxn modelId="{AF015D36-1464-46D9-8241-EDE3552AE8F7}" srcId="{6BD9F6D6-BCAA-4C2B-943F-8896387B8CA0}" destId="{31F95995-CB99-4FE0-B1DF-685506000B1F}" srcOrd="0" destOrd="0" parTransId="{6EDC3357-9DC1-43EC-86EF-F2374D686CC9}" sibTransId="{2EC5CAEA-7750-44C1-BCB5-AB85AE6DE49D}"/>
    <dgm:cxn modelId="{EF902644-606A-4399-8A21-2C34E728F286}" type="presOf" srcId="{B0410651-2513-4697-A5D9-897B46055075}" destId="{31E0050A-A7D3-483A-9436-C4960943EFF5}" srcOrd="0" destOrd="0" presId="urn:microsoft.com/office/officeart/2005/8/layout/orgChart1"/>
    <dgm:cxn modelId="{341A6278-01B0-4F85-88E3-DA52305910F2}" type="presOf" srcId="{31F95995-CB99-4FE0-B1DF-685506000B1F}" destId="{B4C64FAD-494E-411C-9B99-300822B78E28}" srcOrd="0" destOrd="0" presId="urn:microsoft.com/office/officeart/2005/8/layout/orgChart1"/>
    <dgm:cxn modelId="{3180747E-9DAC-4961-B118-DA1313BACCA7}" type="presOf" srcId="{6EDC3357-9DC1-43EC-86EF-F2374D686CC9}" destId="{53961A23-139F-491C-94B4-44E862C544D7}" srcOrd="0" destOrd="0" presId="urn:microsoft.com/office/officeart/2005/8/layout/orgChart1"/>
    <dgm:cxn modelId="{B7A6F049-38C1-4A97-AB67-FB30BD65DD8A}" type="presOf" srcId="{B0410651-2513-4697-A5D9-897B46055075}" destId="{580D8567-A29E-4F04-8874-56CEA254A8D1}" srcOrd="1" destOrd="0" presId="urn:microsoft.com/office/officeart/2005/8/layout/orgChart1"/>
    <dgm:cxn modelId="{2D83F1AC-5A66-458D-9342-D7A452578621}" type="presOf" srcId="{31F95995-CB99-4FE0-B1DF-685506000B1F}" destId="{C111375C-0A33-4A83-A085-D133970189D8}" srcOrd="1" destOrd="0" presId="urn:microsoft.com/office/officeart/2005/8/layout/orgChart1"/>
    <dgm:cxn modelId="{F908FD2F-FE5D-4CF1-B359-048944C6C445}" type="presOf" srcId="{5B0A4B75-6B0A-4048-8813-228416756445}" destId="{553B5E91-F83E-41C0-80E3-7FE079248633}" srcOrd="0" destOrd="0" presId="urn:microsoft.com/office/officeart/2005/8/layout/orgChart1"/>
    <dgm:cxn modelId="{29D4191D-096D-46C3-832E-93F6BACFD79A}" type="presOf" srcId="{6BD9F6D6-BCAA-4C2B-943F-8896387B8CA0}" destId="{AE812A5E-79D1-45EE-BFDE-17A7DC10DAF0}" srcOrd="1" destOrd="0" presId="urn:microsoft.com/office/officeart/2005/8/layout/orgChart1"/>
    <dgm:cxn modelId="{31DBF2D0-5498-4E03-A5CE-6C232AF49FD1}" type="presOf" srcId="{C4334787-44E7-4EC8-8E45-941B8DC3A25D}" destId="{15C1B0E7-35E8-4166-B0F6-7384328C063A}" srcOrd="0" destOrd="0" presId="urn:microsoft.com/office/officeart/2005/8/layout/orgChart1"/>
    <dgm:cxn modelId="{162D8FDC-2B01-454C-84F8-7C4669B07939}" type="presOf" srcId="{A65D279B-74CB-48B6-B02D-D94B829D8315}" destId="{AE5FF264-D389-4C0F-B95F-2AD68B5F0BF1}" srcOrd="0" destOrd="0" presId="urn:microsoft.com/office/officeart/2005/8/layout/orgChart1"/>
    <dgm:cxn modelId="{00D58370-678B-4B3E-9063-7B955AE42E5A}" type="presParOf" srcId="{937E08EA-B132-4F65-86F8-3E757CD187D6}" destId="{4B3C8062-4590-49D5-A914-A55BDDBC6A39}" srcOrd="0" destOrd="0" presId="urn:microsoft.com/office/officeart/2005/8/layout/orgChart1"/>
    <dgm:cxn modelId="{D4C48C57-857C-42F4-90CE-7E994B5F75C6}" type="presParOf" srcId="{4B3C8062-4590-49D5-A914-A55BDDBC6A39}" destId="{AFB7675E-8770-4508-9584-9B274AABAD4C}" srcOrd="0" destOrd="0" presId="urn:microsoft.com/office/officeart/2005/8/layout/orgChart1"/>
    <dgm:cxn modelId="{F0FB4D09-285A-4B32-B179-8B224E981C69}" type="presParOf" srcId="{AFB7675E-8770-4508-9584-9B274AABAD4C}" destId="{6712BC1C-FFE7-447B-88A0-2CCBEF18C8A8}" srcOrd="0" destOrd="0" presId="urn:microsoft.com/office/officeart/2005/8/layout/orgChart1"/>
    <dgm:cxn modelId="{56663B39-C5A4-4FCC-8EF0-8EE7CBD171E4}" type="presParOf" srcId="{AFB7675E-8770-4508-9584-9B274AABAD4C}" destId="{AE812A5E-79D1-45EE-BFDE-17A7DC10DAF0}" srcOrd="1" destOrd="0" presId="urn:microsoft.com/office/officeart/2005/8/layout/orgChart1"/>
    <dgm:cxn modelId="{33FCC019-C4A9-4261-A61B-BE3858665E28}" type="presParOf" srcId="{4B3C8062-4590-49D5-A914-A55BDDBC6A39}" destId="{808B0570-523E-4B85-8A31-54B588391C92}" srcOrd="1" destOrd="0" presId="urn:microsoft.com/office/officeart/2005/8/layout/orgChart1"/>
    <dgm:cxn modelId="{DD117FBC-9C8A-4DF3-A7CF-1EC5CEDD0549}" type="presParOf" srcId="{808B0570-523E-4B85-8A31-54B588391C92}" destId="{53961A23-139F-491C-94B4-44E862C544D7}" srcOrd="0" destOrd="0" presId="urn:microsoft.com/office/officeart/2005/8/layout/orgChart1"/>
    <dgm:cxn modelId="{4E7F23CD-2F2D-4A73-A36F-E3477E123466}" type="presParOf" srcId="{808B0570-523E-4B85-8A31-54B588391C92}" destId="{FAB5C41D-61B1-4387-B525-C3D0BA407FBC}" srcOrd="1" destOrd="0" presId="urn:microsoft.com/office/officeart/2005/8/layout/orgChart1"/>
    <dgm:cxn modelId="{14F13D27-71BD-4B5B-A113-BD5BC5FE8CD2}" type="presParOf" srcId="{FAB5C41D-61B1-4387-B525-C3D0BA407FBC}" destId="{0FE4E37E-D771-4472-BA24-BB497D0A7437}" srcOrd="0" destOrd="0" presId="urn:microsoft.com/office/officeart/2005/8/layout/orgChart1"/>
    <dgm:cxn modelId="{8AC54340-491F-45DA-B557-149EB567E91C}" type="presParOf" srcId="{0FE4E37E-D771-4472-BA24-BB497D0A7437}" destId="{B4C64FAD-494E-411C-9B99-300822B78E28}" srcOrd="0" destOrd="0" presId="urn:microsoft.com/office/officeart/2005/8/layout/orgChart1"/>
    <dgm:cxn modelId="{37A3789F-C144-4D8A-AECE-7DF0CDA4DDB1}" type="presParOf" srcId="{0FE4E37E-D771-4472-BA24-BB497D0A7437}" destId="{C111375C-0A33-4A83-A085-D133970189D8}" srcOrd="1" destOrd="0" presId="urn:microsoft.com/office/officeart/2005/8/layout/orgChart1"/>
    <dgm:cxn modelId="{0F77D97F-5B5D-46C4-8D97-88983835E3A1}" type="presParOf" srcId="{FAB5C41D-61B1-4387-B525-C3D0BA407FBC}" destId="{86B83846-EB78-4FCD-964F-D9F67733EB61}" srcOrd="1" destOrd="0" presId="urn:microsoft.com/office/officeart/2005/8/layout/orgChart1"/>
    <dgm:cxn modelId="{10C109D1-CA8E-400A-873E-AEEF6A092698}" type="presParOf" srcId="{86B83846-EB78-4FCD-964F-D9F67733EB61}" destId="{4A2364CE-00F8-483C-89F6-E855CD8FED26}" srcOrd="0" destOrd="0" presId="urn:microsoft.com/office/officeart/2005/8/layout/orgChart1"/>
    <dgm:cxn modelId="{04FB8A5B-CD07-4702-9B45-14EC671982D3}" type="presParOf" srcId="{86B83846-EB78-4FCD-964F-D9F67733EB61}" destId="{324662DC-8879-4035-962C-28524A69FA73}" srcOrd="1" destOrd="0" presId="urn:microsoft.com/office/officeart/2005/8/layout/orgChart1"/>
    <dgm:cxn modelId="{A3D8643E-7FA0-4FEE-922F-2A51A74C832F}" type="presParOf" srcId="{324662DC-8879-4035-962C-28524A69FA73}" destId="{ADF82E92-B360-4D0C-9914-83C63173CA1D}" srcOrd="0" destOrd="0" presId="urn:microsoft.com/office/officeart/2005/8/layout/orgChart1"/>
    <dgm:cxn modelId="{1C6266AE-3AFE-4ABB-B7BB-E2791696F84B}" type="presParOf" srcId="{ADF82E92-B360-4D0C-9914-83C63173CA1D}" destId="{589A998B-3117-4CEC-8B33-1179279E4183}" srcOrd="0" destOrd="0" presId="urn:microsoft.com/office/officeart/2005/8/layout/orgChart1"/>
    <dgm:cxn modelId="{82951144-61F6-4CCD-A5D5-BD63C2B4176F}" type="presParOf" srcId="{ADF82E92-B360-4D0C-9914-83C63173CA1D}" destId="{8CAA53FB-2A0A-445F-83F8-7778806FAC53}" srcOrd="1" destOrd="0" presId="urn:microsoft.com/office/officeart/2005/8/layout/orgChart1"/>
    <dgm:cxn modelId="{9C9A9433-F21F-40D4-AF42-3F5DE120D557}" type="presParOf" srcId="{324662DC-8879-4035-962C-28524A69FA73}" destId="{94447B55-F4D9-48E5-8AE4-8171921EE52A}" srcOrd="1" destOrd="0" presId="urn:microsoft.com/office/officeart/2005/8/layout/orgChart1"/>
    <dgm:cxn modelId="{2E720C5A-CA8A-44FC-9F94-2AEC9FB513BD}" type="presParOf" srcId="{94447B55-F4D9-48E5-8AE4-8171921EE52A}" destId="{553B5E91-F83E-41C0-80E3-7FE079248633}" srcOrd="0" destOrd="0" presId="urn:microsoft.com/office/officeart/2005/8/layout/orgChart1"/>
    <dgm:cxn modelId="{964E7F16-8774-4C4C-A9E0-A7AE5B8235CF}" type="presParOf" srcId="{94447B55-F4D9-48E5-8AE4-8171921EE52A}" destId="{99F72C4C-9826-4A25-B6F7-21B7FB1169FD}" srcOrd="1" destOrd="0" presId="urn:microsoft.com/office/officeart/2005/8/layout/orgChart1"/>
    <dgm:cxn modelId="{D82B2201-B80B-4ABC-A004-EFB2A9E1B105}" type="presParOf" srcId="{99F72C4C-9826-4A25-B6F7-21B7FB1169FD}" destId="{4E53A812-408A-4A02-9B09-BC78DF8828B6}" srcOrd="0" destOrd="0" presId="urn:microsoft.com/office/officeart/2005/8/layout/orgChart1"/>
    <dgm:cxn modelId="{B0C432FD-85E6-4C6A-8612-2B18AA75AD3D}" type="presParOf" srcId="{4E53A812-408A-4A02-9B09-BC78DF8828B6}" destId="{31E0050A-A7D3-483A-9436-C4960943EFF5}" srcOrd="0" destOrd="0" presId="urn:microsoft.com/office/officeart/2005/8/layout/orgChart1"/>
    <dgm:cxn modelId="{C3BD98CE-A6B2-46C7-8AB3-61A332BD7783}" type="presParOf" srcId="{4E53A812-408A-4A02-9B09-BC78DF8828B6}" destId="{580D8567-A29E-4F04-8874-56CEA254A8D1}" srcOrd="1" destOrd="0" presId="urn:microsoft.com/office/officeart/2005/8/layout/orgChart1"/>
    <dgm:cxn modelId="{0115F722-436D-4E49-8DE0-5A29E2D5E214}" type="presParOf" srcId="{99F72C4C-9826-4A25-B6F7-21B7FB1169FD}" destId="{40915623-EF33-4154-927C-EE0386C3A41F}" srcOrd="1" destOrd="0" presId="urn:microsoft.com/office/officeart/2005/8/layout/orgChart1"/>
    <dgm:cxn modelId="{C0A32E41-AA57-456B-8860-5078097257D0}" type="presParOf" srcId="{99F72C4C-9826-4A25-B6F7-21B7FB1169FD}" destId="{7F02619E-0F86-4520-AC30-CD39C22CA984}" srcOrd="2" destOrd="0" presId="urn:microsoft.com/office/officeart/2005/8/layout/orgChart1"/>
    <dgm:cxn modelId="{4E08C655-1DDD-4F5D-99D7-981340EF6EB7}" type="presParOf" srcId="{324662DC-8879-4035-962C-28524A69FA73}" destId="{870BF710-02C9-4D78-988A-7FCDDC428B20}" srcOrd="2" destOrd="0" presId="urn:microsoft.com/office/officeart/2005/8/layout/orgChart1"/>
    <dgm:cxn modelId="{60E47EE2-B6BB-4611-B56E-49A1C60C1DC7}" type="presParOf" srcId="{86B83846-EB78-4FCD-964F-D9F67733EB61}" destId="{AE5FF264-D389-4C0F-B95F-2AD68B5F0BF1}" srcOrd="2" destOrd="0" presId="urn:microsoft.com/office/officeart/2005/8/layout/orgChart1"/>
    <dgm:cxn modelId="{A855F6A4-6505-449A-A78A-D55A67EAC9ED}" type="presParOf" srcId="{86B83846-EB78-4FCD-964F-D9F67733EB61}" destId="{DD5A37E7-3B31-45EA-A0DB-486A5E22D718}" srcOrd="3" destOrd="0" presId="urn:microsoft.com/office/officeart/2005/8/layout/orgChart1"/>
    <dgm:cxn modelId="{5867736E-6866-4B37-956F-527FE25FD7F8}" type="presParOf" srcId="{DD5A37E7-3B31-45EA-A0DB-486A5E22D718}" destId="{4FD3B1D1-B3B2-453F-9378-4991B1C44B81}" srcOrd="0" destOrd="0" presId="urn:microsoft.com/office/officeart/2005/8/layout/orgChart1"/>
    <dgm:cxn modelId="{541A533A-C3EE-4270-8A89-768077073F57}" type="presParOf" srcId="{4FD3B1D1-B3B2-453F-9378-4991B1C44B81}" destId="{CC323889-4D6F-44E4-B6B9-1BA27158AF44}" srcOrd="0" destOrd="0" presId="urn:microsoft.com/office/officeart/2005/8/layout/orgChart1"/>
    <dgm:cxn modelId="{5FFB5AAB-5953-440E-A8C9-B19D3BF0C6DA}" type="presParOf" srcId="{4FD3B1D1-B3B2-453F-9378-4991B1C44B81}" destId="{07E505C8-9572-4CC5-9251-96CC0C84891A}" srcOrd="1" destOrd="0" presId="urn:microsoft.com/office/officeart/2005/8/layout/orgChart1"/>
    <dgm:cxn modelId="{F50784BD-9F99-4D82-8A7F-CFCEDE96A022}" type="presParOf" srcId="{DD5A37E7-3B31-45EA-A0DB-486A5E22D718}" destId="{67E99FD5-4436-43F2-99FE-7843E1651622}" srcOrd="1" destOrd="0" presId="urn:microsoft.com/office/officeart/2005/8/layout/orgChart1"/>
    <dgm:cxn modelId="{A0B211C6-B89B-48F7-A2F8-3E0BC8DFAEB2}" type="presParOf" srcId="{67E99FD5-4436-43F2-99FE-7843E1651622}" destId="{E61F7424-B79B-4C9F-A78F-D56B5A8F00A9}" srcOrd="0" destOrd="0" presId="urn:microsoft.com/office/officeart/2005/8/layout/orgChart1"/>
    <dgm:cxn modelId="{F363C298-18F5-4CF8-871A-AE831FA475AC}" type="presParOf" srcId="{67E99FD5-4436-43F2-99FE-7843E1651622}" destId="{4B8BE317-BECB-4B1E-B4B1-BDEFD74666CA}" srcOrd="1" destOrd="0" presId="urn:microsoft.com/office/officeart/2005/8/layout/orgChart1"/>
    <dgm:cxn modelId="{FF276EC4-71F4-4D6E-B9EE-1D1DB2E3AE0D}" type="presParOf" srcId="{4B8BE317-BECB-4B1E-B4B1-BDEFD74666CA}" destId="{DC6014ED-A252-41CE-80C7-D2E2AE892A06}" srcOrd="0" destOrd="0" presId="urn:microsoft.com/office/officeart/2005/8/layout/orgChart1"/>
    <dgm:cxn modelId="{E64D9F27-2C82-4DDE-948E-013FE0C0ADE2}" type="presParOf" srcId="{DC6014ED-A252-41CE-80C7-D2E2AE892A06}" destId="{15C1B0E7-35E8-4166-B0F6-7384328C063A}" srcOrd="0" destOrd="0" presId="urn:microsoft.com/office/officeart/2005/8/layout/orgChart1"/>
    <dgm:cxn modelId="{22F0CF9A-236C-47C7-A876-45765898CA2E}" type="presParOf" srcId="{DC6014ED-A252-41CE-80C7-D2E2AE892A06}" destId="{FB14DA55-C4E8-40CC-B325-1E04D794B663}" srcOrd="1" destOrd="0" presId="urn:microsoft.com/office/officeart/2005/8/layout/orgChart1"/>
    <dgm:cxn modelId="{74913B0E-410A-4007-A166-B4774158D7B9}" type="presParOf" srcId="{4B8BE317-BECB-4B1E-B4B1-BDEFD74666CA}" destId="{48F006D9-EDF0-49F6-9DFB-EC2B91C7C292}" srcOrd="1" destOrd="0" presId="urn:microsoft.com/office/officeart/2005/8/layout/orgChart1"/>
    <dgm:cxn modelId="{2496CD42-8686-4994-A82E-316B38B6C257}" type="presParOf" srcId="{4B8BE317-BECB-4B1E-B4B1-BDEFD74666CA}" destId="{25CA63E4-724A-4EE2-8326-46F73EC170C5}" srcOrd="2" destOrd="0" presId="urn:microsoft.com/office/officeart/2005/8/layout/orgChart1"/>
    <dgm:cxn modelId="{90C5B622-3840-42F5-ACF6-100D6338CBD4}" type="presParOf" srcId="{DD5A37E7-3B31-45EA-A0DB-486A5E22D718}" destId="{FF99B03B-5C96-4D09-9F50-AA5649056F23}" srcOrd="2" destOrd="0" presId="urn:microsoft.com/office/officeart/2005/8/layout/orgChart1"/>
    <dgm:cxn modelId="{1AE9E999-91E0-4D8D-A6B4-20CBF8832E9F}" type="presParOf" srcId="{FAB5C41D-61B1-4387-B525-C3D0BA407FBC}" destId="{75675D9B-D361-4588-813A-C1E7E356BAE1}" srcOrd="2" destOrd="0" presId="urn:microsoft.com/office/officeart/2005/8/layout/orgChart1"/>
    <dgm:cxn modelId="{A343456B-4791-459B-A7BB-1CC8156CD41A}" type="presParOf" srcId="{4B3C8062-4590-49D5-A914-A55BDDBC6A39}" destId="{35BFC570-9F66-46D3-9557-A02344EFE0E5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FCE495-B07F-4BF7-B009-3B0B8DBB618E}">
      <dsp:nvSpPr>
        <dsp:cNvPr id="0" name=""/>
        <dsp:cNvSpPr/>
      </dsp:nvSpPr>
      <dsp:spPr>
        <a:xfrm>
          <a:off x="3568879" y="2963920"/>
          <a:ext cx="204266" cy="5491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9177"/>
              </a:lnTo>
              <a:lnTo>
                <a:pt x="204266" y="549177"/>
              </a:lnTo>
            </a:path>
          </a:pathLst>
        </a:custGeom>
        <a:noFill/>
        <a:ln w="15875" cap="flat" cmpd="sng" algn="ctr">
          <a:solidFill>
            <a:scrgbClr r="0" g="0" b="0"/>
          </a:solidFill>
          <a:prstDash val="solid"/>
          <a:headEnd type="none" w="med" len="med"/>
          <a:tailEnd type="triangle" w="med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DF16B7-3883-4B3C-B1DE-5BBBF89764C9}">
      <dsp:nvSpPr>
        <dsp:cNvPr id="0" name=""/>
        <dsp:cNvSpPr/>
      </dsp:nvSpPr>
      <dsp:spPr>
        <a:xfrm>
          <a:off x="3289715" y="2210142"/>
          <a:ext cx="823875" cy="2859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2986"/>
              </a:lnTo>
              <a:lnTo>
                <a:pt x="823875" y="142986"/>
              </a:lnTo>
              <a:lnTo>
                <a:pt x="823875" y="285973"/>
              </a:lnTo>
            </a:path>
          </a:pathLst>
        </a:custGeom>
        <a:noFill/>
        <a:ln w="15875" cap="flat" cmpd="sng" algn="ctr">
          <a:solidFill>
            <a:scrgbClr r="0" g="0" b="0"/>
          </a:solidFill>
          <a:prstDash val="solid"/>
          <a:headEnd type="none" w="med" len="med"/>
          <a:tailEnd type="triangle" w="med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E3DD79-F6D5-4F2F-A18D-B219A5202E75}">
      <dsp:nvSpPr>
        <dsp:cNvPr id="0" name=""/>
        <dsp:cNvSpPr/>
      </dsp:nvSpPr>
      <dsp:spPr>
        <a:xfrm>
          <a:off x="2745004" y="5796437"/>
          <a:ext cx="204266" cy="6264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6417"/>
              </a:lnTo>
              <a:lnTo>
                <a:pt x="204266" y="626417"/>
              </a:lnTo>
            </a:path>
          </a:pathLst>
        </a:custGeom>
        <a:noFill/>
        <a:ln w="15875" cap="flat" cmpd="sng" algn="ctr">
          <a:solidFill>
            <a:scrgbClr r="0" g="0" b="0"/>
          </a:solidFill>
          <a:prstDash val="solid"/>
          <a:headEnd type="none" w="med" len="med"/>
          <a:tailEnd type="triangle" w="med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F80A52-7278-4482-8C34-8DBBFA8255B0}">
      <dsp:nvSpPr>
        <dsp:cNvPr id="0" name=""/>
        <dsp:cNvSpPr/>
      </dsp:nvSpPr>
      <dsp:spPr>
        <a:xfrm>
          <a:off x="2458023" y="4815440"/>
          <a:ext cx="831691" cy="3001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7121"/>
              </a:lnTo>
              <a:lnTo>
                <a:pt x="831691" y="157121"/>
              </a:lnTo>
              <a:lnTo>
                <a:pt x="831691" y="300108"/>
              </a:lnTo>
            </a:path>
          </a:pathLst>
        </a:custGeom>
        <a:noFill/>
        <a:ln w="15875" cap="flat" cmpd="sng" algn="ctr">
          <a:solidFill>
            <a:scrgbClr r="0" g="0" b="0"/>
          </a:solidFill>
          <a:prstDash val="solid"/>
          <a:headEnd type="none" w="med" len="med"/>
          <a:tailEnd type="triangle" w="med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A03CFC-E334-4AC3-A88C-0FB807D3A5E9}">
      <dsp:nvSpPr>
        <dsp:cNvPr id="0" name=""/>
        <dsp:cNvSpPr/>
      </dsp:nvSpPr>
      <dsp:spPr>
        <a:xfrm>
          <a:off x="1097253" y="5796437"/>
          <a:ext cx="204266" cy="6264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6417"/>
              </a:lnTo>
              <a:lnTo>
                <a:pt x="204266" y="626417"/>
              </a:lnTo>
            </a:path>
          </a:pathLst>
        </a:custGeom>
        <a:noFill/>
        <a:ln w="15875" cap="flat" cmpd="sng" algn="ctr">
          <a:solidFill>
            <a:scrgbClr r="0" g="0" b="0"/>
          </a:solidFill>
          <a:prstDash val="solid"/>
          <a:headEnd type="none" w="med" len="med"/>
          <a:tailEnd type="triangle" w="med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13E200-686B-4AC7-BCD0-90D97FD3ED69}">
      <dsp:nvSpPr>
        <dsp:cNvPr id="0" name=""/>
        <dsp:cNvSpPr/>
      </dsp:nvSpPr>
      <dsp:spPr>
        <a:xfrm>
          <a:off x="1641964" y="4815440"/>
          <a:ext cx="816058" cy="300108"/>
        </a:xfrm>
        <a:custGeom>
          <a:avLst/>
          <a:gdLst/>
          <a:ahLst/>
          <a:cxnLst/>
          <a:rect l="0" t="0" r="0" b="0"/>
          <a:pathLst>
            <a:path>
              <a:moveTo>
                <a:pt x="816058" y="0"/>
              </a:moveTo>
              <a:lnTo>
                <a:pt x="816058" y="157121"/>
              </a:lnTo>
              <a:lnTo>
                <a:pt x="0" y="157121"/>
              </a:lnTo>
              <a:lnTo>
                <a:pt x="0" y="300108"/>
              </a:lnTo>
            </a:path>
          </a:pathLst>
        </a:custGeom>
        <a:noFill/>
        <a:ln w="15875" cap="flat" cmpd="sng" algn="ctr">
          <a:solidFill>
            <a:scrgbClr r="0" g="0" b="0"/>
          </a:solidFill>
          <a:prstDash val="solid"/>
          <a:headEnd type="none" w="med" len="med"/>
          <a:tailEnd type="triangle" w="med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192679-F673-483E-B3C9-B9A3E0D36A6C}">
      <dsp:nvSpPr>
        <dsp:cNvPr id="0" name=""/>
        <dsp:cNvSpPr/>
      </dsp:nvSpPr>
      <dsp:spPr>
        <a:xfrm>
          <a:off x="2412303" y="3862714"/>
          <a:ext cx="91440" cy="271837"/>
        </a:xfrm>
        <a:custGeom>
          <a:avLst/>
          <a:gdLst/>
          <a:ahLst/>
          <a:cxnLst/>
          <a:rect l="0" t="0" r="0" b="0"/>
          <a:pathLst>
            <a:path>
              <a:moveTo>
                <a:pt x="53536" y="0"/>
              </a:moveTo>
              <a:lnTo>
                <a:pt x="53536" y="128851"/>
              </a:lnTo>
              <a:lnTo>
                <a:pt x="45720" y="128851"/>
              </a:lnTo>
              <a:lnTo>
                <a:pt x="45720" y="271837"/>
              </a:lnTo>
            </a:path>
          </a:pathLst>
        </a:custGeom>
        <a:noFill/>
        <a:ln w="15875" cap="flat" cmpd="sng" algn="ctr">
          <a:solidFill>
            <a:scrgbClr r="0" g="0" b="0"/>
          </a:solidFill>
          <a:prstDash val="solid"/>
          <a:headEnd type="none" w="med" len="med"/>
          <a:tailEnd type="triangle" w="med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3BBA9E-FF7D-46AE-AEE2-210BEBB2BEE5}">
      <dsp:nvSpPr>
        <dsp:cNvPr id="0" name=""/>
        <dsp:cNvSpPr/>
      </dsp:nvSpPr>
      <dsp:spPr>
        <a:xfrm>
          <a:off x="2420120" y="3027005"/>
          <a:ext cx="91440" cy="28597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5973"/>
              </a:lnTo>
            </a:path>
          </a:pathLst>
        </a:custGeom>
        <a:noFill/>
        <a:ln w="15875" cap="flat" cmpd="sng" algn="ctr">
          <a:solidFill>
            <a:scrgbClr r="0" g="0" b="0"/>
          </a:solidFill>
          <a:prstDash val="solid"/>
          <a:headEnd type="none" w="med" len="med"/>
          <a:tailEnd type="triangle" w="med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66DE43-69EF-4E7E-B416-9E8655842552}">
      <dsp:nvSpPr>
        <dsp:cNvPr id="0" name=""/>
        <dsp:cNvSpPr/>
      </dsp:nvSpPr>
      <dsp:spPr>
        <a:xfrm>
          <a:off x="2465840" y="2210142"/>
          <a:ext cx="823875" cy="285973"/>
        </a:xfrm>
        <a:custGeom>
          <a:avLst/>
          <a:gdLst/>
          <a:ahLst/>
          <a:cxnLst/>
          <a:rect l="0" t="0" r="0" b="0"/>
          <a:pathLst>
            <a:path>
              <a:moveTo>
                <a:pt x="823875" y="0"/>
              </a:moveTo>
              <a:lnTo>
                <a:pt x="823875" y="142986"/>
              </a:lnTo>
              <a:lnTo>
                <a:pt x="0" y="142986"/>
              </a:lnTo>
              <a:lnTo>
                <a:pt x="0" y="285973"/>
              </a:lnTo>
            </a:path>
          </a:pathLst>
        </a:custGeom>
        <a:noFill/>
        <a:ln w="15875" cap="flat" cmpd="sng" algn="ctr">
          <a:solidFill>
            <a:scrgbClr r="0" g="0" b="0"/>
          </a:solidFill>
          <a:prstDash val="solid"/>
          <a:headEnd type="none" w="med" len="med"/>
          <a:tailEnd type="triangle" w="med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F5B2BC-E17B-4C14-9DE4-D764CCAE2990}">
      <dsp:nvSpPr>
        <dsp:cNvPr id="0" name=""/>
        <dsp:cNvSpPr/>
      </dsp:nvSpPr>
      <dsp:spPr>
        <a:xfrm>
          <a:off x="3243995" y="1243280"/>
          <a:ext cx="91440" cy="28597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5973"/>
              </a:lnTo>
            </a:path>
          </a:pathLst>
        </a:custGeom>
        <a:noFill/>
        <a:ln w="15875" cap="flat" cmpd="sng" algn="ctr">
          <a:solidFill>
            <a:scrgbClr r="0" g="0" b="0"/>
          </a:solidFill>
          <a:prstDash val="solid"/>
          <a:headEnd type="none" w="med" len="med"/>
          <a:tailEnd type="triangle" w="med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133CF1-C743-4D6C-AC3F-A64BD4F69DDE}">
      <dsp:nvSpPr>
        <dsp:cNvPr id="0" name=""/>
        <dsp:cNvSpPr/>
      </dsp:nvSpPr>
      <dsp:spPr>
        <a:xfrm>
          <a:off x="3243995" y="597955"/>
          <a:ext cx="91440" cy="178801"/>
        </a:xfrm>
        <a:custGeom>
          <a:avLst/>
          <a:gdLst/>
          <a:ahLst/>
          <a:cxnLst/>
          <a:rect l="0" t="0" r="0" b="0"/>
          <a:pathLst>
            <a:path>
              <a:moveTo>
                <a:pt x="81439" y="0"/>
              </a:moveTo>
              <a:lnTo>
                <a:pt x="81439" y="35814"/>
              </a:lnTo>
              <a:lnTo>
                <a:pt x="45720" y="35814"/>
              </a:lnTo>
              <a:lnTo>
                <a:pt x="45720" y="178801"/>
              </a:lnTo>
            </a:path>
          </a:pathLst>
        </a:custGeom>
        <a:noFill/>
        <a:ln w="15875" cap="flat" cmpd="sng" algn="ctr">
          <a:solidFill>
            <a:scrgbClr r="0" g="0" b="0"/>
          </a:solidFill>
          <a:prstDash val="solid"/>
          <a:headEnd type="none" w="med" len="med"/>
          <a:tailEnd type="triangle" w="med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7617AE-8C03-4479-AC89-2B7949AD4F4F}">
      <dsp:nvSpPr>
        <dsp:cNvPr id="0" name=""/>
        <dsp:cNvSpPr/>
      </dsp:nvSpPr>
      <dsp:spPr>
        <a:xfrm>
          <a:off x="2644546" y="110431"/>
          <a:ext cx="1361777" cy="487523"/>
        </a:xfrm>
        <a:prstGeom prst="flowChartTerminator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l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baseline="0" dirty="0" smtClean="0">
              <a:latin typeface="Times New Roman" panose="02020603050405020304" pitchFamily="18" charset="0"/>
            </a:rPr>
            <a:t>DEVICE</a:t>
          </a:r>
          <a:r>
            <a:rPr lang="en-US" sz="1600" kern="1200" dirty="0" smtClean="0"/>
            <a:t> ON</a:t>
          </a:r>
          <a:endParaRPr lang="en-US" sz="1600" kern="1200" dirty="0"/>
        </a:p>
      </dsp:txBody>
      <dsp:txXfrm>
        <a:off x="2708726" y="181822"/>
        <a:ext cx="1233417" cy="344741"/>
      </dsp:txXfrm>
    </dsp:sp>
    <dsp:sp modelId="{28D92397-8EB8-45FA-9ACF-8C9796D316DD}">
      <dsp:nvSpPr>
        <dsp:cNvPr id="0" name=""/>
        <dsp:cNvSpPr/>
      </dsp:nvSpPr>
      <dsp:spPr>
        <a:xfrm>
          <a:off x="2608826" y="776756"/>
          <a:ext cx="1361777" cy="466524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l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LED ON</a:t>
          </a:r>
          <a:endParaRPr lang="en-US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608826" y="776756"/>
        <a:ext cx="1361777" cy="466524"/>
      </dsp:txXfrm>
    </dsp:sp>
    <dsp:sp modelId="{CAE79D23-4AA3-43B5-8DEB-A6B7BB4E3ED5}">
      <dsp:nvSpPr>
        <dsp:cNvPr id="0" name=""/>
        <dsp:cNvSpPr/>
      </dsp:nvSpPr>
      <dsp:spPr>
        <a:xfrm>
          <a:off x="2107576" y="1529254"/>
          <a:ext cx="2364276" cy="680888"/>
        </a:xfrm>
        <a:prstGeom prst="flowChartDecisi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l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Is the person wearing the helmet?</a:t>
          </a:r>
          <a:endParaRPr lang="en-US" sz="1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698645" y="1699476"/>
        <a:ext cx="1182138" cy="340444"/>
      </dsp:txXfrm>
    </dsp:sp>
    <dsp:sp modelId="{85D162D4-208B-4AEE-A8E2-941EB4083802}">
      <dsp:nvSpPr>
        <dsp:cNvPr id="0" name=""/>
        <dsp:cNvSpPr/>
      </dsp:nvSpPr>
      <dsp:spPr>
        <a:xfrm>
          <a:off x="1784951" y="2496116"/>
          <a:ext cx="1361777" cy="530888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l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YES</a:t>
          </a:r>
          <a:endParaRPr lang="en-US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784951" y="2496116"/>
        <a:ext cx="1361777" cy="530888"/>
      </dsp:txXfrm>
    </dsp:sp>
    <dsp:sp modelId="{F0892F41-2204-4C61-B3F4-3494EE52CEAB}">
      <dsp:nvSpPr>
        <dsp:cNvPr id="0" name=""/>
        <dsp:cNvSpPr/>
      </dsp:nvSpPr>
      <dsp:spPr>
        <a:xfrm>
          <a:off x="1784951" y="3312978"/>
          <a:ext cx="1361777" cy="549735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l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LED OFF</a:t>
          </a:r>
          <a:endParaRPr lang="en-US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784951" y="3312978"/>
        <a:ext cx="1361777" cy="549735"/>
      </dsp:txXfrm>
    </dsp:sp>
    <dsp:sp modelId="{BB9548F2-251B-430D-963A-9268FDE4730B}">
      <dsp:nvSpPr>
        <dsp:cNvPr id="0" name=""/>
        <dsp:cNvSpPr/>
      </dsp:nvSpPr>
      <dsp:spPr>
        <a:xfrm>
          <a:off x="1166956" y="4134552"/>
          <a:ext cx="2582134" cy="680888"/>
        </a:xfrm>
        <a:prstGeom prst="flowChartDecisi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l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Is the alcohol amount&lt;threshold</a:t>
          </a:r>
          <a:endParaRPr lang="en-US" sz="1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812490" y="4304774"/>
        <a:ext cx="1291067" cy="340444"/>
      </dsp:txXfrm>
    </dsp:sp>
    <dsp:sp modelId="{B1050EDC-8E10-4E1E-AC27-070B9AE3574F}">
      <dsp:nvSpPr>
        <dsp:cNvPr id="0" name=""/>
        <dsp:cNvSpPr/>
      </dsp:nvSpPr>
      <dsp:spPr>
        <a:xfrm>
          <a:off x="961076" y="5115549"/>
          <a:ext cx="1361777" cy="680888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l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YES</a:t>
          </a:r>
          <a:endParaRPr lang="en-US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961076" y="5115549"/>
        <a:ext cx="1361777" cy="680888"/>
      </dsp:txXfrm>
    </dsp:sp>
    <dsp:sp modelId="{3C787513-B877-4075-B09C-7FC54E037EA2}">
      <dsp:nvSpPr>
        <dsp:cNvPr id="0" name=""/>
        <dsp:cNvSpPr/>
      </dsp:nvSpPr>
      <dsp:spPr>
        <a:xfrm>
          <a:off x="1301520" y="6082411"/>
          <a:ext cx="1361777" cy="680888"/>
        </a:xfrm>
        <a:prstGeom prst="flowChartTerminator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l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Engine Turns ON</a:t>
          </a:r>
          <a:endParaRPr lang="en-US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365700" y="6182117"/>
        <a:ext cx="1233417" cy="481476"/>
      </dsp:txXfrm>
    </dsp:sp>
    <dsp:sp modelId="{A75D2B8D-96F9-4EF7-9F2A-F4FF1870814E}">
      <dsp:nvSpPr>
        <dsp:cNvPr id="0" name=""/>
        <dsp:cNvSpPr/>
      </dsp:nvSpPr>
      <dsp:spPr>
        <a:xfrm>
          <a:off x="2608826" y="5115549"/>
          <a:ext cx="1361777" cy="680888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l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NO</a:t>
          </a:r>
          <a:endParaRPr lang="en-US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608826" y="5115549"/>
        <a:ext cx="1361777" cy="680888"/>
      </dsp:txXfrm>
    </dsp:sp>
    <dsp:sp modelId="{7988ABA1-5029-4A59-860E-4ED947A7D747}">
      <dsp:nvSpPr>
        <dsp:cNvPr id="0" name=""/>
        <dsp:cNvSpPr/>
      </dsp:nvSpPr>
      <dsp:spPr>
        <a:xfrm>
          <a:off x="2949271" y="6082411"/>
          <a:ext cx="1361777" cy="680888"/>
        </a:xfrm>
        <a:prstGeom prst="flowChartTerminator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l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Engine remains in OFF state</a:t>
          </a:r>
          <a:endParaRPr lang="en-US" sz="1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013451" y="6182117"/>
        <a:ext cx="1233417" cy="481476"/>
      </dsp:txXfrm>
    </dsp:sp>
    <dsp:sp modelId="{8505D2C6-6280-45F9-A6CB-65DE21C34C43}">
      <dsp:nvSpPr>
        <dsp:cNvPr id="0" name=""/>
        <dsp:cNvSpPr/>
      </dsp:nvSpPr>
      <dsp:spPr>
        <a:xfrm>
          <a:off x="3432702" y="2496116"/>
          <a:ext cx="1361777" cy="467804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l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N</a:t>
          </a:r>
          <a:r>
            <a:rPr lang="en-US" sz="700" kern="1200" dirty="0" smtClean="0"/>
            <a:t>O</a:t>
          </a:r>
          <a:endParaRPr lang="en-US" sz="700" kern="1200" dirty="0"/>
        </a:p>
      </dsp:txBody>
      <dsp:txXfrm>
        <a:off x="3432702" y="2496116"/>
        <a:ext cx="1361777" cy="467804"/>
      </dsp:txXfrm>
    </dsp:sp>
    <dsp:sp modelId="{BC93A7A6-1B8E-4546-9934-4D84882FEAE2}">
      <dsp:nvSpPr>
        <dsp:cNvPr id="0" name=""/>
        <dsp:cNvSpPr/>
      </dsp:nvSpPr>
      <dsp:spPr>
        <a:xfrm>
          <a:off x="3773146" y="3249893"/>
          <a:ext cx="1361777" cy="526408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l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LED ON/BUZZER ON</a:t>
          </a:r>
          <a:endParaRPr lang="en-US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773146" y="3249893"/>
        <a:ext cx="1361777" cy="5264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1F7424-B79B-4C9F-A78F-D56B5A8F00A9}">
      <dsp:nvSpPr>
        <dsp:cNvPr id="0" name=""/>
        <dsp:cNvSpPr/>
      </dsp:nvSpPr>
      <dsp:spPr>
        <a:xfrm>
          <a:off x="3221235" y="4157799"/>
          <a:ext cx="324817" cy="9961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96106"/>
              </a:lnTo>
              <a:lnTo>
                <a:pt x="324817" y="996106"/>
              </a:lnTo>
            </a:path>
          </a:pathLst>
        </a:custGeom>
        <a:noFill/>
        <a:ln w="15875" cap="flat" cmpd="sng" algn="ctr">
          <a:solidFill>
            <a:scrgbClr r="0" g="0" b="0"/>
          </a:solidFill>
          <a:prstDash val="solid"/>
          <a:headEnd type="none" w="med" len="med"/>
          <a:tailEnd type="triangle" w="med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5FF264-D389-4C0F-B95F-2AD68B5F0BF1}">
      <dsp:nvSpPr>
        <dsp:cNvPr id="0" name=""/>
        <dsp:cNvSpPr/>
      </dsp:nvSpPr>
      <dsp:spPr>
        <a:xfrm>
          <a:off x="2777318" y="2620330"/>
          <a:ext cx="1310096" cy="4547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7372"/>
              </a:lnTo>
              <a:lnTo>
                <a:pt x="1310096" y="227372"/>
              </a:lnTo>
              <a:lnTo>
                <a:pt x="1310096" y="454744"/>
              </a:lnTo>
            </a:path>
          </a:pathLst>
        </a:custGeom>
        <a:noFill/>
        <a:ln w="15875" cap="flat" cmpd="sng" algn="ctr">
          <a:solidFill>
            <a:scrgbClr r="0" g="0" b="0"/>
          </a:solidFill>
          <a:prstDash val="solid"/>
          <a:headEnd type="none" w="med" len="med"/>
          <a:tailEnd type="triangle" w="med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3B5E91-F83E-41C0-80E3-7FE079248633}">
      <dsp:nvSpPr>
        <dsp:cNvPr id="0" name=""/>
        <dsp:cNvSpPr/>
      </dsp:nvSpPr>
      <dsp:spPr>
        <a:xfrm>
          <a:off x="601042" y="4157799"/>
          <a:ext cx="324817" cy="9961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96106"/>
              </a:lnTo>
              <a:lnTo>
                <a:pt x="324817" y="996106"/>
              </a:lnTo>
            </a:path>
          </a:pathLst>
        </a:custGeom>
        <a:noFill/>
        <a:ln w="15875" cap="flat" cmpd="sng" algn="ctr">
          <a:solidFill>
            <a:scrgbClr r="0" g="0" b="0"/>
          </a:solidFill>
          <a:prstDash val="solid"/>
          <a:headEnd type="none" w="med" len="med"/>
          <a:tailEnd type="triangle" w="med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2364CE-00F8-483C-89F6-E855CD8FED26}">
      <dsp:nvSpPr>
        <dsp:cNvPr id="0" name=""/>
        <dsp:cNvSpPr/>
      </dsp:nvSpPr>
      <dsp:spPr>
        <a:xfrm>
          <a:off x="1467222" y="2620330"/>
          <a:ext cx="1310096" cy="454744"/>
        </a:xfrm>
        <a:custGeom>
          <a:avLst/>
          <a:gdLst/>
          <a:ahLst/>
          <a:cxnLst/>
          <a:rect l="0" t="0" r="0" b="0"/>
          <a:pathLst>
            <a:path>
              <a:moveTo>
                <a:pt x="1310096" y="0"/>
              </a:moveTo>
              <a:lnTo>
                <a:pt x="1310096" y="227372"/>
              </a:lnTo>
              <a:lnTo>
                <a:pt x="0" y="227372"/>
              </a:lnTo>
              <a:lnTo>
                <a:pt x="0" y="454744"/>
              </a:lnTo>
            </a:path>
          </a:pathLst>
        </a:custGeom>
        <a:noFill/>
        <a:ln w="15875" cap="flat" cmpd="sng" algn="ctr">
          <a:solidFill>
            <a:scrgbClr r="0" g="0" b="0"/>
          </a:solidFill>
          <a:prstDash val="solid"/>
          <a:headEnd type="none" w="med" len="med"/>
          <a:tailEnd type="triangle" w="med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961A23-139F-491C-94B4-44E862C544D7}">
      <dsp:nvSpPr>
        <dsp:cNvPr id="0" name=""/>
        <dsp:cNvSpPr/>
      </dsp:nvSpPr>
      <dsp:spPr>
        <a:xfrm>
          <a:off x="2731598" y="1082861"/>
          <a:ext cx="91440" cy="45474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54744"/>
              </a:lnTo>
            </a:path>
          </a:pathLst>
        </a:custGeom>
        <a:noFill/>
        <a:ln w="15875" cap="flat" cmpd="sng" algn="ctr">
          <a:solidFill>
            <a:scrgbClr r="0" g="0" b="0"/>
          </a:solidFill>
          <a:prstDash val="solid"/>
          <a:headEnd type="none" w="med" len="med"/>
          <a:tailEnd type="triangle" w="med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12BC1C-FFE7-447B-88A0-2CCBEF18C8A8}">
      <dsp:nvSpPr>
        <dsp:cNvPr id="0" name=""/>
        <dsp:cNvSpPr/>
      </dsp:nvSpPr>
      <dsp:spPr>
        <a:xfrm>
          <a:off x="1694594" y="137"/>
          <a:ext cx="2165449" cy="1082724"/>
        </a:xfrm>
        <a:prstGeom prst="flowChartTerminator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l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0" i="0" kern="1200" baseline="0" dirty="0" smtClean="0">
              <a:latin typeface="Times New Roman" panose="02020603050405020304" pitchFamily="18" charset="0"/>
            </a:rPr>
            <a:t>DEVICE ON</a:t>
          </a:r>
          <a:endParaRPr lang="en-US" sz="1300" b="1" i="0" kern="1200" baseline="0" dirty="0">
            <a:latin typeface="Times New Roman" panose="02020603050405020304" pitchFamily="18" charset="0"/>
          </a:endParaRPr>
        </a:p>
      </dsp:txBody>
      <dsp:txXfrm>
        <a:off x="1796651" y="158686"/>
        <a:ext cx="1961335" cy="765626"/>
      </dsp:txXfrm>
    </dsp:sp>
    <dsp:sp modelId="{B4C64FAD-494E-411C-9B99-300822B78E28}">
      <dsp:nvSpPr>
        <dsp:cNvPr id="0" name=""/>
        <dsp:cNvSpPr/>
      </dsp:nvSpPr>
      <dsp:spPr>
        <a:xfrm>
          <a:off x="1694594" y="1537606"/>
          <a:ext cx="2165449" cy="1082724"/>
        </a:xfrm>
        <a:prstGeom prst="flowChartDecisi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l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0" i="0" kern="1200" baseline="0" dirty="0" smtClean="0">
              <a:latin typeface="Times New Roman" panose="02020603050405020304" pitchFamily="18" charset="0"/>
            </a:rPr>
            <a:t>ACCIDENT HAS TAKEN PLACE?</a:t>
          </a:r>
          <a:endParaRPr lang="en-US" sz="1300" b="1" i="0" kern="1200" baseline="0" dirty="0">
            <a:latin typeface="Times New Roman" panose="02020603050405020304" pitchFamily="18" charset="0"/>
          </a:endParaRPr>
        </a:p>
      </dsp:txBody>
      <dsp:txXfrm>
        <a:off x="2235956" y="1808287"/>
        <a:ext cx="1082725" cy="541362"/>
      </dsp:txXfrm>
    </dsp:sp>
    <dsp:sp modelId="{589A998B-3117-4CEC-8B33-1179279E4183}">
      <dsp:nvSpPr>
        <dsp:cNvPr id="0" name=""/>
        <dsp:cNvSpPr/>
      </dsp:nvSpPr>
      <dsp:spPr>
        <a:xfrm>
          <a:off x="384497" y="3075075"/>
          <a:ext cx="2165449" cy="1082724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l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0" i="0" kern="1200" baseline="0" dirty="0" smtClean="0">
              <a:latin typeface="Times New Roman" panose="02020603050405020304" pitchFamily="18" charset="0"/>
            </a:rPr>
            <a:t>YES</a:t>
          </a:r>
          <a:endParaRPr lang="en-US" sz="1300" b="1" i="0" kern="1200" baseline="0" dirty="0">
            <a:latin typeface="Times New Roman" panose="02020603050405020304" pitchFamily="18" charset="0"/>
          </a:endParaRPr>
        </a:p>
      </dsp:txBody>
      <dsp:txXfrm>
        <a:off x="384497" y="3075075"/>
        <a:ext cx="2165449" cy="1082724"/>
      </dsp:txXfrm>
    </dsp:sp>
    <dsp:sp modelId="{31E0050A-A7D3-483A-9436-C4960943EFF5}">
      <dsp:nvSpPr>
        <dsp:cNvPr id="0" name=""/>
        <dsp:cNvSpPr/>
      </dsp:nvSpPr>
      <dsp:spPr>
        <a:xfrm>
          <a:off x="925859" y="4612544"/>
          <a:ext cx="2165449" cy="1082724"/>
        </a:xfrm>
        <a:prstGeom prst="flowChartTerminator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l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0" i="0" kern="1200" baseline="0" dirty="0" smtClean="0">
              <a:latin typeface="Times New Roman" panose="02020603050405020304" pitchFamily="18" charset="0"/>
            </a:rPr>
            <a:t>MESSAGE IS SSENT TO FAMILY/AMBULANCE</a:t>
          </a:r>
          <a:endParaRPr lang="en-US" sz="1300" b="1" i="0" kern="1200" baseline="0" dirty="0">
            <a:latin typeface="Times New Roman" panose="02020603050405020304" pitchFamily="18" charset="0"/>
          </a:endParaRPr>
        </a:p>
      </dsp:txBody>
      <dsp:txXfrm>
        <a:off x="1027916" y="4771093"/>
        <a:ext cx="1961335" cy="765626"/>
      </dsp:txXfrm>
    </dsp:sp>
    <dsp:sp modelId="{CC323889-4D6F-44E4-B6B9-1BA27158AF44}">
      <dsp:nvSpPr>
        <dsp:cNvPr id="0" name=""/>
        <dsp:cNvSpPr/>
      </dsp:nvSpPr>
      <dsp:spPr>
        <a:xfrm>
          <a:off x="3004691" y="3075075"/>
          <a:ext cx="2165449" cy="1082724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l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0" i="0" kern="1200" baseline="0" dirty="0" smtClean="0">
              <a:latin typeface="Times New Roman" panose="02020603050405020304" pitchFamily="18" charset="0"/>
            </a:rPr>
            <a:t>NO</a:t>
          </a:r>
          <a:endParaRPr lang="en-US" sz="1300" b="1" i="0" kern="1200" baseline="0" dirty="0">
            <a:latin typeface="Times New Roman" panose="02020603050405020304" pitchFamily="18" charset="0"/>
          </a:endParaRPr>
        </a:p>
      </dsp:txBody>
      <dsp:txXfrm>
        <a:off x="3004691" y="3075075"/>
        <a:ext cx="2165449" cy="1082724"/>
      </dsp:txXfrm>
    </dsp:sp>
    <dsp:sp modelId="{15C1B0E7-35E8-4166-B0F6-7384328C063A}">
      <dsp:nvSpPr>
        <dsp:cNvPr id="0" name=""/>
        <dsp:cNvSpPr/>
      </dsp:nvSpPr>
      <dsp:spPr>
        <a:xfrm>
          <a:off x="3546053" y="4612544"/>
          <a:ext cx="2165449" cy="1082724"/>
        </a:xfrm>
        <a:prstGeom prst="flowChartTerminator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l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0" i="0" kern="1200" baseline="0" dirty="0" smtClean="0">
              <a:latin typeface="Times New Roman" panose="02020603050405020304" pitchFamily="18" charset="0"/>
            </a:rPr>
            <a:t>GPS LOCATION IS MONITORED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b="1" i="0" kern="1200" baseline="0" dirty="0">
            <a:latin typeface="Times New Roman" panose="02020603050405020304" pitchFamily="18" charset="0"/>
          </a:endParaRPr>
        </a:p>
      </dsp:txBody>
      <dsp:txXfrm>
        <a:off x="3648110" y="4771093"/>
        <a:ext cx="1961335" cy="7656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B3440B4-626E-4F3C-BAEA-93BE989AF4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3A5570-8E4E-4AA9-B246-5A27A383B99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4A69E4-EFBB-4687-8058-A94EE1B5781B}" type="datetimeFigureOut">
              <a:rPr lang="en-US" smtClean="0"/>
              <a:t>7/27/2022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0D364A-9468-466A-ACCD-ABB3762BE8B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9EF394-4AD6-48D1-9C4C-1B3D44BBF5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004FE7-BA7C-4FF4-9756-C6A1F2BCA3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717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E546B2-EB9C-4E9C-8793-C25F32D58B9A}" type="datetimeFigureOut">
              <a:rPr lang="en-US" smtClean="0"/>
              <a:t>7/27/2022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83F1C3-4FA3-4491-97F4-43CA9C8BDF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346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44BC4-09A5-483D-B063-DCEBFC3474EE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3531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F9C7667-EADA-40AC-B931-4642E0A9A4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1" y="4517136"/>
            <a:ext cx="4936166" cy="1371600"/>
          </a:xfrm>
        </p:spPr>
        <p:txBody>
          <a:bodyPr>
            <a:normAutofit/>
          </a:bodyPr>
          <a:lstStyle>
            <a:lvl1pPr>
              <a:lnSpc>
                <a:spcPts val="3450"/>
              </a:lnSpc>
              <a:defRPr sz="27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242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Wellspring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186ECD6-DF3C-4CA6-9A77-ED32AC37F81F}"/>
              </a:ext>
            </a:extLst>
          </p:cNvPr>
          <p:cNvSpPr/>
          <p:nvPr userDrawn="1"/>
        </p:nvSpPr>
        <p:spPr>
          <a:xfrm>
            <a:off x="0" y="0"/>
            <a:ext cx="1834116" cy="457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3F081E-4462-4B33-A41E-0432A3B439D9}"/>
              </a:ext>
            </a:extLst>
          </p:cNvPr>
          <p:cNvSpPr/>
          <p:nvPr userDrawn="1"/>
        </p:nvSpPr>
        <p:spPr>
          <a:xfrm rot="5400000">
            <a:off x="7749806" y="5463806"/>
            <a:ext cx="2445488" cy="342900"/>
          </a:xfrm>
          <a:prstGeom prst="rect">
            <a:avLst/>
          </a:prstGeom>
          <a:solidFill>
            <a:srgbClr val="8A58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5FA2D1-6BF4-4194-B815-8C66D013FD27}"/>
              </a:ext>
            </a:extLst>
          </p:cNvPr>
          <p:cNvSpPr/>
          <p:nvPr userDrawn="1"/>
        </p:nvSpPr>
        <p:spPr>
          <a:xfrm>
            <a:off x="5987035" y="495300"/>
            <a:ext cx="2815209" cy="594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88F0DF-BC0B-473C-82DC-7FC46D38FAC1}"/>
              </a:ext>
            </a:extLst>
          </p:cNvPr>
          <p:cNvSpPr/>
          <p:nvPr userDrawn="1"/>
        </p:nvSpPr>
        <p:spPr>
          <a:xfrm>
            <a:off x="3188369" y="495300"/>
            <a:ext cx="2840292" cy="5943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2900" y="2779776"/>
            <a:ext cx="2599182" cy="325526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250"/>
              </a:lnSpc>
              <a:spcBef>
                <a:spcPts val="0"/>
              </a:spcBef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800"/>
            </a:lvl2pPr>
            <a:lvl3pPr marL="685800" indent="0">
              <a:buNone/>
              <a:defRPr sz="1800"/>
            </a:lvl3pPr>
            <a:lvl4pPr marL="1028700" indent="0">
              <a:buNone/>
              <a:defRPr sz="1800"/>
            </a:lvl4pPr>
            <a:lvl5pPr marL="1371600" indent="0">
              <a:buNone/>
              <a:defRPr sz="18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31870" y="960120"/>
            <a:ext cx="4930902" cy="50749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DF3E524-6AEB-4529-804C-0B9CD9992050}"/>
              </a:ext>
            </a:extLst>
          </p:cNvPr>
          <p:cNvSpPr/>
          <p:nvPr userDrawn="1"/>
        </p:nvSpPr>
        <p:spPr>
          <a:xfrm>
            <a:off x="171451" y="241300"/>
            <a:ext cx="8829675" cy="6400800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CFF2CAC-AD21-48FA-AD68-A643AAA6A8C4}"/>
              </a:ext>
            </a:extLst>
          </p:cNvPr>
          <p:cNvCxnSpPr>
            <a:cxnSpLocks/>
          </p:cNvCxnSpPr>
          <p:nvPr userDrawn="1"/>
        </p:nvCxnSpPr>
        <p:spPr>
          <a:xfrm>
            <a:off x="171451" y="2415910"/>
            <a:ext cx="3016919" cy="0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1371600"/>
            <a:ext cx="2714626" cy="877824"/>
          </a:xfrm>
        </p:spPr>
        <p:txBody>
          <a:bodyPr/>
          <a:lstStyle>
            <a:lvl1pPr>
              <a:lnSpc>
                <a:spcPts val="324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122559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Star of the show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2900" y="2569464"/>
            <a:ext cx="2714626" cy="1179576"/>
          </a:xfrm>
        </p:spPr>
        <p:txBody>
          <a:bodyPr anchor="t" anchorCtr="0">
            <a:normAutofit/>
          </a:bodyPr>
          <a:lstStyle>
            <a:lvl1pPr>
              <a:lnSpc>
                <a:spcPts val="3000"/>
              </a:lnSpc>
              <a:defRPr sz="24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09544" y="1463040"/>
            <a:ext cx="1124712" cy="2194560"/>
          </a:xfrm>
          <a:prstGeom prst="rect">
            <a:avLst/>
          </a:prstGeom>
        </p:spPr>
        <p:txBody>
          <a:bodyPr/>
          <a:lstStyle>
            <a:lvl1pPr>
              <a:defRPr sz="15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70298" y="1463040"/>
            <a:ext cx="1124712" cy="2194560"/>
          </a:xfrm>
          <a:prstGeom prst="rect">
            <a:avLst/>
          </a:prstGeom>
        </p:spPr>
        <p:txBody>
          <a:bodyPr/>
          <a:lstStyle>
            <a:lvl1pPr>
              <a:defRPr sz="15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31052" y="1463040"/>
            <a:ext cx="1124712" cy="2194560"/>
          </a:xfrm>
          <a:prstGeom prst="rect">
            <a:avLst/>
          </a:prstGeom>
        </p:spPr>
        <p:txBody>
          <a:bodyPr/>
          <a:lstStyle>
            <a:lvl1pPr>
              <a:defRPr sz="15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591806" y="1463040"/>
            <a:ext cx="1124712" cy="2194560"/>
          </a:xfrm>
          <a:prstGeom prst="rect">
            <a:avLst/>
          </a:prstGeom>
        </p:spPr>
        <p:txBody>
          <a:bodyPr/>
          <a:lstStyle>
            <a:lvl1pPr>
              <a:defRPr sz="15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209544" y="4087368"/>
            <a:ext cx="1124712" cy="2194560"/>
          </a:xfrm>
          <a:prstGeom prst="rect">
            <a:avLst/>
          </a:prstGeom>
        </p:spPr>
        <p:txBody>
          <a:bodyPr/>
          <a:lstStyle>
            <a:lvl1pPr>
              <a:defRPr sz="15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670298" y="4087368"/>
            <a:ext cx="1124712" cy="2194560"/>
          </a:xfrm>
          <a:prstGeom prst="rect">
            <a:avLst/>
          </a:prstGeom>
        </p:spPr>
        <p:txBody>
          <a:bodyPr/>
          <a:lstStyle>
            <a:lvl1pPr>
              <a:defRPr sz="15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131052" y="4087368"/>
            <a:ext cx="1124712" cy="2194560"/>
          </a:xfrm>
          <a:prstGeom prst="rect">
            <a:avLst/>
          </a:prstGeom>
        </p:spPr>
        <p:txBody>
          <a:bodyPr/>
          <a:lstStyle>
            <a:lvl1pPr>
              <a:defRPr sz="15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7591806" y="4087368"/>
            <a:ext cx="1124712" cy="2194560"/>
          </a:xfrm>
          <a:prstGeom prst="rect">
            <a:avLst/>
          </a:prstGeom>
        </p:spPr>
        <p:txBody>
          <a:bodyPr/>
          <a:lstStyle>
            <a:lvl1pPr>
              <a:defRPr sz="15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920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Star of the show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462B86F-90E5-425E-9F83-8477D8111E1D}"/>
              </a:ext>
            </a:extLst>
          </p:cNvPr>
          <p:cNvSpPr/>
          <p:nvPr userDrawn="1"/>
        </p:nvSpPr>
        <p:spPr>
          <a:xfrm>
            <a:off x="1" y="495300"/>
            <a:ext cx="4543425" cy="133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269853-3C2C-4F9C-B1BB-E00F7A1DB9E1}"/>
              </a:ext>
            </a:extLst>
          </p:cNvPr>
          <p:cNvSpPr/>
          <p:nvPr userDrawn="1"/>
        </p:nvSpPr>
        <p:spPr>
          <a:xfrm>
            <a:off x="4898029" y="495300"/>
            <a:ext cx="2198690" cy="2628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759D58-52AF-4785-8A33-F528F46D88A3}"/>
              </a:ext>
            </a:extLst>
          </p:cNvPr>
          <p:cNvSpPr/>
          <p:nvPr userDrawn="1"/>
        </p:nvSpPr>
        <p:spPr>
          <a:xfrm>
            <a:off x="6639464" y="3863713"/>
            <a:ext cx="2190750" cy="259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D3E0F4-EC0D-43C2-AC84-A53134C8566E}"/>
              </a:ext>
            </a:extLst>
          </p:cNvPr>
          <p:cNvSpPr/>
          <p:nvPr userDrawn="1"/>
        </p:nvSpPr>
        <p:spPr>
          <a:xfrm>
            <a:off x="171451" y="241300"/>
            <a:ext cx="8829675" cy="64008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1" y="914400"/>
            <a:ext cx="4229101" cy="1572126"/>
          </a:xfrm>
        </p:spPr>
        <p:txBody>
          <a:bodyPr anchor="t" anchorCtr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2900" y="2489200"/>
            <a:ext cx="3902202" cy="35478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250"/>
              </a:lnSpc>
              <a:spcBef>
                <a:spcPts val="0"/>
              </a:spcBef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800"/>
            </a:lvl2pPr>
            <a:lvl3pPr marL="685800" indent="0">
              <a:buNone/>
              <a:defRPr sz="1800"/>
            </a:lvl3pPr>
            <a:lvl4pPr marL="1028700" indent="0">
              <a:buNone/>
              <a:defRPr sz="1800"/>
            </a:lvl4pPr>
            <a:lvl5pPr marL="1371600" indent="0">
              <a:buNone/>
              <a:defRPr sz="18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248275" y="914400"/>
            <a:ext cx="3250692" cy="5093208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3668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65572-CBE0-4050-8C46-0207E5532222}" type="datetimeFigureOut">
              <a:rPr lang="en-IN" smtClean="0"/>
              <a:t>27-07-2022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45601-94BD-4A32-B07D-C50467B09D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56798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F9C7667-EADA-40AC-B931-4642E0A9A4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anchor="ctr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571750" y="2240280"/>
            <a:ext cx="3483864" cy="419709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350">
                <a:solidFill>
                  <a:schemeClr val="bg1"/>
                </a:solidFill>
              </a:defRPr>
            </a:lvl1pPr>
            <a:lvl2pPr marL="342900" indent="0">
              <a:buNone/>
              <a:defRPr sz="1800"/>
            </a:lvl2pPr>
            <a:lvl3pPr marL="685800" indent="0">
              <a:buNone/>
              <a:defRPr sz="1800"/>
            </a:lvl3pPr>
            <a:lvl4pPr marL="1028700" indent="0">
              <a:buNone/>
              <a:defRPr sz="1800"/>
            </a:lvl4pPr>
            <a:lvl5pPr marL="1371600" indent="0">
              <a:buNone/>
              <a:defRPr sz="18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C1CB8E8-F58A-4B26-B8AA-8977FC608E8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73202" y="4498848"/>
            <a:ext cx="1591056" cy="621792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1350"/>
              </a:lnSpc>
              <a:spcBef>
                <a:spcPts val="0"/>
              </a:spcBef>
              <a:buNone/>
              <a:defRPr sz="900" b="1"/>
            </a:lvl1pPr>
            <a:lvl2pPr marL="342900" indent="0">
              <a:lnSpc>
                <a:spcPts val="1350"/>
              </a:lnSpc>
              <a:spcBef>
                <a:spcPts val="0"/>
              </a:spcBef>
              <a:buNone/>
              <a:defRPr sz="900" b="1"/>
            </a:lvl2pPr>
            <a:lvl3pPr marL="685800" indent="0">
              <a:lnSpc>
                <a:spcPts val="1350"/>
              </a:lnSpc>
              <a:spcBef>
                <a:spcPts val="0"/>
              </a:spcBef>
              <a:buNone/>
              <a:defRPr sz="900" b="1"/>
            </a:lvl3pPr>
            <a:lvl4pPr marL="1028700" indent="0">
              <a:lnSpc>
                <a:spcPts val="1350"/>
              </a:lnSpc>
              <a:spcBef>
                <a:spcPts val="0"/>
              </a:spcBef>
              <a:buNone/>
              <a:defRPr sz="900" b="1"/>
            </a:lvl4pPr>
            <a:lvl5pPr marL="1371600" indent="0">
              <a:lnSpc>
                <a:spcPts val="1350"/>
              </a:lnSpc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text</a:t>
            </a:r>
          </a:p>
        </p:txBody>
      </p:sp>
    </p:spTree>
    <p:extLst>
      <p:ext uri="{BB962C8B-B14F-4D97-AF65-F5344CB8AC3E}">
        <p14:creationId xmlns:p14="http://schemas.microsoft.com/office/powerpoint/2010/main" val="671078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alette Balance act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2900" y="2569464"/>
            <a:ext cx="2714626" cy="1179576"/>
          </a:xfrm>
        </p:spPr>
        <p:txBody>
          <a:bodyPr anchor="b" anchorCtr="0">
            <a:normAutofit/>
          </a:bodyPr>
          <a:lstStyle>
            <a:lvl1pPr>
              <a:lnSpc>
                <a:spcPts val="3000"/>
              </a:lnSpc>
              <a:defRPr sz="2400" cap="all" baseline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09544" y="1463040"/>
            <a:ext cx="1124712" cy="2194560"/>
          </a:xfrm>
          <a:prstGeom prst="rect">
            <a:avLst/>
          </a:prstGeom>
        </p:spPr>
        <p:txBody>
          <a:bodyPr/>
          <a:lstStyle>
            <a:lvl1pPr>
              <a:defRPr sz="15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70298" y="1463040"/>
            <a:ext cx="1124712" cy="2194560"/>
          </a:xfrm>
          <a:prstGeom prst="rect">
            <a:avLst/>
          </a:prstGeom>
        </p:spPr>
        <p:txBody>
          <a:bodyPr/>
          <a:lstStyle>
            <a:lvl1pPr>
              <a:defRPr sz="15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31052" y="1463040"/>
            <a:ext cx="1124712" cy="2194560"/>
          </a:xfrm>
          <a:prstGeom prst="rect">
            <a:avLst/>
          </a:prstGeom>
        </p:spPr>
        <p:txBody>
          <a:bodyPr/>
          <a:lstStyle>
            <a:lvl1pPr>
              <a:defRPr sz="15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591806" y="1463040"/>
            <a:ext cx="1124712" cy="2194560"/>
          </a:xfrm>
          <a:prstGeom prst="rect">
            <a:avLst/>
          </a:prstGeom>
        </p:spPr>
        <p:txBody>
          <a:bodyPr/>
          <a:lstStyle>
            <a:lvl1pPr>
              <a:defRPr sz="15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209544" y="4087368"/>
            <a:ext cx="1124712" cy="2194560"/>
          </a:xfrm>
          <a:prstGeom prst="rect">
            <a:avLst/>
          </a:prstGeom>
        </p:spPr>
        <p:txBody>
          <a:bodyPr/>
          <a:lstStyle>
            <a:lvl1pPr>
              <a:defRPr sz="15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670298" y="4087368"/>
            <a:ext cx="1124712" cy="2194560"/>
          </a:xfrm>
          <a:prstGeom prst="rect">
            <a:avLst/>
          </a:prstGeom>
        </p:spPr>
        <p:txBody>
          <a:bodyPr/>
          <a:lstStyle>
            <a:lvl1pPr>
              <a:defRPr sz="15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131052" y="4087368"/>
            <a:ext cx="1124712" cy="2194560"/>
          </a:xfrm>
          <a:prstGeom prst="rect">
            <a:avLst/>
          </a:prstGeom>
        </p:spPr>
        <p:txBody>
          <a:bodyPr/>
          <a:lstStyle>
            <a:lvl1pPr>
              <a:defRPr sz="15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7591806" y="4087368"/>
            <a:ext cx="1124712" cy="2194560"/>
          </a:xfrm>
          <a:prstGeom prst="rect">
            <a:avLst/>
          </a:prstGeom>
        </p:spPr>
        <p:txBody>
          <a:bodyPr/>
          <a:lstStyle>
            <a:lvl1pPr>
              <a:defRPr sz="15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6818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Amusements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2900" y="2569464"/>
            <a:ext cx="2714626" cy="1179576"/>
          </a:xfrm>
        </p:spPr>
        <p:txBody>
          <a:bodyPr anchor="b" anchorCtr="0">
            <a:normAutofit/>
          </a:bodyPr>
          <a:lstStyle>
            <a:lvl1pPr>
              <a:lnSpc>
                <a:spcPts val="3000"/>
              </a:lnSpc>
              <a:defRPr sz="24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09544" y="1463040"/>
            <a:ext cx="1124712" cy="2194560"/>
          </a:xfrm>
          <a:prstGeom prst="rect">
            <a:avLst/>
          </a:prstGeom>
        </p:spPr>
        <p:txBody>
          <a:bodyPr/>
          <a:lstStyle>
            <a:lvl1pPr>
              <a:defRPr sz="15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70298" y="1463040"/>
            <a:ext cx="1124712" cy="2194560"/>
          </a:xfrm>
          <a:prstGeom prst="rect">
            <a:avLst/>
          </a:prstGeom>
        </p:spPr>
        <p:txBody>
          <a:bodyPr/>
          <a:lstStyle>
            <a:lvl1pPr>
              <a:defRPr sz="15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31052" y="1463040"/>
            <a:ext cx="1124712" cy="2194560"/>
          </a:xfrm>
          <a:prstGeom prst="rect">
            <a:avLst/>
          </a:prstGeom>
        </p:spPr>
        <p:txBody>
          <a:bodyPr/>
          <a:lstStyle>
            <a:lvl1pPr>
              <a:defRPr sz="15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591806" y="1463040"/>
            <a:ext cx="1124712" cy="2194560"/>
          </a:xfrm>
          <a:prstGeom prst="rect">
            <a:avLst/>
          </a:prstGeom>
        </p:spPr>
        <p:txBody>
          <a:bodyPr/>
          <a:lstStyle>
            <a:lvl1pPr>
              <a:defRPr sz="15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209544" y="4087368"/>
            <a:ext cx="1124712" cy="2194560"/>
          </a:xfrm>
          <a:prstGeom prst="rect">
            <a:avLst/>
          </a:prstGeom>
        </p:spPr>
        <p:txBody>
          <a:bodyPr/>
          <a:lstStyle>
            <a:lvl1pPr>
              <a:defRPr sz="15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670298" y="4087368"/>
            <a:ext cx="1124712" cy="2194560"/>
          </a:xfrm>
          <a:prstGeom prst="rect">
            <a:avLst/>
          </a:prstGeom>
        </p:spPr>
        <p:txBody>
          <a:bodyPr/>
          <a:lstStyle>
            <a:lvl1pPr>
              <a:defRPr sz="15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131052" y="4087368"/>
            <a:ext cx="1124712" cy="2194560"/>
          </a:xfrm>
          <a:prstGeom prst="rect">
            <a:avLst/>
          </a:prstGeom>
        </p:spPr>
        <p:txBody>
          <a:bodyPr/>
          <a:lstStyle>
            <a:lvl1pPr>
              <a:defRPr sz="15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7591806" y="4087368"/>
            <a:ext cx="1124712" cy="2194560"/>
          </a:xfrm>
          <a:prstGeom prst="rect">
            <a:avLst/>
          </a:prstGeom>
        </p:spPr>
        <p:txBody>
          <a:bodyPr/>
          <a:lstStyle>
            <a:lvl1pPr>
              <a:defRPr sz="15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8899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Amusement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3A3BC27-A809-4F76-931E-2DE01059A5AB}"/>
              </a:ext>
            </a:extLst>
          </p:cNvPr>
          <p:cNvSpPr/>
          <p:nvPr userDrawn="1"/>
        </p:nvSpPr>
        <p:spPr>
          <a:xfrm>
            <a:off x="5034731" y="1651000"/>
            <a:ext cx="345344" cy="5207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6A5108-5EBA-43CE-BA4A-DA9EEF5D808A}"/>
              </a:ext>
            </a:extLst>
          </p:cNvPr>
          <p:cNvSpPr/>
          <p:nvPr userDrawn="1"/>
        </p:nvSpPr>
        <p:spPr>
          <a:xfrm>
            <a:off x="6953250" y="0"/>
            <a:ext cx="2190750" cy="5397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712910-50D0-4906-AB08-F37D02F96D4A}"/>
              </a:ext>
            </a:extLst>
          </p:cNvPr>
          <p:cNvSpPr/>
          <p:nvPr userDrawn="1"/>
        </p:nvSpPr>
        <p:spPr>
          <a:xfrm>
            <a:off x="0" y="2387600"/>
            <a:ext cx="4095750" cy="215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AC760C-BE23-4DA2-A294-3B5668F8AECA}"/>
              </a:ext>
            </a:extLst>
          </p:cNvPr>
          <p:cNvSpPr/>
          <p:nvPr userDrawn="1"/>
        </p:nvSpPr>
        <p:spPr>
          <a:xfrm>
            <a:off x="171451" y="241300"/>
            <a:ext cx="8829675" cy="64008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899" y="914400"/>
            <a:ext cx="4203954" cy="1572126"/>
          </a:xfrm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2900" y="3072384"/>
            <a:ext cx="3710178" cy="287121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250"/>
              </a:lnSpc>
              <a:spcBef>
                <a:spcPts val="0"/>
              </a:spcBef>
              <a:buNone/>
              <a:defRPr sz="1350">
                <a:solidFill>
                  <a:schemeClr val="bg1"/>
                </a:solidFill>
              </a:defRPr>
            </a:lvl1pPr>
            <a:lvl2pPr marL="342900" indent="0">
              <a:buNone/>
              <a:defRPr sz="1800"/>
            </a:lvl2pPr>
            <a:lvl3pPr marL="685800" indent="0">
              <a:buNone/>
              <a:defRPr sz="1800"/>
            </a:lvl3pPr>
            <a:lvl4pPr marL="1028700" indent="0">
              <a:buNone/>
              <a:defRPr sz="1800"/>
            </a:lvl4pPr>
            <a:lvl5pPr marL="1371600" indent="0">
              <a:buNone/>
              <a:defRPr sz="18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383530" y="457200"/>
            <a:ext cx="3422142" cy="6400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1760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65572-CBE0-4050-8C46-0207E5532222}" type="datetimeFigureOut">
              <a:rPr lang="en-IN" smtClean="0"/>
              <a:t>27-07-2022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45601-94BD-4A32-B07D-C50467B09D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33335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F9C7667-EADA-40AC-B931-4642E0A9A4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anchor="ctr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571750" y="2240280"/>
            <a:ext cx="3483864" cy="419709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350">
                <a:solidFill>
                  <a:schemeClr val="bg1"/>
                </a:solidFill>
              </a:defRPr>
            </a:lvl1pPr>
            <a:lvl2pPr marL="342900" indent="0">
              <a:buNone/>
              <a:defRPr sz="1800"/>
            </a:lvl2pPr>
            <a:lvl3pPr marL="685800" indent="0">
              <a:buNone/>
              <a:defRPr sz="1800"/>
            </a:lvl3pPr>
            <a:lvl4pPr marL="1028700" indent="0">
              <a:buNone/>
              <a:defRPr sz="1800"/>
            </a:lvl4pPr>
            <a:lvl5pPr marL="1371600" indent="0">
              <a:buNone/>
              <a:defRPr sz="18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C1CB8E8-F58A-4B26-B8AA-8977FC608E8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73202" y="4498848"/>
            <a:ext cx="1591056" cy="621792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1350"/>
              </a:lnSpc>
              <a:spcBef>
                <a:spcPts val="0"/>
              </a:spcBef>
              <a:buNone/>
              <a:defRPr sz="900" b="1"/>
            </a:lvl1pPr>
            <a:lvl2pPr marL="342900" indent="0">
              <a:lnSpc>
                <a:spcPts val="1350"/>
              </a:lnSpc>
              <a:spcBef>
                <a:spcPts val="0"/>
              </a:spcBef>
              <a:buNone/>
              <a:defRPr sz="900" b="1"/>
            </a:lvl2pPr>
            <a:lvl3pPr marL="685800" indent="0">
              <a:lnSpc>
                <a:spcPts val="1350"/>
              </a:lnSpc>
              <a:spcBef>
                <a:spcPts val="0"/>
              </a:spcBef>
              <a:buNone/>
              <a:defRPr sz="900" b="1"/>
            </a:lvl3pPr>
            <a:lvl4pPr marL="1028700" indent="0">
              <a:lnSpc>
                <a:spcPts val="1350"/>
              </a:lnSpc>
              <a:spcBef>
                <a:spcPts val="0"/>
              </a:spcBef>
              <a:buNone/>
              <a:defRPr sz="900" b="1"/>
            </a:lvl4pPr>
            <a:lvl5pPr marL="1371600" indent="0">
              <a:lnSpc>
                <a:spcPts val="1350"/>
              </a:lnSpc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text</a:t>
            </a:r>
          </a:p>
        </p:txBody>
      </p:sp>
    </p:spTree>
    <p:extLst>
      <p:ext uri="{BB962C8B-B14F-4D97-AF65-F5344CB8AC3E}">
        <p14:creationId xmlns:p14="http://schemas.microsoft.com/office/powerpoint/2010/main" val="1434020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F9C7667-EADA-40AC-B931-4642E0A9A4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anchor="ctr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571750" y="2240280"/>
            <a:ext cx="3483864" cy="419709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350">
                <a:solidFill>
                  <a:schemeClr val="bg1"/>
                </a:solidFill>
              </a:defRPr>
            </a:lvl1pPr>
            <a:lvl2pPr marL="342900" indent="0">
              <a:buNone/>
              <a:defRPr sz="1800"/>
            </a:lvl2pPr>
            <a:lvl3pPr marL="685800" indent="0">
              <a:buNone/>
              <a:defRPr sz="1800"/>
            </a:lvl3pPr>
            <a:lvl4pPr marL="1028700" indent="0">
              <a:buNone/>
              <a:defRPr sz="1800"/>
            </a:lvl4pPr>
            <a:lvl5pPr marL="1371600" indent="0">
              <a:buNone/>
              <a:defRPr sz="18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C1CB8E8-F58A-4B26-B8AA-8977FC608E8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73202" y="4498848"/>
            <a:ext cx="1591056" cy="621792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1350"/>
              </a:lnSpc>
              <a:spcBef>
                <a:spcPts val="0"/>
              </a:spcBef>
              <a:buNone/>
              <a:defRPr sz="900" b="1"/>
            </a:lvl1pPr>
            <a:lvl2pPr marL="342900" indent="0">
              <a:lnSpc>
                <a:spcPts val="1350"/>
              </a:lnSpc>
              <a:spcBef>
                <a:spcPts val="0"/>
              </a:spcBef>
              <a:buNone/>
              <a:defRPr sz="900" b="1"/>
            </a:lvl2pPr>
            <a:lvl3pPr marL="685800" indent="0">
              <a:lnSpc>
                <a:spcPts val="1350"/>
              </a:lnSpc>
              <a:spcBef>
                <a:spcPts val="0"/>
              </a:spcBef>
              <a:buNone/>
              <a:defRPr sz="900" b="1"/>
            </a:lvl3pPr>
            <a:lvl4pPr marL="1028700" indent="0">
              <a:lnSpc>
                <a:spcPts val="1350"/>
              </a:lnSpc>
              <a:spcBef>
                <a:spcPts val="0"/>
              </a:spcBef>
              <a:buNone/>
              <a:defRPr sz="900" b="1"/>
            </a:lvl4pPr>
            <a:lvl5pPr marL="1371600" indent="0">
              <a:lnSpc>
                <a:spcPts val="1350"/>
              </a:lnSpc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text</a:t>
            </a:r>
          </a:p>
        </p:txBody>
      </p:sp>
    </p:spTree>
    <p:extLst>
      <p:ext uri="{BB962C8B-B14F-4D97-AF65-F5344CB8AC3E}">
        <p14:creationId xmlns:p14="http://schemas.microsoft.com/office/powerpoint/2010/main" val="198059382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alette Balance act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2900" y="2569464"/>
            <a:ext cx="2714626" cy="1179576"/>
          </a:xfrm>
        </p:spPr>
        <p:txBody>
          <a:bodyPr anchor="b" anchorCtr="0">
            <a:normAutofit/>
          </a:bodyPr>
          <a:lstStyle>
            <a:lvl1pPr>
              <a:lnSpc>
                <a:spcPts val="3000"/>
              </a:lnSpc>
              <a:defRPr sz="2400" cap="all" baseline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09544" y="1463040"/>
            <a:ext cx="1124712" cy="2194560"/>
          </a:xfrm>
          <a:prstGeom prst="rect">
            <a:avLst/>
          </a:prstGeom>
        </p:spPr>
        <p:txBody>
          <a:bodyPr/>
          <a:lstStyle>
            <a:lvl1pPr>
              <a:defRPr sz="15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70298" y="1463040"/>
            <a:ext cx="1124712" cy="2194560"/>
          </a:xfrm>
          <a:prstGeom prst="rect">
            <a:avLst/>
          </a:prstGeom>
        </p:spPr>
        <p:txBody>
          <a:bodyPr/>
          <a:lstStyle>
            <a:lvl1pPr>
              <a:defRPr sz="15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31052" y="1463040"/>
            <a:ext cx="1124712" cy="2194560"/>
          </a:xfrm>
          <a:prstGeom prst="rect">
            <a:avLst/>
          </a:prstGeom>
        </p:spPr>
        <p:txBody>
          <a:bodyPr/>
          <a:lstStyle>
            <a:lvl1pPr>
              <a:defRPr sz="15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591806" y="1463040"/>
            <a:ext cx="1124712" cy="2194560"/>
          </a:xfrm>
          <a:prstGeom prst="rect">
            <a:avLst/>
          </a:prstGeom>
        </p:spPr>
        <p:txBody>
          <a:bodyPr/>
          <a:lstStyle>
            <a:lvl1pPr>
              <a:defRPr sz="15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209544" y="4087368"/>
            <a:ext cx="1124712" cy="2194560"/>
          </a:xfrm>
          <a:prstGeom prst="rect">
            <a:avLst/>
          </a:prstGeom>
        </p:spPr>
        <p:txBody>
          <a:bodyPr/>
          <a:lstStyle>
            <a:lvl1pPr>
              <a:defRPr sz="15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670298" y="4087368"/>
            <a:ext cx="1124712" cy="2194560"/>
          </a:xfrm>
          <a:prstGeom prst="rect">
            <a:avLst/>
          </a:prstGeom>
        </p:spPr>
        <p:txBody>
          <a:bodyPr/>
          <a:lstStyle>
            <a:lvl1pPr>
              <a:defRPr sz="15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131052" y="4087368"/>
            <a:ext cx="1124712" cy="2194560"/>
          </a:xfrm>
          <a:prstGeom prst="rect">
            <a:avLst/>
          </a:prstGeom>
        </p:spPr>
        <p:txBody>
          <a:bodyPr/>
          <a:lstStyle>
            <a:lvl1pPr>
              <a:defRPr sz="15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7591806" y="4087368"/>
            <a:ext cx="1124712" cy="2194560"/>
          </a:xfrm>
          <a:prstGeom prst="rect">
            <a:avLst/>
          </a:prstGeom>
        </p:spPr>
        <p:txBody>
          <a:bodyPr/>
          <a:lstStyle>
            <a:lvl1pPr>
              <a:defRPr sz="15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41574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10904-DE8F-4B8E-99C6-5AFA03672FFA}" type="datetimeFigureOut">
              <a:rPr lang="en-US" smtClean="0"/>
              <a:t>7/27/2022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79515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10904-DE8F-4B8E-99C6-5AFA03672FFA}" type="datetimeFigureOut">
              <a:rPr lang="en-US" smtClean="0"/>
              <a:t>7/27/2022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61891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10904-DE8F-4B8E-99C6-5AFA03672FFA}" type="datetimeFigureOut">
              <a:rPr lang="en-US" smtClean="0"/>
              <a:t>7/27/2022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164962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10904-DE8F-4B8E-99C6-5AFA03672FFA}" type="datetimeFigureOut">
              <a:rPr lang="en-US" smtClean="0"/>
              <a:t>7/27/2022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90158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10904-DE8F-4B8E-99C6-5AFA03672FFA}" type="datetimeFigureOut">
              <a:rPr lang="en-US" smtClean="0"/>
              <a:t>7/27/2022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14276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10904-DE8F-4B8E-99C6-5AFA03672FFA}" type="datetimeFigureOut">
              <a:rPr lang="en-US" smtClean="0"/>
              <a:t>7/27/2022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67532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65572-CBE0-4050-8C46-0207E5532222}" type="datetimeFigureOut">
              <a:rPr lang="en-IN" smtClean="0"/>
              <a:t>27-07-2022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45601-94BD-4A32-B07D-C50467B09D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78834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10904-DE8F-4B8E-99C6-5AFA03672FFA}" type="datetimeFigureOut">
              <a:rPr lang="en-US" smtClean="0"/>
              <a:t>7/27/2022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178956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8F310904-DE8F-4B8E-99C6-5AFA03672FFA}" type="datetimeFigureOut">
              <a:rPr lang="en-US" smtClean="0"/>
              <a:t>7/27/2022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7971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Balance act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2900" y="2569464"/>
            <a:ext cx="2714626" cy="1179576"/>
          </a:xfrm>
        </p:spPr>
        <p:txBody>
          <a:bodyPr anchor="b" anchorCtr="0">
            <a:normAutofit/>
          </a:bodyPr>
          <a:lstStyle>
            <a:lvl1pPr>
              <a:lnSpc>
                <a:spcPts val="3000"/>
              </a:lnSpc>
              <a:defRPr sz="2400" cap="all" baseline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09544" y="1463040"/>
            <a:ext cx="1124712" cy="2194560"/>
          </a:xfrm>
          <a:prstGeom prst="rect">
            <a:avLst/>
          </a:prstGeom>
        </p:spPr>
        <p:txBody>
          <a:bodyPr/>
          <a:lstStyle>
            <a:lvl1pPr>
              <a:defRPr sz="15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70298" y="1463040"/>
            <a:ext cx="1124712" cy="2194560"/>
          </a:xfrm>
          <a:prstGeom prst="rect">
            <a:avLst/>
          </a:prstGeom>
        </p:spPr>
        <p:txBody>
          <a:bodyPr/>
          <a:lstStyle>
            <a:lvl1pPr>
              <a:defRPr sz="15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31052" y="1463040"/>
            <a:ext cx="1124712" cy="2194560"/>
          </a:xfrm>
          <a:prstGeom prst="rect">
            <a:avLst/>
          </a:prstGeom>
        </p:spPr>
        <p:txBody>
          <a:bodyPr/>
          <a:lstStyle>
            <a:lvl1pPr>
              <a:defRPr sz="15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591806" y="1463040"/>
            <a:ext cx="1124712" cy="2194560"/>
          </a:xfrm>
          <a:prstGeom prst="rect">
            <a:avLst/>
          </a:prstGeom>
        </p:spPr>
        <p:txBody>
          <a:bodyPr/>
          <a:lstStyle>
            <a:lvl1pPr>
              <a:defRPr sz="15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209544" y="4087368"/>
            <a:ext cx="1124712" cy="2194560"/>
          </a:xfrm>
          <a:prstGeom prst="rect">
            <a:avLst/>
          </a:prstGeom>
        </p:spPr>
        <p:txBody>
          <a:bodyPr/>
          <a:lstStyle>
            <a:lvl1pPr>
              <a:defRPr sz="15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670298" y="4087368"/>
            <a:ext cx="1124712" cy="2194560"/>
          </a:xfrm>
          <a:prstGeom prst="rect">
            <a:avLst/>
          </a:prstGeom>
        </p:spPr>
        <p:txBody>
          <a:bodyPr/>
          <a:lstStyle>
            <a:lvl1pPr>
              <a:defRPr sz="15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131052" y="4087368"/>
            <a:ext cx="1124712" cy="2194560"/>
          </a:xfrm>
          <a:prstGeom prst="rect">
            <a:avLst/>
          </a:prstGeom>
        </p:spPr>
        <p:txBody>
          <a:bodyPr/>
          <a:lstStyle>
            <a:lvl1pPr>
              <a:defRPr sz="15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7591806" y="4087368"/>
            <a:ext cx="1124712" cy="2194560"/>
          </a:xfrm>
          <a:prstGeom prst="rect">
            <a:avLst/>
          </a:prstGeom>
        </p:spPr>
        <p:txBody>
          <a:bodyPr/>
          <a:lstStyle>
            <a:lvl1pPr>
              <a:defRPr sz="15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90325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10904-DE8F-4B8E-99C6-5AFA03672FFA}" type="datetimeFigureOut">
              <a:rPr lang="en-US" smtClean="0"/>
              <a:t>7/27/2022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50964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10904-DE8F-4B8E-99C6-5AFA03672FFA}" type="datetimeFigureOut">
              <a:rPr lang="en-US" smtClean="0"/>
              <a:t>7/27/2022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706490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F9C7667-EADA-40AC-B931-4642E0A9A4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anchor="ctr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571750" y="2240280"/>
            <a:ext cx="3483864" cy="419709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350">
                <a:solidFill>
                  <a:schemeClr val="bg1"/>
                </a:solidFill>
              </a:defRPr>
            </a:lvl1pPr>
            <a:lvl2pPr marL="342900" indent="0">
              <a:buNone/>
              <a:defRPr sz="1800"/>
            </a:lvl2pPr>
            <a:lvl3pPr marL="685800" indent="0">
              <a:buNone/>
              <a:defRPr sz="1800"/>
            </a:lvl3pPr>
            <a:lvl4pPr marL="1028700" indent="0">
              <a:buNone/>
              <a:defRPr sz="1800"/>
            </a:lvl4pPr>
            <a:lvl5pPr marL="1371600" indent="0">
              <a:buNone/>
              <a:defRPr sz="18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C1CB8E8-F58A-4B26-B8AA-8977FC608E8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73202" y="4498848"/>
            <a:ext cx="1591056" cy="621792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1350"/>
              </a:lnSpc>
              <a:spcBef>
                <a:spcPts val="0"/>
              </a:spcBef>
              <a:buNone/>
              <a:defRPr sz="900" b="1"/>
            </a:lvl1pPr>
            <a:lvl2pPr marL="342900" indent="0">
              <a:lnSpc>
                <a:spcPts val="1350"/>
              </a:lnSpc>
              <a:spcBef>
                <a:spcPts val="0"/>
              </a:spcBef>
              <a:buNone/>
              <a:defRPr sz="900" b="1"/>
            </a:lvl2pPr>
            <a:lvl3pPr marL="685800" indent="0">
              <a:lnSpc>
                <a:spcPts val="1350"/>
              </a:lnSpc>
              <a:spcBef>
                <a:spcPts val="0"/>
              </a:spcBef>
              <a:buNone/>
              <a:defRPr sz="900" b="1"/>
            </a:lvl3pPr>
            <a:lvl4pPr marL="1028700" indent="0">
              <a:lnSpc>
                <a:spcPts val="1350"/>
              </a:lnSpc>
              <a:spcBef>
                <a:spcPts val="0"/>
              </a:spcBef>
              <a:buNone/>
              <a:defRPr sz="900" b="1"/>
            </a:lvl4pPr>
            <a:lvl5pPr marL="1371600" indent="0">
              <a:lnSpc>
                <a:spcPts val="1350"/>
              </a:lnSpc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text</a:t>
            </a:r>
          </a:p>
        </p:txBody>
      </p:sp>
    </p:spTree>
    <p:extLst>
      <p:ext uri="{BB962C8B-B14F-4D97-AF65-F5344CB8AC3E}">
        <p14:creationId xmlns:p14="http://schemas.microsoft.com/office/powerpoint/2010/main" val="272456084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alette Balance act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2900" y="2569464"/>
            <a:ext cx="2714626" cy="1179576"/>
          </a:xfrm>
        </p:spPr>
        <p:txBody>
          <a:bodyPr anchor="b" anchorCtr="0">
            <a:normAutofit/>
          </a:bodyPr>
          <a:lstStyle>
            <a:lvl1pPr>
              <a:lnSpc>
                <a:spcPts val="3000"/>
              </a:lnSpc>
              <a:defRPr sz="2400" cap="all" baseline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09544" y="1463040"/>
            <a:ext cx="1124712" cy="2194560"/>
          </a:xfrm>
          <a:prstGeom prst="rect">
            <a:avLst/>
          </a:prstGeom>
        </p:spPr>
        <p:txBody>
          <a:bodyPr/>
          <a:lstStyle>
            <a:lvl1pPr>
              <a:defRPr sz="15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70298" y="1463040"/>
            <a:ext cx="1124712" cy="2194560"/>
          </a:xfrm>
          <a:prstGeom prst="rect">
            <a:avLst/>
          </a:prstGeom>
        </p:spPr>
        <p:txBody>
          <a:bodyPr/>
          <a:lstStyle>
            <a:lvl1pPr>
              <a:defRPr sz="15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31052" y="1463040"/>
            <a:ext cx="1124712" cy="2194560"/>
          </a:xfrm>
          <a:prstGeom prst="rect">
            <a:avLst/>
          </a:prstGeom>
        </p:spPr>
        <p:txBody>
          <a:bodyPr/>
          <a:lstStyle>
            <a:lvl1pPr>
              <a:defRPr sz="15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591806" y="1463040"/>
            <a:ext cx="1124712" cy="2194560"/>
          </a:xfrm>
          <a:prstGeom prst="rect">
            <a:avLst/>
          </a:prstGeom>
        </p:spPr>
        <p:txBody>
          <a:bodyPr/>
          <a:lstStyle>
            <a:lvl1pPr>
              <a:defRPr sz="15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209544" y="4087368"/>
            <a:ext cx="1124712" cy="2194560"/>
          </a:xfrm>
          <a:prstGeom prst="rect">
            <a:avLst/>
          </a:prstGeom>
        </p:spPr>
        <p:txBody>
          <a:bodyPr/>
          <a:lstStyle>
            <a:lvl1pPr>
              <a:defRPr sz="15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670298" y="4087368"/>
            <a:ext cx="1124712" cy="2194560"/>
          </a:xfrm>
          <a:prstGeom prst="rect">
            <a:avLst/>
          </a:prstGeom>
        </p:spPr>
        <p:txBody>
          <a:bodyPr/>
          <a:lstStyle>
            <a:lvl1pPr>
              <a:defRPr sz="15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131052" y="4087368"/>
            <a:ext cx="1124712" cy="2194560"/>
          </a:xfrm>
          <a:prstGeom prst="rect">
            <a:avLst/>
          </a:prstGeom>
        </p:spPr>
        <p:txBody>
          <a:bodyPr/>
          <a:lstStyle>
            <a:lvl1pPr>
              <a:defRPr sz="15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7591806" y="4087368"/>
            <a:ext cx="1124712" cy="2194560"/>
          </a:xfrm>
          <a:prstGeom prst="rect">
            <a:avLst/>
          </a:prstGeom>
        </p:spPr>
        <p:txBody>
          <a:bodyPr/>
          <a:lstStyle>
            <a:lvl1pPr>
              <a:defRPr sz="15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7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Balancing Ac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0869985-B973-4011-9FA2-83D7EBB2EA53}"/>
              </a:ext>
            </a:extLst>
          </p:cNvPr>
          <p:cNvSpPr/>
          <p:nvPr userDrawn="1"/>
        </p:nvSpPr>
        <p:spPr>
          <a:xfrm>
            <a:off x="0" y="2400300"/>
            <a:ext cx="3200400" cy="4457700"/>
          </a:xfrm>
          <a:prstGeom prst="rect">
            <a:avLst/>
          </a:prstGeom>
          <a:solidFill>
            <a:srgbClr val="D293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1399032"/>
            <a:ext cx="2714626" cy="877824"/>
          </a:xfrm>
        </p:spPr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2900" y="2779776"/>
            <a:ext cx="2599182" cy="325526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250"/>
              </a:lnSpc>
              <a:spcBef>
                <a:spcPts val="0"/>
              </a:spcBef>
              <a:buNone/>
              <a:defRPr sz="1350">
                <a:solidFill>
                  <a:schemeClr val="bg1"/>
                </a:solidFill>
              </a:defRPr>
            </a:lvl1pPr>
            <a:lvl2pPr marL="342900" indent="0">
              <a:buNone/>
              <a:defRPr sz="1800"/>
            </a:lvl2pPr>
            <a:lvl3pPr marL="685800" indent="0">
              <a:buNone/>
              <a:defRPr sz="1800"/>
            </a:lvl3pPr>
            <a:lvl4pPr marL="1028700" indent="0">
              <a:buNone/>
              <a:defRPr sz="1800"/>
            </a:lvl4pPr>
            <a:lvl5pPr marL="1371600" indent="0">
              <a:buNone/>
              <a:defRPr sz="18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190876" y="0"/>
            <a:ext cx="5610225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5D44F0-DADD-4DCC-82EC-FDB3E9878AA9}"/>
              </a:ext>
            </a:extLst>
          </p:cNvPr>
          <p:cNvSpPr/>
          <p:nvPr userDrawn="1"/>
        </p:nvSpPr>
        <p:spPr>
          <a:xfrm>
            <a:off x="8801100" y="4445000"/>
            <a:ext cx="342900" cy="2413000"/>
          </a:xfrm>
          <a:prstGeom prst="rect">
            <a:avLst/>
          </a:prstGeom>
          <a:solidFill>
            <a:srgbClr val="884C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CFE2C9-8B6E-4DDA-A5EA-04581F7629F0}"/>
              </a:ext>
            </a:extLst>
          </p:cNvPr>
          <p:cNvSpPr/>
          <p:nvPr userDrawn="1"/>
        </p:nvSpPr>
        <p:spPr>
          <a:xfrm>
            <a:off x="8801100" y="0"/>
            <a:ext cx="342900" cy="4462272"/>
          </a:xfrm>
          <a:prstGeom prst="rect">
            <a:avLst/>
          </a:prstGeom>
          <a:solidFill>
            <a:srgbClr val="86A2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23718234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ru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 hidden="1"/>
          <p:cNvSpPr/>
          <p:nvPr userDrawn="1"/>
        </p:nvSpPr>
        <p:spPr>
          <a:xfrm>
            <a:off x="192025" y="265177"/>
            <a:ext cx="8762287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35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6FEDCD9-19A7-423B-ABE0-DDD032DE8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1" y="914400"/>
            <a:ext cx="5600701" cy="1572768"/>
          </a:xfrm>
        </p:spPr>
        <p:txBody>
          <a:bodyPr/>
          <a:lstStyle>
            <a:lvl1pPr>
              <a:lnSpc>
                <a:spcPts val="345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EBD7372B-17B4-4062-8BFA-745581B2734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2901" y="2540000"/>
            <a:ext cx="4943475" cy="3403600"/>
          </a:xfrm>
          <a:prstGeom prst="rect">
            <a:avLst/>
          </a:prstGeom>
        </p:spPr>
        <p:txBody>
          <a:bodyPr/>
          <a:lstStyle>
            <a:lvl1pPr marL="257175" indent="-257175">
              <a:lnSpc>
                <a:spcPts val="2250"/>
              </a:lnSpc>
              <a:spcBef>
                <a:spcPts val="0"/>
              </a:spcBef>
              <a:buFont typeface="+mj-lt"/>
              <a:buAutoNum type="arabicPeriod"/>
              <a:defRPr sz="1350"/>
            </a:lvl1pPr>
            <a:lvl2pPr marL="342900" indent="0">
              <a:buNone/>
              <a:defRPr sz="1800"/>
            </a:lvl2pPr>
            <a:lvl3pPr marL="685800" indent="0">
              <a:buNone/>
              <a:defRPr sz="1800"/>
            </a:lvl3pPr>
            <a:lvl4pPr marL="1028700" indent="0">
              <a:buNone/>
              <a:defRPr sz="1800"/>
            </a:lvl4pPr>
            <a:lvl5pPr marL="1371600" indent="0">
              <a:buNone/>
              <a:defRPr sz="18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9A28F9-9D68-48A2-A1AD-C1C318C0EC8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6475" y="1384300"/>
            <a:ext cx="2558034" cy="4572000"/>
          </a:xfrm>
          <a:prstGeom prst="roundRect">
            <a:avLst>
              <a:gd name="adj" fmla="val 2543"/>
            </a:avLst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32" userDrawn="1">
          <p15:clr>
            <a:srgbClr val="FBAE40"/>
          </p15:clr>
        </p15:guide>
        <p15:guide id="2" pos="25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65572-CBE0-4050-8C46-0207E5532222}" type="datetimeFigureOut">
              <a:rPr lang="en-IN" smtClean="0"/>
              <a:t>27-07-2022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45601-94BD-4A32-B07D-C50467B09D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1755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F9C7667-EADA-40AC-B931-4642E0A9A4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anchor="ctr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571750" y="2240280"/>
            <a:ext cx="3483864" cy="419709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350">
                <a:solidFill>
                  <a:schemeClr val="bg1"/>
                </a:solidFill>
              </a:defRPr>
            </a:lvl1pPr>
            <a:lvl2pPr marL="342900" indent="0">
              <a:buNone/>
              <a:defRPr sz="1800"/>
            </a:lvl2pPr>
            <a:lvl3pPr marL="685800" indent="0">
              <a:buNone/>
              <a:defRPr sz="1800"/>
            </a:lvl3pPr>
            <a:lvl4pPr marL="1028700" indent="0">
              <a:buNone/>
              <a:defRPr sz="1800"/>
            </a:lvl4pPr>
            <a:lvl5pPr marL="1371600" indent="0">
              <a:buNone/>
              <a:defRPr sz="18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C1CB8E8-F58A-4B26-B8AA-8977FC608E8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73202" y="4498848"/>
            <a:ext cx="1591056" cy="621792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1350"/>
              </a:lnSpc>
              <a:spcBef>
                <a:spcPts val="0"/>
              </a:spcBef>
              <a:buNone/>
              <a:defRPr sz="900" b="1"/>
            </a:lvl1pPr>
            <a:lvl2pPr marL="342900" indent="0">
              <a:lnSpc>
                <a:spcPts val="1350"/>
              </a:lnSpc>
              <a:spcBef>
                <a:spcPts val="0"/>
              </a:spcBef>
              <a:buNone/>
              <a:defRPr sz="900" b="1"/>
            </a:lvl2pPr>
            <a:lvl3pPr marL="685800" indent="0">
              <a:lnSpc>
                <a:spcPts val="1350"/>
              </a:lnSpc>
              <a:spcBef>
                <a:spcPts val="0"/>
              </a:spcBef>
              <a:buNone/>
              <a:defRPr sz="900" b="1"/>
            </a:lvl3pPr>
            <a:lvl4pPr marL="1028700" indent="0">
              <a:lnSpc>
                <a:spcPts val="1350"/>
              </a:lnSpc>
              <a:spcBef>
                <a:spcPts val="0"/>
              </a:spcBef>
              <a:buNone/>
              <a:defRPr sz="900" b="1"/>
            </a:lvl4pPr>
            <a:lvl5pPr marL="1371600" indent="0">
              <a:lnSpc>
                <a:spcPts val="1350"/>
              </a:lnSpc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text</a:t>
            </a:r>
          </a:p>
        </p:txBody>
      </p:sp>
    </p:spTree>
    <p:extLst>
      <p:ext uri="{BB962C8B-B14F-4D97-AF65-F5344CB8AC3E}">
        <p14:creationId xmlns:p14="http://schemas.microsoft.com/office/powerpoint/2010/main" val="937493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alette Balance act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2900" y="2569464"/>
            <a:ext cx="2714626" cy="1179576"/>
          </a:xfrm>
        </p:spPr>
        <p:txBody>
          <a:bodyPr anchor="b" anchorCtr="0">
            <a:normAutofit/>
          </a:bodyPr>
          <a:lstStyle>
            <a:lvl1pPr>
              <a:lnSpc>
                <a:spcPts val="3000"/>
              </a:lnSpc>
              <a:defRPr sz="2400" cap="all" baseline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09544" y="1463040"/>
            <a:ext cx="1124712" cy="2194560"/>
          </a:xfrm>
          <a:prstGeom prst="rect">
            <a:avLst/>
          </a:prstGeom>
        </p:spPr>
        <p:txBody>
          <a:bodyPr/>
          <a:lstStyle>
            <a:lvl1pPr>
              <a:defRPr sz="15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70298" y="1463040"/>
            <a:ext cx="1124712" cy="2194560"/>
          </a:xfrm>
          <a:prstGeom prst="rect">
            <a:avLst/>
          </a:prstGeom>
        </p:spPr>
        <p:txBody>
          <a:bodyPr/>
          <a:lstStyle>
            <a:lvl1pPr>
              <a:defRPr sz="15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31052" y="1463040"/>
            <a:ext cx="1124712" cy="2194560"/>
          </a:xfrm>
          <a:prstGeom prst="rect">
            <a:avLst/>
          </a:prstGeom>
        </p:spPr>
        <p:txBody>
          <a:bodyPr/>
          <a:lstStyle>
            <a:lvl1pPr>
              <a:defRPr sz="15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591806" y="1463040"/>
            <a:ext cx="1124712" cy="2194560"/>
          </a:xfrm>
          <a:prstGeom prst="rect">
            <a:avLst/>
          </a:prstGeom>
        </p:spPr>
        <p:txBody>
          <a:bodyPr/>
          <a:lstStyle>
            <a:lvl1pPr>
              <a:defRPr sz="15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209544" y="4087368"/>
            <a:ext cx="1124712" cy="2194560"/>
          </a:xfrm>
          <a:prstGeom prst="rect">
            <a:avLst/>
          </a:prstGeom>
        </p:spPr>
        <p:txBody>
          <a:bodyPr/>
          <a:lstStyle>
            <a:lvl1pPr>
              <a:defRPr sz="15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670298" y="4087368"/>
            <a:ext cx="1124712" cy="2194560"/>
          </a:xfrm>
          <a:prstGeom prst="rect">
            <a:avLst/>
          </a:prstGeom>
        </p:spPr>
        <p:txBody>
          <a:bodyPr/>
          <a:lstStyle>
            <a:lvl1pPr>
              <a:defRPr sz="15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131052" y="4087368"/>
            <a:ext cx="1124712" cy="2194560"/>
          </a:xfrm>
          <a:prstGeom prst="rect">
            <a:avLst/>
          </a:prstGeom>
        </p:spPr>
        <p:txBody>
          <a:bodyPr/>
          <a:lstStyle>
            <a:lvl1pPr>
              <a:defRPr sz="15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7591806" y="4087368"/>
            <a:ext cx="1124712" cy="2194560"/>
          </a:xfrm>
          <a:prstGeom prst="rect">
            <a:avLst/>
          </a:prstGeom>
        </p:spPr>
        <p:txBody>
          <a:bodyPr/>
          <a:lstStyle>
            <a:lvl1pPr>
              <a:defRPr sz="15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256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Wellspring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2900" y="2569464"/>
            <a:ext cx="2714626" cy="1179576"/>
          </a:xfrm>
        </p:spPr>
        <p:txBody>
          <a:bodyPr anchor="b" anchorCtr="0">
            <a:normAutofit/>
          </a:bodyPr>
          <a:lstStyle>
            <a:lvl1pPr>
              <a:lnSpc>
                <a:spcPts val="3000"/>
              </a:lnSpc>
              <a:defRPr sz="24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09544" y="1463040"/>
            <a:ext cx="1124712" cy="2194560"/>
          </a:xfrm>
          <a:prstGeom prst="rect">
            <a:avLst/>
          </a:prstGeom>
        </p:spPr>
        <p:txBody>
          <a:bodyPr/>
          <a:lstStyle>
            <a:lvl1pPr>
              <a:defRPr sz="15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70298" y="1463040"/>
            <a:ext cx="1124712" cy="2194560"/>
          </a:xfrm>
          <a:prstGeom prst="rect">
            <a:avLst/>
          </a:prstGeom>
        </p:spPr>
        <p:txBody>
          <a:bodyPr/>
          <a:lstStyle>
            <a:lvl1pPr>
              <a:defRPr sz="15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31052" y="1463040"/>
            <a:ext cx="1124712" cy="2194560"/>
          </a:xfrm>
          <a:prstGeom prst="rect">
            <a:avLst/>
          </a:prstGeom>
        </p:spPr>
        <p:txBody>
          <a:bodyPr/>
          <a:lstStyle>
            <a:lvl1pPr>
              <a:defRPr sz="15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591806" y="1463040"/>
            <a:ext cx="1124712" cy="2194560"/>
          </a:xfrm>
          <a:prstGeom prst="rect">
            <a:avLst/>
          </a:prstGeom>
        </p:spPr>
        <p:txBody>
          <a:bodyPr/>
          <a:lstStyle>
            <a:lvl1pPr>
              <a:defRPr sz="15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209544" y="4087368"/>
            <a:ext cx="1124712" cy="2194560"/>
          </a:xfrm>
          <a:prstGeom prst="rect">
            <a:avLst/>
          </a:prstGeom>
        </p:spPr>
        <p:txBody>
          <a:bodyPr/>
          <a:lstStyle>
            <a:lvl1pPr>
              <a:defRPr sz="15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670298" y="4087368"/>
            <a:ext cx="1124712" cy="2194560"/>
          </a:xfrm>
          <a:prstGeom prst="rect">
            <a:avLst/>
          </a:prstGeom>
        </p:spPr>
        <p:txBody>
          <a:bodyPr/>
          <a:lstStyle>
            <a:lvl1pPr>
              <a:defRPr sz="15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131052" y="4087368"/>
            <a:ext cx="1124712" cy="2194560"/>
          </a:xfrm>
          <a:prstGeom prst="rect">
            <a:avLst/>
          </a:prstGeom>
        </p:spPr>
        <p:txBody>
          <a:bodyPr/>
          <a:lstStyle>
            <a:lvl1pPr>
              <a:defRPr sz="15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7591806" y="4087368"/>
            <a:ext cx="1124712" cy="2194560"/>
          </a:xfrm>
          <a:prstGeom prst="rect">
            <a:avLst/>
          </a:prstGeom>
        </p:spPr>
        <p:txBody>
          <a:bodyPr/>
          <a:lstStyle>
            <a:lvl1pPr>
              <a:defRPr sz="15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942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9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32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4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1" y="914403"/>
            <a:ext cx="8381114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7/27/2022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48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700" r:id="rId2"/>
    <p:sldLayoutId id="2147483701" r:id="rId3"/>
    <p:sldLayoutId id="2147483702" r:id="rId4"/>
    <p:sldLayoutId id="2147483662" r:id="rId5"/>
    <p:sldLayoutId id="2147483732" r:id="rId6"/>
    <p:sldLayoutId id="2147483832" r:id="rId7"/>
    <p:sldLayoutId id="2147483833" r:id="rId8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4" userDrawn="1">
          <p15:clr>
            <a:srgbClr val="F26B43"/>
          </p15:clr>
        </p15:guide>
        <p15:guide id="2" pos="1926" userDrawn="1">
          <p15:clr>
            <a:srgbClr val="F26B43"/>
          </p15:clr>
        </p15:guide>
        <p15:guide id="3" pos="216" userDrawn="1">
          <p15:clr>
            <a:srgbClr val="5ACBF0"/>
          </p15:clr>
        </p15:guide>
        <p15:guide id="4" pos="5544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1" y="914403"/>
            <a:ext cx="8381114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7/27/2022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603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11" r:id="rId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7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4" userDrawn="1">
          <p15:clr>
            <a:srgbClr val="F26B43"/>
          </p15:clr>
        </p15:guide>
        <p15:guide id="2" pos="1926" userDrawn="1">
          <p15:clr>
            <a:srgbClr val="F26B43"/>
          </p15:clr>
        </p15:guide>
        <p15:guide id="3" pos="216" userDrawn="1">
          <p15:clr>
            <a:srgbClr val="5ACBF0"/>
          </p15:clr>
        </p15:guide>
        <p15:guide id="4" pos="5544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1" y="914403"/>
            <a:ext cx="8381114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7/27/2022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508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23" r:id="rId2"/>
    <p:sldLayoutId id="2147483890" r:id="rId3"/>
    <p:sldLayoutId id="2147483891" r:id="rId4"/>
    <p:sldLayoutId id="2147483892" r:id="rId5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7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4" userDrawn="1">
          <p15:clr>
            <a:srgbClr val="F26B43"/>
          </p15:clr>
        </p15:guide>
        <p15:guide id="2" pos="1926" userDrawn="1">
          <p15:clr>
            <a:srgbClr val="F26B43"/>
          </p15:clr>
        </p15:guide>
        <p15:guide id="3" pos="216" userDrawn="1">
          <p15:clr>
            <a:srgbClr val="5ACBF0"/>
          </p15:clr>
        </p15:guide>
        <p15:guide id="4" pos="5544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1" y="914403"/>
            <a:ext cx="8381114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7/27/2022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013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04" r:id="rId2"/>
    <p:sldLayoutId id="2147483893" r:id="rId3"/>
    <p:sldLayoutId id="2147483894" r:id="rId4"/>
    <p:sldLayoutId id="2147483895" r:id="rId5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7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4" userDrawn="1">
          <p15:clr>
            <a:srgbClr val="F26B43"/>
          </p15:clr>
        </p15:guide>
        <p15:guide id="2" pos="1926" userDrawn="1">
          <p15:clr>
            <a:srgbClr val="F26B43"/>
          </p15:clr>
        </p15:guide>
        <p15:guide id="3" pos="216" userDrawn="1">
          <p15:clr>
            <a:srgbClr val="5ACBF0"/>
          </p15:clr>
        </p15:guide>
        <p15:guide id="4" pos="5544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7/27/2022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290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9" r:id="rId1"/>
    <p:sldLayoutId id="2147484040" r:id="rId2"/>
    <p:sldLayoutId id="2147484041" r:id="rId3"/>
    <p:sldLayoutId id="2147484042" r:id="rId4"/>
    <p:sldLayoutId id="2147484043" r:id="rId5"/>
    <p:sldLayoutId id="2147484044" r:id="rId6"/>
    <p:sldLayoutId id="2147484045" r:id="rId7"/>
    <p:sldLayoutId id="2147484046" r:id="rId8"/>
    <p:sldLayoutId id="2147484047" r:id="rId9"/>
    <p:sldLayoutId id="2147484048" r:id="rId10"/>
    <p:sldLayoutId id="2147484049" r:id="rId11"/>
    <p:sldLayoutId id="2147484050" r:id="rId12"/>
    <p:sldLayoutId id="2147484051" r:id="rId1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4" userDrawn="1">
          <p15:clr>
            <a:srgbClr val="F26B43"/>
          </p15:clr>
        </p15:guide>
        <p15:guide id="2" pos="1926" userDrawn="1">
          <p15:clr>
            <a:srgbClr val="F26B43"/>
          </p15:clr>
        </p15:guide>
        <p15:guide id="3" pos="216" userDrawn="1">
          <p15:clr>
            <a:srgbClr val="5ACBF0"/>
          </p15:clr>
        </p15:guide>
        <p15:guide id="4" pos="5544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3900" y="-7306"/>
            <a:ext cx="1060100" cy="103600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156447" cy="115644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446492" y="2423159"/>
            <a:ext cx="6118085" cy="16421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600"/>
              </a:spcAft>
            </a:pPr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PROJECT TITLE:</a:t>
            </a:r>
          </a:p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IN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“IMPLEMENTATION OF IOT BASED </a:t>
            </a:r>
          </a:p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IN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ACCIDENT DETECTION AND PREVENTION SYSTEM”</a:t>
            </a:r>
          </a:p>
          <a:p>
            <a:pPr>
              <a:lnSpc>
                <a:spcPct val="107000"/>
              </a:lnSpc>
              <a:spcAft>
                <a:spcPts val="600"/>
              </a:spcAft>
            </a:pPr>
            <a:endParaRPr lang="en-IN" sz="28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626979" y="2054404"/>
            <a:ext cx="3781868" cy="3687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600"/>
              </a:spcAft>
            </a:pPr>
            <a:r>
              <a:rPr lang="en-IN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MINI PROJECT PRESENTATION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886373" y="-7306"/>
            <a:ext cx="746760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300" b="1" cap="all" dirty="0">
                <a:solidFill>
                  <a:srgbClr val="8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Visvesvaraya Technological University, beLAGAVI-590014</a:t>
            </a:r>
            <a:endParaRPr lang="en-IN" sz="2300" dirty="0"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9334" y="749259"/>
            <a:ext cx="607618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600" b="1" dirty="0">
                <a:solidFill>
                  <a:srgbClr val="8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DAYANANDA SAGAR ACADEMY OF TECHNOLOGY AND MANAGEMENT</a:t>
            </a:r>
            <a:endParaRPr lang="en-IN" sz="16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fi-FI" sz="1600" dirty="0">
                <a:solidFill>
                  <a:srgbClr val="9933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Udayapura, Kanakapura Road, Bangalore-560082</a:t>
            </a:r>
          </a:p>
          <a:p>
            <a:pPr algn="ctr"/>
            <a:endParaRPr lang="fi-FI" sz="1600" dirty="0">
              <a:solidFill>
                <a:srgbClr val="9933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Electronics and Communication Engineering</a:t>
            </a:r>
          </a:p>
          <a:p>
            <a:pPr algn="ctr"/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33120" y="3540417"/>
            <a:ext cx="7980830" cy="24165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Submitted by</a:t>
            </a:r>
          </a:p>
          <a:p>
            <a:pPr algn="ctr"/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ctr">
              <a:lnSpc>
                <a:spcPct val="107000"/>
              </a:lnSpc>
              <a:spcAft>
                <a:spcPts val="600"/>
              </a:spcAft>
            </a:pPr>
            <a:r>
              <a:rPr lang="en-IN" b="1" dirty="0">
                <a:solidFill>
                  <a:srgbClr val="222A35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MEDHA R(1DT19EC045)</a:t>
            </a:r>
            <a:endParaRPr lang="en-IN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600"/>
              </a:spcAft>
            </a:pPr>
            <a:r>
              <a:rPr lang="en-IN" b="1" dirty="0">
                <a:solidFill>
                  <a:srgbClr val="222A35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NADEEM ABDUL RAZAK GULAM(1DT19EC048)</a:t>
            </a:r>
          </a:p>
          <a:p>
            <a:pPr algn="ctr">
              <a:lnSpc>
                <a:spcPct val="107000"/>
              </a:lnSpc>
              <a:spcAft>
                <a:spcPts val="600"/>
              </a:spcAft>
            </a:pPr>
            <a:r>
              <a:rPr lang="en-IN" b="1" dirty="0">
                <a:solidFill>
                  <a:srgbClr val="222A35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NEHA PANDEY(1DT19EC051)</a:t>
            </a:r>
            <a:endParaRPr lang="en-IN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600"/>
              </a:spcAft>
            </a:pPr>
            <a:r>
              <a:rPr lang="en-IN" b="1" dirty="0">
                <a:solidFill>
                  <a:srgbClr val="222A35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RAKSHITH V K(1DT19EC060)</a:t>
            </a:r>
            <a:endParaRPr lang="en-IN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IN" b="1" i="1" dirty="0">
                <a:solidFill>
                  <a:srgbClr val="222A3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1D6489-46E7-5D12-F6DA-03321FD64B87}"/>
              </a:ext>
            </a:extLst>
          </p:cNvPr>
          <p:cNvSpPr txBox="1"/>
          <p:nvPr/>
        </p:nvSpPr>
        <p:spPr>
          <a:xfrm>
            <a:off x="6898341" y="4998774"/>
            <a:ext cx="224565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Under the Guidance of </a:t>
            </a:r>
          </a:p>
          <a:p>
            <a:pPr algn="ctr"/>
            <a:r>
              <a:rPr lang="en-IN" sz="16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Mrs. KALPAVI C Y</a:t>
            </a:r>
            <a:endParaRPr lang="en-IN" sz="16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sz="16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(Asst. Professor, Dept. of ECE)</a:t>
            </a:r>
            <a:endParaRPr lang="en-IN" sz="16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16058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81C6559-36A5-42D0-7405-AD718D1A3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050" y="116179"/>
            <a:ext cx="7610862" cy="1049234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  <a:endParaRPr lang="en-IN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5DA908-2A04-9F0B-45E4-9BD9C68B302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8565" y="1075765"/>
            <a:ext cx="7785347" cy="4222376"/>
          </a:xfrm>
        </p:spPr>
        <p:txBody>
          <a:bodyPr>
            <a:noAutofit/>
          </a:bodyPr>
          <a:lstStyle/>
          <a:p>
            <a:pPr marL="257175" indent="-257175" algn="just">
              <a:lnSpc>
                <a:spcPct val="150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9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Accidents can be prevented before hand.</a:t>
            </a:r>
          </a:p>
          <a:p>
            <a:pPr marL="257175" indent="-257175" algn="just">
              <a:lnSpc>
                <a:spcPct val="150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9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GSM and GPS module has been used.</a:t>
            </a:r>
            <a:endParaRPr lang="en-IN" sz="2900" dirty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57175" indent="-257175" algn="just">
              <a:lnSpc>
                <a:spcPct val="150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9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More Reliable.</a:t>
            </a:r>
            <a:endParaRPr lang="en-IN" sz="2900" dirty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57175" indent="-257175" algn="just">
              <a:lnSpc>
                <a:spcPct val="150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9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Emergency contact can be changed easily.</a:t>
            </a:r>
            <a:endParaRPr lang="en-IN" sz="2900" dirty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29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just">
              <a:lnSpc>
                <a:spcPct val="150000"/>
              </a:lnSpc>
              <a:spcAft>
                <a:spcPts val="600"/>
              </a:spcAft>
            </a:pPr>
            <a:endParaRPr lang="en-IN" sz="29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85672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5" name="Diagram 84"/>
          <p:cNvGraphicFramePr/>
          <p:nvPr>
            <p:extLst>
              <p:ext uri="{D42A27DB-BD31-4B8C-83A1-F6EECF244321}">
                <p14:modId xmlns:p14="http://schemas.microsoft.com/office/powerpoint/2010/main" val="300447808"/>
              </p:ext>
            </p:extLst>
          </p:nvPr>
        </p:nvGraphicFramePr>
        <p:xfrm>
          <a:off x="1524000" y="0"/>
          <a:ext cx="6096000" cy="6766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6" name="TextBox 85"/>
          <p:cNvSpPr txBox="1"/>
          <p:nvPr/>
        </p:nvSpPr>
        <p:spPr>
          <a:xfrm>
            <a:off x="378823" y="600891"/>
            <a:ext cx="3252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FLOW DIAGRAM FOR              PREVENTION SYSTEM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8142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41766359"/>
              </p:ext>
            </p:extLst>
          </p:nvPr>
        </p:nvGraphicFramePr>
        <p:xfrm>
          <a:off x="1680755" y="313508"/>
          <a:ext cx="6096000" cy="56954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56904" y="313508"/>
            <a:ext cx="2847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FLOW DIAGRAM FOR DETECTION SYSTEM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31603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05394" y="182880"/>
            <a:ext cx="7615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                                CODE FOR PREVENTION SYSTEM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548640" y="849085"/>
            <a:ext cx="347472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//IR Sensor </a:t>
            </a:r>
            <a:r>
              <a:rPr lang="en-IN" dirty="0" err="1"/>
              <a:t>config</a:t>
            </a:r>
            <a:r>
              <a:rPr lang="en-IN" dirty="0"/>
              <a:t> </a:t>
            </a:r>
          </a:p>
          <a:p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IRSensor</a:t>
            </a:r>
            <a:r>
              <a:rPr lang="en-IN" dirty="0"/>
              <a:t> = 2; // connect </a:t>
            </a:r>
            <a:r>
              <a:rPr lang="en-IN" dirty="0" err="1"/>
              <a:t>ir</a:t>
            </a:r>
            <a:r>
              <a:rPr lang="en-IN" dirty="0"/>
              <a:t> sensor to </a:t>
            </a:r>
            <a:r>
              <a:rPr lang="en-IN" dirty="0" err="1"/>
              <a:t>arduino</a:t>
            </a:r>
            <a:r>
              <a:rPr lang="en-IN" dirty="0"/>
              <a:t> pin 2</a:t>
            </a:r>
          </a:p>
          <a:p>
            <a:r>
              <a:rPr lang="en-IN" dirty="0" err="1"/>
              <a:t>int</a:t>
            </a:r>
            <a:r>
              <a:rPr lang="en-IN" dirty="0"/>
              <a:t> LED = 13; // </a:t>
            </a:r>
            <a:r>
              <a:rPr lang="en-IN" dirty="0" err="1"/>
              <a:t>conect</a:t>
            </a:r>
            <a:r>
              <a:rPr lang="en-IN" dirty="0"/>
              <a:t> Led to </a:t>
            </a:r>
            <a:r>
              <a:rPr lang="en-IN" dirty="0" err="1"/>
              <a:t>arduino</a:t>
            </a:r>
            <a:r>
              <a:rPr lang="en-IN" dirty="0"/>
              <a:t> pin 13</a:t>
            </a:r>
          </a:p>
          <a:p>
            <a:r>
              <a:rPr lang="en-IN" dirty="0" err="1"/>
              <a:t>int</a:t>
            </a:r>
            <a:r>
              <a:rPr lang="en-IN" dirty="0"/>
              <a:t> buzzer=10;</a:t>
            </a:r>
          </a:p>
          <a:p>
            <a:endParaRPr lang="en-IN" dirty="0"/>
          </a:p>
          <a:p>
            <a:r>
              <a:rPr lang="en-IN" dirty="0"/>
              <a:t>//Alcohol  Sensor </a:t>
            </a:r>
            <a:r>
              <a:rPr lang="en-IN" dirty="0" err="1"/>
              <a:t>config</a:t>
            </a:r>
            <a:r>
              <a:rPr lang="en-IN" dirty="0"/>
              <a:t> </a:t>
            </a:r>
          </a:p>
          <a:p>
            <a:r>
              <a:rPr lang="en-IN" dirty="0"/>
              <a:t>#define Sober 50   // Define max value that we consider sober</a:t>
            </a:r>
          </a:p>
          <a:p>
            <a:r>
              <a:rPr lang="en-IN" dirty="0"/>
              <a:t>#define Drunk 100  // Define min value that we consider drunk</a:t>
            </a:r>
          </a:p>
          <a:p>
            <a:r>
              <a:rPr lang="en-IN" dirty="0"/>
              <a:t>#define MQ3pin 0</a:t>
            </a:r>
          </a:p>
          <a:p>
            <a:endParaRPr lang="en-IN" dirty="0"/>
          </a:p>
          <a:p>
            <a:r>
              <a:rPr lang="en-IN" dirty="0"/>
              <a:t>float </a:t>
            </a:r>
            <a:r>
              <a:rPr lang="en-IN" dirty="0" err="1"/>
              <a:t>sensorValue</a:t>
            </a:r>
            <a:r>
              <a:rPr lang="en-IN" dirty="0"/>
              <a:t>;  //variable to store sensor value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5185954" y="849085"/>
            <a:ext cx="2965269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void setup() {</a:t>
            </a:r>
          </a:p>
          <a:p>
            <a:r>
              <a:rPr lang="en-IN" dirty="0"/>
              <a:t>  //IR Sensor pin </a:t>
            </a:r>
            <a:r>
              <a:rPr lang="en-IN" dirty="0" err="1"/>
              <a:t>config</a:t>
            </a:r>
            <a:r>
              <a:rPr lang="en-IN" dirty="0"/>
              <a:t> </a:t>
            </a:r>
          </a:p>
          <a:p>
            <a:r>
              <a:rPr lang="en-IN" dirty="0"/>
              <a:t>  </a:t>
            </a:r>
            <a:r>
              <a:rPr lang="en-IN" dirty="0" err="1"/>
              <a:t>pinMode</a:t>
            </a:r>
            <a:r>
              <a:rPr lang="en-IN" dirty="0"/>
              <a:t> (</a:t>
            </a:r>
            <a:r>
              <a:rPr lang="en-IN" dirty="0" err="1"/>
              <a:t>IRSensor</a:t>
            </a:r>
            <a:r>
              <a:rPr lang="en-IN" dirty="0"/>
              <a:t>, INPUT); // sensor pin INPUT</a:t>
            </a:r>
          </a:p>
          <a:p>
            <a:r>
              <a:rPr lang="en-IN" dirty="0"/>
              <a:t>  </a:t>
            </a:r>
            <a:r>
              <a:rPr lang="en-IN" dirty="0" err="1"/>
              <a:t>pinMode</a:t>
            </a:r>
            <a:r>
              <a:rPr lang="en-IN" dirty="0"/>
              <a:t> (LED, OUTPUT); // Led pin OUTPUT</a:t>
            </a:r>
          </a:p>
          <a:p>
            <a:r>
              <a:rPr lang="en-IN" dirty="0"/>
              <a:t>   </a:t>
            </a:r>
            <a:r>
              <a:rPr lang="en-IN" dirty="0" err="1"/>
              <a:t>pinMode</a:t>
            </a:r>
            <a:r>
              <a:rPr lang="en-IN" dirty="0"/>
              <a:t> (buzzer, OUTPUT); //buzzer </a:t>
            </a:r>
            <a:r>
              <a:rPr lang="en-IN" dirty="0" err="1"/>
              <a:t>config</a:t>
            </a:r>
            <a:endParaRPr lang="en-IN" dirty="0"/>
          </a:p>
          <a:p>
            <a:endParaRPr lang="en-IN" dirty="0"/>
          </a:p>
          <a:p>
            <a:r>
              <a:rPr lang="en-IN" dirty="0"/>
              <a:t>  //Alcohol Sensor Pin </a:t>
            </a:r>
            <a:r>
              <a:rPr lang="en-IN" dirty="0" err="1"/>
              <a:t>config</a:t>
            </a:r>
            <a:endParaRPr lang="en-IN" dirty="0"/>
          </a:p>
          <a:p>
            <a:r>
              <a:rPr lang="en-IN" dirty="0"/>
              <a:t>  </a:t>
            </a:r>
            <a:r>
              <a:rPr lang="en-IN" dirty="0" err="1"/>
              <a:t>Serial.begin</a:t>
            </a:r>
            <a:r>
              <a:rPr lang="en-IN" dirty="0"/>
              <a:t>(9600); // sets the serial port to 9600</a:t>
            </a:r>
          </a:p>
          <a:p>
            <a:r>
              <a:rPr lang="en-IN" dirty="0"/>
              <a:t>  </a:t>
            </a:r>
            <a:r>
              <a:rPr lang="en-IN" dirty="0" err="1"/>
              <a:t>Serial.println</a:t>
            </a:r>
            <a:r>
              <a:rPr lang="en-IN" dirty="0"/>
              <a:t>("MQ3 warming up!");</a:t>
            </a:r>
          </a:p>
          <a:p>
            <a:r>
              <a:rPr lang="en-IN" dirty="0"/>
              <a:t>  delay(2000); // allow the MQ3 to warm up</a:t>
            </a:r>
          </a:p>
          <a:p>
            <a:r>
              <a:rPr lang="en-IN" dirty="0"/>
              <a:t>//  </a:t>
            </a:r>
            <a:r>
              <a:rPr lang="en-IN" dirty="0" err="1"/>
              <a:t>digitalWrite</a:t>
            </a:r>
            <a:r>
              <a:rPr lang="en-IN" dirty="0"/>
              <a:t>(</a:t>
            </a:r>
            <a:r>
              <a:rPr lang="en-IN" dirty="0" err="1"/>
              <a:t>Relay,HIGH</a:t>
            </a:r>
            <a:r>
              <a:rPr lang="en-IN" dirty="0"/>
              <a:t>);</a:t>
            </a:r>
          </a:p>
          <a:p>
            <a:endParaRPr lang="en-IN" dirty="0"/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91476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83772" y="378821"/>
            <a:ext cx="384048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void loop() {</a:t>
            </a:r>
          </a:p>
          <a:p>
            <a:r>
              <a:rPr lang="en-IN" dirty="0"/>
              <a:t>  </a:t>
            </a:r>
            <a:r>
              <a:rPr lang="en-IN" dirty="0" smtClean="0"/>
              <a:t>// </a:t>
            </a:r>
            <a:r>
              <a:rPr lang="en-IN" dirty="0" err="1"/>
              <a:t>digitalWrite</a:t>
            </a:r>
            <a:r>
              <a:rPr lang="en-IN" dirty="0"/>
              <a:t>(</a:t>
            </a:r>
            <a:r>
              <a:rPr lang="en-IN" dirty="0" err="1"/>
              <a:t>Relay,HIGH</a:t>
            </a:r>
            <a:r>
              <a:rPr lang="en-IN" dirty="0"/>
              <a:t>);</a:t>
            </a:r>
          </a:p>
          <a:p>
            <a:r>
              <a:rPr lang="en-IN" dirty="0"/>
              <a:t>  ///IR sensor logic</a:t>
            </a:r>
          </a:p>
          <a:p>
            <a:r>
              <a:rPr lang="en-IN" dirty="0"/>
              <a:t>  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statusSensor</a:t>
            </a:r>
            <a:r>
              <a:rPr lang="en-IN" dirty="0"/>
              <a:t> = </a:t>
            </a:r>
            <a:r>
              <a:rPr lang="en-IN" dirty="0" err="1"/>
              <a:t>digitalRead</a:t>
            </a:r>
            <a:r>
              <a:rPr lang="en-IN" dirty="0"/>
              <a:t> (</a:t>
            </a:r>
            <a:r>
              <a:rPr lang="en-IN" dirty="0" err="1"/>
              <a:t>IRSensor</a:t>
            </a:r>
            <a:r>
              <a:rPr lang="en-IN" dirty="0"/>
              <a:t>);</a:t>
            </a:r>
          </a:p>
          <a:p>
            <a:r>
              <a:rPr lang="en-IN" dirty="0"/>
              <a:t>  if (</a:t>
            </a:r>
            <a:r>
              <a:rPr lang="en-IN" dirty="0" err="1"/>
              <a:t>statusSensor</a:t>
            </a:r>
            <a:r>
              <a:rPr lang="en-IN" dirty="0"/>
              <a:t> == 1){</a:t>
            </a:r>
          </a:p>
          <a:p>
            <a:r>
              <a:rPr lang="en-IN" dirty="0"/>
              <a:t>    </a:t>
            </a:r>
            <a:r>
              <a:rPr lang="en-IN" dirty="0" err="1"/>
              <a:t>digitalWrite</a:t>
            </a:r>
            <a:r>
              <a:rPr lang="en-IN" dirty="0"/>
              <a:t>(LED, HIGH); // LED LOW</a:t>
            </a:r>
          </a:p>
          <a:p>
            <a:r>
              <a:rPr lang="en-IN" dirty="0"/>
              <a:t>  }</a:t>
            </a:r>
          </a:p>
          <a:p>
            <a:r>
              <a:rPr lang="en-IN" dirty="0"/>
              <a:t>  else</a:t>
            </a:r>
          </a:p>
          <a:p>
            <a:r>
              <a:rPr lang="en-IN" dirty="0"/>
              <a:t>  {</a:t>
            </a:r>
          </a:p>
          <a:p>
            <a:r>
              <a:rPr lang="en-IN" dirty="0"/>
              <a:t>    </a:t>
            </a:r>
            <a:r>
              <a:rPr lang="en-IN" dirty="0" err="1"/>
              <a:t>digitalWrite</a:t>
            </a:r>
            <a:r>
              <a:rPr lang="en-IN" dirty="0"/>
              <a:t>(LED,LOW);</a:t>
            </a:r>
          </a:p>
          <a:p>
            <a:r>
              <a:rPr lang="en-IN" dirty="0"/>
              <a:t>  }</a:t>
            </a:r>
          </a:p>
          <a:p>
            <a:r>
              <a:rPr lang="en-IN" dirty="0"/>
              <a:t>  </a:t>
            </a:r>
            <a:r>
              <a:rPr lang="en-IN" dirty="0" smtClean="0"/>
              <a:t>if</a:t>
            </a:r>
            <a:r>
              <a:rPr lang="en-IN" dirty="0"/>
              <a:t>( </a:t>
            </a:r>
            <a:r>
              <a:rPr lang="en-IN" dirty="0" err="1"/>
              <a:t>statusSensor</a:t>
            </a:r>
            <a:r>
              <a:rPr lang="en-IN" dirty="0"/>
              <a:t> == LOW){</a:t>
            </a:r>
            <a:r>
              <a:rPr lang="en-IN" dirty="0" err="1"/>
              <a:t>sensorValue</a:t>
            </a:r>
            <a:r>
              <a:rPr lang="en-IN" dirty="0"/>
              <a:t> = </a:t>
            </a:r>
            <a:r>
              <a:rPr lang="en-IN" dirty="0" err="1"/>
              <a:t>analogRead</a:t>
            </a:r>
            <a:r>
              <a:rPr lang="en-IN" dirty="0"/>
              <a:t>(MQ3pin); // read </a:t>
            </a:r>
            <a:r>
              <a:rPr lang="en-IN" dirty="0" err="1"/>
              <a:t>analog</a:t>
            </a:r>
            <a:r>
              <a:rPr lang="en-IN" dirty="0"/>
              <a:t> input pin </a:t>
            </a:r>
            <a:r>
              <a:rPr lang="en-IN" dirty="0" smtClean="0"/>
              <a:t>0</a:t>
            </a:r>
            <a:endParaRPr lang="en-IN" dirty="0"/>
          </a:p>
          <a:p>
            <a:r>
              <a:rPr lang="en-IN" dirty="0"/>
              <a:t>  </a:t>
            </a:r>
            <a:r>
              <a:rPr lang="en-IN" dirty="0" err="1"/>
              <a:t>Serial.print</a:t>
            </a:r>
            <a:r>
              <a:rPr lang="en-IN" dirty="0"/>
              <a:t>("Sensor Value: ");</a:t>
            </a:r>
          </a:p>
          <a:p>
            <a:r>
              <a:rPr lang="en-IN" dirty="0"/>
              <a:t>  </a:t>
            </a:r>
            <a:r>
              <a:rPr lang="en-IN" dirty="0" err="1"/>
              <a:t>Serial.print</a:t>
            </a:r>
            <a:r>
              <a:rPr lang="en-IN" dirty="0"/>
              <a:t>(</a:t>
            </a:r>
            <a:r>
              <a:rPr lang="en-IN" dirty="0" err="1"/>
              <a:t>sensorValue</a:t>
            </a:r>
            <a:r>
              <a:rPr lang="en-IN" dirty="0"/>
              <a:t>);</a:t>
            </a:r>
          </a:p>
          <a:p>
            <a:r>
              <a:rPr lang="en-IN" dirty="0"/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59828" y="378821"/>
            <a:ext cx="338328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// Determine the status</a:t>
            </a:r>
          </a:p>
          <a:p>
            <a:r>
              <a:rPr lang="en-IN" dirty="0"/>
              <a:t>  if (</a:t>
            </a:r>
            <a:r>
              <a:rPr lang="en-IN" dirty="0" err="1"/>
              <a:t>sensorValue</a:t>
            </a:r>
            <a:r>
              <a:rPr lang="en-IN" dirty="0"/>
              <a:t> &lt; Sober) {</a:t>
            </a:r>
          </a:p>
          <a:p>
            <a:r>
              <a:rPr lang="en-IN" dirty="0"/>
              <a:t>    </a:t>
            </a:r>
            <a:r>
              <a:rPr lang="en-IN" dirty="0" err="1"/>
              <a:t>Serial.println</a:t>
            </a:r>
            <a:r>
              <a:rPr lang="en-IN" dirty="0"/>
              <a:t>("  |  Status: Stone Cold Sober");</a:t>
            </a:r>
          </a:p>
          <a:p>
            <a:r>
              <a:rPr lang="en-IN" dirty="0"/>
              <a:t>    </a:t>
            </a:r>
            <a:r>
              <a:rPr lang="en-IN" dirty="0" err="1"/>
              <a:t>digitalWrite</a:t>
            </a:r>
            <a:r>
              <a:rPr lang="en-IN" dirty="0"/>
              <a:t>(buzzer, LOW);</a:t>
            </a:r>
          </a:p>
          <a:p>
            <a:r>
              <a:rPr lang="en-IN" dirty="0"/>
              <a:t>    </a:t>
            </a:r>
          </a:p>
          <a:p>
            <a:r>
              <a:rPr lang="en-IN" dirty="0"/>
              <a:t>  } else if (</a:t>
            </a:r>
            <a:r>
              <a:rPr lang="en-IN" dirty="0" err="1"/>
              <a:t>sensorValue</a:t>
            </a:r>
            <a:r>
              <a:rPr lang="en-IN" dirty="0"/>
              <a:t> &gt;= Sober &amp;&amp; </a:t>
            </a:r>
            <a:r>
              <a:rPr lang="en-IN" dirty="0" err="1"/>
              <a:t>sensorValue</a:t>
            </a:r>
            <a:r>
              <a:rPr lang="en-IN" dirty="0"/>
              <a:t> &lt; Drunk) {</a:t>
            </a:r>
          </a:p>
          <a:p>
            <a:r>
              <a:rPr lang="en-IN" dirty="0"/>
              <a:t>    </a:t>
            </a:r>
            <a:r>
              <a:rPr lang="en-IN" dirty="0" err="1"/>
              <a:t>Serial.println</a:t>
            </a:r>
            <a:r>
              <a:rPr lang="en-IN" dirty="0"/>
              <a:t>("  |  Status: Drinking but within legal limits");</a:t>
            </a:r>
          </a:p>
          <a:p>
            <a:r>
              <a:rPr lang="en-IN" dirty="0"/>
              <a:t>    </a:t>
            </a:r>
            <a:r>
              <a:rPr lang="en-IN" dirty="0" err="1"/>
              <a:t>digitalWrite</a:t>
            </a:r>
            <a:r>
              <a:rPr lang="en-IN" dirty="0"/>
              <a:t>(buzzer, LOW);</a:t>
            </a:r>
          </a:p>
          <a:p>
            <a:r>
              <a:rPr lang="en-IN" dirty="0"/>
              <a:t>   </a:t>
            </a:r>
            <a:r>
              <a:rPr lang="en-IN" dirty="0" smtClean="0"/>
              <a:t> </a:t>
            </a:r>
            <a:r>
              <a:rPr lang="en-IN" dirty="0"/>
              <a:t>} else {</a:t>
            </a:r>
          </a:p>
          <a:p>
            <a:r>
              <a:rPr lang="en-IN" dirty="0"/>
              <a:t>    </a:t>
            </a:r>
            <a:r>
              <a:rPr lang="en-IN" dirty="0" err="1"/>
              <a:t>Serial.println</a:t>
            </a:r>
            <a:r>
              <a:rPr lang="en-IN" dirty="0"/>
              <a:t>("  |  Status: DRUNK");</a:t>
            </a:r>
          </a:p>
          <a:p>
            <a:r>
              <a:rPr lang="en-IN" dirty="0"/>
              <a:t>    </a:t>
            </a:r>
            <a:r>
              <a:rPr lang="en-IN" dirty="0" smtClean="0"/>
              <a:t> </a:t>
            </a:r>
            <a:r>
              <a:rPr lang="en-IN" dirty="0" err="1"/>
              <a:t>digitalWrite</a:t>
            </a:r>
            <a:r>
              <a:rPr lang="en-IN" dirty="0"/>
              <a:t>(buzzer, HIGH);</a:t>
            </a:r>
          </a:p>
          <a:p>
            <a:r>
              <a:rPr lang="en-IN" dirty="0"/>
              <a:t> </a:t>
            </a:r>
            <a:r>
              <a:rPr lang="en-IN" dirty="0" smtClean="0"/>
              <a:t> </a:t>
            </a:r>
            <a:r>
              <a:rPr lang="en-IN" dirty="0"/>
              <a:t>}</a:t>
            </a:r>
          </a:p>
          <a:p>
            <a:r>
              <a:rPr lang="en-IN" dirty="0"/>
              <a:t>  </a:t>
            </a:r>
            <a:r>
              <a:rPr lang="en-IN" dirty="0" smtClean="0"/>
              <a:t>delay(2000</a:t>
            </a:r>
            <a:r>
              <a:rPr lang="en-IN" dirty="0"/>
              <a:t>); // wait 2s for next reading</a:t>
            </a:r>
          </a:p>
          <a:p>
            <a:r>
              <a:rPr lang="en-IN" dirty="0" smtClean="0"/>
              <a:t>} </a:t>
            </a:r>
          </a:p>
          <a:p>
            <a:r>
              <a:rPr lang="en-IN" dirty="0" smtClean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46712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63486" y="169818"/>
            <a:ext cx="5956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                       CODE FOR DETECTION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261257" y="539150"/>
            <a:ext cx="425849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#include &lt;</a:t>
            </a:r>
            <a:r>
              <a:rPr lang="en-IN" dirty="0" err="1"/>
              <a:t>TinyGPS</a:t>
            </a:r>
            <a:r>
              <a:rPr lang="en-IN" dirty="0"/>
              <a:t>++.h&gt;</a:t>
            </a:r>
          </a:p>
          <a:p>
            <a:r>
              <a:rPr lang="en-IN" dirty="0"/>
              <a:t>#include &lt;</a:t>
            </a:r>
            <a:r>
              <a:rPr lang="en-IN" dirty="0" err="1"/>
              <a:t>SoftwareSerial.h</a:t>
            </a:r>
            <a:r>
              <a:rPr lang="en-IN" dirty="0"/>
              <a:t>&gt;</a:t>
            </a:r>
          </a:p>
          <a:p>
            <a:r>
              <a:rPr lang="en-IN" dirty="0"/>
              <a:t>#include "I2Cdev.h"</a:t>
            </a:r>
          </a:p>
          <a:p>
            <a:r>
              <a:rPr lang="en-IN" dirty="0"/>
              <a:t>#include "MPU6050.h"</a:t>
            </a:r>
          </a:p>
          <a:p>
            <a:r>
              <a:rPr lang="en-IN" dirty="0"/>
              <a:t>#if I2CDEV_IMPLEMENTATION == I2CDEV_ARDUINO_WIRE</a:t>
            </a:r>
          </a:p>
          <a:p>
            <a:r>
              <a:rPr lang="en-IN" dirty="0"/>
              <a:t>#include "</a:t>
            </a:r>
            <a:r>
              <a:rPr lang="en-IN" dirty="0" err="1"/>
              <a:t>Wire.h</a:t>
            </a:r>
            <a:r>
              <a:rPr lang="en-IN" dirty="0"/>
              <a:t>"</a:t>
            </a:r>
          </a:p>
          <a:p>
            <a:r>
              <a:rPr lang="en-IN" dirty="0"/>
              <a:t>#</a:t>
            </a:r>
            <a:r>
              <a:rPr lang="en-IN" dirty="0" err="1"/>
              <a:t>endif</a:t>
            </a:r>
            <a:endParaRPr lang="en-IN" dirty="0"/>
          </a:p>
          <a:p>
            <a:r>
              <a:rPr lang="en-IN" dirty="0"/>
              <a:t>MPU6050 </a:t>
            </a:r>
            <a:r>
              <a:rPr lang="en-IN" dirty="0" err="1"/>
              <a:t>accelgyro</a:t>
            </a:r>
            <a:r>
              <a:rPr lang="en-IN" dirty="0"/>
              <a:t>;</a:t>
            </a:r>
          </a:p>
          <a:p>
            <a:r>
              <a:rPr lang="en-IN" dirty="0"/>
              <a:t>//MPU6050 </a:t>
            </a:r>
            <a:r>
              <a:rPr lang="en-IN" dirty="0" err="1"/>
              <a:t>accelgyro</a:t>
            </a:r>
            <a:r>
              <a:rPr lang="en-IN" dirty="0"/>
              <a:t> default address is 0x68; // &lt;-- default AD0 is low </a:t>
            </a:r>
          </a:p>
          <a:p>
            <a:r>
              <a:rPr lang="en-IN" dirty="0"/>
              <a:t>//MPU6050 </a:t>
            </a:r>
            <a:r>
              <a:rPr lang="en-IN" dirty="0" err="1"/>
              <a:t>accelgyro</a:t>
            </a:r>
            <a:r>
              <a:rPr lang="en-IN" dirty="0"/>
              <a:t>(0x69); // &lt;-- use for AD0 high</a:t>
            </a:r>
          </a:p>
          <a:p>
            <a:r>
              <a:rPr lang="en-IN" dirty="0" smtClean="0"/>
              <a:t>int16_t </a:t>
            </a:r>
            <a:r>
              <a:rPr lang="en-IN" dirty="0" err="1"/>
              <a:t>ax</a:t>
            </a:r>
            <a:r>
              <a:rPr lang="en-IN" dirty="0"/>
              <a:t>, ay, </a:t>
            </a:r>
            <a:r>
              <a:rPr lang="en-IN" dirty="0" err="1"/>
              <a:t>az</a:t>
            </a:r>
            <a:r>
              <a:rPr lang="en-IN" dirty="0"/>
              <a:t>;</a:t>
            </a:r>
          </a:p>
          <a:p>
            <a:r>
              <a:rPr lang="en-IN" dirty="0"/>
              <a:t>int16_t </a:t>
            </a:r>
            <a:r>
              <a:rPr lang="en-IN" dirty="0" err="1"/>
              <a:t>gx</a:t>
            </a:r>
            <a:r>
              <a:rPr lang="en-IN" dirty="0"/>
              <a:t>, </a:t>
            </a:r>
            <a:r>
              <a:rPr lang="en-IN" dirty="0" err="1"/>
              <a:t>gy</a:t>
            </a:r>
            <a:r>
              <a:rPr lang="en-IN" dirty="0"/>
              <a:t>, </a:t>
            </a:r>
            <a:r>
              <a:rPr lang="en-IN" dirty="0" err="1"/>
              <a:t>gz</a:t>
            </a:r>
            <a:r>
              <a:rPr lang="en-IN" dirty="0"/>
              <a:t>;</a:t>
            </a:r>
          </a:p>
          <a:p>
            <a:r>
              <a:rPr lang="en-IN" dirty="0" smtClean="0"/>
              <a:t>#</a:t>
            </a:r>
            <a:r>
              <a:rPr lang="en-IN" dirty="0"/>
              <a:t>define OUTPUT_READABLE_ACCELGYRO</a:t>
            </a:r>
          </a:p>
          <a:p>
            <a:r>
              <a:rPr lang="en-IN" dirty="0" smtClean="0"/>
              <a:t>static </a:t>
            </a:r>
            <a:r>
              <a:rPr lang="en-IN" dirty="0" err="1"/>
              <a:t>const</a:t>
            </a:r>
            <a:r>
              <a:rPr lang="en-IN" dirty="0"/>
              <a:t> 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RXPin</a:t>
            </a:r>
            <a:r>
              <a:rPr lang="en-IN" dirty="0"/>
              <a:t> = 4, </a:t>
            </a:r>
            <a:r>
              <a:rPr lang="en-IN" dirty="0" err="1"/>
              <a:t>TXPin</a:t>
            </a:r>
            <a:r>
              <a:rPr lang="en-IN" dirty="0"/>
              <a:t> = 3;</a:t>
            </a:r>
          </a:p>
          <a:p>
            <a:r>
              <a:rPr lang="en-IN" dirty="0"/>
              <a:t>static </a:t>
            </a:r>
            <a:r>
              <a:rPr lang="en-IN" dirty="0" err="1"/>
              <a:t>const</a:t>
            </a:r>
            <a:r>
              <a:rPr lang="en-IN" dirty="0"/>
              <a:t> uint32_t </a:t>
            </a:r>
            <a:r>
              <a:rPr lang="en-IN" dirty="0" err="1"/>
              <a:t>GPSBaud</a:t>
            </a:r>
            <a:r>
              <a:rPr lang="en-IN" dirty="0"/>
              <a:t> = 9600;</a:t>
            </a:r>
          </a:p>
          <a:p>
            <a:r>
              <a:rPr lang="en-IN" dirty="0" err="1" smtClean="0"/>
              <a:t>TinyGPSPlus</a:t>
            </a:r>
            <a:r>
              <a:rPr lang="en-IN" dirty="0" smtClean="0"/>
              <a:t> </a:t>
            </a:r>
            <a:r>
              <a:rPr lang="en-IN" dirty="0" err="1"/>
              <a:t>gps</a:t>
            </a:r>
            <a:r>
              <a:rPr lang="en-IN" dirty="0"/>
              <a:t>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68387" y="539150"/>
            <a:ext cx="3853543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void </a:t>
            </a:r>
            <a:r>
              <a:rPr lang="en-IN" dirty="0"/>
              <a:t>setup() {</a:t>
            </a:r>
          </a:p>
          <a:p>
            <a:r>
              <a:rPr lang="en-IN" dirty="0"/>
              <a:t>  </a:t>
            </a:r>
            <a:r>
              <a:rPr lang="en-IN" dirty="0" err="1"/>
              <a:t>pinMode</a:t>
            </a:r>
            <a:r>
              <a:rPr lang="en-IN" dirty="0"/>
              <a:t>(13,OUTPUT); //For getting a sound from buzzer </a:t>
            </a:r>
          </a:p>
          <a:p>
            <a:r>
              <a:rPr lang="en-IN" dirty="0"/>
              <a:t>  </a:t>
            </a:r>
            <a:r>
              <a:rPr lang="en-IN" dirty="0" err="1"/>
              <a:t>pinMode</a:t>
            </a:r>
            <a:r>
              <a:rPr lang="en-IN" dirty="0"/>
              <a:t>(12,INPUT_PULLUP);</a:t>
            </a:r>
          </a:p>
          <a:p>
            <a:r>
              <a:rPr lang="en-IN" dirty="0"/>
              <a:t>  </a:t>
            </a:r>
            <a:r>
              <a:rPr lang="en-IN" dirty="0" err="1"/>
              <a:t>Serial.begin</a:t>
            </a:r>
            <a:r>
              <a:rPr lang="en-IN" dirty="0"/>
              <a:t>(19200);</a:t>
            </a:r>
          </a:p>
          <a:p>
            <a:r>
              <a:rPr lang="en-IN" dirty="0"/>
              <a:t>  </a:t>
            </a:r>
            <a:r>
              <a:rPr lang="en-IN" dirty="0" err="1"/>
              <a:t>ss.begin</a:t>
            </a:r>
            <a:r>
              <a:rPr lang="en-IN" dirty="0"/>
              <a:t>(</a:t>
            </a:r>
            <a:r>
              <a:rPr lang="en-IN" dirty="0" err="1"/>
              <a:t>GPSBaud</a:t>
            </a:r>
            <a:r>
              <a:rPr lang="en-IN" dirty="0"/>
              <a:t>);</a:t>
            </a:r>
          </a:p>
          <a:p>
            <a:r>
              <a:rPr lang="en-IN" dirty="0"/>
              <a:t>  SIM900.begin(19200);</a:t>
            </a:r>
          </a:p>
          <a:p>
            <a:r>
              <a:rPr lang="en-IN" dirty="0"/>
              <a:t>  </a:t>
            </a:r>
            <a:r>
              <a:rPr lang="en-IN" dirty="0" err="1"/>
              <a:t>Serial.print</a:t>
            </a:r>
            <a:r>
              <a:rPr lang="en-IN" dirty="0"/>
              <a:t>("SIM900 ready...");</a:t>
            </a:r>
          </a:p>
          <a:p>
            <a:r>
              <a:rPr lang="en-IN" dirty="0" smtClean="0"/>
              <a:t>// </a:t>
            </a:r>
            <a:r>
              <a:rPr lang="en-IN" dirty="0"/>
              <a:t>AT command to set SIM900 to SMS mode</a:t>
            </a:r>
          </a:p>
          <a:p>
            <a:r>
              <a:rPr lang="en-IN" dirty="0"/>
              <a:t>  SIM900.print("AT+CMGF=1\r"); </a:t>
            </a:r>
          </a:p>
          <a:p>
            <a:r>
              <a:rPr lang="en-IN" dirty="0"/>
              <a:t>  delay(100);</a:t>
            </a:r>
          </a:p>
          <a:p>
            <a:r>
              <a:rPr lang="en-IN" dirty="0" smtClean="0"/>
              <a:t> </a:t>
            </a:r>
            <a:r>
              <a:rPr lang="en-IN" dirty="0"/>
              <a:t>// Set module to send SMS data to serial out upon receipt </a:t>
            </a:r>
          </a:p>
          <a:p>
            <a:r>
              <a:rPr lang="en-IN" dirty="0"/>
              <a:t> </a:t>
            </a:r>
            <a:r>
              <a:rPr lang="en-IN" dirty="0" smtClean="0"/>
              <a:t>SIM900.print</a:t>
            </a:r>
            <a:r>
              <a:rPr lang="en-IN" dirty="0"/>
              <a:t>("AT+CNMI=2,2,0,0,0\r");</a:t>
            </a:r>
          </a:p>
          <a:p>
            <a:r>
              <a:rPr lang="en-IN" dirty="0"/>
              <a:t>  delay(100);</a:t>
            </a:r>
          </a:p>
          <a:p>
            <a:r>
              <a:rPr lang="en-IN" dirty="0" smtClean="0"/>
              <a:t>#</a:t>
            </a:r>
            <a:r>
              <a:rPr lang="en-IN" dirty="0"/>
              <a:t>if I2CDEV_IMPLEMENTATION == I2CDEV_ARDUINO_WIRE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73900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31074" y="0"/>
            <a:ext cx="4258491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</a:t>
            </a:r>
            <a:r>
              <a:rPr lang="en-IN" dirty="0" err="1"/>
              <a:t>Wire.begin</a:t>
            </a:r>
            <a:r>
              <a:rPr lang="en-IN" dirty="0"/>
              <a:t>();</a:t>
            </a:r>
          </a:p>
          <a:p>
            <a:r>
              <a:rPr lang="en-IN" dirty="0"/>
              <a:t>    #</a:t>
            </a:r>
            <a:r>
              <a:rPr lang="en-IN" dirty="0" err="1"/>
              <a:t>elif</a:t>
            </a:r>
            <a:r>
              <a:rPr lang="en-IN" dirty="0"/>
              <a:t> I2CDEV_IMPLEMENTATION == I2CDEV_BUILTIN_FASTWIRE</a:t>
            </a:r>
          </a:p>
          <a:p>
            <a:r>
              <a:rPr lang="en-IN" dirty="0"/>
              <a:t>        </a:t>
            </a:r>
            <a:r>
              <a:rPr lang="en-IN" dirty="0" err="1"/>
              <a:t>Fastwire</a:t>
            </a:r>
            <a:r>
              <a:rPr lang="en-IN" dirty="0"/>
              <a:t>::setup(400, true);</a:t>
            </a:r>
          </a:p>
          <a:p>
            <a:r>
              <a:rPr lang="en-IN" dirty="0"/>
              <a:t>    #</a:t>
            </a:r>
            <a:r>
              <a:rPr lang="en-IN" dirty="0" err="1"/>
              <a:t>endif</a:t>
            </a:r>
            <a:endParaRPr lang="en-IN" dirty="0"/>
          </a:p>
          <a:p>
            <a:endParaRPr lang="en-IN" dirty="0"/>
          </a:p>
          <a:p>
            <a:r>
              <a:rPr lang="en-IN" dirty="0"/>
              <a:t>    // initialize serial communication</a:t>
            </a:r>
          </a:p>
          <a:p>
            <a:r>
              <a:rPr lang="en-IN" dirty="0"/>
              <a:t>    </a:t>
            </a:r>
            <a:r>
              <a:rPr lang="en-IN" dirty="0" err="1"/>
              <a:t>Serial.begin</a:t>
            </a:r>
            <a:r>
              <a:rPr lang="en-IN" dirty="0"/>
              <a:t>(19200); //do not forget to change the baud rate to 19200 in your output screen</a:t>
            </a:r>
          </a:p>
          <a:p>
            <a:endParaRPr lang="en-IN" dirty="0"/>
          </a:p>
          <a:p>
            <a:r>
              <a:rPr lang="en-IN" dirty="0"/>
              <a:t>    // initialize device</a:t>
            </a:r>
          </a:p>
          <a:p>
            <a:r>
              <a:rPr lang="en-IN" dirty="0"/>
              <a:t>    </a:t>
            </a:r>
            <a:r>
              <a:rPr lang="en-IN" dirty="0" err="1"/>
              <a:t>Serial.println</a:t>
            </a:r>
            <a:r>
              <a:rPr lang="en-IN" dirty="0"/>
              <a:t>("Initializing I2C devices...");</a:t>
            </a:r>
          </a:p>
          <a:p>
            <a:r>
              <a:rPr lang="en-IN" dirty="0"/>
              <a:t>    </a:t>
            </a:r>
            <a:r>
              <a:rPr lang="en-IN" dirty="0" err="1"/>
              <a:t>accelgyro.initialize</a:t>
            </a:r>
            <a:r>
              <a:rPr lang="en-IN" dirty="0"/>
              <a:t>();</a:t>
            </a:r>
          </a:p>
          <a:p>
            <a:endParaRPr lang="en-IN" dirty="0"/>
          </a:p>
          <a:p>
            <a:r>
              <a:rPr lang="en-IN" dirty="0"/>
              <a:t>    // verify connection</a:t>
            </a:r>
          </a:p>
          <a:p>
            <a:r>
              <a:rPr lang="en-IN" dirty="0"/>
              <a:t>    </a:t>
            </a:r>
            <a:r>
              <a:rPr lang="en-IN" dirty="0" err="1"/>
              <a:t>Serial.println</a:t>
            </a:r>
            <a:r>
              <a:rPr lang="en-IN" dirty="0"/>
              <a:t>("Testing device connections...");</a:t>
            </a:r>
          </a:p>
          <a:p>
            <a:r>
              <a:rPr lang="en-IN" dirty="0"/>
              <a:t>    </a:t>
            </a:r>
            <a:r>
              <a:rPr lang="en-IN" dirty="0" err="1"/>
              <a:t>Serial.println</a:t>
            </a:r>
            <a:r>
              <a:rPr lang="en-IN" dirty="0"/>
              <a:t>(</a:t>
            </a:r>
            <a:r>
              <a:rPr lang="en-IN" dirty="0" err="1"/>
              <a:t>accelgyro.testConnection</a:t>
            </a:r>
            <a:r>
              <a:rPr lang="en-IN" dirty="0"/>
              <a:t>() ? "MPU6050 connection successful" : "MPU6050 connection failed");</a:t>
            </a:r>
          </a:p>
          <a:p>
            <a:r>
              <a:rPr lang="en-IN" dirty="0" smtClean="0"/>
              <a:t>}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5094514" y="156753"/>
            <a:ext cx="3722914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void loop() {</a:t>
            </a:r>
          </a:p>
          <a:p>
            <a:r>
              <a:rPr lang="en-IN" dirty="0"/>
              <a:t>  accelgyro.getMotion6(&amp;</a:t>
            </a:r>
            <a:r>
              <a:rPr lang="en-IN" dirty="0" err="1"/>
              <a:t>ax</a:t>
            </a:r>
            <a:r>
              <a:rPr lang="en-IN" dirty="0"/>
              <a:t>, &amp;ay, &amp;</a:t>
            </a:r>
            <a:r>
              <a:rPr lang="en-IN" dirty="0" err="1"/>
              <a:t>az</a:t>
            </a:r>
            <a:r>
              <a:rPr lang="en-IN" dirty="0"/>
              <a:t>, &amp;</a:t>
            </a:r>
            <a:r>
              <a:rPr lang="en-IN" dirty="0" err="1"/>
              <a:t>gx</a:t>
            </a:r>
            <a:r>
              <a:rPr lang="en-IN" dirty="0"/>
              <a:t>, &amp;</a:t>
            </a:r>
            <a:r>
              <a:rPr lang="en-IN" dirty="0" err="1"/>
              <a:t>gy</a:t>
            </a:r>
            <a:r>
              <a:rPr lang="en-IN" dirty="0"/>
              <a:t>, &amp;</a:t>
            </a:r>
            <a:r>
              <a:rPr lang="en-IN" dirty="0" err="1"/>
              <a:t>gz</a:t>
            </a:r>
            <a:r>
              <a:rPr lang="en-IN" dirty="0"/>
              <a:t>);</a:t>
            </a:r>
          </a:p>
          <a:p>
            <a:r>
              <a:rPr lang="en-IN" dirty="0"/>
              <a:t>  </a:t>
            </a:r>
            <a:r>
              <a:rPr lang="en-IN" dirty="0" err="1"/>
              <a:t>Serial.println</a:t>
            </a:r>
            <a:r>
              <a:rPr lang="en-IN" dirty="0"/>
              <a:t>(</a:t>
            </a:r>
            <a:r>
              <a:rPr lang="en-IN" dirty="0" err="1"/>
              <a:t>ax</a:t>
            </a:r>
            <a:r>
              <a:rPr lang="en-IN" dirty="0"/>
              <a:t>); </a:t>
            </a:r>
          </a:p>
          <a:p>
            <a:r>
              <a:rPr lang="en-IN" dirty="0"/>
              <a:t>        delay(10); </a:t>
            </a:r>
          </a:p>
          <a:p>
            <a:r>
              <a:rPr lang="en-IN" dirty="0"/>
              <a:t>  if(</a:t>
            </a:r>
            <a:r>
              <a:rPr lang="en-IN" dirty="0" err="1"/>
              <a:t>ax</a:t>
            </a:r>
            <a:r>
              <a:rPr lang="en-IN" dirty="0"/>
              <a:t>&gt;5000 || </a:t>
            </a:r>
            <a:r>
              <a:rPr lang="en-IN" dirty="0" err="1"/>
              <a:t>ax</a:t>
            </a:r>
            <a:r>
              <a:rPr lang="en-IN" dirty="0"/>
              <a:t>&lt; -5000){</a:t>
            </a:r>
          </a:p>
          <a:p>
            <a:r>
              <a:rPr lang="en-IN" dirty="0"/>
              <a:t>    </a:t>
            </a:r>
            <a:r>
              <a:rPr lang="en-IN" dirty="0" err="1"/>
              <a:t>sendsms</a:t>
            </a:r>
            <a:r>
              <a:rPr lang="en-IN" dirty="0" smtClean="0"/>
              <a:t>();</a:t>
            </a:r>
          </a:p>
          <a:p>
            <a:r>
              <a:rPr lang="en-IN" dirty="0"/>
              <a:t> }</a:t>
            </a:r>
          </a:p>
          <a:p>
            <a:r>
              <a:rPr lang="en-IN" dirty="0" smtClean="0"/>
              <a:t>}</a:t>
            </a:r>
            <a:endParaRPr lang="en-IN" dirty="0"/>
          </a:p>
          <a:p>
            <a:r>
              <a:rPr lang="en-IN" dirty="0"/>
              <a:t>void </a:t>
            </a:r>
            <a:r>
              <a:rPr lang="en-IN" dirty="0" err="1"/>
              <a:t>sendsms</a:t>
            </a:r>
            <a:r>
              <a:rPr lang="en-IN" dirty="0"/>
              <a:t>(){</a:t>
            </a:r>
          </a:p>
          <a:p>
            <a:endParaRPr lang="en-IN" dirty="0"/>
          </a:p>
          <a:p>
            <a:r>
              <a:rPr lang="en-IN" dirty="0"/>
              <a:t>if (</a:t>
            </a:r>
            <a:r>
              <a:rPr lang="en-IN" dirty="0" err="1"/>
              <a:t>ss.available</a:t>
            </a:r>
            <a:r>
              <a:rPr lang="en-IN" dirty="0"/>
              <a:t>() &gt; 0){</a:t>
            </a:r>
          </a:p>
          <a:p>
            <a:r>
              <a:rPr lang="en-IN" dirty="0"/>
              <a:t>    </a:t>
            </a:r>
            <a:r>
              <a:rPr lang="en-IN" dirty="0" err="1"/>
              <a:t>gps.encode</a:t>
            </a:r>
            <a:r>
              <a:rPr lang="en-IN" dirty="0"/>
              <a:t>(</a:t>
            </a:r>
            <a:r>
              <a:rPr lang="en-IN" dirty="0" err="1"/>
              <a:t>ss.read</a:t>
            </a:r>
            <a:r>
              <a:rPr lang="en-IN" dirty="0"/>
              <a:t>());</a:t>
            </a:r>
          </a:p>
          <a:p>
            <a:r>
              <a:rPr lang="en-IN" dirty="0"/>
              <a:t>    if (</a:t>
            </a:r>
            <a:r>
              <a:rPr lang="en-IN" dirty="0" err="1"/>
              <a:t>gps.location.isUpdated</a:t>
            </a:r>
            <a:r>
              <a:rPr lang="en-IN" dirty="0"/>
              <a:t>()){</a:t>
            </a:r>
          </a:p>
          <a:p>
            <a:r>
              <a:rPr lang="en-IN" dirty="0"/>
              <a:t>      </a:t>
            </a:r>
            <a:r>
              <a:rPr lang="en-IN" dirty="0" err="1"/>
              <a:t>Serial.print</a:t>
            </a:r>
            <a:r>
              <a:rPr lang="en-IN" dirty="0"/>
              <a:t>("GPS FIXED");</a:t>
            </a:r>
          </a:p>
          <a:p>
            <a:r>
              <a:rPr lang="en-IN" dirty="0"/>
              <a:t>      </a:t>
            </a:r>
            <a:r>
              <a:rPr lang="en-IN" dirty="0" err="1"/>
              <a:t>Serial.print</a:t>
            </a:r>
            <a:r>
              <a:rPr lang="en-IN" dirty="0"/>
              <a:t>("Latitude= "); </a:t>
            </a:r>
          </a:p>
          <a:p>
            <a:r>
              <a:rPr lang="en-IN" dirty="0"/>
              <a:t>      </a:t>
            </a:r>
            <a:r>
              <a:rPr lang="en-IN" dirty="0" err="1"/>
              <a:t>Serial.print</a:t>
            </a:r>
            <a:r>
              <a:rPr lang="en-IN" dirty="0"/>
              <a:t>(</a:t>
            </a:r>
            <a:r>
              <a:rPr lang="en-IN" dirty="0" err="1"/>
              <a:t>gps.location.lat</a:t>
            </a:r>
            <a:r>
              <a:rPr lang="en-IN" dirty="0"/>
              <a:t>(), 6);</a:t>
            </a:r>
          </a:p>
          <a:p>
            <a:r>
              <a:rPr lang="en-IN" dirty="0"/>
              <a:t>      </a:t>
            </a:r>
            <a:r>
              <a:rPr lang="en-IN" dirty="0" err="1"/>
              <a:t>Serial.print</a:t>
            </a:r>
            <a:r>
              <a:rPr lang="en-IN" dirty="0"/>
              <a:t>(" Longitude= "); </a:t>
            </a:r>
          </a:p>
          <a:p>
            <a:r>
              <a:rPr lang="en-IN" dirty="0"/>
              <a:t>      </a:t>
            </a:r>
            <a:r>
              <a:rPr lang="en-IN" dirty="0" err="1"/>
              <a:t>Serial.println</a:t>
            </a:r>
            <a:r>
              <a:rPr lang="en-IN" dirty="0"/>
              <a:t>(</a:t>
            </a:r>
            <a:r>
              <a:rPr lang="en-IN" dirty="0" err="1"/>
              <a:t>gps.location.lng</a:t>
            </a:r>
            <a:r>
              <a:rPr lang="en-IN" dirty="0"/>
              <a:t>(), 6);</a:t>
            </a:r>
          </a:p>
          <a:p>
            <a:r>
              <a:rPr lang="en-IN" dirty="0"/>
              <a:t>    }</a:t>
            </a:r>
          </a:p>
          <a:p>
            <a:r>
              <a:rPr lang="en-IN" dirty="0"/>
              <a:t>  }</a:t>
            </a:r>
          </a:p>
          <a:p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026693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0709" y="378823"/>
            <a:ext cx="561702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SIM900.println("AT + CMGS = \"+919964466732\"");</a:t>
            </a:r>
          </a:p>
          <a:p>
            <a:r>
              <a:rPr lang="en-IN" dirty="0"/>
              <a:t>      delay(100);</a:t>
            </a:r>
          </a:p>
          <a:p>
            <a:r>
              <a:rPr lang="en-IN" dirty="0"/>
              <a:t>      </a:t>
            </a:r>
            <a:r>
              <a:rPr lang="en-IN" dirty="0" err="1"/>
              <a:t>Serial.println</a:t>
            </a:r>
            <a:r>
              <a:rPr lang="en-IN" dirty="0"/>
              <a:t>("Sending SMS");</a:t>
            </a:r>
          </a:p>
          <a:p>
            <a:r>
              <a:rPr lang="en-IN" dirty="0"/>
              <a:t>      SIM900.println("A CRASH of </a:t>
            </a:r>
            <a:r>
              <a:rPr lang="en-IN" dirty="0" err="1"/>
              <a:t>vechicle</a:t>
            </a:r>
            <a:r>
              <a:rPr lang="en-IN" dirty="0"/>
              <a:t> has been detected, please try to contact the driver");</a:t>
            </a:r>
          </a:p>
          <a:p>
            <a:r>
              <a:rPr lang="en-IN" dirty="0"/>
              <a:t>      delay(100);</a:t>
            </a:r>
          </a:p>
          <a:p>
            <a:r>
              <a:rPr lang="en-IN" dirty="0"/>
              <a:t>       </a:t>
            </a:r>
          </a:p>
          <a:p>
            <a:r>
              <a:rPr lang="en-IN" dirty="0"/>
              <a:t>      // Send the SMS text message</a:t>
            </a:r>
          </a:p>
          <a:p>
            <a:r>
              <a:rPr lang="en-IN" dirty="0"/>
              <a:t>      SIM900.print("https://www.google.com/maps/?q=");</a:t>
            </a:r>
          </a:p>
          <a:p>
            <a:r>
              <a:rPr lang="en-IN" dirty="0"/>
              <a:t>      SIM900.print(</a:t>
            </a:r>
            <a:r>
              <a:rPr lang="en-IN" dirty="0" err="1"/>
              <a:t>gps.location.lat</a:t>
            </a:r>
            <a:r>
              <a:rPr lang="en-IN" dirty="0"/>
              <a:t>(), 6);</a:t>
            </a:r>
          </a:p>
          <a:p>
            <a:r>
              <a:rPr lang="en-IN" dirty="0"/>
              <a:t>      SIM900.print(</a:t>
            </a:r>
            <a:r>
              <a:rPr lang="en-IN" dirty="0" err="1"/>
              <a:t>gps.location.lng</a:t>
            </a:r>
            <a:r>
              <a:rPr lang="en-IN" dirty="0"/>
              <a:t>(), 6);</a:t>
            </a:r>
          </a:p>
          <a:p>
            <a:r>
              <a:rPr lang="en-IN" dirty="0"/>
              <a:t>      delay(100);</a:t>
            </a:r>
          </a:p>
          <a:p>
            <a:r>
              <a:rPr lang="en-IN" dirty="0"/>
              <a:t>      // End AT command with a ^Z, ASCII code 26</a:t>
            </a:r>
          </a:p>
          <a:p>
            <a:r>
              <a:rPr lang="en-IN" dirty="0"/>
              <a:t>      SIM900.println((char)26); </a:t>
            </a:r>
          </a:p>
          <a:p>
            <a:r>
              <a:rPr lang="en-IN" dirty="0"/>
              <a:t>      delay(100);</a:t>
            </a:r>
          </a:p>
          <a:p>
            <a:r>
              <a:rPr lang="en-IN" dirty="0"/>
              <a:t>      SIM900.println();</a:t>
            </a:r>
          </a:p>
          <a:p>
            <a:r>
              <a:rPr lang="en-IN" dirty="0"/>
              <a:t>      // Give module time to send SMS</a:t>
            </a:r>
          </a:p>
          <a:p>
            <a:r>
              <a:rPr lang="en-IN" dirty="0"/>
              <a:t>      delay(5000);  </a:t>
            </a:r>
          </a:p>
          <a:p>
            <a:r>
              <a:rPr lang="en-IN" dirty="0"/>
              <a:t>    </a:t>
            </a:r>
          </a:p>
          <a:p>
            <a:r>
              <a:rPr lang="en-IN" dirty="0"/>
              <a:t>  </a:t>
            </a:r>
            <a:r>
              <a:rPr lang="en-IN" dirty="0" smtClean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69617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DBA5F32-7E11-09B0-8363-930A3AE72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973" y="173693"/>
            <a:ext cx="8381114" cy="677825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4C7B07-A40C-7BB8-1154-6629C99FE94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9959" y="726013"/>
            <a:ext cx="8215142" cy="3968132"/>
          </a:xfrm>
        </p:spPr>
        <p:txBody>
          <a:bodyPr>
            <a:noAutofit/>
          </a:bodyPr>
          <a:lstStyle/>
          <a:p>
            <a:pPr lvl="0" fontAlgn="base"/>
            <a:endParaRPr lang="en-IN" sz="1400" dirty="0" smtClean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fontAlgn="base"/>
            <a:r>
              <a:rPr lang="en-IN" sz="1400" dirty="0" smtClean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[1] </a:t>
            </a:r>
            <a:r>
              <a:rPr lang="en-IN" sz="2000" dirty="0">
                <a:solidFill>
                  <a:schemeClr val="tx1"/>
                </a:solidFill>
              </a:rPr>
              <a:t>U. </a:t>
            </a:r>
            <a:r>
              <a:rPr lang="en-IN" sz="2000" dirty="0" err="1">
                <a:solidFill>
                  <a:schemeClr val="tx1"/>
                </a:solidFill>
              </a:rPr>
              <a:t>Alvi</a:t>
            </a:r>
            <a:r>
              <a:rPr lang="en-IN" sz="2000" dirty="0">
                <a:solidFill>
                  <a:schemeClr val="tx1"/>
                </a:solidFill>
              </a:rPr>
              <a:t>, M. A. K. </a:t>
            </a:r>
            <a:r>
              <a:rPr lang="en-IN" sz="2000" dirty="0" err="1">
                <a:solidFill>
                  <a:schemeClr val="tx1"/>
                </a:solidFill>
              </a:rPr>
              <a:t>Khattak</a:t>
            </a:r>
            <a:r>
              <a:rPr lang="en-IN" sz="2000" dirty="0">
                <a:solidFill>
                  <a:schemeClr val="tx1"/>
                </a:solidFill>
              </a:rPr>
              <a:t>, B. </a:t>
            </a:r>
            <a:r>
              <a:rPr lang="en-IN" sz="2000" dirty="0" err="1">
                <a:solidFill>
                  <a:schemeClr val="tx1"/>
                </a:solidFill>
              </a:rPr>
              <a:t>Shabir</a:t>
            </a:r>
            <a:r>
              <a:rPr lang="en-IN" sz="2000" dirty="0">
                <a:solidFill>
                  <a:schemeClr val="tx1"/>
                </a:solidFill>
              </a:rPr>
              <a:t>, A. W. Malik and S. R. Muhammad, "A Comprehensive Study on </a:t>
            </a:r>
            <a:r>
              <a:rPr lang="en-IN" sz="2000" dirty="0" err="1">
                <a:solidFill>
                  <a:schemeClr val="tx1"/>
                </a:solidFill>
              </a:rPr>
              <a:t>IoT</a:t>
            </a:r>
            <a:r>
              <a:rPr lang="en-IN" sz="2000" dirty="0">
                <a:solidFill>
                  <a:schemeClr val="tx1"/>
                </a:solidFill>
              </a:rPr>
              <a:t> Based Accident Detection Systems for Smart Vehicles," in IEEE Access, vol. 8, pp. </a:t>
            </a:r>
          </a:p>
          <a:p>
            <a:r>
              <a:rPr lang="en-IN" sz="2000" dirty="0">
                <a:solidFill>
                  <a:schemeClr val="tx1"/>
                </a:solidFill>
              </a:rPr>
              <a:t>122480-122497, 2020, doi:10.1109/ACCESS.2020.3006887. </a:t>
            </a:r>
          </a:p>
          <a:p>
            <a:r>
              <a:rPr lang="en-IN" sz="2000" dirty="0">
                <a:solidFill>
                  <a:schemeClr val="tx1"/>
                </a:solidFill>
              </a:rPr>
              <a:t> </a:t>
            </a:r>
          </a:p>
          <a:p>
            <a:pPr lvl="0" fontAlgn="base"/>
            <a:r>
              <a:rPr lang="en-IN" sz="2000" dirty="0" smtClean="0">
                <a:solidFill>
                  <a:schemeClr val="tx1"/>
                </a:solidFill>
              </a:rPr>
              <a:t>[2]</a:t>
            </a:r>
            <a:r>
              <a:rPr lang="en-IN" sz="2000" dirty="0" err="1" smtClean="0">
                <a:solidFill>
                  <a:schemeClr val="tx1"/>
                </a:solidFill>
              </a:rPr>
              <a:t>Dr</a:t>
            </a:r>
            <a:r>
              <a:rPr lang="en-IN" sz="2000" dirty="0" err="1">
                <a:solidFill>
                  <a:schemeClr val="tx1"/>
                </a:solidFill>
              </a:rPr>
              <a:t>.</a:t>
            </a:r>
            <a:r>
              <a:rPr lang="en-IN" sz="2000" dirty="0">
                <a:solidFill>
                  <a:schemeClr val="tx1"/>
                </a:solidFill>
              </a:rPr>
              <a:t> T. </a:t>
            </a:r>
            <a:r>
              <a:rPr lang="en-IN" sz="2000" dirty="0" err="1">
                <a:solidFill>
                  <a:schemeClr val="tx1"/>
                </a:solidFill>
              </a:rPr>
              <a:t>Kalaichelvi</a:t>
            </a:r>
            <a:r>
              <a:rPr lang="en-IN" sz="2000" dirty="0">
                <a:solidFill>
                  <a:schemeClr val="tx1"/>
                </a:solidFill>
              </a:rPr>
              <a:t>, </a:t>
            </a:r>
            <a:r>
              <a:rPr lang="en-IN" sz="2000" dirty="0" err="1">
                <a:solidFill>
                  <a:schemeClr val="tx1"/>
                </a:solidFill>
              </a:rPr>
              <a:t>Dr.</a:t>
            </a:r>
            <a:r>
              <a:rPr lang="en-IN" sz="2000" dirty="0">
                <a:solidFill>
                  <a:schemeClr val="tx1"/>
                </a:solidFill>
              </a:rPr>
              <a:t> V. </a:t>
            </a:r>
            <a:r>
              <a:rPr lang="en-IN" sz="2000" dirty="0" err="1">
                <a:solidFill>
                  <a:schemeClr val="tx1"/>
                </a:solidFill>
              </a:rPr>
              <a:t>Subedha</a:t>
            </a:r>
            <a:r>
              <a:rPr lang="en-IN" sz="2000" dirty="0">
                <a:solidFill>
                  <a:schemeClr val="tx1"/>
                </a:solidFill>
              </a:rPr>
              <a:t>, Mrs. </a:t>
            </a:r>
            <a:r>
              <a:rPr lang="en-IN" sz="2000" dirty="0" err="1">
                <a:solidFill>
                  <a:schemeClr val="tx1"/>
                </a:solidFill>
              </a:rPr>
              <a:t>APorselvi</a:t>
            </a:r>
            <a:r>
              <a:rPr lang="en-IN" sz="2000" dirty="0">
                <a:solidFill>
                  <a:schemeClr val="tx1"/>
                </a:solidFill>
              </a:rPr>
              <a:t>, S. Krishna, S. </a:t>
            </a:r>
            <a:r>
              <a:rPr lang="en-IN" sz="2000" dirty="0" err="1">
                <a:solidFill>
                  <a:schemeClr val="tx1"/>
                </a:solidFill>
              </a:rPr>
              <a:t>Divakar</a:t>
            </a:r>
            <a:r>
              <a:rPr lang="en-IN" sz="2000" dirty="0">
                <a:solidFill>
                  <a:schemeClr val="tx1"/>
                </a:solidFill>
              </a:rPr>
              <a:t> “Smart Accident </a:t>
            </a:r>
          </a:p>
          <a:p>
            <a:r>
              <a:rPr lang="en-IN" sz="2000" dirty="0">
                <a:solidFill>
                  <a:schemeClr val="tx1"/>
                </a:solidFill>
              </a:rPr>
              <a:t>Prevention Technique by using Brain Wave Signal”, IJERT,2022. </a:t>
            </a:r>
          </a:p>
          <a:p>
            <a:r>
              <a:rPr lang="en-IN" sz="2000" dirty="0">
                <a:solidFill>
                  <a:schemeClr val="tx1"/>
                </a:solidFill>
              </a:rPr>
              <a:t> </a:t>
            </a:r>
          </a:p>
          <a:p>
            <a:pPr lvl="0" fontAlgn="base"/>
            <a:r>
              <a:rPr lang="en-IN" sz="2000" dirty="0" smtClean="0">
                <a:solidFill>
                  <a:schemeClr val="tx1"/>
                </a:solidFill>
              </a:rPr>
              <a:t>[3]</a:t>
            </a:r>
            <a:r>
              <a:rPr lang="en-IN" sz="2000" dirty="0" err="1" smtClean="0">
                <a:solidFill>
                  <a:schemeClr val="tx1"/>
                </a:solidFill>
              </a:rPr>
              <a:t>S.Uma</a:t>
            </a:r>
            <a:r>
              <a:rPr lang="en-IN" sz="2000" dirty="0">
                <a:solidFill>
                  <a:schemeClr val="tx1"/>
                </a:solidFill>
              </a:rPr>
              <a:t>, </a:t>
            </a:r>
            <a:r>
              <a:rPr lang="en-IN" sz="2000" dirty="0" err="1">
                <a:solidFill>
                  <a:schemeClr val="tx1"/>
                </a:solidFill>
              </a:rPr>
              <a:t>Eswari</a:t>
            </a:r>
            <a:r>
              <a:rPr lang="en-IN" sz="2000" dirty="0">
                <a:solidFill>
                  <a:schemeClr val="tx1"/>
                </a:solidFill>
              </a:rPr>
              <a:t> </a:t>
            </a:r>
            <a:r>
              <a:rPr lang="en-IN" sz="2000" dirty="0" err="1">
                <a:solidFill>
                  <a:schemeClr val="tx1"/>
                </a:solidFill>
              </a:rPr>
              <a:t>Rajagopal</a:t>
            </a:r>
            <a:r>
              <a:rPr lang="en-IN" sz="2000" dirty="0">
                <a:solidFill>
                  <a:schemeClr val="tx1"/>
                </a:solidFill>
              </a:rPr>
              <a:t>, “Accident prevention and safety assistance using IOT and machine learning”, JRIE,2022 </a:t>
            </a:r>
          </a:p>
          <a:p>
            <a:r>
              <a:rPr lang="en-IN" sz="2000" dirty="0">
                <a:solidFill>
                  <a:schemeClr val="tx1"/>
                </a:solidFill>
              </a:rPr>
              <a:t> </a:t>
            </a:r>
          </a:p>
          <a:p>
            <a:pPr lvl="0" fontAlgn="base"/>
            <a:r>
              <a:rPr lang="en-IN" sz="2000" dirty="0" smtClean="0">
                <a:solidFill>
                  <a:schemeClr val="tx1"/>
                </a:solidFill>
              </a:rPr>
              <a:t>[4]S </a:t>
            </a:r>
            <a:r>
              <a:rPr lang="en-IN" sz="2000" dirty="0">
                <a:solidFill>
                  <a:schemeClr val="tx1"/>
                </a:solidFill>
              </a:rPr>
              <a:t>Surya, Abdul </a:t>
            </a:r>
            <a:r>
              <a:rPr lang="en-IN" sz="2000" dirty="0" err="1">
                <a:solidFill>
                  <a:schemeClr val="tx1"/>
                </a:solidFill>
              </a:rPr>
              <a:t>Quadir</a:t>
            </a:r>
            <a:r>
              <a:rPr lang="en-IN" sz="2000" dirty="0">
                <a:solidFill>
                  <a:schemeClr val="tx1"/>
                </a:solidFill>
              </a:rPr>
              <a:t>, </a:t>
            </a:r>
            <a:r>
              <a:rPr lang="en-IN" sz="2000" dirty="0" err="1">
                <a:solidFill>
                  <a:schemeClr val="tx1"/>
                </a:solidFill>
              </a:rPr>
              <a:t>Arun</a:t>
            </a:r>
            <a:r>
              <a:rPr lang="en-IN" sz="2000" dirty="0">
                <a:solidFill>
                  <a:schemeClr val="tx1"/>
                </a:solidFill>
              </a:rPr>
              <a:t> Kumar </a:t>
            </a:r>
            <a:r>
              <a:rPr lang="en-IN" sz="2000" dirty="0" err="1">
                <a:solidFill>
                  <a:schemeClr val="tx1"/>
                </a:solidFill>
              </a:rPr>
              <a:t>Sivaraman</a:t>
            </a:r>
            <a:r>
              <a:rPr lang="en-IN" sz="2000" dirty="0">
                <a:solidFill>
                  <a:schemeClr val="tx1"/>
                </a:solidFill>
              </a:rPr>
              <a:t>, “</a:t>
            </a:r>
            <a:r>
              <a:rPr lang="en-IN" sz="2000" dirty="0" err="1">
                <a:solidFill>
                  <a:schemeClr val="tx1"/>
                </a:solidFill>
              </a:rPr>
              <a:t>IoT</a:t>
            </a:r>
            <a:r>
              <a:rPr lang="en-IN" sz="2000" dirty="0">
                <a:solidFill>
                  <a:schemeClr val="tx1"/>
                </a:solidFill>
              </a:rPr>
              <a:t>-Based Accident Prevention System Using Machine Intelligence”, IJERT ,2021 </a:t>
            </a:r>
          </a:p>
          <a:p>
            <a:r>
              <a:rPr lang="en-IN" sz="2000" dirty="0">
                <a:solidFill>
                  <a:schemeClr val="tx1"/>
                </a:solidFill>
              </a:rPr>
              <a:t> </a:t>
            </a:r>
          </a:p>
          <a:p>
            <a:pPr lvl="0" fontAlgn="base"/>
            <a:r>
              <a:rPr lang="en-IN" sz="2000" dirty="0" smtClean="0">
                <a:solidFill>
                  <a:schemeClr val="tx1"/>
                </a:solidFill>
              </a:rPr>
              <a:t>[5]S</a:t>
            </a:r>
            <a:r>
              <a:rPr lang="en-IN" sz="2000" dirty="0">
                <a:solidFill>
                  <a:schemeClr val="tx1"/>
                </a:solidFill>
              </a:rPr>
              <a:t>. </a:t>
            </a:r>
            <a:r>
              <a:rPr lang="en-IN" sz="2000" dirty="0" err="1">
                <a:solidFill>
                  <a:schemeClr val="tx1"/>
                </a:solidFill>
              </a:rPr>
              <a:t>Shafiulla</a:t>
            </a:r>
            <a:r>
              <a:rPr lang="en-IN" sz="2000" dirty="0">
                <a:solidFill>
                  <a:schemeClr val="tx1"/>
                </a:solidFill>
              </a:rPr>
              <a:t> </a:t>
            </a:r>
            <a:r>
              <a:rPr lang="en-IN" sz="2000" dirty="0" err="1">
                <a:solidFill>
                  <a:schemeClr val="tx1"/>
                </a:solidFill>
              </a:rPr>
              <a:t>Basha</a:t>
            </a:r>
            <a:r>
              <a:rPr lang="en-IN" sz="2000" dirty="0">
                <a:solidFill>
                  <a:schemeClr val="tx1"/>
                </a:solidFill>
              </a:rPr>
              <a:t>, B. P. Santosh Kumar, Syed. Jahangir </a:t>
            </a:r>
            <a:r>
              <a:rPr lang="en-IN" sz="2000" dirty="0" err="1">
                <a:solidFill>
                  <a:schemeClr val="tx1"/>
                </a:solidFill>
              </a:rPr>
              <a:t>Badashah</a:t>
            </a:r>
            <a:r>
              <a:rPr lang="en-IN" sz="2000" dirty="0">
                <a:solidFill>
                  <a:schemeClr val="tx1"/>
                </a:solidFill>
              </a:rPr>
              <a:t> ,“Smart Helmet for Bike Riders Safety”, IJRASET,2022 </a:t>
            </a:r>
          </a:p>
        </p:txBody>
      </p:sp>
    </p:spTree>
    <p:extLst>
      <p:ext uri="{BB962C8B-B14F-4D97-AF65-F5344CB8AC3E}">
        <p14:creationId xmlns:p14="http://schemas.microsoft.com/office/powerpoint/2010/main" val="8383244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C1B8115-F678-B334-7C52-CCC7288C0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0695" y="1757082"/>
            <a:ext cx="3822609" cy="1940859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4130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9AD1029-2396-A8E1-B271-1B0CAC824E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7334488"/>
              </p:ext>
            </p:extLst>
          </p:nvPr>
        </p:nvGraphicFramePr>
        <p:xfrm>
          <a:off x="685417" y="113465"/>
          <a:ext cx="7635624" cy="59454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3305">
                  <a:extLst>
                    <a:ext uri="{9D8B030D-6E8A-4147-A177-3AD203B41FA5}">
                      <a16:colId xmlns:a16="http://schemas.microsoft.com/office/drawing/2014/main" val="2991238922"/>
                    </a:ext>
                  </a:extLst>
                </a:gridCol>
                <a:gridCol w="6612319">
                  <a:extLst>
                    <a:ext uri="{9D8B030D-6E8A-4147-A177-3AD203B41FA5}">
                      <a16:colId xmlns:a16="http://schemas.microsoft.com/office/drawing/2014/main" val="3685842883"/>
                    </a:ext>
                  </a:extLst>
                </a:gridCol>
              </a:tblGrid>
              <a:tr h="449755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 NO.</a:t>
                      </a:r>
                      <a:endParaRPr lang="en-IN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CONTENTS</a:t>
                      </a:r>
                      <a:endParaRPr lang="en-IN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3875109"/>
                  </a:ext>
                </a:extLst>
              </a:tr>
              <a:tr h="44975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INTRODUCTION</a:t>
                      </a:r>
                      <a:endParaRPr lang="en-IN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1243054"/>
                  </a:ext>
                </a:extLst>
              </a:tr>
              <a:tr h="44975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LITERATURE REVIEW</a:t>
                      </a:r>
                      <a:endParaRPr lang="en-IN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8908625"/>
                  </a:ext>
                </a:extLst>
              </a:tr>
              <a:tr h="44975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PROBLEM 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DEFINITION</a:t>
                      </a:r>
                      <a:endParaRPr lang="en-IN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3123860"/>
                  </a:ext>
                </a:extLst>
              </a:tr>
              <a:tr h="39427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IN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OBJECTIVES</a:t>
                      </a:r>
                      <a:endParaRPr lang="en-IN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4458967"/>
                  </a:ext>
                </a:extLst>
              </a:tr>
              <a:tr h="69242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IN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PROJECT REQUIREMENTS</a:t>
                      </a:r>
                    </a:p>
                    <a:p>
                      <a:endParaRPr lang="en-IN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0340552"/>
                  </a:ext>
                </a:extLst>
              </a:tr>
              <a:tr h="44975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IN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DEATAILED BLOCK DIAGRAM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4526404"/>
                  </a:ext>
                </a:extLst>
              </a:tr>
              <a:tr h="48297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IN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APPLICATIONS</a:t>
                      </a:r>
                      <a:endParaRPr lang="en-IN" sz="20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034369"/>
                  </a:ext>
                </a:extLst>
              </a:tr>
              <a:tr h="44975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IN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ADVANTAGES</a:t>
                      </a:r>
                      <a:endParaRPr lang="en-IN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3366000"/>
                  </a:ext>
                </a:extLst>
              </a:tr>
              <a:tr h="40777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IN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FLOW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DIAGRAM</a:t>
                      </a:r>
                      <a:endParaRPr lang="en-IN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0998259"/>
                  </a:ext>
                </a:extLst>
              </a:tr>
              <a:tr h="39606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IN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CODE</a:t>
                      </a:r>
                      <a:endParaRPr lang="en-IN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345754"/>
                  </a:ext>
                </a:extLst>
              </a:tr>
              <a:tr h="396066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IN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REFERENCES</a:t>
                      </a:r>
                      <a:endParaRPr lang="en-IN" sz="20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85584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5797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31C95B1-C20A-4A6D-644F-01BD4656D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837" y="146599"/>
            <a:ext cx="8381114" cy="677825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7224E4-C0B8-0F4B-9946-1CE2F183388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94231" y="2220877"/>
            <a:ext cx="6930326" cy="3094075"/>
          </a:xfrm>
        </p:spPr>
        <p:txBody>
          <a:bodyPr/>
          <a:lstStyle/>
          <a:p>
            <a:pPr algn="just"/>
            <a:endParaRPr lang="en-US" sz="1500" dirty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en-IN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D4C0B5-2FFD-A24D-D743-781E03C9BD32}"/>
              </a:ext>
            </a:extLst>
          </p:cNvPr>
          <p:cNvSpPr txBox="1"/>
          <p:nvPr/>
        </p:nvSpPr>
        <p:spPr>
          <a:xfrm>
            <a:off x="98612" y="824424"/>
            <a:ext cx="9045388" cy="37087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14313" indent="-214313" algn="just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According to a survey, there are around 1214 accidents that occur due to bike crashes every day in India alone and two-wheelers account for 25% of the deaths due to road accidents. </a:t>
            </a:r>
          </a:p>
          <a:p>
            <a:pPr marL="214313" indent="-214313" algn="just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There are 3 major factors which are essential to avoid and detect accidents </a:t>
            </a:r>
            <a:endParaRPr lang="en-IN" sz="19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14313" indent="-214313" algn="just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9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Wearing the helmet at all times while riding.</a:t>
            </a:r>
            <a:endParaRPr lang="en-IN" sz="19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14313" indent="-214313" algn="just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9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Detection of alcohol content.</a:t>
            </a:r>
            <a:endParaRPr lang="en-IN" sz="19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14313" indent="-214313" algn="just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9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Informing the family members and contacting the ambulance services.</a:t>
            </a:r>
          </a:p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en-IN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IN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7AFC6B-B752-8C5B-07A6-5FACD719E1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097" y="3870208"/>
            <a:ext cx="4910417" cy="2947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520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DAD03FE-FD0C-BFFE-507F-F66ACE633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941" y="45621"/>
            <a:ext cx="8381114" cy="677825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  <a:endParaRPr lang="en-IN" sz="4000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23D9FFE3-0BFF-82EF-976D-13C5557042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1027468"/>
              </p:ext>
            </p:extLst>
          </p:nvPr>
        </p:nvGraphicFramePr>
        <p:xfrm>
          <a:off x="0" y="862147"/>
          <a:ext cx="9143999" cy="5519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973">
                  <a:extLst>
                    <a:ext uri="{9D8B030D-6E8A-4147-A177-3AD203B41FA5}">
                      <a16:colId xmlns:a16="http://schemas.microsoft.com/office/drawing/2014/main" val="3329928004"/>
                    </a:ext>
                  </a:extLst>
                </a:gridCol>
                <a:gridCol w="3742188">
                  <a:extLst>
                    <a:ext uri="{9D8B030D-6E8A-4147-A177-3AD203B41FA5}">
                      <a16:colId xmlns:a16="http://schemas.microsoft.com/office/drawing/2014/main" val="3512533605"/>
                    </a:ext>
                  </a:extLst>
                </a:gridCol>
                <a:gridCol w="1297392">
                  <a:extLst>
                    <a:ext uri="{9D8B030D-6E8A-4147-A177-3AD203B41FA5}">
                      <a16:colId xmlns:a16="http://schemas.microsoft.com/office/drawing/2014/main" val="3801252057"/>
                    </a:ext>
                  </a:extLst>
                </a:gridCol>
                <a:gridCol w="3665446">
                  <a:extLst>
                    <a:ext uri="{9D8B030D-6E8A-4147-A177-3AD203B41FA5}">
                      <a16:colId xmlns:a16="http://schemas.microsoft.com/office/drawing/2014/main" val="1945669969"/>
                    </a:ext>
                  </a:extLst>
                </a:gridCol>
              </a:tblGrid>
              <a:tr h="519939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IN" sz="1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L.</a:t>
                      </a:r>
                    </a:p>
                    <a:p>
                      <a:pPr algn="ctr"/>
                      <a:r>
                        <a:rPr lang="en-IN" sz="1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 </a:t>
                      </a:r>
                      <a:r>
                        <a:rPr lang="en-IN" sz="1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 AUTHOR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JOURNAL &amp; YEAR</a:t>
                      </a:r>
                      <a:endParaRPr lang="en-IN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IN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AKE AWAY POINTS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809015"/>
                  </a:ext>
                </a:extLst>
              </a:tr>
              <a:tr h="1034431">
                <a:tc>
                  <a:txBody>
                    <a:bodyPr/>
                    <a:lstStyle/>
                    <a:p>
                      <a:r>
                        <a:rPr lang="en-IN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[1]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"A Comprehensive Study on IoT Based Accident Detection Systems for Smart Vehicles“ U. </a:t>
                      </a:r>
                      <a:r>
                        <a:rPr lang="en-IN" sz="16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Alvi</a:t>
                      </a:r>
                      <a:r>
                        <a:rPr lang="en-IN" sz="16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M. A. K. Khattak, B. Shabir, A. W. Malik and S. R. Muhammad</a:t>
                      </a:r>
                      <a:endParaRPr lang="en-IN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IEEE 2020</a:t>
                      </a:r>
                      <a:endParaRPr lang="en-IN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Comparative study on various accident detection and prevention systems.</a:t>
                      </a:r>
                      <a:endParaRPr lang="en-IN" sz="1600" b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9569098"/>
                  </a:ext>
                </a:extLst>
              </a:tr>
              <a:tr h="792812">
                <a:tc>
                  <a:txBody>
                    <a:bodyPr/>
                    <a:lstStyle/>
                    <a:p>
                      <a:r>
                        <a:rPr lang="en-IN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[2]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“Smart Accident Prevention Technique by using Brain Wave Signal” Dr. T. </a:t>
                      </a:r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Kalaichelvi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, Dr. V. </a:t>
                      </a:r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Subedha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,Mrs. </a:t>
                      </a:r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APorselvi</a:t>
                      </a:r>
                      <a:endParaRPr lang="en-US" sz="1600" b="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, S. Krishna,  S. </a:t>
                      </a:r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Divakar</a:t>
                      </a:r>
                      <a:endParaRPr lang="en-IN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IJERT 2020</a:t>
                      </a:r>
                      <a:endParaRPr lang="en-IN" sz="16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Automated system for the detection of brain abnormalities.</a:t>
                      </a:r>
                      <a:endParaRPr lang="en-IN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7543425"/>
                  </a:ext>
                </a:extLst>
              </a:tr>
              <a:tr h="813090">
                <a:tc>
                  <a:txBody>
                    <a:bodyPr/>
                    <a:lstStyle/>
                    <a:p>
                      <a:r>
                        <a:rPr lang="en-IN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[3]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“Accident prevention and safety assistance using IOT and machine learning” </a:t>
                      </a:r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S.Uma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Eswari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Rajagopal</a:t>
                      </a:r>
                      <a:endParaRPr lang="en-IN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JRIE 2022</a:t>
                      </a:r>
                      <a:endParaRPr lang="en-IN" sz="16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Cloud services and machine learning models are employed to identify fatigue drivers.</a:t>
                      </a:r>
                      <a:endParaRPr lang="en-IN" sz="16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924558"/>
                  </a:ext>
                </a:extLst>
              </a:tr>
              <a:tr h="1064640">
                <a:tc>
                  <a:txBody>
                    <a:bodyPr/>
                    <a:lstStyle/>
                    <a:p>
                      <a:r>
                        <a:rPr lang="en-IN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[4]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“</a:t>
                      </a:r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IoT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-Based Accident Prevention System Using Machine Intelligence”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 Surya, Abdul </a:t>
                      </a:r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Quadir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Arun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Kumar </a:t>
                      </a:r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Sivaraman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IN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IJERT 2021</a:t>
                      </a:r>
                      <a:endParaRPr lang="en-IN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Machine learning algorithms to predict accidents before they happen.</a:t>
                      </a:r>
                      <a:endParaRPr lang="en-IN" sz="1600" b="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3271794"/>
                  </a:ext>
                </a:extLst>
              </a:tr>
              <a:tr h="1034431">
                <a:tc>
                  <a:txBody>
                    <a:bodyPr/>
                    <a:lstStyle/>
                    <a:p>
                      <a:r>
                        <a:rPr lang="en-IN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[5]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“Smart Helmet for Bike Riders Safety” S. </a:t>
                      </a:r>
                      <a:r>
                        <a:rPr lang="en-IN" sz="1600" b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Shafiulla</a:t>
                      </a:r>
                      <a:r>
                        <a:rPr lang="en-IN" sz="1600" b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1600" b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Basha</a:t>
                      </a:r>
                      <a:r>
                        <a:rPr lang="en-IN" sz="1600" b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B. P. Santosh Kumar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Syed. Jahangir </a:t>
                      </a:r>
                      <a:r>
                        <a:rPr lang="en-IN" sz="1600" b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Badashah</a:t>
                      </a:r>
                      <a:endParaRPr lang="en-IN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IJRASET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2022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6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Smart Alcohol and Helmet detection.</a:t>
                      </a:r>
                      <a:endParaRPr lang="en-IN" sz="1600" b="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endParaRPr lang="en-IN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77047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0921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89CC61D-7E33-F80A-37CF-F3C68DE2D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328" y="185955"/>
            <a:ext cx="6571343" cy="1049235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definition</a:t>
            </a:r>
            <a:endParaRPr lang="en-IN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CF319B-480F-6F0C-B5E9-632635AF6F2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7200" y="1235190"/>
            <a:ext cx="7987553" cy="4098811"/>
          </a:xfrm>
        </p:spPr>
        <p:txBody>
          <a:bodyPr>
            <a:normAutofit/>
          </a:bodyPr>
          <a:lstStyle/>
          <a:p>
            <a:pPr marL="214313" indent="-214313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Accidents can happen at any time without any warning.</a:t>
            </a:r>
          </a:p>
          <a:p>
            <a:pPr marL="214313" indent="-214313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People are negligent toward safety measures.</a:t>
            </a:r>
          </a:p>
          <a:p>
            <a:pPr marL="214313" indent="-214313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timely response available to accident victims.</a:t>
            </a:r>
          </a:p>
          <a:p>
            <a:pPr marL="214313" indent="-214313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4313" indent="-214313" algn="just">
              <a:buFont typeface="Arial" panose="020B0604020202020204" pitchFamily="34" charset="0"/>
              <a:buChar char="•"/>
            </a:pPr>
            <a:endParaRPr lang="en-IN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5957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993A7C0-63FF-121E-850B-11D6ACE34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328" y="221814"/>
            <a:ext cx="6571343" cy="1049235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IN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000443-2942-B96A-E541-7680666FAF8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718" y="699247"/>
            <a:ext cx="9072282" cy="5405718"/>
          </a:xfrm>
        </p:spPr>
        <p:txBody>
          <a:bodyPr>
            <a:normAutofit/>
          </a:bodyPr>
          <a:lstStyle/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reduce the human death ratio.</a:t>
            </a:r>
          </a:p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ensure that the rider is wearing the helmet.</a:t>
            </a:r>
          </a:p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detect whether the driver has consumed alcohol or not.</a:t>
            </a:r>
          </a:p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detect the accident and send a message immediately to the family/ambulance services.</a:t>
            </a:r>
            <a:endParaRPr lang="en-IN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6116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8F5C488-A1BF-9AB6-66F6-53BB832A3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442" y="189381"/>
            <a:ext cx="8381114" cy="677825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REQUIREMENTS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745CA1EA-00B3-760A-165B-3E81357733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7521492"/>
              </p:ext>
            </p:extLst>
          </p:nvPr>
        </p:nvGraphicFramePr>
        <p:xfrm>
          <a:off x="636494" y="1013012"/>
          <a:ext cx="7566212" cy="44787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3106">
                  <a:extLst>
                    <a:ext uri="{9D8B030D-6E8A-4147-A177-3AD203B41FA5}">
                      <a16:colId xmlns:a16="http://schemas.microsoft.com/office/drawing/2014/main" val="1049633118"/>
                    </a:ext>
                  </a:extLst>
                </a:gridCol>
                <a:gridCol w="3783106">
                  <a:extLst>
                    <a:ext uri="{9D8B030D-6E8A-4147-A177-3AD203B41FA5}">
                      <a16:colId xmlns:a16="http://schemas.microsoft.com/office/drawing/2014/main" val="1878955942"/>
                    </a:ext>
                  </a:extLst>
                </a:gridCol>
              </a:tblGrid>
              <a:tr h="7418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1" kern="12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HARDWARE REQUIREMENTS: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1" kern="12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SOFTWARE REQUIREMENTS: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409091873"/>
                  </a:ext>
                </a:extLst>
              </a:tr>
              <a:tr h="5709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Arduino UNO R3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Arduino IDE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9306372"/>
                  </a:ext>
                </a:extLst>
              </a:tr>
              <a:tr h="52495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Accelerometer MPU 6050 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20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148802302"/>
                  </a:ext>
                </a:extLst>
              </a:tr>
              <a:tr h="530198">
                <a:tc>
                  <a:txBody>
                    <a:bodyPr/>
                    <a:lstStyle/>
                    <a:p>
                      <a:pPr algn="ctr"/>
                      <a:r>
                        <a:rPr lang="en-IN" sz="20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IR-Sensor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20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038220791"/>
                  </a:ext>
                </a:extLst>
              </a:tr>
              <a:tr h="524712">
                <a:tc>
                  <a:txBody>
                    <a:bodyPr/>
                    <a:lstStyle/>
                    <a:p>
                      <a:pPr algn="ctr"/>
                      <a:r>
                        <a:rPr lang="en-IN" sz="20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Alcohol sensor(MQ3)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20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78640832"/>
                  </a:ext>
                </a:extLst>
              </a:tr>
              <a:tr h="572248">
                <a:tc>
                  <a:txBody>
                    <a:bodyPr/>
                    <a:lstStyle/>
                    <a:p>
                      <a:pPr algn="ctr"/>
                      <a:r>
                        <a:rPr lang="en-IN" sz="20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GSM Module SIM 900A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227274862"/>
                  </a:ext>
                </a:extLst>
              </a:tr>
              <a:tr h="52022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GPS Module Neo-6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80932086"/>
                  </a:ext>
                </a:extLst>
              </a:tr>
              <a:tr h="4936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LED / Buzzer</a:t>
                      </a:r>
                      <a:endParaRPr lang="en-IN" sz="20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1886716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8722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7E779D-05B9-4C34-399B-B241E620A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663" y="117718"/>
            <a:ext cx="8381114" cy="677825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DETAILED BLOCK DIAGRAM</a:t>
            </a:r>
            <a:endParaRPr lang="en-IN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453700-1295-F594-7430-72411C05CF36}"/>
              </a:ext>
            </a:extLst>
          </p:cNvPr>
          <p:cNvSpPr txBox="1"/>
          <p:nvPr/>
        </p:nvSpPr>
        <p:spPr>
          <a:xfrm>
            <a:off x="2082342" y="5164655"/>
            <a:ext cx="4534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Fig 1: Block diagram of Proposed Method.</a:t>
            </a:r>
            <a:endParaRPr lang="en-IN" dirty="0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809897" y="914401"/>
            <a:ext cx="7615646" cy="4140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23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A01E861-7C66-82F0-915A-C5C0C5EA5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977" y="147293"/>
            <a:ext cx="8381114" cy="677825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  <a:endParaRPr lang="en-IN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661CE8-7368-6411-1B5D-97C625DCCC1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85482" y="997402"/>
            <a:ext cx="8561294" cy="4184198"/>
          </a:xfrm>
        </p:spPr>
        <p:txBody>
          <a:bodyPr>
            <a:noAutofit/>
          </a:bodyPr>
          <a:lstStyle/>
          <a:p>
            <a:pPr marL="214313" indent="-214313">
              <a:lnSpc>
                <a:spcPct val="170000"/>
              </a:lnSpc>
              <a:buSzPct val="130000"/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alert the nearby health services.</a:t>
            </a:r>
          </a:p>
          <a:p>
            <a:pPr marL="214313" indent="-214313">
              <a:lnSpc>
                <a:spcPct val="170000"/>
              </a:lnSpc>
              <a:buSzPct val="130000"/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Application can make use of the sensor in mobile, that will sense the accident of vehicle.</a:t>
            </a:r>
          </a:p>
          <a:p>
            <a:pPr marL="214313" indent="-214313">
              <a:lnSpc>
                <a:spcPct val="170000"/>
              </a:lnSpc>
              <a:buSzPct val="130000"/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Share the exact location of accident.</a:t>
            </a:r>
          </a:p>
          <a:p>
            <a:pPr marL="214313" indent="-214313">
              <a:lnSpc>
                <a:spcPct val="170000"/>
              </a:lnSpc>
              <a:buSzPct val="130000"/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prevent the rider from drinking and driving.</a:t>
            </a:r>
          </a:p>
          <a:p>
            <a:pPr marL="214313" indent="-214313">
              <a:lnSpc>
                <a:spcPct val="150000"/>
              </a:lnSpc>
              <a:buSzPct val="130000"/>
              <a:buFont typeface="Arial" panose="020B0604020202020204" pitchFamily="34" charset="0"/>
              <a:buChar char="•"/>
            </a:pPr>
            <a:endParaRPr lang="en-IN" sz="2800" dirty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14313" indent="-214313">
              <a:lnSpc>
                <a:spcPct val="100000"/>
              </a:lnSpc>
              <a:buSzPct val="130000"/>
              <a:buFont typeface="Arial" panose="020B0604020202020204" pitchFamily="34" charset="0"/>
              <a:buChar char="•"/>
            </a:pPr>
            <a:endParaRPr lang="en-IN" sz="2800" dirty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algn="just">
              <a:lnSpc>
                <a:spcPct val="100000"/>
              </a:lnSpc>
              <a:spcAft>
                <a:spcPts val="750"/>
              </a:spcAft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2800" dirty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Aft>
                <a:spcPts val="600"/>
              </a:spcAft>
            </a:pPr>
            <a:endParaRPr lang="en-IN" sz="2800" dirty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endParaRPr lang="en-I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5752308"/>
      </p:ext>
    </p:extLst>
  </p:cSld>
  <p:clrMapOvr>
    <a:masterClrMapping/>
  </p:clrMapOvr>
</p:sld>
</file>

<file path=ppt/theme/theme1.xml><?xml version="1.0" encoding="utf-8"?>
<a:theme xmlns:a="http://schemas.openxmlformats.org/drawingml/2006/main" name="Balancing Ac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98AF5320-421A-4856-A75D-6587C36D5470}"/>
    </a:ext>
  </a:extLst>
</a:theme>
</file>

<file path=ppt/theme/theme2.xml><?xml version="1.0" encoding="utf-8"?>
<a:theme xmlns:a="http://schemas.openxmlformats.org/drawingml/2006/main" name="Wellspring">
  <a:themeElements>
    <a:clrScheme name="Wellspring">
      <a:dk1>
        <a:sysClr val="windowText" lastClr="000000"/>
      </a:dk1>
      <a:lt1>
        <a:sysClr val="window" lastClr="FFFFFF"/>
      </a:lt1>
      <a:dk2>
        <a:srgbClr val="A1CAC9"/>
      </a:dk2>
      <a:lt2>
        <a:srgbClr val="48996B"/>
      </a:lt2>
      <a:accent1>
        <a:srgbClr val="759F51"/>
      </a:accent1>
      <a:accent2>
        <a:srgbClr val="436A2F"/>
      </a:accent2>
      <a:accent3>
        <a:srgbClr val="CFBF54"/>
      </a:accent3>
      <a:accent4>
        <a:srgbClr val="B3832F"/>
      </a:accent4>
      <a:accent5>
        <a:srgbClr val="8C5896"/>
      </a:accent5>
      <a:accent6>
        <a:srgbClr val="6667AB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6E2187FA-78B5-42F2-9074-40D4C2C1399B}"/>
    </a:ext>
  </a:extLst>
</a:theme>
</file>

<file path=ppt/theme/theme3.xml><?xml version="1.0" encoding="utf-8"?>
<a:theme xmlns:a="http://schemas.openxmlformats.org/drawingml/2006/main" name="Star of the show">
  <a:themeElements>
    <a:clrScheme name="Star of the show">
      <a:dk1>
        <a:sysClr val="windowText" lastClr="000000"/>
      </a:dk1>
      <a:lt1>
        <a:sysClr val="window" lastClr="FFFFFF"/>
      </a:lt1>
      <a:dk2>
        <a:srgbClr val="29282D"/>
      </a:dk2>
      <a:lt2>
        <a:srgbClr val="625C60"/>
      </a:lt2>
      <a:accent1>
        <a:srgbClr val="7C6560"/>
      </a:accent1>
      <a:accent2>
        <a:srgbClr val="AEA392"/>
      </a:accent2>
      <a:accent3>
        <a:srgbClr val="DBD4D0"/>
      </a:accent3>
      <a:accent4>
        <a:srgbClr val="8E7961"/>
      </a:accent4>
      <a:accent5>
        <a:srgbClr val="F0EDE8"/>
      </a:accent5>
      <a:accent6>
        <a:srgbClr val="6667AB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CED26E1E-587B-4123-A4F9-DB49A037FBB9}"/>
    </a:ext>
  </a:extLst>
</a:theme>
</file>

<file path=ppt/theme/theme4.xml><?xml version="1.0" encoding="utf-8"?>
<a:theme xmlns:a="http://schemas.openxmlformats.org/drawingml/2006/main" name="Amusements">
  <a:themeElements>
    <a:clrScheme name="Amusements">
      <a:dk1>
        <a:sysClr val="windowText" lastClr="000000"/>
      </a:dk1>
      <a:lt1>
        <a:sysClr val="window" lastClr="FFFFFF"/>
      </a:lt1>
      <a:dk2>
        <a:srgbClr val="D77E6F"/>
      </a:dk2>
      <a:lt2>
        <a:srgbClr val="6667AB"/>
      </a:lt2>
      <a:accent1>
        <a:srgbClr val="B38F6A"/>
      </a:accent1>
      <a:accent2>
        <a:srgbClr val="D75078"/>
      </a:accent2>
      <a:accent3>
        <a:srgbClr val="E288B6"/>
      </a:accent3>
      <a:accent4>
        <a:srgbClr val="E9445D"/>
      </a:accent4>
      <a:accent5>
        <a:srgbClr val="EEC272"/>
      </a:accent5>
      <a:accent6>
        <a:srgbClr val="85A0A9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573AD6BE-256C-44EB-886C-5713CB0A8D47}"/>
    </a:ext>
  </a:extLst>
</a:theme>
</file>

<file path=ppt/theme/theme5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{9679ED99-8777-4C57-9B9F-CE6120315496}tf78479028_win32</Template>
  <TotalTime>1767</TotalTime>
  <Words>1580</Words>
  <Application>Microsoft Office PowerPoint</Application>
  <PresentationFormat>On-screen Show (4:3)</PresentationFormat>
  <Paragraphs>295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19</vt:i4>
      </vt:variant>
    </vt:vector>
  </HeadingPairs>
  <TitlesOfParts>
    <vt:vector size="32" baseType="lpstr">
      <vt:lpstr>Arial</vt:lpstr>
      <vt:lpstr>Calibri</vt:lpstr>
      <vt:lpstr>Gill Sans MT</vt:lpstr>
      <vt:lpstr>Segoe UI</vt:lpstr>
      <vt:lpstr>Segoe UI Light</vt:lpstr>
      <vt:lpstr>Symbol</vt:lpstr>
      <vt:lpstr>Times New Roman</vt:lpstr>
      <vt:lpstr>Wingdings</vt:lpstr>
      <vt:lpstr>Balancing Act</vt:lpstr>
      <vt:lpstr>Wellspring</vt:lpstr>
      <vt:lpstr>Star of the show</vt:lpstr>
      <vt:lpstr>Amusements</vt:lpstr>
      <vt:lpstr>Gallery</vt:lpstr>
      <vt:lpstr>PowerPoint Presentation</vt:lpstr>
      <vt:lpstr>PowerPoint Presentation</vt:lpstr>
      <vt:lpstr>introduction</vt:lpstr>
      <vt:lpstr>Literature review</vt:lpstr>
      <vt:lpstr>Problem definition</vt:lpstr>
      <vt:lpstr>objectives</vt:lpstr>
      <vt:lpstr>PROJECT REQUIREMENTS</vt:lpstr>
      <vt:lpstr>DETAILED BLOCK DIAGRAM</vt:lpstr>
      <vt:lpstr>applications</vt:lpstr>
      <vt:lpstr>ADVANTAGES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All in one robot using arduino</dc:title>
  <dc:creator>Prajwal K</dc:creator>
  <cp:lastModifiedBy>Admin</cp:lastModifiedBy>
  <cp:revision>53</cp:revision>
  <dcterms:created xsi:type="dcterms:W3CDTF">2022-06-05T13:38:57Z</dcterms:created>
  <dcterms:modified xsi:type="dcterms:W3CDTF">2022-07-26T19:22:35Z</dcterms:modified>
</cp:coreProperties>
</file>