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261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4521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1782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9043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6303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3564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0824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8085" algn="l" defTabSz="313452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775"/>
    <a:srgbClr val="B8B230"/>
    <a:srgbClr val="B2A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308" autoAdjust="0"/>
  </p:normalViewPr>
  <p:slideViewPr>
    <p:cSldViewPr>
      <p:cViewPr varScale="1">
        <p:scale>
          <a:sx n="29" d="100"/>
          <a:sy n="29" d="100"/>
        </p:scale>
        <p:origin x="-114" y="-168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D0D-AB59-4C5D-9678-00009A8F6755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51CE7-3EE1-4E45-9B43-D09ED0A96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Instructions: Right click on each photo. Click “Change photo.” Browse</a:t>
            </a:r>
            <a:r>
              <a:rPr lang="en-US" baseline="0" dirty="0" smtClean="0"/>
              <a:t> through your files to insert the correct photo. Type the names below </a:t>
            </a:r>
            <a:r>
              <a:rPr lang="en-US" baseline="0" smtClean="0"/>
              <a:t>the photo.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51CE7-3EE1-4E45-9B43-D09ED0A96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3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3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0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81447" y="2108206"/>
            <a:ext cx="17773650" cy="449427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49067" y="2108206"/>
            <a:ext cx="52783740" cy="44942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7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081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487"/>
            <a:ext cx="27980640" cy="4800599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6726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4521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 marL="47017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04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30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356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08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08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9071" y="12288526"/>
            <a:ext cx="35278695" cy="34762439"/>
          </a:xfrm>
        </p:spPr>
        <p:txBody>
          <a:bodyPr/>
          <a:lstStyle>
            <a:lvl1pPr>
              <a:defRPr sz="9700"/>
            </a:lvl1pPr>
            <a:lvl2pPr>
              <a:defRPr sz="83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76405" y="12288526"/>
            <a:ext cx="35278697" cy="34762439"/>
          </a:xfrm>
        </p:spPr>
        <p:txBody>
          <a:bodyPr/>
          <a:lstStyle>
            <a:lvl1pPr>
              <a:defRPr sz="9700"/>
            </a:lvl1pPr>
            <a:lvl2pPr>
              <a:defRPr sz="8300"/>
            </a:lvl2pPr>
            <a:lvl3pPr>
              <a:defRPr sz="68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3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5" y="4912364"/>
            <a:ext cx="14544677" cy="2047241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67261" indent="0">
              <a:buNone/>
              <a:defRPr sz="6800" b="1"/>
            </a:lvl2pPr>
            <a:lvl3pPr marL="3134521" indent="0">
              <a:buNone/>
              <a:defRPr sz="6200" b="1"/>
            </a:lvl3pPr>
            <a:lvl4pPr marL="4701782" indent="0">
              <a:buNone/>
              <a:defRPr sz="5300" b="1"/>
            </a:lvl4pPr>
            <a:lvl5pPr marL="6269043" indent="0">
              <a:buNone/>
              <a:defRPr sz="5300" b="1"/>
            </a:lvl5pPr>
            <a:lvl6pPr marL="7836303" indent="0">
              <a:buNone/>
              <a:defRPr sz="5300" b="1"/>
            </a:lvl6pPr>
            <a:lvl7pPr marL="9403564" indent="0">
              <a:buNone/>
              <a:defRPr sz="5300" b="1"/>
            </a:lvl7pPr>
            <a:lvl8pPr marL="10970824" indent="0">
              <a:buNone/>
              <a:defRPr sz="5300" b="1"/>
            </a:lvl8pPr>
            <a:lvl9pPr marL="12538085" indent="0">
              <a:buNone/>
              <a:defRPr sz="5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5" y="6959603"/>
            <a:ext cx="14544677" cy="12644123"/>
          </a:xfrm>
        </p:spPr>
        <p:txBody>
          <a:bodyPr/>
          <a:lstStyle>
            <a:lvl1pPr>
              <a:defRPr sz="8300"/>
            </a:lvl1pPr>
            <a:lvl2pPr>
              <a:defRPr sz="6800"/>
            </a:lvl2pPr>
            <a:lvl3pPr>
              <a:defRPr sz="62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4"/>
            <a:ext cx="14550390" cy="2047241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67261" indent="0">
              <a:buNone/>
              <a:defRPr sz="6800" b="1"/>
            </a:lvl2pPr>
            <a:lvl3pPr marL="3134521" indent="0">
              <a:buNone/>
              <a:defRPr sz="6200" b="1"/>
            </a:lvl3pPr>
            <a:lvl4pPr marL="4701782" indent="0">
              <a:buNone/>
              <a:defRPr sz="5300" b="1"/>
            </a:lvl4pPr>
            <a:lvl5pPr marL="6269043" indent="0">
              <a:buNone/>
              <a:defRPr sz="5300" b="1"/>
            </a:lvl5pPr>
            <a:lvl6pPr marL="7836303" indent="0">
              <a:buNone/>
              <a:defRPr sz="5300" b="1"/>
            </a:lvl6pPr>
            <a:lvl7pPr marL="9403564" indent="0">
              <a:buNone/>
              <a:defRPr sz="5300" b="1"/>
            </a:lvl7pPr>
            <a:lvl8pPr marL="10970824" indent="0">
              <a:buNone/>
              <a:defRPr sz="5300" b="1"/>
            </a:lvl8pPr>
            <a:lvl9pPr marL="12538085" indent="0">
              <a:buNone/>
              <a:defRPr sz="5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3"/>
            <a:ext cx="14550390" cy="12644123"/>
          </a:xfrm>
        </p:spPr>
        <p:txBody>
          <a:bodyPr/>
          <a:lstStyle>
            <a:lvl1pPr>
              <a:defRPr sz="8300"/>
            </a:lvl1pPr>
            <a:lvl2pPr>
              <a:defRPr sz="6800"/>
            </a:lvl2pPr>
            <a:lvl3pPr>
              <a:defRPr sz="6200"/>
            </a:lvl3pPr>
            <a:lvl4pPr>
              <a:defRPr sz="5300"/>
            </a:lvl4pPr>
            <a:lvl5pPr>
              <a:defRPr sz="5300"/>
            </a:lvl5pPr>
            <a:lvl6pPr>
              <a:defRPr sz="5300"/>
            </a:lvl6pPr>
            <a:lvl7pPr>
              <a:defRPr sz="5300"/>
            </a:lvl7pPr>
            <a:lvl8pPr>
              <a:defRPr sz="5300"/>
            </a:lvl8pPr>
            <a:lvl9pPr>
              <a:defRPr sz="5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7" y="873761"/>
            <a:ext cx="10829927" cy="3718560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6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700"/>
            </a:lvl2pPr>
            <a:lvl3pPr>
              <a:defRPr sz="83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7" y="4592326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261" indent="0">
              <a:buNone/>
              <a:defRPr sz="4200"/>
            </a:lvl2pPr>
            <a:lvl3pPr marL="3134521" indent="0">
              <a:buNone/>
              <a:defRPr sz="3300"/>
            </a:lvl3pPr>
            <a:lvl4pPr marL="4701782" indent="0">
              <a:buNone/>
              <a:defRPr sz="3200"/>
            </a:lvl4pPr>
            <a:lvl5pPr marL="6269043" indent="0">
              <a:buNone/>
              <a:defRPr sz="3200"/>
            </a:lvl5pPr>
            <a:lvl6pPr marL="7836303" indent="0">
              <a:buNone/>
              <a:defRPr sz="3200"/>
            </a:lvl6pPr>
            <a:lvl7pPr marL="9403564" indent="0">
              <a:buNone/>
              <a:defRPr sz="3200"/>
            </a:lvl7pPr>
            <a:lvl8pPr marL="10970824" indent="0">
              <a:buNone/>
              <a:defRPr sz="3200"/>
            </a:lvl8pPr>
            <a:lvl9pPr marL="12538085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4"/>
            <a:ext cx="19751040" cy="1813562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261" indent="0">
              <a:buNone/>
              <a:defRPr sz="9700"/>
            </a:lvl2pPr>
            <a:lvl3pPr marL="3134521" indent="0">
              <a:buNone/>
              <a:defRPr sz="8300"/>
            </a:lvl3pPr>
            <a:lvl4pPr marL="4701782" indent="0">
              <a:buNone/>
              <a:defRPr sz="6800"/>
            </a:lvl4pPr>
            <a:lvl5pPr marL="6269043" indent="0">
              <a:buNone/>
              <a:defRPr sz="6800"/>
            </a:lvl5pPr>
            <a:lvl6pPr marL="7836303" indent="0">
              <a:buNone/>
              <a:defRPr sz="6800"/>
            </a:lvl6pPr>
            <a:lvl7pPr marL="9403564" indent="0">
              <a:buNone/>
              <a:defRPr sz="6800"/>
            </a:lvl7pPr>
            <a:lvl8pPr marL="10970824" indent="0">
              <a:buNone/>
              <a:defRPr sz="6800"/>
            </a:lvl8pPr>
            <a:lvl9pPr marL="12538085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5"/>
            <a:ext cx="19751040" cy="2575559"/>
          </a:xfrm>
        </p:spPr>
        <p:txBody>
          <a:bodyPr/>
          <a:lstStyle>
            <a:lvl1pPr marL="0" indent="0">
              <a:buNone/>
              <a:defRPr sz="4800"/>
            </a:lvl1pPr>
            <a:lvl2pPr marL="1567261" indent="0">
              <a:buNone/>
              <a:defRPr sz="4200"/>
            </a:lvl2pPr>
            <a:lvl3pPr marL="3134521" indent="0">
              <a:buNone/>
              <a:defRPr sz="3300"/>
            </a:lvl3pPr>
            <a:lvl4pPr marL="4701782" indent="0">
              <a:buNone/>
              <a:defRPr sz="3200"/>
            </a:lvl4pPr>
            <a:lvl5pPr marL="6269043" indent="0">
              <a:buNone/>
              <a:defRPr sz="3200"/>
            </a:lvl5pPr>
            <a:lvl6pPr marL="7836303" indent="0">
              <a:buNone/>
              <a:defRPr sz="3200"/>
            </a:lvl6pPr>
            <a:lvl7pPr marL="9403564" indent="0">
              <a:buNone/>
              <a:defRPr sz="3200"/>
            </a:lvl7pPr>
            <a:lvl8pPr marL="10970824" indent="0">
              <a:buNone/>
              <a:defRPr sz="3200"/>
            </a:lvl8pPr>
            <a:lvl9pPr marL="12538085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3"/>
            <a:ext cx="29626560" cy="3657600"/>
          </a:xfrm>
          <a:prstGeom prst="rect">
            <a:avLst/>
          </a:prstGeom>
        </p:spPr>
        <p:txBody>
          <a:bodyPr vert="horz" lIns="313451" tIns="156725" rIns="313451" bIns="1567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7"/>
            <a:ext cx="29626560" cy="14483081"/>
          </a:xfrm>
          <a:prstGeom prst="rect">
            <a:avLst/>
          </a:prstGeom>
        </p:spPr>
        <p:txBody>
          <a:bodyPr vert="horz" lIns="313451" tIns="156725" rIns="313451" bIns="1567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451" tIns="156725" rIns="313451" bIns="156725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4BFCC-B43F-4492-BAC8-8011B6F518A8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451" tIns="156725" rIns="313451" bIns="156725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451" tIns="156725" rIns="313451" bIns="156725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F982-258D-449A-8346-F5EE5A5EF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521" rtl="0" eaLnBrk="1" latinLnBrk="0" hangingPunct="1">
        <a:spcBef>
          <a:spcPct val="0"/>
        </a:spcBef>
        <a:buNone/>
        <a:defRPr sz="1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446" indent="-1175446" algn="l" defTabSz="3134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800" indent="-979537" algn="l" defTabSz="3134521" rtl="0" eaLnBrk="1" latinLnBrk="0" hangingPunct="1">
        <a:spcBef>
          <a:spcPct val="20000"/>
        </a:spcBef>
        <a:buFont typeface="Arial" panose="020B0604020202020204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152" indent="-783629" algn="l" defTabSz="3134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412" indent="-783629" algn="l" defTabSz="3134521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7052673" indent="-783629" algn="l" defTabSz="3134521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19935" indent="-783629" algn="l" defTabSz="3134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194" indent="-783629" algn="l" defTabSz="3134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4456" indent="-783629" algn="l" defTabSz="3134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1715" indent="-783629" algn="l" defTabSz="3134521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261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521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782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69043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6303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3564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0824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085" algn="l" defTabSz="313452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ounded Rectangle 280"/>
          <p:cNvSpPr/>
          <p:nvPr/>
        </p:nvSpPr>
        <p:spPr>
          <a:xfrm>
            <a:off x="22098000" y="7553053"/>
            <a:ext cx="4267200" cy="5867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2899790" y="14004455"/>
            <a:ext cx="3312495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sz="2800" dirty="0">
                <a:latin typeface="Lavanderia Sturdy" pitchFamily="50" charset="0"/>
                <a:cs typeface="Andalus" panose="02020603050405020304" pitchFamily="18" charset="-78"/>
              </a:rPr>
              <a:t>Enter the names here</a:t>
            </a:r>
            <a:endParaRPr lang="en-US" sz="2800" dirty="0">
              <a:latin typeface="Lavanderia Sturdy" pitchFamily="50" charset="0"/>
              <a:cs typeface="Andalus" panose="02020603050405020304" pitchFamily="18" charset="-78"/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26755726" y="831241"/>
            <a:ext cx="4267200" cy="5867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6529024" y="6981839"/>
            <a:ext cx="4951492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sz="2800" dirty="0">
                <a:latin typeface="Lavanderia Sturdy" pitchFamily="50" charset="0"/>
                <a:cs typeface="Andalus" panose="02020603050405020304" pitchFamily="18" charset="-78"/>
              </a:rPr>
              <a:t>Enter the names here</a:t>
            </a:r>
            <a:endParaRPr lang="en-US" sz="2800" dirty="0">
              <a:latin typeface="Lavanderia Sturdy" pitchFamily="50" charset="0"/>
              <a:cs typeface="Andalus" panose="02020603050405020304" pitchFamily="18" charset="-78"/>
            </a:endParaRPr>
          </a:p>
        </p:txBody>
      </p:sp>
      <p:sp>
        <p:nvSpPr>
          <p:cNvPr id="288" name="Rounded Rectangle 287"/>
          <p:cNvSpPr/>
          <p:nvPr/>
        </p:nvSpPr>
        <p:spPr>
          <a:xfrm>
            <a:off x="27351581" y="14266060"/>
            <a:ext cx="4267200" cy="5867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46"/>
          <a:stretch/>
        </p:blipFill>
        <p:spPr>
          <a:xfrm>
            <a:off x="27656381" y="14531090"/>
            <a:ext cx="3657600" cy="5337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3" name="TextBox 112"/>
          <p:cNvSpPr txBox="1"/>
          <p:nvPr/>
        </p:nvSpPr>
        <p:spPr>
          <a:xfrm>
            <a:off x="27119731" y="20333923"/>
            <a:ext cx="4730899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sz="2800" dirty="0">
                <a:latin typeface="Lavanderia Sturdy" pitchFamily="50" charset="0"/>
                <a:cs typeface="Andalus" panose="02020603050405020304" pitchFamily="18" charset="-78"/>
              </a:rPr>
              <a:t>Enter the names here</a:t>
            </a:r>
            <a:endParaRPr lang="en-US" sz="2800" dirty="0">
              <a:latin typeface="Lavanderia Sturdy" pitchFamily="50" charset="0"/>
              <a:cs typeface="Andalus" panose="02020603050405020304" pitchFamily="18" charset="-78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276747" y="16641902"/>
            <a:ext cx="10593236" cy="3631753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sz="11500" dirty="0" smtClean="0">
                <a:latin typeface="English111 Presto BT" panose="030306020406070F0B05" pitchFamily="66" charset="0"/>
              </a:rPr>
              <a:t>Lina &amp; Nick</a:t>
            </a:r>
            <a:endParaRPr lang="en-US" sz="11500" dirty="0">
              <a:latin typeface="English111 Presto BT" panose="030306020406070F0B05" pitchFamily="66" charset="0"/>
            </a:endParaRPr>
          </a:p>
          <a:p>
            <a:pPr algn="ctr"/>
            <a:r>
              <a:rPr lang="en-US" sz="11500" dirty="0" smtClean="0">
                <a:latin typeface="English111 Presto BT" panose="030306020406070F0B05" pitchFamily="66" charset="0"/>
              </a:rPr>
              <a:t>5</a:t>
            </a:r>
            <a:r>
              <a:rPr lang="en-US" sz="11500" dirty="0" smtClean="0">
                <a:latin typeface="English111 Presto BT" panose="030306020406070F0B05" pitchFamily="66" charset="0"/>
              </a:rPr>
              <a:t>.16.2008</a:t>
            </a:r>
            <a:endParaRPr lang="en-US" sz="11500" dirty="0">
              <a:latin typeface="English111 Presto BT" panose="030306020406070F0B05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22592" y="8597263"/>
            <a:ext cx="1038497" cy="4185072"/>
            <a:chOff x="10314153" y="8760064"/>
            <a:chExt cx="1038497" cy="4185072"/>
          </a:xfrm>
        </p:grpSpPr>
        <p:grpSp>
          <p:nvGrpSpPr>
            <p:cNvPr id="12" name="Group 11"/>
            <p:cNvGrpSpPr/>
            <p:nvPr/>
          </p:nvGrpSpPr>
          <p:grpSpPr>
            <a:xfrm>
              <a:off x="10350439" y="8905530"/>
              <a:ext cx="1002211" cy="3905952"/>
              <a:chOff x="10350439" y="8905530"/>
              <a:chExt cx="1002211" cy="3905952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10350439" y="8905530"/>
                <a:ext cx="38100" cy="39059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0397161" y="10868425"/>
                <a:ext cx="838200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11235361" y="10782023"/>
                <a:ext cx="117289" cy="152965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10350439" y="8760064"/>
              <a:ext cx="76200" cy="14546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10314153" y="12799670"/>
              <a:ext cx="76200" cy="14546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507432" y="10693465"/>
            <a:ext cx="1031689" cy="159135"/>
            <a:chOff x="20507432" y="10693465"/>
            <a:chExt cx="1031689" cy="159135"/>
          </a:xfrm>
        </p:grpSpPr>
        <p:cxnSp>
          <p:nvCxnSpPr>
            <p:cNvPr id="254" name="Straight Connector 253"/>
            <p:cNvCxnSpPr/>
            <p:nvPr/>
          </p:nvCxnSpPr>
          <p:spPr>
            <a:xfrm rot="10800000">
              <a:off x="20624721" y="10766198"/>
              <a:ext cx="8382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Rounded Rectangle 254"/>
            <p:cNvSpPr/>
            <p:nvPr/>
          </p:nvSpPr>
          <p:spPr>
            <a:xfrm rot="10800000">
              <a:off x="20507432" y="10699635"/>
              <a:ext cx="117289" cy="15296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 rot="10800000">
              <a:off x="21462921" y="10693465"/>
              <a:ext cx="76200" cy="14546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 rot="10800000">
            <a:off x="28326974" y="8597263"/>
            <a:ext cx="1038497" cy="4185072"/>
            <a:chOff x="10314153" y="8760064"/>
            <a:chExt cx="1038497" cy="4185072"/>
          </a:xfrm>
        </p:grpSpPr>
        <p:grpSp>
          <p:nvGrpSpPr>
            <p:cNvPr id="263" name="Group 262"/>
            <p:cNvGrpSpPr/>
            <p:nvPr/>
          </p:nvGrpSpPr>
          <p:grpSpPr>
            <a:xfrm>
              <a:off x="10350439" y="8905530"/>
              <a:ext cx="1002211" cy="3905952"/>
              <a:chOff x="10350439" y="8905530"/>
              <a:chExt cx="1002211" cy="3905952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flipH="1">
                <a:off x="10350439" y="8905530"/>
                <a:ext cx="38100" cy="390595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10397161" y="10868425"/>
                <a:ext cx="838200" cy="0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Rounded Rectangle 267"/>
              <p:cNvSpPr/>
              <p:nvPr/>
            </p:nvSpPr>
            <p:spPr>
              <a:xfrm>
                <a:off x="11235361" y="10782023"/>
                <a:ext cx="117289" cy="152965"/>
              </a:xfrm>
              <a:prstGeom prst="round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4" name="Oval 263"/>
            <p:cNvSpPr/>
            <p:nvPr/>
          </p:nvSpPr>
          <p:spPr>
            <a:xfrm>
              <a:off x="10350439" y="8760064"/>
              <a:ext cx="76200" cy="14546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10314153" y="12799670"/>
              <a:ext cx="76200" cy="14546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 rot="10800000">
            <a:off x="11179213" y="10571971"/>
            <a:ext cx="1031689" cy="159135"/>
            <a:chOff x="20507432" y="10693465"/>
            <a:chExt cx="1031689" cy="159135"/>
          </a:xfrm>
        </p:grpSpPr>
        <p:cxnSp>
          <p:nvCxnSpPr>
            <p:cNvPr id="278" name="Straight Connector 277"/>
            <p:cNvCxnSpPr/>
            <p:nvPr/>
          </p:nvCxnSpPr>
          <p:spPr>
            <a:xfrm rot="10800000">
              <a:off x="20624721" y="10766198"/>
              <a:ext cx="838200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Rounded Rectangle 278"/>
            <p:cNvSpPr/>
            <p:nvPr/>
          </p:nvSpPr>
          <p:spPr>
            <a:xfrm rot="10800000">
              <a:off x="20507432" y="10699635"/>
              <a:ext cx="117289" cy="15296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 rot="10800000">
              <a:off x="21462921" y="10693465"/>
              <a:ext cx="76200" cy="14546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ounded Rectangle 288"/>
          <p:cNvSpPr/>
          <p:nvPr/>
        </p:nvSpPr>
        <p:spPr>
          <a:xfrm>
            <a:off x="6751657" y="7553053"/>
            <a:ext cx="4267200" cy="5867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309778" y="13553480"/>
            <a:ext cx="3274790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sz="2800" dirty="0">
                <a:latin typeface="Lavanderia Sturdy" pitchFamily="50" charset="0"/>
                <a:cs typeface="Andalus" panose="02020603050405020304" pitchFamily="18" charset="-78"/>
              </a:rPr>
              <a:t>Enter the names here</a:t>
            </a:r>
            <a:endParaRPr lang="en-US" sz="2800" dirty="0">
              <a:latin typeface="Lavanderia Sturdy" pitchFamily="50" charset="0"/>
              <a:cs typeface="Andalus" panose="02020603050405020304" pitchFamily="18" charset="-78"/>
            </a:endParaRPr>
          </a:p>
        </p:txBody>
      </p:sp>
      <p:sp>
        <p:nvSpPr>
          <p:cNvPr id="292" name="Rounded Rectangle 291"/>
          <p:cNvSpPr/>
          <p:nvPr/>
        </p:nvSpPr>
        <p:spPr>
          <a:xfrm>
            <a:off x="1175132" y="791138"/>
            <a:ext cx="4267200" cy="5867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/>
          <p:cNvSpPr txBox="1"/>
          <p:nvPr/>
        </p:nvSpPr>
        <p:spPr>
          <a:xfrm>
            <a:off x="1671337" y="6769067"/>
            <a:ext cx="3274790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sz="2800" dirty="0" smtClean="0">
                <a:latin typeface="Lavanderia Sturdy" pitchFamily="50" charset="0"/>
                <a:cs typeface="Andalus" panose="02020603050405020304" pitchFamily="18" charset="-78"/>
              </a:rPr>
              <a:t>Enter the names here</a:t>
            </a:r>
            <a:endParaRPr lang="en-US" sz="2800" dirty="0">
              <a:latin typeface="Lavanderia Sturdy" pitchFamily="50" charset="0"/>
              <a:cs typeface="Andalus" panose="02020603050405020304" pitchFamily="18" charset="-78"/>
            </a:endParaRPr>
          </a:p>
        </p:txBody>
      </p:sp>
      <p:sp>
        <p:nvSpPr>
          <p:cNvPr id="293" name="Rounded Rectangle 292"/>
          <p:cNvSpPr/>
          <p:nvPr/>
        </p:nvSpPr>
        <p:spPr>
          <a:xfrm>
            <a:off x="1425309" y="14266060"/>
            <a:ext cx="4267200" cy="5867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2004446" y="20373294"/>
            <a:ext cx="3274790" cy="523210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pPr algn="ctr"/>
            <a:r>
              <a:rPr lang="en-US" sz="2800" dirty="0">
                <a:latin typeface="Lavanderia Sturdy" pitchFamily="50" charset="0"/>
                <a:cs typeface="Andalus" panose="02020603050405020304" pitchFamily="18" charset="-78"/>
              </a:rPr>
              <a:t>Enter the names here</a:t>
            </a:r>
            <a:endParaRPr lang="en-US" sz="2800" dirty="0">
              <a:latin typeface="Lavanderia Sturdy" pitchFamily="50" charset="0"/>
              <a:cs typeface="Andalus" panose="02020603050405020304" pitchFamily="18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615143" y="5695453"/>
            <a:ext cx="7829698" cy="954454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:\Pictures\2008\Wedding\lance_nicole094.jpg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155" y="6094418"/>
            <a:ext cx="6977674" cy="8722093"/>
          </a:xfrm>
          <a:prstGeom prst="roundRect">
            <a:avLst/>
          </a:prstGeom>
          <a:noFill/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46"/>
          <a:stretch/>
        </p:blipFill>
        <p:spPr>
          <a:xfrm>
            <a:off x="22402800" y="7753985"/>
            <a:ext cx="3657600" cy="5337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46"/>
          <a:stretch/>
        </p:blipFill>
        <p:spPr>
          <a:xfrm>
            <a:off x="27060526" y="1031548"/>
            <a:ext cx="3657600" cy="5337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46"/>
          <a:stretch/>
        </p:blipFill>
        <p:spPr>
          <a:xfrm>
            <a:off x="1479932" y="1031548"/>
            <a:ext cx="3657600" cy="5337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46"/>
          <a:stretch/>
        </p:blipFill>
        <p:spPr>
          <a:xfrm>
            <a:off x="1736970" y="14539621"/>
            <a:ext cx="3657600" cy="5337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46"/>
          <a:stretch/>
        </p:blipFill>
        <p:spPr>
          <a:xfrm>
            <a:off x="7056457" y="7818083"/>
            <a:ext cx="3657600" cy="5337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97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59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Dyer</dc:creator>
  <cp:lastModifiedBy>Dyer</cp:lastModifiedBy>
  <cp:revision>24</cp:revision>
  <dcterms:created xsi:type="dcterms:W3CDTF">2015-06-19T04:31:44Z</dcterms:created>
  <dcterms:modified xsi:type="dcterms:W3CDTF">2016-09-20T22:38:05Z</dcterms:modified>
</cp:coreProperties>
</file>