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8" r:id="rId5"/>
    <p:sldId id="267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41384-8BD3-4623-93CB-00542C4A49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2C7E1-6E58-43DE-B2E2-877663EF1D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actual framework and calculations description</a:t>
          </a:r>
        </a:p>
      </dgm:t>
    </dgm:pt>
    <dgm:pt modelId="{7CDD0C3F-5EF6-47E5-9115-3C05D143BEE2}" type="parTrans" cxnId="{59BE6ED6-4D02-436B-A041-04FBC4824D54}">
      <dgm:prSet/>
      <dgm:spPr/>
      <dgm:t>
        <a:bodyPr/>
        <a:lstStyle/>
        <a:p>
          <a:endParaRPr lang="en-US" sz="1600"/>
        </a:p>
      </dgm:t>
    </dgm:pt>
    <dgm:pt modelId="{1E82226C-1FEC-4484-A231-A127152DE5A4}" type="sibTrans" cxnId="{59BE6ED6-4D02-436B-A041-04FBC4824D54}">
      <dgm:prSet/>
      <dgm:spPr/>
      <dgm:t>
        <a:bodyPr/>
        <a:lstStyle/>
        <a:p>
          <a:endParaRPr lang="en-US" sz="1600"/>
        </a:p>
      </dgm:t>
    </dgm:pt>
    <dgm:pt modelId="{4F15B968-4E58-4176-A81C-916F55847F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relevance of why we have selected this framework</a:t>
          </a:r>
        </a:p>
      </dgm:t>
    </dgm:pt>
    <dgm:pt modelId="{963452E8-0D67-48A5-AACE-5F96AAA6C422}" type="parTrans" cxnId="{DA549198-2CA8-4B0C-AB58-6EDB9A12E55D}">
      <dgm:prSet/>
      <dgm:spPr/>
      <dgm:t>
        <a:bodyPr/>
        <a:lstStyle/>
        <a:p>
          <a:endParaRPr lang="en-US" sz="1600"/>
        </a:p>
      </dgm:t>
    </dgm:pt>
    <dgm:pt modelId="{2F8EBF2C-72C5-4AE4-8B3F-D878483A125D}" type="sibTrans" cxnId="{DA549198-2CA8-4B0C-AB58-6EDB9A12E55D}">
      <dgm:prSet/>
      <dgm:spPr/>
      <dgm:t>
        <a:bodyPr/>
        <a:lstStyle/>
        <a:p>
          <a:endParaRPr lang="en-US" sz="1600"/>
        </a:p>
      </dgm:t>
    </dgm:pt>
    <dgm:pt modelId="{41C69AFC-199B-4789-8D9A-DF4DA1BBA4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Ease of using and handling WRT user and organization of this framework</a:t>
          </a:r>
        </a:p>
      </dgm:t>
    </dgm:pt>
    <dgm:pt modelId="{CC296D9D-C5B2-4568-8895-B2BBD78C8777}" type="parTrans" cxnId="{1DDD4EA5-586C-47FE-8DFC-1A730B069AC5}">
      <dgm:prSet/>
      <dgm:spPr/>
      <dgm:t>
        <a:bodyPr/>
        <a:lstStyle/>
        <a:p>
          <a:endParaRPr lang="en-US" sz="1600"/>
        </a:p>
      </dgm:t>
    </dgm:pt>
    <dgm:pt modelId="{D9A01261-BB3E-42DB-B946-81DA234D5A7B}" type="sibTrans" cxnId="{1DDD4EA5-586C-47FE-8DFC-1A730B069AC5}">
      <dgm:prSet/>
      <dgm:spPr/>
      <dgm:t>
        <a:bodyPr/>
        <a:lstStyle/>
        <a:p>
          <a:endParaRPr lang="en-US" sz="1600"/>
        </a:p>
      </dgm:t>
    </dgm:pt>
    <dgm:pt modelId="{FF9D9872-9DC4-49AC-BF01-8B7EA7E298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Further questions </a:t>
          </a:r>
          <a:r>
            <a:rPr lang="en-US" sz="1600">
              <a:solidFill>
                <a:schemeClr val="tx1"/>
              </a:solidFill>
              <a:cs typeface="Calibri Light"/>
            </a:rPr>
            <a:t>to be asked to gain insights based on responses</a:t>
          </a:r>
          <a:endParaRPr lang="en-US" sz="1600">
            <a:solidFill>
              <a:schemeClr val="tx1"/>
            </a:solidFill>
          </a:endParaRPr>
        </a:p>
      </dgm:t>
    </dgm:pt>
    <dgm:pt modelId="{52B6C195-41FE-4884-939D-D2003CD06603}" type="parTrans" cxnId="{6ACCCB16-5BD0-41DB-8E47-8F009945E63A}">
      <dgm:prSet/>
      <dgm:spPr/>
      <dgm:t>
        <a:bodyPr/>
        <a:lstStyle/>
        <a:p>
          <a:endParaRPr lang="en-IN"/>
        </a:p>
      </dgm:t>
    </dgm:pt>
    <dgm:pt modelId="{5ACF60E8-B1D7-4C3A-B650-FAA2E780D048}" type="sibTrans" cxnId="{6ACCCB16-5BD0-41DB-8E47-8F009945E63A}">
      <dgm:prSet/>
      <dgm:spPr/>
      <dgm:t>
        <a:bodyPr/>
        <a:lstStyle/>
        <a:p>
          <a:endParaRPr lang="en-IN"/>
        </a:p>
      </dgm:t>
    </dgm:pt>
    <dgm:pt modelId="{B8C36E00-EF87-4AB5-8A86-A24748B27165}" type="pres">
      <dgm:prSet presAssocID="{46841384-8BD3-4623-93CB-00542C4A49FA}" presName="root" presStyleCnt="0">
        <dgm:presLayoutVars>
          <dgm:dir/>
          <dgm:resizeHandles val="exact"/>
        </dgm:presLayoutVars>
      </dgm:prSet>
      <dgm:spPr/>
    </dgm:pt>
    <dgm:pt modelId="{196659EE-60B9-447F-8D47-DE564CDEB269}" type="pres">
      <dgm:prSet presAssocID="{BB92C7E1-6E58-43DE-B2E2-877663EF1DE2}" presName="compNode" presStyleCnt="0"/>
      <dgm:spPr/>
    </dgm:pt>
    <dgm:pt modelId="{544DCC78-DD72-48B8-828B-70E44D7B4FE3}" type="pres">
      <dgm:prSet presAssocID="{BB92C7E1-6E58-43DE-B2E2-877663EF1DE2}" presName="bgRect" presStyleLbl="bgShp" presStyleIdx="0" presStyleCnt="4"/>
      <dgm:spPr/>
    </dgm:pt>
    <dgm:pt modelId="{54908310-9042-4288-A0C6-AD5AF097EA7B}" type="pres">
      <dgm:prSet presAssocID="{BB92C7E1-6E58-43DE-B2E2-877663EF1D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63061F7-8A0B-4316-9B14-F49F63DB73F9}" type="pres">
      <dgm:prSet presAssocID="{BB92C7E1-6E58-43DE-B2E2-877663EF1DE2}" presName="spaceRect" presStyleCnt="0"/>
      <dgm:spPr/>
    </dgm:pt>
    <dgm:pt modelId="{1BF09771-2FA7-4676-96C3-E0919FEC6E6F}" type="pres">
      <dgm:prSet presAssocID="{BB92C7E1-6E58-43DE-B2E2-877663EF1DE2}" presName="parTx" presStyleLbl="revTx" presStyleIdx="0" presStyleCnt="4">
        <dgm:presLayoutVars>
          <dgm:chMax val="0"/>
          <dgm:chPref val="0"/>
        </dgm:presLayoutVars>
      </dgm:prSet>
      <dgm:spPr/>
    </dgm:pt>
    <dgm:pt modelId="{A1A20046-7F0D-40EF-89E6-16B38CD2A217}" type="pres">
      <dgm:prSet presAssocID="{1E82226C-1FEC-4484-A231-A127152DE5A4}" presName="sibTrans" presStyleCnt="0"/>
      <dgm:spPr/>
    </dgm:pt>
    <dgm:pt modelId="{DFF405B8-DF67-4B82-A52B-5BE1EB3DA670}" type="pres">
      <dgm:prSet presAssocID="{FF9D9872-9DC4-49AC-BF01-8B7EA7E298E6}" presName="compNode" presStyleCnt="0"/>
      <dgm:spPr/>
    </dgm:pt>
    <dgm:pt modelId="{0C02E93E-9E75-4DBA-93FD-C39ABA629CC5}" type="pres">
      <dgm:prSet presAssocID="{FF9D9872-9DC4-49AC-BF01-8B7EA7E298E6}" presName="bgRect" presStyleLbl="bgShp" presStyleIdx="1" presStyleCnt="4"/>
      <dgm:spPr/>
    </dgm:pt>
    <dgm:pt modelId="{099B117E-BA12-4561-B98E-D186FE16D3C0}" type="pres">
      <dgm:prSet presAssocID="{FF9D9872-9DC4-49AC-BF01-8B7EA7E298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with solid fill"/>
        </a:ext>
      </dgm:extLst>
    </dgm:pt>
    <dgm:pt modelId="{610CA702-7BA1-47D4-B188-E05979E3E743}" type="pres">
      <dgm:prSet presAssocID="{FF9D9872-9DC4-49AC-BF01-8B7EA7E298E6}" presName="spaceRect" presStyleCnt="0"/>
      <dgm:spPr/>
    </dgm:pt>
    <dgm:pt modelId="{DB0A1658-4C4E-442E-B4CC-0B698F88AB36}" type="pres">
      <dgm:prSet presAssocID="{FF9D9872-9DC4-49AC-BF01-8B7EA7E298E6}" presName="parTx" presStyleLbl="revTx" presStyleIdx="1" presStyleCnt="4">
        <dgm:presLayoutVars>
          <dgm:chMax val="0"/>
          <dgm:chPref val="0"/>
        </dgm:presLayoutVars>
      </dgm:prSet>
      <dgm:spPr/>
    </dgm:pt>
    <dgm:pt modelId="{1A059A52-3B09-4FC5-994E-194ABD0A6C76}" type="pres">
      <dgm:prSet presAssocID="{5ACF60E8-B1D7-4C3A-B650-FAA2E780D048}" presName="sibTrans" presStyleCnt="0"/>
      <dgm:spPr/>
    </dgm:pt>
    <dgm:pt modelId="{FA708F45-70EE-441E-A660-59F122CC95A5}" type="pres">
      <dgm:prSet presAssocID="{4F15B968-4E58-4176-A81C-916F55847FFF}" presName="compNode" presStyleCnt="0"/>
      <dgm:spPr/>
    </dgm:pt>
    <dgm:pt modelId="{D2C4806A-268E-4832-AA42-F320AB991DAA}" type="pres">
      <dgm:prSet presAssocID="{4F15B968-4E58-4176-A81C-916F55847FFF}" presName="bgRect" presStyleLbl="bgShp" presStyleIdx="2" presStyleCnt="4"/>
      <dgm:spPr/>
    </dgm:pt>
    <dgm:pt modelId="{DF9202F6-48DF-42CC-B4F3-18C6F958CD0C}" type="pres">
      <dgm:prSet presAssocID="{4F15B968-4E58-4176-A81C-916F55847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D13B74-53FC-424D-A9B6-5D6EC693F054}" type="pres">
      <dgm:prSet presAssocID="{4F15B968-4E58-4176-A81C-916F55847FFF}" presName="spaceRect" presStyleCnt="0"/>
      <dgm:spPr/>
    </dgm:pt>
    <dgm:pt modelId="{C21A9B83-F250-4F74-A5C2-C1D2949C55CE}" type="pres">
      <dgm:prSet presAssocID="{4F15B968-4E58-4176-A81C-916F55847FFF}" presName="parTx" presStyleLbl="revTx" presStyleIdx="2" presStyleCnt="4">
        <dgm:presLayoutVars>
          <dgm:chMax val="0"/>
          <dgm:chPref val="0"/>
        </dgm:presLayoutVars>
      </dgm:prSet>
      <dgm:spPr/>
    </dgm:pt>
    <dgm:pt modelId="{43B33F04-E909-4093-9E82-0967E2A75A10}" type="pres">
      <dgm:prSet presAssocID="{2F8EBF2C-72C5-4AE4-8B3F-D878483A125D}" presName="sibTrans" presStyleCnt="0"/>
      <dgm:spPr/>
    </dgm:pt>
    <dgm:pt modelId="{56BE3CE1-C0EE-483D-9534-BCD412D6F6CB}" type="pres">
      <dgm:prSet presAssocID="{41C69AFC-199B-4789-8D9A-DF4DA1BBA4F8}" presName="compNode" presStyleCnt="0"/>
      <dgm:spPr/>
    </dgm:pt>
    <dgm:pt modelId="{EFF79404-2C21-4FF3-8C74-CA0729B02260}" type="pres">
      <dgm:prSet presAssocID="{41C69AFC-199B-4789-8D9A-DF4DA1BBA4F8}" presName="bgRect" presStyleLbl="bgShp" presStyleIdx="3" presStyleCnt="4"/>
      <dgm:spPr/>
    </dgm:pt>
    <dgm:pt modelId="{4D30B1CA-E540-4F5F-ADC3-A5C25A2417CF}" type="pres">
      <dgm:prSet presAssocID="{41C69AFC-199B-4789-8D9A-DF4DA1BBA4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296EB70-2A2A-43EA-B7A3-F3C2A9D2B126}" type="pres">
      <dgm:prSet presAssocID="{41C69AFC-199B-4789-8D9A-DF4DA1BBA4F8}" presName="spaceRect" presStyleCnt="0"/>
      <dgm:spPr/>
    </dgm:pt>
    <dgm:pt modelId="{F375CC85-6132-49EA-B2F5-666ED68B7292}" type="pres">
      <dgm:prSet presAssocID="{41C69AFC-199B-4789-8D9A-DF4DA1BBA4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DE7810-8F49-4A0E-8257-42379224A419}" type="presOf" srcId="{FF9D9872-9DC4-49AC-BF01-8B7EA7E298E6}" destId="{DB0A1658-4C4E-442E-B4CC-0B698F88AB36}" srcOrd="0" destOrd="0" presId="urn:microsoft.com/office/officeart/2018/2/layout/IconVerticalSolidList"/>
    <dgm:cxn modelId="{BA965711-C973-4E9E-84B8-28067F5F3444}" type="presOf" srcId="{BB92C7E1-6E58-43DE-B2E2-877663EF1DE2}" destId="{1BF09771-2FA7-4676-96C3-E0919FEC6E6F}" srcOrd="0" destOrd="0" presId="urn:microsoft.com/office/officeart/2018/2/layout/IconVerticalSolidList"/>
    <dgm:cxn modelId="{6ACCCB16-5BD0-41DB-8E47-8F009945E63A}" srcId="{46841384-8BD3-4623-93CB-00542C4A49FA}" destId="{FF9D9872-9DC4-49AC-BF01-8B7EA7E298E6}" srcOrd="1" destOrd="0" parTransId="{52B6C195-41FE-4884-939D-D2003CD06603}" sibTransId="{5ACF60E8-B1D7-4C3A-B650-FAA2E780D048}"/>
    <dgm:cxn modelId="{FE176C33-1AA7-4AF1-954B-60A0EA0D16EC}" type="presOf" srcId="{4F15B968-4E58-4176-A81C-916F55847FFF}" destId="{C21A9B83-F250-4F74-A5C2-C1D2949C55CE}" srcOrd="0" destOrd="0" presId="urn:microsoft.com/office/officeart/2018/2/layout/IconVerticalSolidList"/>
    <dgm:cxn modelId="{0F111D8B-6C8C-45C5-AA86-CDFB2F1E649D}" type="presOf" srcId="{46841384-8BD3-4623-93CB-00542C4A49FA}" destId="{B8C36E00-EF87-4AB5-8A86-A24748B27165}" srcOrd="0" destOrd="0" presId="urn:microsoft.com/office/officeart/2018/2/layout/IconVerticalSolidList"/>
    <dgm:cxn modelId="{DA549198-2CA8-4B0C-AB58-6EDB9A12E55D}" srcId="{46841384-8BD3-4623-93CB-00542C4A49FA}" destId="{4F15B968-4E58-4176-A81C-916F55847FFF}" srcOrd="2" destOrd="0" parTransId="{963452E8-0D67-48A5-AACE-5F96AAA6C422}" sibTransId="{2F8EBF2C-72C5-4AE4-8B3F-D878483A125D}"/>
    <dgm:cxn modelId="{1DDD4EA5-586C-47FE-8DFC-1A730B069AC5}" srcId="{46841384-8BD3-4623-93CB-00542C4A49FA}" destId="{41C69AFC-199B-4789-8D9A-DF4DA1BBA4F8}" srcOrd="3" destOrd="0" parTransId="{CC296D9D-C5B2-4568-8895-B2BBD78C8777}" sibTransId="{D9A01261-BB3E-42DB-B946-81DA234D5A7B}"/>
    <dgm:cxn modelId="{59BE6ED6-4D02-436B-A041-04FBC4824D54}" srcId="{46841384-8BD3-4623-93CB-00542C4A49FA}" destId="{BB92C7E1-6E58-43DE-B2E2-877663EF1DE2}" srcOrd="0" destOrd="0" parTransId="{7CDD0C3F-5EF6-47E5-9115-3C05D143BEE2}" sibTransId="{1E82226C-1FEC-4484-A231-A127152DE5A4}"/>
    <dgm:cxn modelId="{5B0FCBE8-440E-4B70-9E4E-8894C3AD0E42}" type="presOf" srcId="{41C69AFC-199B-4789-8D9A-DF4DA1BBA4F8}" destId="{F375CC85-6132-49EA-B2F5-666ED68B7292}" srcOrd="0" destOrd="0" presId="urn:microsoft.com/office/officeart/2018/2/layout/IconVerticalSolidList"/>
    <dgm:cxn modelId="{0F9D2B28-CD3B-4166-9DB3-D70D4532045A}" type="presParOf" srcId="{B8C36E00-EF87-4AB5-8A86-A24748B27165}" destId="{196659EE-60B9-447F-8D47-DE564CDEB269}" srcOrd="0" destOrd="0" presId="urn:microsoft.com/office/officeart/2018/2/layout/IconVerticalSolidList"/>
    <dgm:cxn modelId="{3EEDF302-B619-40DF-8C52-6568ED465F74}" type="presParOf" srcId="{196659EE-60B9-447F-8D47-DE564CDEB269}" destId="{544DCC78-DD72-48B8-828B-70E44D7B4FE3}" srcOrd="0" destOrd="0" presId="urn:microsoft.com/office/officeart/2018/2/layout/IconVerticalSolidList"/>
    <dgm:cxn modelId="{6DDB63B1-22FB-430B-B20F-FDF5B7988E3F}" type="presParOf" srcId="{196659EE-60B9-447F-8D47-DE564CDEB269}" destId="{54908310-9042-4288-A0C6-AD5AF097EA7B}" srcOrd="1" destOrd="0" presId="urn:microsoft.com/office/officeart/2018/2/layout/IconVerticalSolidList"/>
    <dgm:cxn modelId="{40E7B4AD-BE0C-440B-AF51-A34D56312750}" type="presParOf" srcId="{196659EE-60B9-447F-8D47-DE564CDEB269}" destId="{B63061F7-8A0B-4316-9B14-F49F63DB73F9}" srcOrd="2" destOrd="0" presId="urn:microsoft.com/office/officeart/2018/2/layout/IconVerticalSolidList"/>
    <dgm:cxn modelId="{726E8112-8373-4584-A203-A4875410A5EE}" type="presParOf" srcId="{196659EE-60B9-447F-8D47-DE564CDEB269}" destId="{1BF09771-2FA7-4676-96C3-E0919FEC6E6F}" srcOrd="3" destOrd="0" presId="urn:microsoft.com/office/officeart/2018/2/layout/IconVerticalSolidList"/>
    <dgm:cxn modelId="{C50F1A79-5B89-4E84-B851-24241948DF18}" type="presParOf" srcId="{B8C36E00-EF87-4AB5-8A86-A24748B27165}" destId="{A1A20046-7F0D-40EF-89E6-16B38CD2A217}" srcOrd="1" destOrd="0" presId="urn:microsoft.com/office/officeart/2018/2/layout/IconVerticalSolidList"/>
    <dgm:cxn modelId="{E9D50A76-C64C-4F9E-977E-A7FE3CFAAB32}" type="presParOf" srcId="{B8C36E00-EF87-4AB5-8A86-A24748B27165}" destId="{DFF405B8-DF67-4B82-A52B-5BE1EB3DA670}" srcOrd="2" destOrd="0" presId="urn:microsoft.com/office/officeart/2018/2/layout/IconVerticalSolidList"/>
    <dgm:cxn modelId="{F7B4F2ED-7F45-4D30-8AA1-8FCF5C28BD7E}" type="presParOf" srcId="{DFF405B8-DF67-4B82-A52B-5BE1EB3DA670}" destId="{0C02E93E-9E75-4DBA-93FD-C39ABA629CC5}" srcOrd="0" destOrd="0" presId="urn:microsoft.com/office/officeart/2018/2/layout/IconVerticalSolidList"/>
    <dgm:cxn modelId="{B7A7DEE0-01F2-4065-A1E8-D7D0737325F1}" type="presParOf" srcId="{DFF405B8-DF67-4B82-A52B-5BE1EB3DA670}" destId="{099B117E-BA12-4561-B98E-D186FE16D3C0}" srcOrd="1" destOrd="0" presId="urn:microsoft.com/office/officeart/2018/2/layout/IconVerticalSolidList"/>
    <dgm:cxn modelId="{F94329B0-B461-4FA8-98D8-6C39A0A34BB8}" type="presParOf" srcId="{DFF405B8-DF67-4B82-A52B-5BE1EB3DA670}" destId="{610CA702-7BA1-47D4-B188-E05979E3E743}" srcOrd="2" destOrd="0" presId="urn:microsoft.com/office/officeart/2018/2/layout/IconVerticalSolidList"/>
    <dgm:cxn modelId="{4115F26F-C1FC-4A59-91EF-B894503DC017}" type="presParOf" srcId="{DFF405B8-DF67-4B82-A52B-5BE1EB3DA670}" destId="{DB0A1658-4C4E-442E-B4CC-0B698F88AB36}" srcOrd="3" destOrd="0" presId="urn:microsoft.com/office/officeart/2018/2/layout/IconVerticalSolidList"/>
    <dgm:cxn modelId="{335200EA-8374-4EFB-8DA8-46C1F9ADF776}" type="presParOf" srcId="{B8C36E00-EF87-4AB5-8A86-A24748B27165}" destId="{1A059A52-3B09-4FC5-994E-194ABD0A6C76}" srcOrd="3" destOrd="0" presId="urn:microsoft.com/office/officeart/2018/2/layout/IconVerticalSolidList"/>
    <dgm:cxn modelId="{90F2141E-CAE8-47BD-8732-3E3D0791611A}" type="presParOf" srcId="{B8C36E00-EF87-4AB5-8A86-A24748B27165}" destId="{FA708F45-70EE-441E-A660-59F122CC95A5}" srcOrd="4" destOrd="0" presId="urn:microsoft.com/office/officeart/2018/2/layout/IconVerticalSolidList"/>
    <dgm:cxn modelId="{C725CBF1-4F19-4953-921C-7D39A970FF58}" type="presParOf" srcId="{FA708F45-70EE-441E-A660-59F122CC95A5}" destId="{D2C4806A-268E-4832-AA42-F320AB991DAA}" srcOrd="0" destOrd="0" presId="urn:microsoft.com/office/officeart/2018/2/layout/IconVerticalSolidList"/>
    <dgm:cxn modelId="{1FF8C8A0-1985-4A05-A691-12241868BA98}" type="presParOf" srcId="{FA708F45-70EE-441E-A660-59F122CC95A5}" destId="{DF9202F6-48DF-42CC-B4F3-18C6F958CD0C}" srcOrd="1" destOrd="0" presId="urn:microsoft.com/office/officeart/2018/2/layout/IconVerticalSolidList"/>
    <dgm:cxn modelId="{D4304138-96A3-4E43-B1CA-96B46A0409A5}" type="presParOf" srcId="{FA708F45-70EE-441E-A660-59F122CC95A5}" destId="{C3D13B74-53FC-424D-A9B6-5D6EC693F054}" srcOrd="2" destOrd="0" presId="urn:microsoft.com/office/officeart/2018/2/layout/IconVerticalSolidList"/>
    <dgm:cxn modelId="{9E1CAD68-CE75-4864-9A35-E85B424EBD1F}" type="presParOf" srcId="{FA708F45-70EE-441E-A660-59F122CC95A5}" destId="{C21A9B83-F250-4F74-A5C2-C1D2949C55CE}" srcOrd="3" destOrd="0" presId="urn:microsoft.com/office/officeart/2018/2/layout/IconVerticalSolidList"/>
    <dgm:cxn modelId="{7DA2AD87-8DFE-4194-9A48-99ED3E99A037}" type="presParOf" srcId="{B8C36E00-EF87-4AB5-8A86-A24748B27165}" destId="{43B33F04-E909-4093-9E82-0967E2A75A10}" srcOrd="5" destOrd="0" presId="urn:microsoft.com/office/officeart/2018/2/layout/IconVerticalSolidList"/>
    <dgm:cxn modelId="{8407D197-DD63-4FCA-85A6-0A89D954C133}" type="presParOf" srcId="{B8C36E00-EF87-4AB5-8A86-A24748B27165}" destId="{56BE3CE1-C0EE-483D-9534-BCD412D6F6CB}" srcOrd="6" destOrd="0" presId="urn:microsoft.com/office/officeart/2018/2/layout/IconVerticalSolidList"/>
    <dgm:cxn modelId="{C9C522C8-6466-48BE-AF5A-1560A76FE894}" type="presParOf" srcId="{56BE3CE1-C0EE-483D-9534-BCD412D6F6CB}" destId="{EFF79404-2C21-4FF3-8C74-CA0729B02260}" srcOrd="0" destOrd="0" presId="urn:microsoft.com/office/officeart/2018/2/layout/IconVerticalSolidList"/>
    <dgm:cxn modelId="{1E8F4872-CAD5-4D64-8076-5A4F92DCFE0B}" type="presParOf" srcId="{56BE3CE1-C0EE-483D-9534-BCD412D6F6CB}" destId="{4D30B1CA-E540-4F5F-ADC3-A5C25A2417CF}" srcOrd="1" destOrd="0" presId="urn:microsoft.com/office/officeart/2018/2/layout/IconVerticalSolidList"/>
    <dgm:cxn modelId="{BE3A16DC-4111-4104-BB2B-D8D491DB6148}" type="presParOf" srcId="{56BE3CE1-C0EE-483D-9534-BCD412D6F6CB}" destId="{3296EB70-2A2A-43EA-B7A3-F3C2A9D2B126}" srcOrd="2" destOrd="0" presId="urn:microsoft.com/office/officeart/2018/2/layout/IconVerticalSolidList"/>
    <dgm:cxn modelId="{DCFEF379-2F50-4208-9DAE-B45AC4647FD9}" type="presParOf" srcId="{56BE3CE1-C0EE-483D-9534-BCD412D6F6CB}" destId="{F375CC85-6132-49EA-B2F5-666ED68B7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4FAFD-7254-4510-957C-F92023FEAE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A10E33-0FC6-47D4-97E5-C853DE802031}">
      <dgm:prSet custT="1"/>
      <dgm:spPr/>
      <dgm:t>
        <a:bodyPr/>
        <a:lstStyle/>
        <a:p>
          <a:r>
            <a:rPr lang="en-US" sz="1600" dirty="0"/>
            <a:t>Customer Satisfaction Score (CSAT)</a:t>
          </a:r>
          <a:endParaRPr lang="en-IN" sz="1600" dirty="0"/>
        </a:p>
      </dgm:t>
    </dgm:pt>
    <dgm:pt modelId="{BF672E60-3991-465A-B6F4-6E00E2AE33BB}" type="parTrans" cxnId="{F8843C7F-EE22-43EE-955B-68324F1840AB}">
      <dgm:prSet/>
      <dgm:spPr/>
      <dgm:t>
        <a:bodyPr/>
        <a:lstStyle/>
        <a:p>
          <a:endParaRPr lang="en-IN"/>
        </a:p>
      </dgm:t>
    </dgm:pt>
    <dgm:pt modelId="{0FF7E365-9D67-45CD-A779-F1F3250626F4}" type="sibTrans" cxnId="{F8843C7F-EE22-43EE-955B-68324F1840AB}">
      <dgm:prSet/>
      <dgm:spPr/>
      <dgm:t>
        <a:bodyPr/>
        <a:lstStyle/>
        <a:p>
          <a:endParaRPr lang="en-IN"/>
        </a:p>
      </dgm:t>
    </dgm:pt>
    <dgm:pt modelId="{BFFB6C1A-A2EF-4063-BBAB-D3E9DEDF1946}">
      <dgm:prSet custT="1"/>
      <dgm:spPr/>
      <dgm:t>
        <a:bodyPr/>
        <a:lstStyle/>
        <a:p>
          <a:r>
            <a:rPr lang="en-US" sz="1600" dirty="0"/>
            <a:t>With a focus on customer satisfaction, the CSAT score centers around a single survey question: </a:t>
          </a:r>
          <a:endParaRPr lang="en-IN" sz="1600" dirty="0"/>
        </a:p>
      </dgm:t>
    </dgm:pt>
    <dgm:pt modelId="{34CB4469-6424-4CFD-A2BC-F5B77CDC7C29}" type="parTrans" cxnId="{88E84153-99CE-42D7-BC37-55562215E150}">
      <dgm:prSet/>
      <dgm:spPr/>
      <dgm:t>
        <a:bodyPr/>
        <a:lstStyle/>
        <a:p>
          <a:endParaRPr lang="en-IN"/>
        </a:p>
      </dgm:t>
    </dgm:pt>
    <dgm:pt modelId="{926CF900-3789-4193-89F1-0B73A0C5F647}" type="sibTrans" cxnId="{88E84153-99CE-42D7-BC37-55562215E150}">
      <dgm:prSet/>
      <dgm:spPr/>
      <dgm:t>
        <a:bodyPr/>
        <a:lstStyle/>
        <a:p>
          <a:endParaRPr lang="en-IN"/>
        </a:p>
      </dgm:t>
    </dgm:pt>
    <dgm:pt modelId="{39CDA753-E061-4A80-8FCD-4115758ED082}">
      <dgm:prSet custT="1"/>
      <dgm:spPr/>
      <dgm:t>
        <a:bodyPr/>
        <a:lstStyle/>
        <a:p>
          <a:r>
            <a:rPr lang="en-US" sz="1600" dirty="0"/>
            <a:t>“</a:t>
          </a:r>
          <a:r>
            <a:rPr lang="en-US" sz="1600" b="1" dirty="0"/>
            <a:t>How satisfied were you with our service/product</a:t>
          </a:r>
          <a:r>
            <a:rPr lang="en-US" sz="1600" dirty="0"/>
            <a:t>?” </a:t>
          </a:r>
          <a:endParaRPr lang="en-IN" sz="1600" dirty="0"/>
        </a:p>
      </dgm:t>
    </dgm:pt>
    <dgm:pt modelId="{F71E8A01-DAB9-47C2-BDF3-A63ACCB18918}" type="parTrans" cxnId="{1BA68633-6C2E-494C-ACCB-25F2883C735A}">
      <dgm:prSet/>
      <dgm:spPr/>
      <dgm:t>
        <a:bodyPr/>
        <a:lstStyle/>
        <a:p>
          <a:endParaRPr lang="en-IN"/>
        </a:p>
      </dgm:t>
    </dgm:pt>
    <dgm:pt modelId="{AEC50FAF-B7C9-4B2D-A2A5-92DDE14F683B}" type="sibTrans" cxnId="{1BA68633-6C2E-494C-ACCB-25F2883C735A}">
      <dgm:prSet/>
      <dgm:spPr/>
      <dgm:t>
        <a:bodyPr/>
        <a:lstStyle/>
        <a:p>
          <a:endParaRPr lang="en-IN"/>
        </a:p>
      </dgm:t>
    </dgm:pt>
    <dgm:pt modelId="{FCB8D56A-6BFE-4BD1-9538-80FC17DAB864}">
      <dgm:prSet custT="1"/>
      <dgm:spPr/>
      <dgm:t>
        <a:bodyPr/>
        <a:lstStyle/>
        <a:p>
          <a:r>
            <a:rPr lang="en-US" sz="1600" dirty="0"/>
            <a:t>Customers rank their level of satisfaction, usually on a scale from 1-5.</a:t>
          </a:r>
          <a:endParaRPr lang="en-IN" sz="1600" dirty="0"/>
        </a:p>
      </dgm:t>
    </dgm:pt>
    <dgm:pt modelId="{D1E7363F-D4E8-40BB-9B79-162E2829F449}" type="parTrans" cxnId="{A7DDF831-36ED-4ABC-9626-D2E1D0DFBA26}">
      <dgm:prSet/>
      <dgm:spPr/>
      <dgm:t>
        <a:bodyPr/>
        <a:lstStyle/>
        <a:p>
          <a:endParaRPr lang="en-IN"/>
        </a:p>
      </dgm:t>
    </dgm:pt>
    <dgm:pt modelId="{FE5D7767-EACD-4C92-B8A0-03027A82BFD0}" type="sibTrans" cxnId="{A7DDF831-36ED-4ABC-9626-D2E1D0DFBA26}">
      <dgm:prSet/>
      <dgm:spPr/>
      <dgm:t>
        <a:bodyPr/>
        <a:lstStyle/>
        <a:p>
          <a:endParaRPr lang="en-IN"/>
        </a:p>
      </dgm:t>
    </dgm:pt>
    <dgm:pt modelId="{9E4ACDBF-2B82-4FED-BFD5-FB0ADF1D52EC}">
      <dgm:prSet custT="1"/>
      <dgm:spPr/>
      <dgm:t>
        <a:bodyPr/>
        <a:lstStyle/>
        <a:p>
          <a:r>
            <a:rPr lang="en-US" sz="1600" b="1" dirty="0"/>
            <a:t>(Total number of 4 and 5 responses) ÷ (Total number of responses) x 100</a:t>
          </a:r>
          <a:endParaRPr lang="en-IN" sz="1600" dirty="0"/>
        </a:p>
      </dgm:t>
    </dgm:pt>
    <dgm:pt modelId="{C23F96E6-EA25-41CF-B381-B640F2C667A3}" type="parTrans" cxnId="{9FCF62ED-E98C-4D8E-9D35-851A108BE8EE}">
      <dgm:prSet/>
      <dgm:spPr/>
      <dgm:t>
        <a:bodyPr/>
        <a:lstStyle/>
        <a:p>
          <a:endParaRPr lang="en-IN"/>
        </a:p>
      </dgm:t>
    </dgm:pt>
    <dgm:pt modelId="{63F78D8F-71D6-4B98-A48C-A2FBA57C5243}" type="sibTrans" cxnId="{9FCF62ED-E98C-4D8E-9D35-851A108BE8EE}">
      <dgm:prSet/>
      <dgm:spPr/>
      <dgm:t>
        <a:bodyPr/>
        <a:lstStyle/>
        <a:p>
          <a:endParaRPr lang="en-IN"/>
        </a:p>
      </dgm:t>
    </dgm:pt>
    <dgm:pt modelId="{23E0915B-6F2D-49B9-8F2F-C9CA0A19831A}">
      <dgm:prSet custT="1"/>
      <dgm:spPr/>
      <dgm:t>
        <a:bodyPr/>
        <a:lstStyle/>
        <a:p>
          <a:r>
            <a:rPr lang="en-US" sz="1600" dirty="0"/>
            <a:t>Like NPS surveys, CSAT is easy to calculate and can be used to gauge satisfaction at different stages of the customer journey.</a:t>
          </a:r>
          <a:endParaRPr lang="en-IN" sz="1600" dirty="0"/>
        </a:p>
      </dgm:t>
    </dgm:pt>
    <dgm:pt modelId="{60CEC04C-EABD-4EF2-A9E9-098D80CFBFCA}" type="parTrans" cxnId="{6EC747B3-3978-4749-A695-4B2A3123CF91}">
      <dgm:prSet/>
      <dgm:spPr/>
      <dgm:t>
        <a:bodyPr/>
        <a:lstStyle/>
        <a:p>
          <a:endParaRPr lang="en-IN"/>
        </a:p>
      </dgm:t>
    </dgm:pt>
    <dgm:pt modelId="{40A03D16-4510-4313-937A-AD8AB96DA2B8}" type="sibTrans" cxnId="{6EC747B3-3978-4749-A695-4B2A3123CF91}">
      <dgm:prSet/>
      <dgm:spPr/>
      <dgm:t>
        <a:bodyPr/>
        <a:lstStyle/>
        <a:p>
          <a:endParaRPr lang="en-IN"/>
        </a:p>
      </dgm:t>
    </dgm:pt>
    <dgm:pt modelId="{BCD8B082-0822-4A3E-9D08-A9B646EC6FA2}">
      <dgm:prSet custT="1"/>
      <dgm:spPr/>
      <dgm:t>
        <a:bodyPr/>
        <a:lstStyle/>
        <a:p>
          <a:r>
            <a:rPr lang="en-US" sz="1600"/>
            <a:t>However, CSAT only explores satisfaction at that point in time, and doesn’t encompass customer loyalty.</a:t>
          </a:r>
          <a:endParaRPr lang="en-IN" sz="1600"/>
        </a:p>
      </dgm:t>
    </dgm:pt>
    <dgm:pt modelId="{560BF600-72BC-4E4D-A9D2-23A7F1C09AEE}" type="parTrans" cxnId="{C868A1AD-FDCE-4050-AE7B-77CAE01A1E02}">
      <dgm:prSet/>
      <dgm:spPr/>
      <dgm:t>
        <a:bodyPr/>
        <a:lstStyle/>
        <a:p>
          <a:endParaRPr lang="en-IN"/>
        </a:p>
      </dgm:t>
    </dgm:pt>
    <dgm:pt modelId="{A5D9CA67-F02B-4B65-AF7A-7EA91CFDEE1D}" type="sibTrans" cxnId="{C868A1AD-FDCE-4050-AE7B-77CAE01A1E02}">
      <dgm:prSet/>
      <dgm:spPr/>
      <dgm:t>
        <a:bodyPr/>
        <a:lstStyle/>
        <a:p>
          <a:endParaRPr lang="en-IN"/>
        </a:p>
      </dgm:t>
    </dgm:pt>
    <dgm:pt modelId="{0B33D7AC-7C6C-423D-86E4-8DE29C6FEBFA}">
      <dgm:prSet custT="1"/>
      <dgm:spPr/>
      <dgm:t>
        <a:bodyPr/>
        <a:lstStyle/>
        <a:p>
          <a:r>
            <a:rPr lang="en-US" sz="1600" dirty="0"/>
            <a:t>Cons of CSAT:</a:t>
          </a:r>
          <a:endParaRPr lang="en-IN" sz="1600" dirty="0"/>
        </a:p>
      </dgm:t>
    </dgm:pt>
    <dgm:pt modelId="{E28401DB-980C-4CAA-AE36-4C6D2DC25C39}" type="parTrans" cxnId="{3E92C9D6-008E-45C0-91A1-65B366F0AC4E}">
      <dgm:prSet/>
      <dgm:spPr/>
      <dgm:t>
        <a:bodyPr/>
        <a:lstStyle/>
        <a:p>
          <a:endParaRPr lang="en-IN"/>
        </a:p>
      </dgm:t>
    </dgm:pt>
    <dgm:pt modelId="{F1E7D62F-96D7-4CFB-B33B-D333F9F5A059}" type="sibTrans" cxnId="{3E92C9D6-008E-45C0-91A1-65B366F0AC4E}">
      <dgm:prSet/>
      <dgm:spPr/>
      <dgm:t>
        <a:bodyPr/>
        <a:lstStyle/>
        <a:p>
          <a:endParaRPr lang="en-IN"/>
        </a:p>
      </dgm:t>
    </dgm:pt>
    <dgm:pt modelId="{DD2E1396-5EEA-4270-8F83-CE6633158CE7}">
      <dgm:prSet custT="1"/>
      <dgm:spPr/>
      <dgm:t>
        <a:bodyPr/>
        <a:lstStyle/>
        <a:p>
          <a:r>
            <a:rPr lang="en-US" sz="1600" b="0" i="0"/>
            <a:t>It doesn't explain why customers were satisfied or unsatisfied with their experiences</a:t>
          </a:r>
          <a:endParaRPr lang="en-IN" sz="1600"/>
        </a:p>
      </dgm:t>
    </dgm:pt>
    <dgm:pt modelId="{8821AC06-6D08-400D-9670-D811CDF7F63B}" type="parTrans" cxnId="{4F1B0759-E5FF-4E6D-AAA9-9B69E7F61B19}">
      <dgm:prSet/>
      <dgm:spPr/>
      <dgm:t>
        <a:bodyPr/>
        <a:lstStyle/>
        <a:p>
          <a:endParaRPr lang="en-IN"/>
        </a:p>
      </dgm:t>
    </dgm:pt>
    <dgm:pt modelId="{885217D0-2EC8-43A8-B211-5A4E5CB4BF54}" type="sibTrans" cxnId="{4F1B0759-E5FF-4E6D-AAA9-9B69E7F61B19}">
      <dgm:prSet/>
      <dgm:spPr/>
      <dgm:t>
        <a:bodyPr/>
        <a:lstStyle/>
        <a:p>
          <a:endParaRPr lang="en-IN"/>
        </a:p>
      </dgm:t>
    </dgm:pt>
    <dgm:pt modelId="{CDB5EADC-1D3E-4FE3-BEA6-71D8BF549EF1}">
      <dgm:prSet custT="1"/>
      <dgm:spPr/>
      <dgm:t>
        <a:bodyPr/>
        <a:lstStyle/>
        <a:p>
          <a:r>
            <a:rPr lang="en-US" sz="1600" dirty="0"/>
            <a:t>Unable to predict future satisfaction levels.</a:t>
          </a:r>
          <a:endParaRPr lang="en-IN" sz="1600" dirty="0"/>
        </a:p>
      </dgm:t>
    </dgm:pt>
    <dgm:pt modelId="{05E386CD-DD87-4767-94CC-3E2E678CFCBF}" type="parTrans" cxnId="{36721AF4-F83E-47F1-85D0-F483514761E4}">
      <dgm:prSet/>
      <dgm:spPr/>
      <dgm:t>
        <a:bodyPr/>
        <a:lstStyle/>
        <a:p>
          <a:endParaRPr lang="en-IN"/>
        </a:p>
      </dgm:t>
    </dgm:pt>
    <dgm:pt modelId="{6310A00F-29FE-4346-A7BD-A3DBD34CE2BB}" type="sibTrans" cxnId="{36721AF4-F83E-47F1-85D0-F483514761E4}">
      <dgm:prSet/>
      <dgm:spPr/>
      <dgm:t>
        <a:bodyPr/>
        <a:lstStyle/>
        <a:p>
          <a:endParaRPr lang="en-IN"/>
        </a:p>
      </dgm:t>
    </dgm:pt>
    <dgm:pt modelId="{5B29E209-5EBF-442C-8C3B-F2E81F294269}" type="pres">
      <dgm:prSet presAssocID="{AFD4FAFD-7254-4510-957C-F92023FEAE98}" presName="linear" presStyleCnt="0">
        <dgm:presLayoutVars>
          <dgm:animLvl val="lvl"/>
          <dgm:resizeHandles val="exact"/>
        </dgm:presLayoutVars>
      </dgm:prSet>
      <dgm:spPr/>
    </dgm:pt>
    <dgm:pt modelId="{8B6D7D67-CC37-41D8-9D8A-28596F4B79A6}" type="pres">
      <dgm:prSet presAssocID="{5BA10E33-0FC6-47D4-97E5-C853DE802031}" presName="parentText" presStyleLbl="node1" presStyleIdx="0" presStyleCnt="1" custScaleY="47244" custLinFactNeighborY="-8141">
        <dgm:presLayoutVars>
          <dgm:chMax val="0"/>
          <dgm:bulletEnabled val="1"/>
        </dgm:presLayoutVars>
      </dgm:prSet>
      <dgm:spPr/>
    </dgm:pt>
    <dgm:pt modelId="{C4903065-CF59-4F1D-BD31-EA4BD4A62498}" type="pres">
      <dgm:prSet presAssocID="{5BA10E33-0FC6-47D4-97E5-C853DE8020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BD1EA04-7C51-4198-A96F-F064436DC779}" type="presOf" srcId="{9E4ACDBF-2B82-4FED-BFD5-FB0ADF1D52EC}" destId="{C4903065-CF59-4F1D-BD31-EA4BD4A62498}" srcOrd="0" destOrd="3" presId="urn:microsoft.com/office/officeart/2005/8/layout/vList2"/>
    <dgm:cxn modelId="{26B6180C-AF9C-448C-B15C-21AFE99E885E}" type="presOf" srcId="{FCB8D56A-6BFE-4BD1-9538-80FC17DAB864}" destId="{C4903065-CF59-4F1D-BD31-EA4BD4A62498}" srcOrd="0" destOrd="2" presId="urn:microsoft.com/office/officeart/2005/8/layout/vList2"/>
    <dgm:cxn modelId="{9A565B21-50D5-454E-ACA1-4F1EE68B9D70}" type="presOf" srcId="{BFFB6C1A-A2EF-4063-BBAB-D3E9DEDF1946}" destId="{C4903065-CF59-4F1D-BD31-EA4BD4A62498}" srcOrd="0" destOrd="0" presId="urn:microsoft.com/office/officeart/2005/8/layout/vList2"/>
    <dgm:cxn modelId="{3BC1D72D-8816-4A59-BA36-3FB52CA7C4EC}" type="presOf" srcId="{BCD8B082-0822-4A3E-9D08-A9B646EC6FA2}" destId="{C4903065-CF59-4F1D-BD31-EA4BD4A62498}" srcOrd="0" destOrd="5" presId="urn:microsoft.com/office/officeart/2005/8/layout/vList2"/>
    <dgm:cxn modelId="{A7DDF831-36ED-4ABC-9626-D2E1D0DFBA26}" srcId="{5BA10E33-0FC6-47D4-97E5-C853DE802031}" destId="{FCB8D56A-6BFE-4BD1-9538-80FC17DAB864}" srcOrd="1" destOrd="0" parTransId="{D1E7363F-D4E8-40BB-9B79-162E2829F449}" sibTransId="{FE5D7767-EACD-4C92-B8A0-03027A82BFD0}"/>
    <dgm:cxn modelId="{1BA68633-6C2E-494C-ACCB-25F2883C735A}" srcId="{BFFB6C1A-A2EF-4063-BBAB-D3E9DEDF1946}" destId="{39CDA753-E061-4A80-8FCD-4115758ED082}" srcOrd="0" destOrd="0" parTransId="{F71E8A01-DAB9-47C2-BDF3-A63ACCB18918}" sibTransId="{AEC50FAF-B7C9-4B2D-A2A5-92DDE14F683B}"/>
    <dgm:cxn modelId="{18EE215C-B703-42F3-910B-9A16FD883216}" type="presOf" srcId="{5BA10E33-0FC6-47D4-97E5-C853DE802031}" destId="{8B6D7D67-CC37-41D8-9D8A-28596F4B79A6}" srcOrd="0" destOrd="0" presId="urn:microsoft.com/office/officeart/2005/8/layout/vList2"/>
    <dgm:cxn modelId="{DAD50073-183C-4FA8-ACFF-7B7ECBDAE5FF}" type="presOf" srcId="{DD2E1396-5EEA-4270-8F83-CE6633158CE7}" destId="{C4903065-CF59-4F1D-BD31-EA4BD4A62498}" srcOrd="0" destOrd="7" presId="urn:microsoft.com/office/officeart/2005/8/layout/vList2"/>
    <dgm:cxn modelId="{88E84153-99CE-42D7-BC37-55562215E150}" srcId="{5BA10E33-0FC6-47D4-97E5-C853DE802031}" destId="{BFFB6C1A-A2EF-4063-BBAB-D3E9DEDF1946}" srcOrd="0" destOrd="0" parTransId="{34CB4469-6424-4CFD-A2BC-F5B77CDC7C29}" sibTransId="{926CF900-3789-4193-89F1-0B73A0C5F647}"/>
    <dgm:cxn modelId="{4F1B0759-E5FF-4E6D-AAA9-9B69E7F61B19}" srcId="{0B33D7AC-7C6C-423D-86E4-8DE29C6FEBFA}" destId="{DD2E1396-5EEA-4270-8F83-CE6633158CE7}" srcOrd="0" destOrd="0" parTransId="{8821AC06-6D08-400D-9670-D811CDF7F63B}" sibTransId="{885217D0-2EC8-43A8-B211-5A4E5CB4BF54}"/>
    <dgm:cxn modelId="{98DDCA7B-EB89-45B4-B4B9-FD958AF817CF}" type="presOf" srcId="{23E0915B-6F2D-49B9-8F2F-C9CA0A19831A}" destId="{C4903065-CF59-4F1D-BD31-EA4BD4A62498}" srcOrd="0" destOrd="4" presId="urn:microsoft.com/office/officeart/2005/8/layout/vList2"/>
    <dgm:cxn modelId="{5A62A47D-1A47-4B52-B5C2-AE6E3383389B}" type="presOf" srcId="{0B33D7AC-7C6C-423D-86E4-8DE29C6FEBFA}" destId="{C4903065-CF59-4F1D-BD31-EA4BD4A62498}" srcOrd="0" destOrd="6" presId="urn:microsoft.com/office/officeart/2005/8/layout/vList2"/>
    <dgm:cxn modelId="{F8843C7F-EE22-43EE-955B-68324F1840AB}" srcId="{AFD4FAFD-7254-4510-957C-F92023FEAE98}" destId="{5BA10E33-0FC6-47D4-97E5-C853DE802031}" srcOrd="0" destOrd="0" parTransId="{BF672E60-3991-465A-B6F4-6E00E2AE33BB}" sibTransId="{0FF7E365-9D67-45CD-A779-F1F3250626F4}"/>
    <dgm:cxn modelId="{4FFC21AB-BA8E-4687-9458-4AE4B83C636B}" type="presOf" srcId="{CDB5EADC-1D3E-4FE3-BEA6-71D8BF549EF1}" destId="{C4903065-CF59-4F1D-BD31-EA4BD4A62498}" srcOrd="0" destOrd="8" presId="urn:microsoft.com/office/officeart/2005/8/layout/vList2"/>
    <dgm:cxn modelId="{C868A1AD-FDCE-4050-AE7B-77CAE01A1E02}" srcId="{5BA10E33-0FC6-47D4-97E5-C853DE802031}" destId="{BCD8B082-0822-4A3E-9D08-A9B646EC6FA2}" srcOrd="3" destOrd="0" parTransId="{560BF600-72BC-4E4D-A9D2-23A7F1C09AEE}" sibTransId="{A5D9CA67-F02B-4B65-AF7A-7EA91CFDEE1D}"/>
    <dgm:cxn modelId="{6EC747B3-3978-4749-A695-4B2A3123CF91}" srcId="{5BA10E33-0FC6-47D4-97E5-C853DE802031}" destId="{23E0915B-6F2D-49B9-8F2F-C9CA0A19831A}" srcOrd="2" destOrd="0" parTransId="{60CEC04C-EABD-4EF2-A9E9-098D80CFBFCA}" sibTransId="{40A03D16-4510-4313-937A-AD8AB96DA2B8}"/>
    <dgm:cxn modelId="{3E92C9D6-008E-45C0-91A1-65B366F0AC4E}" srcId="{5BA10E33-0FC6-47D4-97E5-C853DE802031}" destId="{0B33D7AC-7C6C-423D-86E4-8DE29C6FEBFA}" srcOrd="4" destOrd="0" parTransId="{E28401DB-980C-4CAA-AE36-4C6D2DC25C39}" sibTransId="{F1E7D62F-96D7-4CFB-B33B-D333F9F5A059}"/>
    <dgm:cxn modelId="{9FCF62ED-E98C-4D8E-9D35-851A108BE8EE}" srcId="{FCB8D56A-6BFE-4BD1-9538-80FC17DAB864}" destId="{9E4ACDBF-2B82-4FED-BFD5-FB0ADF1D52EC}" srcOrd="0" destOrd="0" parTransId="{C23F96E6-EA25-41CF-B381-B640F2C667A3}" sibTransId="{63F78D8F-71D6-4B98-A48C-A2FBA57C5243}"/>
    <dgm:cxn modelId="{039430EF-B0F7-4660-B0BD-E9E24435666B}" type="presOf" srcId="{39CDA753-E061-4A80-8FCD-4115758ED082}" destId="{C4903065-CF59-4F1D-BD31-EA4BD4A62498}" srcOrd="0" destOrd="1" presId="urn:microsoft.com/office/officeart/2005/8/layout/vList2"/>
    <dgm:cxn modelId="{36721AF4-F83E-47F1-85D0-F483514761E4}" srcId="{0B33D7AC-7C6C-423D-86E4-8DE29C6FEBFA}" destId="{CDB5EADC-1D3E-4FE3-BEA6-71D8BF549EF1}" srcOrd="1" destOrd="0" parTransId="{05E386CD-DD87-4767-94CC-3E2E678CFCBF}" sibTransId="{6310A00F-29FE-4346-A7BD-A3DBD34CE2BB}"/>
    <dgm:cxn modelId="{83AFA1F6-25A4-4E2B-A267-E443D5EA99A3}" type="presOf" srcId="{AFD4FAFD-7254-4510-957C-F92023FEAE98}" destId="{5B29E209-5EBF-442C-8C3B-F2E81F294269}" srcOrd="0" destOrd="0" presId="urn:microsoft.com/office/officeart/2005/8/layout/vList2"/>
    <dgm:cxn modelId="{5593F7C6-5A5F-411F-BB59-CB40E1DBEABC}" type="presParOf" srcId="{5B29E209-5EBF-442C-8C3B-F2E81F294269}" destId="{8B6D7D67-CC37-41D8-9D8A-28596F4B79A6}" srcOrd="0" destOrd="0" presId="urn:microsoft.com/office/officeart/2005/8/layout/vList2"/>
    <dgm:cxn modelId="{AE3C92F4-D991-4299-A320-A25B7D2F139D}" type="presParOf" srcId="{5B29E209-5EBF-442C-8C3B-F2E81F294269}" destId="{C4903065-CF59-4F1D-BD31-EA4BD4A624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36932-150C-4FAD-ADBF-A9EAE6AF6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CEAD2A-5374-49B1-B1F9-746CAEAA17F2}">
      <dgm:prSet custT="1"/>
      <dgm:spPr/>
      <dgm:t>
        <a:bodyPr/>
        <a:lstStyle/>
        <a:p>
          <a:pPr algn="l"/>
          <a:r>
            <a:rPr lang="en-US" sz="1600" dirty="0"/>
            <a:t>Customer Effort Score (CES)</a:t>
          </a:r>
          <a:endParaRPr lang="en-IN" sz="1600" dirty="0"/>
        </a:p>
      </dgm:t>
    </dgm:pt>
    <dgm:pt modelId="{F48F654D-BD1A-4BD8-8B3F-B9F48552E674}" type="parTrans" cxnId="{493BE0E7-6F4E-47AC-917E-D132AE4F5365}">
      <dgm:prSet/>
      <dgm:spPr/>
      <dgm:t>
        <a:bodyPr/>
        <a:lstStyle/>
        <a:p>
          <a:pPr algn="l"/>
          <a:endParaRPr lang="en-IN" sz="1600"/>
        </a:p>
      </dgm:t>
    </dgm:pt>
    <dgm:pt modelId="{CA5D7A2D-A1AE-4B39-BFCF-7F57B61CD1C0}" type="sibTrans" cxnId="{493BE0E7-6F4E-47AC-917E-D132AE4F5365}">
      <dgm:prSet/>
      <dgm:spPr/>
      <dgm:t>
        <a:bodyPr/>
        <a:lstStyle/>
        <a:p>
          <a:pPr algn="l"/>
          <a:endParaRPr lang="en-IN" sz="1600"/>
        </a:p>
      </dgm:t>
    </dgm:pt>
    <dgm:pt modelId="{62B03478-B2C2-4902-AF39-7E5A2B65C621}">
      <dgm:prSet custT="1"/>
      <dgm:spPr/>
      <dgm:t>
        <a:bodyPr/>
        <a:lstStyle/>
        <a:p>
          <a:pPr algn="l"/>
          <a:r>
            <a:rPr lang="en-US" sz="1600" dirty="0"/>
            <a:t>CES ranks ease of use, a key factor to customer satisfaction, with a simple question: </a:t>
          </a:r>
          <a:endParaRPr lang="en-IN" sz="1600" dirty="0"/>
        </a:p>
      </dgm:t>
    </dgm:pt>
    <dgm:pt modelId="{77079D86-57D5-477A-AE2A-82F24C8EC4BD}" type="parTrans" cxnId="{D46C58D3-A540-4739-A960-09066CDA455E}">
      <dgm:prSet/>
      <dgm:spPr/>
      <dgm:t>
        <a:bodyPr/>
        <a:lstStyle/>
        <a:p>
          <a:pPr algn="l"/>
          <a:endParaRPr lang="en-IN" sz="1600"/>
        </a:p>
      </dgm:t>
    </dgm:pt>
    <dgm:pt modelId="{DC9B29F2-280C-4ACB-910B-C12174B7F356}" type="sibTrans" cxnId="{D46C58D3-A540-4739-A960-09066CDA455E}">
      <dgm:prSet/>
      <dgm:spPr/>
      <dgm:t>
        <a:bodyPr/>
        <a:lstStyle/>
        <a:p>
          <a:pPr algn="l"/>
          <a:endParaRPr lang="en-IN" sz="1600"/>
        </a:p>
      </dgm:t>
    </dgm:pt>
    <dgm:pt modelId="{6C9ACD00-FF0F-45B8-8ED4-B60ED1A9EFA2}">
      <dgm:prSet custT="1"/>
      <dgm:spPr/>
      <dgm:t>
        <a:bodyPr/>
        <a:lstStyle/>
        <a:p>
          <a:pPr algn="l"/>
          <a:r>
            <a:rPr lang="en-US" sz="1600" dirty="0"/>
            <a:t>“</a:t>
          </a:r>
          <a:r>
            <a:rPr lang="en-US" sz="1600" b="1" dirty="0"/>
            <a:t>How much effort did it take to deal with us</a:t>
          </a:r>
          <a:r>
            <a:rPr lang="en-US" sz="1600" dirty="0"/>
            <a:t>?”</a:t>
          </a:r>
          <a:endParaRPr lang="en-IN" sz="1600" dirty="0"/>
        </a:p>
      </dgm:t>
    </dgm:pt>
    <dgm:pt modelId="{EF3AF785-CD7D-44DA-94DD-710B58E2AEC0}" type="parTrans" cxnId="{868E9468-5E7F-41B1-A414-25BF4E36268B}">
      <dgm:prSet/>
      <dgm:spPr/>
      <dgm:t>
        <a:bodyPr/>
        <a:lstStyle/>
        <a:p>
          <a:pPr algn="l"/>
          <a:endParaRPr lang="en-IN" sz="1600"/>
        </a:p>
      </dgm:t>
    </dgm:pt>
    <dgm:pt modelId="{650A7A2A-0C0E-49AD-8836-03AA58523F76}" type="sibTrans" cxnId="{868E9468-5E7F-41B1-A414-25BF4E36268B}">
      <dgm:prSet/>
      <dgm:spPr/>
      <dgm:t>
        <a:bodyPr/>
        <a:lstStyle/>
        <a:p>
          <a:pPr algn="l"/>
          <a:endParaRPr lang="en-IN" sz="1600"/>
        </a:p>
      </dgm:t>
    </dgm:pt>
    <dgm:pt modelId="{F7FE9E13-96A6-412F-BF16-9044F67081EB}">
      <dgm:prSet custT="1"/>
      <dgm:spPr/>
      <dgm:t>
        <a:bodyPr/>
        <a:lstStyle/>
        <a:p>
          <a:pPr algn="l"/>
          <a:r>
            <a:rPr lang="en-US" sz="1600" dirty="0"/>
            <a:t>Respondents rank the level of effort on a 1-5 scale.</a:t>
          </a:r>
          <a:endParaRPr lang="en-IN" sz="1600" dirty="0"/>
        </a:p>
      </dgm:t>
    </dgm:pt>
    <dgm:pt modelId="{970E812E-4DF7-4965-8A22-47312EB28A02}" type="parTrans" cxnId="{AF223DF3-2F58-40F4-94F5-3ADF6CE6B501}">
      <dgm:prSet/>
      <dgm:spPr/>
      <dgm:t>
        <a:bodyPr/>
        <a:lstStyle/>
        <a:p>
          <a:pPr algn="l"/>
          <a:endParaRPr lang="en-IN" sz="1600"/>
        </a:p>
      </dgm:t>
    </dgm:pt>
    <dgm:pt modelId="{DDE66C9E-51ED-43AF-A1E3-5EF2D46072E2}" type="sibTrans" cxnId="{AF223DF3-2F58-40F4-94F5-3ADF6CE6B501}">
      <dgm:prSet/>
      <dgm:spPr/>
      <dgm:t>
        <a:bodyPr/>
        <a:lstStyle/>
        <a:p>
          <a:pPr algn="l"/>
          <a:endParaRPr lang="en-IN" sz="1600"/>
        </a:p>
      </dgm:t>
    </dgm:pt>
    <dgm:pt modelId="{73A10702-0770-44F0-95E6-2F7298164712}">
      <dgm:prSet custT="1"/>
      <dgm:spPr/>
      <dgm:t>
        <a:bodyPr/>
        <a:lstStyle/>
        <a:p>
          <a:pPr algn="l"/>
          <a:r>
            <a:rPr lang="en-US" sz="1600" b="1"/>
            <a:t>(Total number of 4 and 5 responses) ÷ (Total number of responses) x 100</a:t>
          </a:r>
          <a:endParaRPr lang="en-IN" sz="1600"/>
        </a:p>
      </dgm:t>
    </dgm:pt>
    <dgm:pt modelId="{F759F488-608A-4D19-B0C0-9510D013E443}" type="parTrans" cxnId="{B51DB5F3-466E-421A-B422-E560DF87CF1D}">
      <dgm:prSet/>
      <dgm:spPr/>
      <dgm:t>
        <a:bodyPr/>
        <a:lstStyle/>
        <a:p>
          <a:pPr algn="l"/>
          <a:endParaRPr lang="en-IN" sz="1600"/>
        </a:p>
      </dgm:t>
    </dgm:pt>
    <dgm:pt modelId="{328EA8B5-75A0-4CEB-BC90-53238E087C3D}" type="sibTrans" cxnId="{B51DB5F3-466E-421A-B422-E560DF87CF1D}">
      <dgm:prSet/>
      <dgm:spPr/>
      <dgm:t>
        <a:bodyPr/>
        <a:lstStyle/>
        <a:p>
          <a:pPr algn="l"/>
          <a:endParaRPr lang="en-IN" sz="1600"/>
        </a:p>
      </dgm:t>
    </dgm:pt>
    <dgm:pt modelId="{65496792-0CEA-49A0-B631-2252B55FB329}">
      <dgm:prSet custT="1"/>
      <dgm:spPr/>
      <dgm:t>
        <a:bodyPr/>
        <a:lstStyle/>
        <a:p>
          <a:pPr algn="l"/>
          <a:r>
            <a:rPr lang="en-US" sz="1600"/>
            <a:t>CES is easy to conduct and requires a straightforward calculation.</a:t>
          </a:r>
          <a:endParaRPr lang="en-IN" sz="1600"/>
        </a:p>
      </dgm:t>
    </dgm:pt>
    <dgm:pt modelId="{340B2B9A-A546-439E-8DCB-5705D9933A91}" type="parTrans" cxnId="{E7269EBE-9D8D-4724-86D2-5422FC697155}">
      <dgm:prSet/>
      <dgm:spPr/>
      <dgm:t>
        <a:bodyPr/>
        <a:lstStyle/>
        <a:p>
          <a:pPr algn="l"/>
          <a:endParaRPr lang="en-IN" sz="1600"/>
        </a:p>
      </dgm:t>
    </dgm:pt>
    <dgm:pt modelId="{406D7214-A99E-49D1-A547-DA0D21F993DC}" type="sibTrans" cxnId="{E7269EBE-9D8D-4724-86D2-5422FC697155}">
      <dgm:prSet/>
      <dgm:spPr/>
      <dgm:t>
        <a:bodyPr/>
        <a:lstStyle/>
        <a:p>
          <a:pPr algn="l"/>
          <a:endParaRPr lang="en-IN" sz="1600"/>
        </a:p>
      </dgm:t>
    </dgm:pt>
    <dgm:pt modelId="{05B6DD6C-26BE-4CB8-86FA-D41A580A5E2F}">
      <dgm:prSet custT="1"/>
      <dgm:spPr/>
      <dgm:t>
        <a:bodyPr/>
        <a:lstStyle/>
        <a:p>
          <a:pPr algn="l"/>
          <a:r>
            <a:rPr lang="en-US" sz="1600"/>
            <a:t>Its data can give businesses understanding behind feature adoption, potential problems to be addressed, and reasons for churn.</a:t>
          </a:r>
          <a:endParaRPr lang="en-IN" sz="1600"/>
        </a:p>
      </dgm:t>
    </dgm:pt>
    <dgm:pt modelId="{42585602-B79E-4960-A055-D64BEF490A27}" type="parTrans" cxnId="{AD11AFC5-8733-4883-A029-267EDC6E966C}">
      <dgm:prSet/>
      <dgm:spPr/>
      <dgm:t>
        <a:bodyPr/>
        <a:lstStyle/>
        <a:p>
          <a:pPr algn="l"/>
          <a:endParaRPr lang="en-IN" sz="1600"/>
        </a:p>
      </dgm:t>
    </dgm:pt>
    <dgm:pt modelId="{852F2E44-9858-4C7A-A0A2-D90AAED83B7D}" type="sibTrans" cxnId="{AD11AFC5-8733-4883-A029-267EDC6E966C}">
      <dgm:prSet/>
      <dgm:spPr/>
      <dgm:t>
        <a:bodyPr/>
        <a:lstStyle/>
        <a:p>
          <a:pPr algn="l"/>
          <a:endParaRPr lang="en-IN" sz="1600"/>
        </a:p>
      </dgm:t>
    </dgm:pt>
    <dgm:pt modelId="{7D7F6A5F-122B-4E0B-9B44-896989A100A7}">
      <dgm:prSet custT="1"/>
      <dgm:spPr/>
      <dgm:t>
        <a:bodyPr/>
        <a:lstStyle/>
        <a:p>
          <a:pPr algn="l"/>
          <a:r>
            <a:rPr lang="en-US" sz="1600"/>
            <a:t>Also, like NPS and CSAT, CES survey questions should be supported with qualitative questions to get to the bottom of ‘why’ customers may feel a certain way.</a:t>
          </a:r>
          <a:endParaRPr lang="en-IN" sz="1600"/>
        </a:p>
      </dgm:t>
    </dgm:pt>
    <dgm:pt modelId="{8AA6C33B-E292-4142-9CA7-EDB193A67BD2}" type="parTrans" cxnId="{7F9BB885-F337-4046-9106-7A3242A6097E}">
      <dgm:prSet/>
      <dgm:spPr/>
      <dgm:t>
        <a:bodyPr/>
        <a:lstStyle/>
        <a:p>
          <a:pPr algn="l"/>
          <a:endParaRPr lang="en-IN" sz="1600"/>
        </a:p>
      </dgm:t>
    </dgm:pt>
    <dgm:pt modelId="{FF677893-D8F9-4419-87E5-F5ED93D45CF9}" type="sibTrans" cxnId="{7F9BB885-F337-4046-9106-7A3242A6097E}">
      <dgm:prSet/>
      <dgm:spPr/>
      <dgm:t>
        <a:bodyPr/>
        <a:lstStyle/>
        <a:p>
          <a:pPr algn="l"/>
          <a:endParaRPr lang="en-IN" sz="1600"/>
        </a:p>
      </dgm:t>
    </dgm:pt>
    <dgm:pt modelId="{A89B47E1-0F61-4354-A91B-3C8206A20E88}">
      <dgm:prSet custT="1"/>
      <dgm:spPr/>
      <dgm:t>
        <a:bodyPr/>
        <a:lstStyle/>
        <a:p>
          <a:pPr algn="l"/>
          <a:r>
            <a:rPr lang="en-IN" sz="1600"/>
            <a:t>Cons of CES:</a:t>
          </a:r>
        </a:p>
      </dgm:t>
    </dgm:pt>
    <dgm:pt modelId="{B399168B-63C9-4D59-B3DB-CCE2FD211A4C}" type="parTrans" cxnId="{503B0304-29B7-4A7F-B9A8-03903B81C47A}">
      <dgm:prSet/>
      <dgm:spPr/>
      <dgm:t>
        <a:bodyPr/>
        <a:lstStyle/>
        <a:p>
          <a:pPr algn="l"/>
          <a:endParaRPr lang="en-IN" sz="1600"/>
        </a:p>
      </dgm:t>
    </dgm:pt>
    <dgm:pt modelId="{8EE5BB37-8266-4338-810B-5520D1DDAD78}" type="sibTrans" cxnId="{503B0304-29B7-4A7F-B9A8-03903B81C47A}">
      <dgm:prSet/>
      <dgm:spPr/>
      <dgm:t>
        <a:bodyPr/>
        <a:lstStyle/>
        <a:p>
          <a:pPr algn="l"/>
          <a:endParaRPr lang="en-IN" sz="1600"/>
        </a:p>
      </dgm:t>
    </dgm:pt>
    <dgm:pt modelId="{207A11A3-C7D9-4C45-9ACF-9324E3D2EB5F}">
      <dgm:prSet custT="1"/>
      <dgm:spPr/>
      <dgm:t>
        <a:bodyPr/>
        <a:lstStyle/>
        <a:p>
          <a:pPr algn="l"/>
          <a:r>
            <a:rPr lang="en-US" sz="1600" b="0" i="0" dirty="0"/>
            <a:t>It only lets you know if customers found a specific aspect of your business to be challenging, making it difficult to determine what made it difficult without asking follow-up questions to get more information.</a:t>
          </a:r>
          <a:endParaRPr lang="en-IN" sz="1600" dirty="0"/>
        </a:p>
      </dgm:t>
    </dgm:pt>
    <dgm:pt modelId="{A6882968-A394-4CF3-963C-B4DF317B3D01}" type="parTrans" cxnId="{A111CC4E-F5DF-43F6-8114-A1F6E978379F}">
      <dgm:prSet/>
      <dgm:spPr/>
      <dgm:t>
        <a:bodyPr/>
        <a:lstStyle/>
        <a:p>
          <a:pPr algn="l"/>
          <a:endParaRPr lang="en-IN" sz="1600"/>
        </a:p>
      </dgm:t>
    </dgm:pt>
    <dgm:pt modelId="{49C717D0-BE98-4F27-84BA-F84CCC9C95F9}" type="sibTrans" cxnId="{A111CC4E-F5DF-43F6-8114-A1F6E978379F}">
      <dgm:prSet/>
      <dgm:spPr/>
      <dgm:t>
        <a:bodyPr/>
        <a:lstStyle/>
        <a:p>
          <a:pPr algn="l"/>
          <a:endParaRPr lang="en-IN" sz="1600"/>
        </a:p>
      </dgm:t>
    </dgm:pt>
    <dgm:pt modelId="{5B490D0B-9002-462B-8416-2FA2455B1641}">
      <dgm:prSet custT="1"/>
      <dgm:spPr/>
      <dgm:t>
        <a:bodyPr/>
        <a:lstStyle/>
        <a:p>
          <a:pPr algn="l"/>
          <a:endParaRPr lang="en-IN" sz="1600" dirty="0"/>
        </a:p>
      </dgm:t>
    </dgm:pt>
    <dgm:pt modelId="{74B02920-358B-4452-8BEB-23F04DE3FBFE}" type="parTrans" cxnId="{AC4E8A25-C0FE-4E73-B308-A77BF16F6357}">
      <dgm:prSet/>
      <dgm:spPr/>
      <dgm:t>
        <a:bodyPr/>
        <a:lstStyle/>
        <a:p>
          <a:pPr algn="l"/>
          <a:endParaRPr lang="en-IN"/>
        </a:p>
      </dgm:t>
    </dgm:pt>
    <dgm:pt modelId="{C31D332D-FF88-473F-97D8-9CC9615B4D2F}" type="sibTrans" cxnId="{AC4E8A25-C0FE-4E73-B308-A77BF16F6357}">
      <dgm:prSet/>
      <dgm:spPr/>
      <dgm:t>
        <a:bodyPr/>
        <a:lstStyle/>
        <a:p>
          <a:pPr algn="l"/>
          <a:endParaRPr lang="en-IN"/>
        </a:p>
      </dgm:t>
    </dgm:pt>
    <dgm:pt modelId="{4567D596-13CA-441B-921B-BC17E9B09B63}" type="pres">
      <dgm:prSet presAssocID="{7AC36932-150C-4FAD-ADBF-A9EAE6AF6026}" presName="linear" presStyleCnt="0">
        <dgm:presLayoutVars>
          <dgm:animLvl val="lvl"/>
          <dgm:resizeHandles val="exact"/>
        </dgm:presLayoutVars>
      </dgm:prSet>
      <dgm:spPr/>
    </dgm:pt>
    <dgm:pt modelId="{DE55A71D-F073-43D2-85E6-ED30CCF60C20}" type="pres">
      <dgm:prSet presAssocID="{83CEAD2A-5374-49B1-B1F9-746CAEAA17F2}" presName="parentText" presStyleLbl="node1" presStyleIdx="0" presStyleCnt="1" custScaleY="43956">
        <dgm:presLayoutVars>
          <dgm:chMax val="0"/>
          <dgm:bulletEnabled val="1"/>
        </dgm:presLayoutVars>
      </dgm:prSet>
      <dgm:spPr/>
    </dgm:pt>
    <dgm:pt modelId="{782891E3-B2A0-4B7B-833A-93FCFD72FEE9}" type="pres">
      <dgm:prSet presAssocID="{83CEAD2A-5374-49B1-B1F9-746CAEAA17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3B0304-29B7-4A7F-B9A8-03903B81C47A}" srcId="{83CEAD2A-5374-49B1-B1F9-746CAEAA17F2}" destId="{A89B47E1-0F61-4354-A91B-3C8206A20E88}" srcOrd="8" destOrd="0" parTransId="{B399168B-63C9-4D59-B3DB-CCE2FD211A4C}" sibTransId="{8EE5BB37-8266-4338-810B-5520D1DDAD78}"/>
    <dgm:cxn modelId="{AC4E8A25-C0FE-4E73-B308-A77BF16F6357}" srcId="{83CEAD2A-5374-49B1-B1F9-746CAEAA17F2}" destId="{5B490D0B-9002-462B-8416-2FA2455B1641}" srcOrd="0" destOrd="0" parTransId="{74B02920-358B-4452-8BEB-23F04DE3FBFE}" sibTransId="{C31D332D-FF88-473F-97D8-9CC9615B4D2F}"/>
    <dgm:cxn modelId="{C977F732-DE38-40B3-926B-46802D239C1D}" type="presOf" srcId="{83CEAD2A-5374-49B1-B1F9-746CAEAA17F2}" destId="{DE55A71D-F073-43D2-85E6-ED30CCF60C20}" srcOrd="0" destOrd="0" presId="urn:microsoft.com/office/officeart/2005/8/layout/vList2"/>
    <dgm:cxn modelId="{C95E6338-DB77-41F9-8470-B77BEA46C830}" type="presOf" srcId="{207A11A3-C7D9-4C45-9ACF-9324E3D2EB5F}" destId="{782891E3-B2A0-4B7B-833A-93FCFD72FEE9}" srcOrd="0" destOrd="9" presId="urn:microsoft.com/office/officeart/2005/8/layout/vList2"/>
    <dgm:cxn modelId="{D4E9BF39-534F-459A-8634-1E50AB9AC28C}" type="presOf" srcId="{6C9ACD00-FF0F-45B8-8ED4-B60ED1A9EFA2}" destId="{782891E3-B2A0-4B7B-833A-93FCFD72FEE9}" srcOrd="0" destOrd="2" presId="urn:microsoft.com/office/officeart/2005/8/layout/vList2"/>
    <dgm:cxn modelId="{64129D44-2B38-498E-862A-FDCF468DF635}" type="presOf" srcId="{F7FE9E13-96A6-412F-BF16-9044F67081EB}" destId="{782891E3-B2A0-4B7B-833A-93FCFD72FEE9}" srcOrd="0" destOrd="3" presId="urn:microsoft.com/office/officeart/2005/8/layout/vList2"/>
    <dgm:cxn modelId="{868E9468-5E7F-41B1-A414-25BF4E36268B}" srcId="{83CEAD2A-5374-49B1-B1F9-746CAEAA17F2}" destId="{6C9ACD00-FF0F-45B8-8ED4-B60ED1A9EFA2}" srcOrd="2" destOrd="0" parTransId="{EF3AF785-CD7D-44DA-94DD-710B58E2AEC0}" sibTransId="{650A7A2A-0C0E-49AD-8836-03AA58523F76}"/>
    <dgm:cxn modelId="{A111CC4E-F5DF-43F6-8114-A1F6E978379F}" srcId="{A89B47E1-0F61-4354-A91B-3C8206A20E88}" destId="{207A11A3-C7D9-4C45-9ACF-9324E3D2EB5F}" srcOrd="0" destOrd="0" parTransId="{A6882968-A394-4CF3-963C-B4DF317B3D01}" sibTransId="{49C717D0-BE98-4F27-84BA-F84CCC9C95F9}"/>
    <dgm:cxn modelId="{70EC6852-9402-4849-9B28-3D53FBADC498}" type="presOf" srcId="{62B03478-B2C2-4902-AF39-7E5A2B65C621}" destId="{782891E3-B2A0-4B7B-833A-93FCFD72FEE9}" srcOrd="0" destOrd="1" presId="urn:microsoft.com/office/officeart/2005/8/layout/vList2"/>
    <dgm:cxn modelId="{1D98CC72-1862-4DCF-BFE8-564465EED2C0}" type="presOf" srcId="{A89B47E1-0F61-4354-A91B-3C8206A20E88}" destId="{782891E3-B2A0-4B7B-833A-93FCFD72FEE9}" srcOrd="0" destOrd="8" presId="urn:microsoft.com/office/officeart/2005/8/layout/vList2"/>
    <dgm:cxn modelId="{F04FB77F-AE80-4E65-8927-46EFA7CB6424}" type="presOf" srcId="{5B490D0B-9002-462B-8416-2FA2455B1641}" destId="{782891E3-B2A0-4B7B-833A-93FCFD72FEE9}" srcOrd="0" destOrd="0" presId="urn:microsoft.com/office/officeart/2005/8/layout/vList2"/>
    <dgm:cxn modelId="{7F9BB885-F337-4046-9106-7A3242A6097E}" srcId="{83CEAD2A-5374-49B1-B1F9-746CAEAA17F2}" destId="{7D7F6A5F-122B-4E0B-9B44-896989A100A7}" srcOrd="7" destOrd="0" parTransId="{8AA6C33B-E292-4142-9CA7-EDB193A67BD2}" sibTransId="{FF677893-D8F9-4419-87E5-F5ED93D45CF9}"/>
    <dgm:cxn modelId="{16643A8B-6CCB-4DE8-864C-590CB77CB06B}" type="presOf" srcId="{65496792-0CEA-49A0-B631-2252B55FB329}" destId="{782891E3-B2A0-4B7B-833A-93FCFD72FEE9}" srcOrd="0" destOrd="5" presId="urn:microsoft.com/office/officeart/2005/8/layout/vList2"/>
    <dgm:cxn modelId="{F3D62A93-5F42-44C1-A56E-26B6322E837C}" type="presOf" srcId="{7D7F6A5F-122B-4E0B-9B44-896989A100A7}" destId="{782891E3-B2A0-4B7B-833A-93FCFD72FEE9}" srcOrd="0" destOrd="7" presId="urn:microsoft.com/office/officeart/2005/8/layout/vList2"/>
    <dgm:cxn modelId="{BE523999-DF60-4080-B678-EC43314B0F17}" type="presOf" srcId="{73A10702-0770-44F0-95E6-2F7298164712}" destId="{782891E3-B2A0-4B7B-833A-93FCFD72FEE9}" srcOrd="0" destOrd="4" presId="urn:microsoft.com/office/officeart/2005/8/layout/vList2"/>
    <dgm:cxn modelId="{E7269EBE-9D8D-4724-86D2-5422FC697155}" srcId="{83CEAD2A-5374-49B1-B1F9-746CAEAA17F2}" destId="{65496792-0CEA-49A0-B631-2252B55FB329}" srcOrd="5" destOrd="0" parTransId="{340B2B9A-A546-439E-8DCB-5705D9933A91}" sibTransId="{406D7214-A99E-49D1-A547-DA0D21F993DC}"/>
    <dgm:cxn modelId="{AD11AFC5-8733-4883-A029-267EDC6E966C}" srcId="{83CEAD2A-5374-49B1-B1F9-746CAEAA17F2}" destId="{05B6DD6C-26BE-4CB8-86FA-D41A580A5E2F}" srcOrd="6" destOrd="0" parTransId="{42585602-B79E-4960-A055-D64BEF490A27}" sibTransId="{852F2E44-9858-4C7A-A0A2-D90AAED83B7D}"/>
    <dgm:cxn modelId="{D46C58D3-A540-4739-A960-09066CDA455E}" srcId="{83CEAD2A-5374-49B1-B1F9-746CAEAA17F2}" destId="{62B03478-B2C2-4902-AF39-7E5A2B65C621}" srcOrd="1" destOrd="0" parTransId="{77079D86-57D5-477A-AE2A-82F24C8EC4BD}" sibTransId="{DC9B29F2-280C-4ACB-910B-C12174B7F356}"/>
    <dgm:cxn modelId="{493BE0E7-6F4E-47AC-917E-D132AE4F5365}" srcId="{7AC36932-150C-4FAD-ADBF-A9EAE6AF6026}" destId="{83CEAD2A-5374-49B1-B1F9-746CAEAA17F2}" srcOrd="0" destOrd="0" parTransId="{F48F654D-BD1A-4BD8-8B3F-B9F48552E674}" sibTransId="{CA5D7A2D-A1AE-4B39-BFCF-7F57B61CD1C0}"/>
    <dgm:cxn modelId="{E34BB5E8-79B7-4E6D-B381-5209777776B9}" type="presOf" srcId="{05B6DD6C-26BE-4CB8-86FA-D41A580A5E2F}" destId="{782891E3-B2A0-4B7B-833A-93FCFD72FEE9}" srcOrd="0" destOrd="6" presId="urn:microsoft.com/office/officeart/2005/8/layout/vList2"/>
    <dgm:cxn modelId="{AF223DF3-2F58-40F4-94F5-3ADF6CE6B501}" srcId="{83CEAD2A-5374-49B1-B1F9-746CAEAA17F2}" destId="{F7FE9E13-96A6-412F-BF16-9044F67081EB}" srcOrd="3" destOrd="0" parTransId="{970E812E-4DF7-4965-8A22-47312EB28A02}" sibTransId="{DDE66C9E-51ED-43AF-A1E3-5EF2D46072E2}"/>
    <dgm:cxn modelId="{B51DB5F3-466E-421A-B422-E560DF87CF1D}" srcId="{83CEAD2A-5374-49B1-B1F9-746CAEAA17F2}" destId="{73A10702-0770-44F0-95E6-2F7298164712}" srcOrd="4" destOrd="0" parTransId="{F759F488-608A-4D19-B0C0-9510D013E443}" sibTransId="{328EA8B5-75A0-4CEB-BC90-53238E087C3D}"/>
    <dgm:cxn modelId="{46E65AF6-B3C3-40FE-A15B-16E6659B4D84}" type="presOf" srcId="{7AC36932-150C-4FAD-ADBF-A9EAE6AF6026}" destId="{4567D596-13CA-441B-921B-BC17E9B09B63}" srcOrd="0" destOrd="0" presId="urn:microsoft.com/office/officeart/2005/8/layout/vList2"/>
    <dgm:cxn modelId="{26C634B6-923A-422E-B9D5-0BAAD93D2F0D}" type="presParOf" srcId="{4567D596-13CA-441B-921B-BC17E9B09B63}" destId="{DE55A71D-F073-43D2-85E6-ED30CCF60C20}" srcOrd="0" destOrd="0" presId="urn:microsoft.com/office/officeart/2005/8/layout/vList2"/>
    <dgm:cxn modelId="{5BE261CC-AF4D-4921-8BD8-92D73CEC1CAA}" type="presParOf" srcId="{4567D596-13CA-441B-921B-BC17E9B09B63}" destId="{782891E3-B2A0-4B7B-833A-93FCFD72FEE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751FCE-7C8E-46F1-982B-B44B3A67729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B8F0BD-D4EA-42E0-BC44-E2FE29FB3717}">
      <dgm:prSet custT="1"/>
      <dgm:spPr/>
      <dgm:t>
        <a:bodyPr/>
        <a:lstStyle/>
        <a:p>
          <a:endParaRPr lang="en-IN" sz="1600" i="1" dirty="0">
            <a:latin typeface="+mn-lt"/>
          </a:endParaRPr>
        </a:p>
      </dgm:t>
    </dgm:pt>
    <dgm:pt modelId="{3EE43B8D-5258-49ED-92C5-2B985CFE7B7A}" type="parTrans" cxnId="{258CCA7E-F19A-4C3F-B590-DFD89DEF3C1E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31DFA85A-35BA-4CD8-AAED-573643F09AF9}" type="sibTrans" cxnId="{258CCA7E-F19A-4C3F-B590-DFD89DEF3C1E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8E1FD4D1-FDDA-4494-BE08-792EE5465F1A}">
      <dgm:prSet custT="1"/>
      <dgm:spPr/>
      <dgm:t>
        <a:bodyPr/>
        <a:lstStyle/>
        <a:p>
          <a:r>
            <a:rPr lang="en-IN" sz="1600" i="1" dirty="0">
              <a:latin typeface="+mn-lt"/>
            </a:rPr>
            <a:t>How efficient is the service for you.</a:t>
          </a:r>
        </a:p>
      </dgm:t>
    </dgm:pt>
    <dgm:pt modelId="{9B14B1A7-A007-47E8-BE6C-6443A355C5FF}" type="parTrans" cxnId="{190188A2-2BC6-4850-850D-D277B53DD64C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AD984FD6-5A2C-4C15-BD97-6313459C3AEA}" type="sibTrans" cxnId="{190188A2-2BC6-4850-850D-D277B53DD64C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16A8EB7B-180C-42DE-936B-257B931969BC}">
      <dgm:prSet custT="1"/>
      <dgm:spPr/>
      <dgm:t>
        <a:bodyPr/>
        <a:lstStyle/>
        <a:p>
          <a:endParaRPr lang="en-IN" sz="1600" i="1" dirty="0">
            <a:latin typeface="+mn-lt"/>
          </a:endParaRPr>
        </a:p>
      </dgm:t>
    </dgm:pt>
    <dgm:pt modelId="{473EF8DF-01BE-479A-9FF5-9A85C7E0072D}" type="parTrans" cxnId="{BBED7180-9BAF-498B-B8D8-64EBAFED7A1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B516EC17-6200-4073-8738-0CECC13D1F99}" type="sibTrans" cxnId="{BBED7180-9BAF-498B-B8D8-64EBAFED7A1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F294DC99-621C-473C-A350-78441872B3FA}">
      <dgm:prSet custT="1"/>
      <dgm:spPr/>
      <dgm:t>
        <a:bodyPr/>
        <a:lstStyle/>
        <a:p>
          <a:r>
            <a:rPr lang="en-US" sz="1600" i="1" dirty="0">
              <a:latin typeface="+mn-lt"/>
            </a:rPr>
            <a:t>Would you like to tell us what is the shortcoming of our service/your expectations?</a:t>
          </a:r>
          <a:endParaRPr lang="en-IN" sz="1600" i="1" dirty="0">
            <a:latin typeface="+mn-lt"/>
          </a:endParaRPr>
        </a:p>
      </dgm:t>
    </dgm:pt>
    <dgm:pt modelId="{E5C88667-F384-4DBD-8CB5-641D4F088B43}" type="parTrans" cxnId="{D2010B31-DA23-4102-B088-B59A4719FDA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F51CF89B-6118-4F98-976B-EB37D198B97F}" type="sibTrans" cxnId="{D2010B31-DA23-4102-B088-B59A4719FDA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092D82F9-929F-4D02-A3D0-C44EA945BCF3}">
      <dgm:prSet custT="1"/>
      <dgm:spPr/>
      <dgm:t>
        <a:bodyPr/>
        <a:lstStyle/>
        <a:p>
          <a:r>
            <a:rPr lang="en-US" sz="1600" i="1" dirty="0">
              <a:latin typeface="+mn-lt"/>
            </a:rPr>
            <a:t>How satisfied are you with the response time of our service.</a:t>
          </a:r>
          <a:endParaRPr lang="en-IN" sz="1600" i="1" dirty="0">
            <a:latin typeface="+mn-lt"/>
          </a:endParaRPr>
        </a:p>
      </dgm:t>
    </dgm:pt>
    <dgm:pt modelId="{75AD8AFE-3083-441F-9958-94F9B1756945}" type="sibTrans" cxnId="{C9EB4905-E539-4B29-8CC7-97D7FD4C9B6F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D29E8082-6099-466D-AFF9-48C894CD2080}" type="parTrans" cxnId="{C9EB4905-E539-4B29-8CC7-97D7FD4C9B6F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1CA901BC-D637-4199-B3B2-772544C6BAD9}">
      <dgm:prSet custT="1"/>
      <dgm:spPr/>
      <dgm:t>
        <a:bodyPr/>
        <a:lstStyle/>
        <a:p>
          <a:endParaRPr lang="en-IN" sz="1600" i="1" dirty="0">
            <a:latin typeface="+mn-lt"/>
          </a:endParaRPr>
        </a:p>
      </dgm:t>
    </dgm:pt>
    <dgm:pt modelId="{0A731864-2CD1-449D-895C-CF7F7F5DF089}" type="parTrans" cxnId="{99EEA1A5-1733-4F76-9AC5-9172F9266E1A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210F3B0A-9183-4CC7-ADBA-7B5F2767737A}" type="sibTrans" cxnId="{99EEA1A5-1733-4F76-9AC5-9172F9266E1A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6D2C9167-1C23-4446-9627-F0999CAAAA61}">
      <dgm:prSet custT="1"/>
      <dgm:spPr/>
      <dgm:t>
        <a:bodyPr/>
        <a:lstStyle/>
        <a:p>
          <a:endParaRPr lang="en-IN" sz="1600" i="1" dirty="0">
            <a:latin typeface="+mn-lt"/>
          </a:endParaRPr>
        </a:p>
      </dgm:t>
    </dgm:pt>
    <dgm:pt modelId="{1C2B0E0B-5C3B-4003-8FCE-3D41BEB472B5}" type="parTrans" cxnId="{B8705413-F135-46F8-923D-89A40A72867D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D2F2E477-4157-4F4D-9E56-0A37FB88B180}" type="sibTrans" cxnId="{B8705413-F135-46F8-923D-89A40A72867D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73081316-FF89-4ED2-9E66-A2A21998E4F0}">
      <dgm:prSet custT="1"/>
      <dgm:spPr/>
      <dgm:t>
        <a:bodyPr/>
        <a:lstStyle/>
        <a:p>
          <a:r>
            <a:rPr lang="en-US" sz="1600" i="1" dirty="0">
              <a:latin typeface="+mn-lt"/>
            </a:rPr>
            <a:t>Would you like to share what we feature you need us to add in our service</a:t>
          </a:r>
          <a:endParaRPr lang="en-IN" sz="1600" i="1" dirty="0">
            <a:latin typeface="+mn-lt"/>
          </a:endParaRPr>
        </a:p>
      </dgm:t>
    </dgm:pt>
    <dgm:pt modelId="{A120980F-6659-4B2F-8955-7FF7C87F163F}" type="parTrans" cxnId="{8C3828DE-8E60-46BC-80DA-EB3FDC161D86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6D014BEA-C4F0-4A11-8BD2-68920419768B}" type="sibTrans" cxnId="{8C3828DE-8E60-46BC-80DA-EB3FDC161D86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7BF7D90E-A9C8-4642-9034-2F092EFA856C}">
      <dgm:prSet custT="1"/>
      <dgm:spPr/>
      <dgm:t>
        <a:bodyPr/>
        <a:lstStyle/>
        <a:p>
          <a:endParaRPr lang="en-IN" sz="1600" i="1" dirty="0">
            <a:latin typeface="+mn-lt"/>
          </a:endParaRPr>
        </a:p>
      </dgm:t>
    </dgm:pt>
    <dgm:pt modelId="{DE52A215-CB27-409A-B0B7-3069483A9216}" type="parTrans" cxnId="{6C050F00-89D5-48C8-A8FA-47E90D6FE03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35507FBC-EBC8-4245-9C28-6B8AD95AD4C7}" type="sibTrans" cxnId="{6C050F00-89D5-48C8-A8FA-47E90D6FE033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3CA75F57-25CF-4B24-8C39-23CDB2EE48E1}">
      <dgm:prSet custT="1"/>
      <dgm:spPr/>
      <dgm:t>
        <a:bodyPr/>
        <a:lstStyle/>
        <a:p>
          <a:r>
            <a:rPr lang="en-US" sz="1600" i="1" dirty="0">
              <a:latin typeface="+mn-lt"/>
            </a:rPr>
            <a:t>Is our service easy to use</a:t>
          </a:r>
          <a:endParaRPr lang="en-IN" sz="1600" i="1" dirty="0">
            <a:latin typeface="+mn-lt"/>
          </a:endParaRPr>
        </a:p>
      </dgm:t>
    </dgm:pt>
    <dgm:pt modelId="{79D10D6A-39DE-4A4E-90DD-1CE94537D9A4}" type="sibTrans" cxnId="{DA1FAE23-8B0C-4C0A-9880-F387CCD3FC4C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81E72E03-E196-45DE-BCEA-11B1F31FE326}" type="parTrans" cxnId="{DA1FAE23-8B0C-4C0A-9880-F387CCD3FC4C}">
      <dgm:prSet/>
      <dgm:spPr/>
      <dgm:t>
        <a:bodyPr/>
        <a:lstStyle/>
        <a:p>
          <a:endParaRPr lang="en-IN" sz="1600" i="1">
            <a:latin typeface="+mn-lt"/>
          </a:endParaRPr>
        </a:p>
      </dgm:t>
    </dgm:pt>
    <dgm:pt modelId="{680DD67A-4C62-40A7-9C1B-915FD73F72DB}" type="pres">
      <dgm:prSet presAssocID="{F9751FCE-7C8E-46F1-982B-B44B3A677292}" presName="Name0" presStyleCnt="0">
        <dgm:presLayoutVars>
          <dgm:dir/>
          <dgm:resizeHandles val="exact"/>
        </dgm:presLayoutVars>
      </dgm:prSet>
      <dgm:spPr/>
    </dgm:pt>
    <dgm:pt modelId="{76165187-531C-4D19-B2B3-5F4FE0F579AD}" type="pres">
      <dgm:prSet presAssocID="{F9751FCE-7C8E-46F1-982B-B44B3A677292}" presName="arrow" presStyleLbl="bgShp" presStyleIdx="0" presStyleCnt="1"/>
      <dgm:spPr/>
    </dgm:pt>
    <dgm:pt modelId="{DD880790-D9F0-4ED9-BAD1-6832916DAC99}" type="pres">
      <dgm:prSet presAssocID="{F9751FCE-7C8E-46F1-982B-B44B3A677292}" presName="points" presStyleCnt="0"/>
      <dgm:spPr/>
    </dgm:pt>
    <dgm:pt modelId="{C32BB812-35F0-417C-8DE0-D4A930D85758}" type="pres">
      <dgm:prSet presAssocID="{C1B8F0BD-D4EA-42E0-BC44-E2FE29FB3717}" presName="compositeA" presStyleCnt="0"/>
      <dgm:spPr/>
    </dgm:pt>
    <dgm:pt modelId="{F9ACD303-1FF7-42C0-9597-9831D3B1B390}" type="pres">
      <dgm:prSet presAssocID="{C1B8F0BD-D4EA-42E0-BC44-E2FE29FB3717}" presName="textA" presStyleLbl="revTx" presStyleIdx="0" presStyleCnt="5" custScaleX="163509">
        <dgm:presLayoutVars>
          <dgm:bulletEnabled val="1"/>
        </dgm:presLayoutVars>
      </dgm:prSet>
      <dgm:spPr/>
    </dgm:pt>
    <dgm:pt modelId="{76954484-CB25-4935-9DE7-E10145AFD579}" type="pres">
      <dgm:prSet presAssocID="{C1B8F0BD-D4EA-42E0-BC44-E2FE29FB3717}" presName="circleA" presStyleLbl="node1" presStyleIdx="0" presStyleCnt="5"/>
      <dgm:spPr/>
    </dgm:pt>
    <dgm:pt modelId="{FAD85A8D-61DB-4347-BF56-CC46BD926528}" type="pres">
      <dgm:prSet presAssocID="{C1B8F0BD-D4EA-42E0-BC44-E2FE29FB3717}" presName="spaceA" presStyleCnt="0"/>
      <dgm:spPr/>
    </dgm:pt>
    <dgm:pt modelId="{E3D614E5-39E0-44FC-89C7-A732A04186C4}" type="pres">
      <dgm:prSet presAssocID="{31DFA85A-35BA-4CD8-AAED-573643F09AF9}" presName="space" presStyleCnt="0"/>
      <dgm:spPr/>
    </dgm:pt>
    <dgm:pt modelId="{529D0E54-25E2-44F4-A48D-C600060F735B}" type="pres">
      <dgm:prSet presAssocID="{16A8EB7B-180C-42DE-936B-257B931969BC}" presName="compositeB" presStyleCnt="0"/>
      <dgm:spPr/>
    </dgm:pt>
    <dgm:pt modelId="{EF70DE9C-C31D-45CB-8FA0-C81152E19194}" type="pres">
      <dgm:prSet presAssocID="{16A8EB7B-180C-42DE-936B-257B931969BC}" presName="textB" presStyleLbl="revTx" presStyleIdx="1" presStyleCnt="5" custScaleX="178963">
        <dgm:presLayoutVars>
          <dgm:bulletEnabled val="1"/>
        </dgm:presLayoutVars>
      </dgm:prSet>
      <dgm:spPr/>
    </dgm:pt>
    <dgm:pt modelId="{EEC24F38-34E8-4CC9-9488-29C9D933F5B8}" type="pres">
      <dgm:prSet presAssocID="{16A8EB7B-180C-42DE-936B-257B931969BC}" presName="circleB" presStyleLbl="node1" presStyleIdx="1" presStyleCnt="5"/>
      <dgm:spPr/>
    </dgm:pt>
    <dgm:pt modelId="{7A7F4AA7-B762-4F13-BE25-B73241F17CAD}" type="pres">
      <dgm:prSet presAssocID="{16A8EB7B-180C-42DE-936B-257B931969BC}" presName="spaceB" presStyleCnt="0"/>
      <dgm:spPr/>
    </dgm:pt>
    <dgm:pt modelId="{36D5C369-E28B-43C1-A70B-51533F50673D}" type="pres">
      <dgm:prSet presAssocID="{B516EC17-6200-4073-8738-0CECC13D1F99}" presName="space" presStyleCnt="0"/>
      <dgm:spPr/>
    </dgm:pt>
    <dgm:pt modelId="{926F46A7-D9B4-470B-A50B-850C6A0A59E2}" type="pres">
      <dgm:prSet presAssocID="{1CA901BC-D637-4199-B3B2-772544C6BAD9}" presName="compositeA" presStyleCnt="0"/>
      <dgm:spPr/>
    </dgm:pt>
    <dgm:pt modelId="{4F7ED8F1-D4BA-4832-9CEE-B035E4946C95}" type="pres">
      <dgm:prSet presAssocID="{1CA901BC-D637-4199-B3B2-772544C6BAD9}" presName="textA" presStyleLbl="revTx" presStyleIdx="2" presStyleCnt="5" custScaleX="191881">
        <dgm:presLayoutVars>
          <dgm:bulletEnabled val="1"/>
        </dgm:presLayoutVars>
      </dgm:prSet>
      <dgm:spPr/>
    </dgm:pt>
    <dgm:pt modelId="{652E29F8-A5E1-4A39-9E62-302BB63606D5}" type="pres">
      <dgm:prSet presAssocID="{1CA901BC-D637-4199-B3B2-772544C6BAD9}" presName="circleA" presStyleLbl="node1" presStyleIdx="2" presStyleCnt="5"/>
      <dgm:spPr/>
    </dgm:pt>
    <dgm:pt modelId="{3A0990FC-CA5F-4E18-8CE0-F49436ACC389}" type="pres">
      <dgm:prSet presAssocID="{1CA901BC-D637-4199-B3B2-772544C6BAD9}" presName="spaceA" presStyleCnt="0"/>
      <dgm:spPr/>
    </dgm:pt>
    <dgm:pt modelId="{10BC8520-0F85-4765-A67A-62C27EDD39E1}" type="pres">
      <dgm:prSet presAssocID="{210F3B0A-9183-4CC7-ADBA-7B5F2767737A}" presName="space" presStyleCnt="0"/>
      <dgm:spPr/>
    </dgm:pt>
    <dgm:pt modelId="{7C4E9D68-D842-4A7A-A8C9-B0DEF8043B1B}" type="pres">
      <dgm:prSet presAssocID="{6D2C9167-1C23-4446-9627-F0999CAAAA61}" presName="compositeB" presStyleCnt="0"/>
      <dgm:spPr/>
    </dgm:pt>
    <dgm:pt modelId="{7B0092B4-3555-44C7-9A0B-BBC36571EFAF}" type="pres">
      <dgm:prSet presAssocID="{6D2C9167-1C23-4446-9627-F0999CAAAA61}" presName="textB" presStyleLbl="revTx" presStyleIdx="3" presStyleCnt="5" custScaleX="196037">
        <dgm:presLayoutVars>
          <dgm:bulletEnabled val="1"/>
        </dgm:presLayoutVars>
      </dgm:prSet>
      <dgm:spPr/>
    </dgm:pt>
    <dgm:pt modelId="{497DEC9F-E035-49FE-9D05-D0E8EDAECFA7}" type="pres">
      <dgm:prSet presAssocID="{6D2C9167-1C23-4446-9627-F0999CAAAA61}" presName="circleB" presStyleLbl="node1" presStyleIdx="3" presStyleCnt="5"/>
      <dgm:spPr/>
    </dgm:pt>
    <dgm:pt modelId="{EAB521AB-7ADB-4AAD-97C6-0F0F4FA76E6A}" type="pres">
      <dgm:prSet presAssocID="{6D2C9167-1C23-4446-9627-F0999CAAAA61}" presName="spaceB" presStyleCnt="0"/>
      <dgm:spPr/>
    </dgm:pt>
    <dgm:pt modelId="{D90CB308-6C57-4124-BC98-08FE165C59F3}" type="pres">
      <dgm:prSet presAssocID="{D2F2E477-4157-4F4D-9E56-0A37FB88B180}" presName="space" presStyleCnt="0"/>
      <dgm:spPr/>
    </dgm:pt>
    <dgm:pt modelId="{E4C231A1-998A-4CF2-8590-BD3150B33BE4}" type="pres">
      <dgm:prSet presAssocID="{7BF7D90E-A9C8-4642-9034-2F092EFA856C}" presName="compositeA" presStyleCnt="0"/>
      <dgm:spPr/>
    </dgm:pt>
    <dgm:pt modelId="{FA8EBD73-EFA6-497A-B4AF-DFE8DA65C27C}" type="pres">
      <dgm:prSet presAssocID="{7BF7D90E-A9C8-4642-9034-2F092EFA856C}" presName="textA" presStyleLbl="revTx" presStyleIdx="4" presStyleCnt="5" custScaleX="204920" custScaleY="83098">
        <dgm:presLayoutVars>
          <dgm:bulletEnabled val="1"/>
        </dgm:presLayoutVars>
      </dgm:prSet>
      <dgm:spPr/>
    </dgm:pt>
    <dgm:pt modelId="{9B5EFD74-E4AC-47C6-A352-685DE510463B}" type="pres">
      <dgm:prSet presAssocID="{7BF7D90E-A9C8-4642-9034-2F092EFA856C}" presName="circleA" presStyleLbl="node1" presStyleIdx="4" presStyleCnt="5"/>
      <dgm:spPr/>
    </dgm:pt>
    <dgm:pt modelId="{157AFE71-B877-4438-A9D8-EBE5D5C9A614}" type="pres">
      <dgm:prSet presAssocID="{7BF7D90E-A9C8-4642-9034-2F092EFA856C}" presName="spaceA" presStyleCnt="0"/>
      <dgm:spPr/>
    </dgm:pt>
  </dgm:ptLst>
  <dgm:cxnLst>
    <dgm:cxn modelId="{6C050F00-89D5-48C8-A8FA-47E90D6FE033}" srcId="{F9751FCE-7C8E-46F1-982B-B44B3A677292}" destId="{7BF7D90E-A9C8-4642-9034-2F092EFA856C}" srcOrd="4" destOrd="0" parTransId="{DE52A215-CB27-409A-B0B7-3069483A9216}" sibTransId="{35507FBC-EBC8-4245-9C28-6B8AD95AD4C7}"/>
    <dgm:cxn modelId="{C9EB4905-E539-4B29-8CC7-97D7FD4C9B6F}" srcId="{16A8EB7B-180C-42DE-936B-257B931969BC}" destId="{092D82F9-929F-4D02-A3D0-C44EA945BCF3}" srcOrd="0" destOrd="0" parTransId="{D29E8082-6099-466D-AFF9-48C894CD2080}" sibTransId="{75AD8AFE-3083-441F-9958-94F9B1756945}"/>
    <dgm:cxn modelId="{B0C7AF0D-3389-4C82-8385-108221167987}" type="presOf" srcId="{6D2C9167-1C23-4446-9627-F0999CAAAA61}" destId="{7B0092B4-3555-44C7-9A0B-BBC36571EFAF}" srcOrd="0" destOrd="0" presId="urn:microsoft.com/office/officeart/2005/8/layout/hProcess11"/>
    <dgm:cxn modelId="{B8705413-F135-46F8-923D-89A40A72867D}" srcId="{F9751FCE-7C8E-46F1-982B-B44B3A677292}" destId="{6D2C9167-1C23-4446-9627-F0999CAAAA61}" srcOrd="3" destOrd="0" parTransId="{1C2B0E0B-5C3B-4003-8FCE-3D41BEB472B5}" sibTransId="{D2F2E477-4157-4F4D-9E56-0A37FB88B180}"/>
    <dgm:cxn modelId="{8198E519-8942-4EA1-A5D8-4E831DAB24B3}" type="presOf" srcId="{C1B8F0BD-D4EA-42E0-BC44-E2FE29FB3717}" destId="{F9ACD303-1FF7-42C0-9597-9831D3B1B390}" srcOrd="0" destOrd="0" presId="urn:microsoft.com/office/officeart/2005/8/layout/hProcess11"/>
    <dgm:cxn modelId="{ECEE071F-1401-46D8-82B3-37E16B543E82}" type="presOf" srcId="{3CA75F57-25CF-4B24-8C39-23CDB2EE48E1}" destId="{4F7ED8F1-D4BA-4832-9CEE-B035E4946C95}" srcOrd="0" destOrd="1" presId="urn:microsoft.com/office/officeart/2005/8/layout/hProcess11"/>
    <dgm:cxn modelId="{DA1FAE23-8B0C-4C0A-9880-F387CCD3FC4C}" srcId="{1CA901BC-D637-4199-B3B2-772544C6BAD9}" destId="{3CA75F57-25CF-4B24-8C39-23CDB2EE48E1}" srcOrd="0" destOrd="0" parTransId="{81E72E03-E196-45DE-BCEA-11B1F31FE326}" sibTransId="{79D10D6A-39DE-4A4E-90DD-1CE94537D9A4}"/>
    <dgm:cxn modelId="{FF53B424-D662-45E7-B123-0DBA8739A389}" type="presOf" srcId="{8E1FD4D1-FDDA-4494-BE08-792EE5465F1A}" destId="{F9ACD303-1FF7-42C0-9597-9831D3B1B390}" srcOrd="0" destOrd="1" presId="urn:microsoft.com/office/officeart/2005/8/layout/hProcess11"/>
    <dgm:cxn modelId="{55985C25-3808-4766-BA5E-A2C2685303A0}" type="presOf" srcId="{16A8EB7B-180C-42DE-936B-257B931969BC}" destId="{EF70DE9C-C31D-45CB-8FA0-C81152E19194}" srcOrd="0" destOrd="0" presId="urn:microsoft.com/office/officeart/2005/8/layout/hProcess11"/>
    <dgm:cxn modelId="{C1DCA22F-B1C9-462B-9907-08C7AAB717DB}" type="presOf" srcId="{F294DC99-621C-473C-A350-78441872B3FA}" destId="{7B0092B4-3555-44C7-9A0B-BBC36571EFAF}" srcOrd="0" destOrd="1" presId="urn:microsoft.com/office/officeart/2005/8/layout/hProcess11"/>
    <dgm:cxn modelId="{D2010B31-DA23-4102-B088-B59A4719FDA3}" srcId="{6D2C9167-1C23-4446-9627-F0999CAAAA61}" destId="{F294DC99-621C-473C-A350-78441872B3FA}" srcOrd="0" destOrd="0" parTransId="{E5C88667-F384-4DBD-8CB5-641D4F088B43}" sibTransId="{F51CF89B-6118-4F98-976B-EB37D198B97F}"/>
    <dgm:cxn modelId="{9456A46F-414B-4761-9982-467F3A40EBDB}" type="presOf" srcId="{F9751FCE-7C8E-46F1-982B-B44B3A677292}" destId="{680DD67A-4C62-40A7-9C1B-915FD73F72DB}" srcOrd="0" destOrd="0" presId="urn:microsoft.com/office/officeart/2005/8/layout/hProcess11"/>
    <dgm:cxn modelId="{258CCA7E-F19A-4C3F-B590-DFD89DEF3C1E}" srcId="{F9751FCE-7C8E-46F1-982B-B44B3A677292}" destId="{C1B8F0BD-D4EA-42E0-BC44-E2FE29FB3717}" srcOrd="0" destOrd="0" parTransId="{3EE43B8D-5258-49ED-92C5-2B985CFE7B7A}" sibTransId="{31DFA85A-35BA-4CD8-AAED-573643F09AF9}"/>
    <dgm:cxn modelId="{BBED7180-9BAF-498B-B8D8-64EBAFED7A13}" srcId="{F9751FCE-7C8E-46F1-982B-B44B3A677292}" destId="{16A8EB7B-180C-42DE-936B-257B931969BC}" srcOrd="1" destOrd="0" parTransId="{473EF8DF-01BE-479A-9FF5-9A85C7E0072D}" sibTransId="{B516EC17-6200-4073-8738-0CECC13D1F99}"/>
    <dgm:cxn modelId="{A8E90787-6266-45C0-8768-4A337D06ACB4}" type="presOf" srcId="{73081316-FF89-4ED2-9E66-A2A21998E4F0}" destId="{FA8EBD73-EFA6-497A-B4AF-DFE8DA65C27C}" srcOrd="0" destOrd="1" presId="urn:microsoft.com/office/officeart/2005/8/layout/hProcess11"/>
    <dgm:cxn modelId="{C5B3E892-2FCF-4880-963A-6C6D474E0702}" type="presOf" srcId="{092D82F9-929F-4D02-A3D0-C44EA945BCF3}" destId="{EF70DE9C-C31D-45CB-8FA0-C81152E19194}" srcOrd="0" destOrd="1" presId="urn:microsoft.com/office/officeart/2005/8/layout/hProcess11"/>
    <dgm:cxn modelId="{81D5729F-8F9B-41F3-8521-5383CD632B7F}" type="presOf" srcId="{7BF7D90E-A9C8-4642-9034-2F092EFA856C}" destId="{FA8EBD73-EFA6-497A-B4AF-DFE8DA65C27C}" srcOrd="0" destOrd="0" presId="urn:microsoft.com/office/officeart/2005/8/layout/hProcess11"/>
    <dgm:cxn modelId="{190188A2-2BC6-4850-850D-D277B53DD64C}" srcId="{C1B8F0BD-D4EA-42E0-BC44-E2FE29FB3717}" destId="{8E1FD4D1-FDDA-4494-BE08-792EE5465F1A}" srcOrd="0" destOrd="0" parTransId="{9B14B1A7-A007-47E8-BE6C-6443A355C5FF}" sibTransId="{AD984FD6-5A2C-4C15-BD97-6313459C3AEA}"/>
    <dgm:cxn modelId="{99EEA1A5-1733-4F76-9AC5-9172F9266E1A}" srcId="{F9751FCE-7C8E-46F1-982B-B44B3A677292}" destId="{1CA901BC-D637-4199-B3B2-772544C6BAD9}" srcOrd="2" destOrd="0" parTransId="{0A731864-2CD1-449D-895C-CF7F7F5DF089}" sibTransId="{210F3B0A-9183-4CC7-ADBA-7B5F2767737A}"/>
    <dgm:cxn modelId="{383D04C2-1B32-4EFC-AE75-B7108F630AF5}" type="presOf" srcId="{1CA901BC-D637-4199-B3B2-772544C6BAD9}" destId="{4F7ED8F1-D4BA-4832-9CEE-B035E4946C95}" srcOrd="0" destOrd="0" presId="urn:microsoft.com/office/officeart/2005/8/layout/hProcess11"/>
    <dgm:cxn modelId="{8C3828DE-8E60-46BC-80DA-EB3FDC161D86}" srcId="{7BF7D90E-A9C8-4642-9034-2F092EFA856C}" destId="{73081316-FF89-4ED2-9E66-A2A21998E4F0}" srcOrd="0" destOrd="0" parTransId="{A120980F-6659-4B2F-8955-7FF7C87F163F}" sibTransId="{6D014BEA-C4F0-4A11-8BD2-68920419768B}"/>
    <dgm:cxn modelId="{515656DE-D1B1-4AA4-A193-6AC6EE124AC8}" type="presParOf" srcId="{680DD67A-4C62-40A7-9C1B-915FD73F72DB}" destId="{76165187-531C-4D19-B2B3-5F4FE0F579AD}" srcOrd="0" destOrd="0" presId="urn:microsoft.com/office/officeart/2005/8/layout/hProcess11"/>
    <dgm:cxn modelId="{9408ADA5-3AD4-4F57-8F40-305F4C044DF0}" type="presParOf" srcId="{680DD67A-4C62-40A7-9C1B-915FD73F72DB}" destId="{DD880790-D9F0-4ED9-BAD1-6832916DAC99}" srcOrd="1" destOrd="0" presId="urn:microsoft.com/office/officeart/2005/8/layout/hProcess11"/>
    <dgm:cxn modelId="{EC8F5B47-AF9F-4C29-BAC4-0E1835E67437}" type="presParOf" srcId="{DD880790-D9F0-4ED9-BAD1-6832916DAC99}" destId="{C32BB812-35F0-417C-8DE0-D4A930D85758}" srcOrd="0" destOrd="0" presId="urn:microsoft.com/office/officeart/2005/8/layout/hProcess11"/>
    <dgm:cxn modelId="{7209382E-CC38-46AE-AB7B-2F29542DD5BE}" type="presParOf" srcId="{C32BB812-35F0-417C-8DE0-D4A930D85758}" destId="{F9ACD303-1FF7-42C0-9597-9831D3B1B390}" srcOrd="0" destOrd="0" presId="urn:microsoft.com/office/officeart/2005/8/layout/hProcess11"/>
    <dgm:cxn modelId="{E52E8F20-9161-4DE0-BEE8-BB935A1E1BEA}" type="presParOf" srcId="{C32BB812-35F0-417C-8DE0-D4A930D85758}" destId="{76954484-CB25-4935-9DE7-E10145AFD579}" srcOrd="1" destOrd="0" presId="urn:microsoft.com/office/officeart/2005/8/layout/hProcess11"/>
    <dgm:cxn modelId="{BB32DDAF-FF9C-4D3B-95BB-213292B75386}" type="presParOf" srcId="{C32BB812-35F0-417C-8DE0-D4A930D85758}" destId="{FAD85A8D-61DB-4347-BF56-CC46BD926528}" srcOrd="2" destOrd="0" presId="urn:microsoft.com/office/officeart/2005/8/layout/hProcess11"/>
    <dgm:cxn modelId="{8CBDBBE2-2402-4196-AA46-4DE605C68D7D}" type="presParOf" srcId="{DD880790-D9F0-4ED9-BAD1-6832916DAC99}" destId="{E3D614E5-39E0-44FC-89C7-A732A04186C4}" srcOrd="1" destOrd="0" presId="urn:microsoft.com/office/officeart/2005/8/layout/hProcess11"/>
    <dgm:cxn modelId="{72A703D8-70B1-4F56-A53F-2EF8BE15C1FB}" type="presParOf" srcId="{DD880790-D9F0-4ED9-BAD1-6832916DAC99}" destId="{529D0E54-25E2-44F4-A48D-C600060F735B}" srcOrd="2" destOrd="0" presId="urn:microsoft.com/office/officeart/2005/8/layout/hProcess11"/>
    <dgm:cxn modelId="{BEA76FE6-3F58-4C62-BC1B-2E27CA83814E}" type="presParOf" srcId="{529D0E54-25E2-44F4-A48D-C600060F735B}" destId="{EF70DE9C-C31D-45CB-8FA0-C81152E19194}" srcOrd="0" destOrd="0" presId="urn:microsoft.com/office/officeart/2005/8/layout/hProcess11"/>
    <dgm:cxn modelId="{34021F37-FBCD-4F01-B2BC-86317BF80F5F}" type="presParOf" srcId="{529D0E54-25E2-44F4-A48D-C600060F735B}" destId="{EEC24F38-34E8-4CC9-9488-29C9D933F5B8}" srcOrd="1" destOrd="0" presId="urn:microsoft.com/office/officeart/2005/8/layout/hProcess11"/>
    <dgm:cxn modelId="{A0A3D0C0-7CC9-4A71-8765-B61033662F2E}" type="presParOf" srcId="{529D0E54-25E2-44F4-A48D-C600060F735B}" destId="{7A7F4AA7-B762-4F13-BE25-B73241F17CAD}" srcOrd="2" destOrd="0" presId="urn:microsoft.com/office/officeart/2005/8/layout/hProcess11"/>
    <dgm:cxn modelId="{EE489BD1-6D46-45A8-99DC-29CF7CBB9AE2}" type="presParOf" srcId="{DD880790-D9F0-4ED9-BAD1-6832916DAC99}" destId="{36D5C369-E28B-43C1-A70B-51533F50673D}" srcOrd="3" destOrd="0" presId="urn:microsoft.com/office/officeart/2005/8/layout/hProcess11"/>
    <dgm:cxn modelId="{D11C67A4-8F41-4BF6-918E-D1AA08D783EA}" type="presParOf" srcId="{DD880790-D9F0-4ED9-BAD1-6832916DAC99}" destId="{926F46A7-D9B4-470B-A50B-850C6A0A59E2}" srcOrd="4" destOrd="0" presId="urn:microsoft.com/office/officeart/2005/8/layout/hProcess11"/>
    <dgm:cxn modelId="{8FB58DD2-0EB6-42DF-AEC9-86A9BBB17511}" type="presParOf" srcId="{926F46A7-D9B4-470B-A50B-850C6A0A59E2}" destId="{4F7ED8F1-D4BA-4832-9CEE-B035E4946C95}" srcOrd="0" destOrd="0" presId="urn:microsoft.com/office/officeart/2005/8/layout/hProcess11"/>
    <dgm:cxn modelId="{2EB889B1-75F1-48D1-9726-DFB7B3397DC9}" type="presParOf" srcId="{926F46A7-D9B4-470B-A50B-850C6A0A59E2}" destId="{652E29F8-A5E1-4A39-9E62-302BB63606D5}" srcOrd="1" destOrd="0" presId="urn:microsoft.com/office/officeart/2005/8/layout/hProcess11"/>
    <dgm:cxn modelId="{AB1CCAC5-9EA9-4A9D-8B0C-19893D727719}" type="presParOf" srcId="{926F46A7-D9B4-470B-A50B-850C6A0A59E2}" destId="{3A0990FC-CA5F-4E18-8CE0-F49436ACC389}" srcOrd="2" destOrd="0" presId="urn:microsoft.com/office/officeart/2005/8/layout/hProcess11"/>
    <dgm:cxn modelId="{9D97AC49-6D62-4226-A4AA-CDA5013BBEA3}" type="presParOf" srcId="{DD880790-D9F0-4ED9-BAD1-6832916DAC99}" destId="{10BC8520-0F85-4765-A67A-62C27EDD39E1}" srcOrd="5" destOrd="0" presId="urn:microsoft.com/office/officeart/2005/8/layout/hProcess11"/>
    <dgm:cxn modelId="{8A2A05EE-6D9E-4C2A-8B2C-3E82265D964D}" type="presParOf" srcId="{DD880790-D9F0-4ED9-BAD1-6832916DAC99}" destId="{7C4E9D68-D842-4A7A-A8C9-B0DEF8043B1B}" srcOrd="6" destOrd="0" presId="urn:microsoft.com/office/officeart/2005/8/layout/hProcess11"/>
    <dgm:cxn modelId="{DA2B2D8C-2746-44DE-A454-6D87950655E0}" type="presParOf" srcId="{7C4E9D68-D842-4A7A-A8C9-B0DEF8043B1B}" destId="{7B0092B4-3555-44C7-9A0B-BBC36571EFAF}" srcOrd="0" destOrd="0" presId="urn:microsoft.com/office/officeart/2005/8/layout/hProcess11"/>
    <dgm:cxn modelId="{B8646A8F-2FE1-483F-8405-67668615158C}" type="presParOf" srcId="{7C4E9D68-D842-4A7A-A8C9-B0DEF8043B1B}" destId="{497DEC9F-E035-49FE-9D05-D0E8EDAECFA7}" srcOrd="1" destOrd="0" presId="urn:microsoft.com/office/officeart/2005/8/layout/hProcess11"/>
    <dgm:cxn modelId="{C7A66476-171D-48AB-8C51-C2AFD72B980D}" type="presParOf" srcId="{7C4E9D68-D842-4A7A-A8C9-B0DEF8043B1B}" destId="{EAB521AB-7ADB-4AAD-97C6-0F0F4FA76E6A}" srcOrd="2" destOrd="0" presId="urn:microsoft.com/office/officeart/2005/8/layout/hProcess11"/>
    <dgm:cxn modelId="{C0CB114E-B3E7-49F7-ACF7-8F5FB009E0FE}" type="presParOf" srcId="{DD880790-D9F0-4ED9-BAD1-6832916DAC99}" destId="{D90CB308-6C57-4124-BC98-08FE165C59F3}" srcOrd="7" destOrd="0" presId="urn:microsoft.com/office/officeart/2005/8/layout/hProcess11"/>
    <dgm:cxn modelId="{2BD5EFDC-B852-4E24-A210-4E8D6F7FFC9C}" type="presParOf" srcId="{DD880790-D9F0-4ED9-BAD1-6832916DAC99}" destId="{E4C231A1-998A-4CF2-8590-BD3150B33BE4}" srcOrd="8" destOrd="0" presId="urn:microsoft.com/office/officeart/2005/8/layout/hProcess11"/>
    <dgm:cxn modelId="{AC65E3D8-F498-4C97-A289-ACD030123F98}" type="presParOf" srcId="{E4C231A1-998A-4CF2-8590-BD3150B33BE4}" destId="{FA8EBD73-EFA6-497A-B4AF-DFE8DA65C27C}" srcOrd="0" destOrd="0" presId="urn:microsoft.com/office/officeart/2005/8/layout/hProcess11"/>
    <dgm:cxn modelId="{3B0BB7C6-090B-4733-9460-7680FB668B14}" type="presParOf" srcId="{E4C231A1-998A-4CF2-8590-BD3150B33BE4}" destId="{9B5EFD74-E4AC-47C6-A352-685DE510463B}" srcOrd="1" destOrd="0" presId="urn:microsoft.com/office/officeart/2005/8/layout/hProcess11"/>
    <dgm:cxn modelId="{ECA3B946-C5D1-4AD2-9CBE-EE6F1D810124}" type="presParOf" srcId="{E4C231A1-998A-4CF2-8590-BD3150B33BE4}" destId="{157AFE71-B877-4438-A9D8-EBE5D5C9A61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52FCBE-DDD0-4DEB-AE72-708ADE264C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FAC488-A834-4F5C-A547-43B24EEC4B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Understanding customer experience about the service/product</a:t>
          </a:r>
          <a:endParaRPr lang="en-US" sz="1600"/>
        </a:p>
      </dgm:t>
    </dgm:pt>
    <dgm:pt modelId="{21C6531E-D03E-4E13-BFDC-A25FFDD32DCA}" type="parTrans" cxnId="{2E66E2C5-357A-462E-AAD3-DAADC1D80465}">
      <dgm:prSet/>
      <dgm:spPr/>
      <dgm:t>
        <a:bodyPr/>
        <a:lstStyle/>
        <a:p>
          <a:endParaRPr lang="en-US" sz="1600"/>
        </a:p>
      </dgm:t>
    </dgm:pt>
    <dgm:pt modelId="{347C6067-6F86-42EB-BDB2-B93C8CA3728D}" type="sibTrans" cxnId="{2E66E2C5-357A-462E-AAD3-DAADC1D80465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1D6437A3-F45B-4130-8275-EBEB16C40E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Finding if customers are happy with Ultimatix services/product</a:t>
          </a:r>
        </a:p>
      </dgm:t>
    </dgm:pt>
    <dgm:pt modelId="{3DEA0147-22DE-4CFC-A571-8233080107B3}" type="parTrans" cxnId="{303EC468-A46B-49DF-8308-6E6F6B324AA5}">
      <dgm:prSet/>
      <dgm:spPr/>
      <dgm:t>
        <a:bodyPr/>
        <a:lstStyle/>
        <a:p>
          <a:endParaRPr lang="en-US" sz="1600"/>
        </a:p>
      </dgm:t>
    </dgm:pt>
    <dgm:pt modelId="{5A301FE8-3C22-4AB6-BCC3-F9DAD4B61996}" type="sibTrans" cxnId="{303EC468-A46B-49DF-8308-6E6F6B324AA5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FABC1770-91FA-4698-8EC4-464F86756F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Understanding areas of improvements in the services/product</a:t>
          </a:r>
        </a:p>
      </dgm:t>
    </dgm:pt>
    <dgm:pt modelId="{85117A39-AB07-4AF1-B1AC-37154E548CE5}" type="parTrans" cxnId="{02C44998-2BA0-478D-A898-FCA33AF4EF19}">
      <dgm:prSet/>
      <dgm:spPr/>
      <dgm:t>
        <a:bodyPr/>
        <a:lstStyle/>
        <a:p>
          <a:endParaRPr lang="en-US" sz="1600"/>
        </a:p>
      </dgm:t>
    </dgm:pt>
    <dgm:pt modelId="{24CB718F-3CD2-4264-ABF0-FFBEF6CD00D7}" type="sibTrans" cxnId="{02C44998-2BA0-478D-A898-FCA33AF4EF19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4713172A-71AF-41EE-BCCD-7E7F1EE896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Tracking customer's engagement (Loyalty) towards this service/product.</a:t>
          </a:r>
        </a:p>
      </dgm:t>
    </dgm:pt>
    <dgm:pt modelId="{1716AEDF-7ECC-435B-9D60-D742F6AA0284}" type="parTrans" cxnId="{15B02F6D-DFA0-4129-A53C-1677367FCCEC}">
      <dgm:prSet/>
      <dgm:spPr/>
      <dgm:t>
        <a:bodyPr/>
        <a:lstStyle/>
        <a:p>
          <a:endParaRPr lang="en-US" sz="1600"/>
        </a:p>
      </dgm:t>
    </dgm:pt>
    <dgm:pt modelId="{1420ADB4-8F0D-43B3-B323-ACFFC9A4994E}" type="sibTrans" cxnId="{15B02F6D-DFA0-4129-A53C-1677367FCCEC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D6358B61-340B-4D79-AB96-3805AE07FA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Gaining the insights on suggestions to improvise the product/service.</a:t>
          </a:r>
        </a:p>
      </dgm:t>
    </dgm:pt>
    <dgm:pt modelId="{1E96D7BD-4AD2-4820-8F5C-B0770E238574}" type="parTrans" cxnId="{BD0EE601-CD49-4E00-964A-4F1480DF337D}">
      <dgm:prSet/>
      <dgm:spPr/>
      <dgm:t>
        <a:bodyPr/>
        <a:lstStyle/>
        <a:p>
          <a:endParaRPr lang="en-US" sz="1600"/>
        </a:p>
      </dgm:t>
    </dgm:pt>
    <dgm:pt modelId="{E47D20B2-F123-48AE-A6B3-CDB20F3948C4}" type="sibTrans" cxnId="{BD0EE601-CD49-4E00-964A-4F1480DF337D}">
      <dgm:prSet/>
      <dgm:spPr/>
      <dgm:t>
        <a:bodyPr/>
        <a:lstStyle/>
        <a:p>
          <a:endParaRPr lang="en-US" sz="1600"/>
        </a:p>
      </dgm:t>
    </dgm:pt>
    <dgm:pt modelId="{D437D98E-CEEA-498F-AFF7-23EBF9BCB2DD}" type="pres">
      <dgm:prSet presAssocID="{4252FCBE-DDD0-4DEB-AE72-708ADE264C9F}" presName="root" presStyleCnt="0">
        <dgm:presLayoutVars>
          <dgm:dir/>
          <dgm:resizeHandles val="exact"/>
        </dgm:presLayoutVars>
      </dgm:prSet>
      <dgm:spPr/>
    </dgm:pt>
    <dgm:pt modelId="{1BFF12D6-7F74-4490-815C-26015C4BC49E}" type="pres">
      <dgm:prSet presAssocID="{4252FCBE-DDD0-4DEB-AE72-708ADE264C9F}" presName="container" presStyleCnt="0">
        <dgm:presLayoutVars>
          <dgm:dir/>
          <dgm:resizeHandles val="exact"/>
        </dgm:presLayoutVars>
      </dgm:prSet>
      <dgm:spPr/>
    </dgm:pt>
    <dgm:pt modelId="{0327F87B-9BBB-45BE-A045-5D24AF73EED8}" type="pres">
      <dgm:prSet presAssocID="{9EFAC488-A834-4F5C-A547-43B24EEC4B0C}" presName="compNode" presStyleCnt="0"/>
      <dgm:spPr/>
    </dgm:pt>
    <dgm:pt modelId="{E81459FD-AFA4-406E-A270-B272E5B1C6DF}" type="pres">
      <dgm:prSet presAssocID="{9EFAC488-A834-4F5C-A547-43B24EEC4B0C}" presName="iconBgRect" presStyleLbl="bgShp" presStyleIdx="0" presStyleCnt="5"/>
      <dgm:spPr/>
    </dgm:pt>
    <dgm:pt modelId="{BC004668-BD78-4FAB-8E05-E915CFC6264D}" type="pres">
      <dgm:prSet presAssocID="{9EFAC488-A834-4F5C-A547-43B24EEC4B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AB7067D-0354-4A4C-B598-B8A4C6CA1F50}" type="pres">
      <dgm:prSet presAssocID="{9EFAC488-A834-4F5C-A547-43B24EEC4B0C}" presName="spaceRect" presStyleCnt="0"/>
      <dgm:spPr/>
    </dgm:pt>
    <dgm:pt modelId="{72E96228-4515-4A5A-8001-6C766CCD76D8}" type="pres">
      <dgm:prSet presAssocID="{9EFAC488-A834-4F5C-A547-43B24EEC4B0C}" presName="textRect" presStyleLbl="revTx" presStyleIdx="0" presStyleCnt="5">
        <dgm:presLayoutVars>
          <dgm:chMax val="1"/>
          <dgm:chPref val="1"/>
        </dgm:presLayoutVars>
      </dgm:prSet>
      <dgm:spPr/>
    </dgm:pt>
    <dgm:pt modelId="{B79CF1FF-4DC6-455B-BE35-6A687913864F}" type="pres">
      <dgm:prSet presAssocID="{347C6067-6F86-42EB-BDB2-B93C8CA3728D}" presName="sibTrans" presStyleLbl="sibTrans2D1" presStyleIdx="0" presStyleCnt="0"/>
      <dgm:spPr/>
    </dgm:pt>
    <dgm:pt modelId="{229A3A75-B74C-4F8A-936C-577C35430F2C}" type="pres">
      <dgm:prSet presAssocID="{1D6437A3-F45B-4130-8275-EBEB16C40E40}" presName="compNode" presStyleCnt="0"/>
      <dgm:spPr/>
    </dgm:pt>
    <dgm:pt modelId="{867CEEA6-5116-45F2-9453-1A9C1C565E60}" type="pres">
      <dgm:prSet presAssocID="{1D6437A3-F45B-4130-8275-EBEB16C40E40}" presName="iconBgRect" presStyleLbl="bgShp" presStyleIdx="1" presStyleCnt="5"/>
      <dgm:spPr/>
    </dgm:pt>
    <dgm:pt modelId="{D6FE6039-EC05-4E05-95B7-714068303FB2}" type="pres">
      <dgm:prSet presAssocID="{1D6437A3-F45B-4130-8275-EBEB16C40E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906457F-3CF7-4452-8F72-BFED3E70F9D0}" type="pres">
      <dgm:prSet presAssocID="{1D6437A3-F45B-4130-8275-EBEB16C40E40}" presName="spaceRect" presStyleCnt="0"/>
      <dgm:spPr/>
    </dgm:pt>
    <dgm:pt modelId="{95D67B4C-53F5-4F8C-B2DA-12623A29EB9D}" type="pres">
      <dgm:prSet presAssocID="{1D6437A3-F45B-4130-8275-EBEB16C40E40}" presName="textRect" presStyleLbl="revTx" presStyleIdx="1" presStyleCnt="5">
        <dgm:presLayoutVars>
          <dgm:chMax val="1"/>
          <dgm:chPref val="1"/>
        </dgm:presLayoutVars>
      </dgm:prSet>
      <dgm:spPr/>
    </dgm:pt>
    <dgm:pt modelId="{EB9CDB1E-A624-46CB-93C7-AF4630758034}" type="pres">
      <dgm:prSet presAssocID="{5A301FE8-3C22-4AB6-BCC3-F9DAD4B61996}" presName="sibTrans" presStyleLbl="sibTrans2D1" presStyleIdx="0" presStyleCnt="0"/>
      <dgm:spPr/>
    </dgm:pt>
    <dgm:pt modelId="{00049E51-27AC-45E1-B0FC-BC698754122E}" type="pres">
      <dgm:prSet presAssocID="{FABC1770-91FA-4698-8EC4-464F86756FB8}" presName="compNode" presStyleCnt="0"/>
      <dgm:spPr/>
    </dgm:pt>
    <dgm:pt modelId="{90CCC588-3CE0-41C1-B482-676B8424FAF8}" type="pres">
      <dgm:prSet presAssocID="{FABC1770-91FA-4698-8EC4-464F86756FB8}" presName="iconBgRect" presStyleLbl="bgShp" presStyleIdx="2" presStyleCnt="5"/>
      <dgm:spPr/>
    </dgm:pt>
    <dgm:pt modelId="{3CAB78CF-AAFD-4A35-8855-F8C9C96BCB0E}" type="pres">
      <dgm:prSet presAssocID="{FABC1770-91FA-4698-8EC4-464F86756F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8CF404-9FD5-4BCA-A5A1-BF8B5505F499}" type="pres">
      <dgm:prSet presAssocID="{FABC1770-91FA-4698-8EC4-464F86756FB8}" presName="spaceRect" presStyleCnt="0"/>
      <dgm:spPr/>
    </dgm:pt>
    <dgm:pt modelId="{14FF84B4-7BB0-48CD-A9A9-E98E462EF82B}" type="pres">
      <dgm:prSet presAssocID="{FABC1770-91FA-4698-8EC4-464F86756FB8}" presName="textRect" presStyleLbl="revTx" presStyleIdx="2" presStyleCnt="5">
        <dgm:presLayoutVars>
          <dgm:chMax val="1"/>
          <dgm:chPref val="1"/>
        </dgm:presLayoutVars>
      </dgm:prSet>
      <dgm:spPr/>
    </dgm:pt>
    <dgm:pt modelId="{15A7DF80-0C61-48C3-BB23-AA104D65C1E1}" type="pres">
      <dgm:prSet presAssocID="{24CB718F-3CD2-4264-ABF0-FFBEF6CD00D7}" presName="sibTrans" presStyleLbl="sibTrans2D1" presStyleIdx="0" presStyleCnt="0"/>
      <dgm:spPr/>
    </dgm:pt>
    <dgm:pt modelId="{C5038EDA-1A5E-438A-8C0F-B3882BAC08A9}" type="pres">
      <dgm:prSet presAssocID="{4713172A-71AF-41EE-BCCD-7E7F1EE89604}" presName="compNode" presStyleCnt="0"/>
      <dgm:spPr/>
    </dgm:pt>
    <dgm:pt modelId="{7F1587BA-2D80-4C80-9953-884DD283D4FF}" type="pres">
      <dgm:prSet presAssocID="{4713172A-71AF-41EE-BCCD-7E7F1EE89604}" presName="iconBgRect" presStyleLbl="bgShp" presStyleIdx="3" presStyleCnt="5"/>
      <dgm:spPr/>
    </dgm:pt>
    <dgm:pt modelId="{16DE2BBE-78BD-4583-A608-3B0367AA38D5}" type="pres">
      <dgm:prSet presAssocID="{4713172A-71AF-41EE-BCCD-7E7F1EE896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E93C4191-5836-4257-879D-57CC2B9D8A14}" type="pres">
      <dgm:prSet presAssocID="{4713172A-71AF-41EE-BCCD-7E7F1EE89604}" presName="spaceRect" presStyleCnt="0"/>
      <dgm:spPr/>
    </dgm:pt>
    <dgm:pt modelId="{92C2F2B6-1DD6-4FA8-8B19-693BFAD89127}" type="pres">
      <dgm:prSet presAssocID="{4713172A-71AF-41EE-BCCD-7E7F1EE89604}" presName="textRect" presStyleLbl="revTx" presStyleIdx="3" presStyleCnt="5">
        <dgm:presLayoutVars>
          <dgm:chMax val="1"/>
          <dgm:chPref val="1"/>
        </dgm:presLayoutVars>
      </dgm:prSet>
      <dgm:spPr/>
    </dgm:pt>
    <dgm:pt modelId="{AADA17A4-B2BF-41B7-8D94-4900420F5D82}" type="pres">
      <dgm:prSet presAssocID="{1420ADB4-8F0D-43B3-B323-ACFFC9A4994E}" presName="sibTrans" presStyleLbl="sibTrans2D1" presStyleIdx="0" presStyleCnt="0"/>
      <dgm:spPr/>
    </dgm:pt>
    <dgm:pt modelId="{C8189329-04E9-429F-9FC8-0825DAFBCBFE}" type="pres">
      <dgm:prSet presAssocID="{D6358B61-340B-4D79-AB96-3805AE07FA8B}" presName="compNode" presStyleCnt="0"/>
      <dgm:spPr/>
    </dgm:pt>
    <dgm:pt modelId="{4E1F7273-84C7-4640-A739-CF0C84346074}" type="pres">
      <dgm:prSet presAssocID="{D6358B61-340B-4D79-AB96-3805AE07FA8B}" presName="iconBgRect" presStyleLbl="bgShp" presStyleIdx="4" presStyleCnt="5"/>
      <dgm:spPr/>
    </dgm:pt>
    <dgm:pt modelId="{22035DF8-6569-430F-BD7A-095CEF343255}" type="pres">
      <dgm:prSet presAssocID="{D6358B61-340B-4D79-AB96-3805AE07FA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7B6129A8-4948-429C-B931-EE27007C02C1}" type="pres">
      <dgm:prSet presAssocID="{D6358B61-340B-4D79-AB96-3805AE07FA8B}" presName="spaceRect" presStyleCnt="0"/>
      <dgm:spPr/>
    </dgm:pt>
    <dgm:pt modelId="{DB0B6D46-88AE-455C-A669-7FA8AD5F21CD}" type="pres">
      <dgm:prSet presAssocID="{D6358B61-340B-4D79-AB96-3805AE07FA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0EE601-CD49-4E00-964A-4F1480DF337D}" srcId="{4252FCBE-DDD0-4DEB-AE72-708ADE264C9F}" destId="{D6358B61-340B-4D79-AB96-3805AE07FA8B}" srcOrd="4" destOrd="0" parTransId="{1E96D7BD-4AD2-4820-8F5C-B0770E238574}" sibTransId="{E47D20B2-F123-48AE-A6B3-CDB20F3948C4}"/>
    <dgm:cxn modelId="{4F78DE36-3432-4B3A-842C-C3C7564F22BF}" type="presOf" srcId="{24CB718F-3CD2-4264-ABF0-FFBEF6CD00D7}" destId="{15A7DF80-0C61-48C3-BB23-AA104D65C1E1}" srcOrd="0" destOrd="0" presId="urn:microsoft.com/office/officeart/2018/2/layout/IconCircleList"/>
    <dgm:cxn modelId="{6C23AF38-31AF-4AE0-B8FB-C7CACD1CC6E1}" type="presOf" srcId="{1D6437A3-F45B-4130-8275-EBEB16C40E40}" destId="{95D67B4C-53F5-4F8C-B2DA-12623A29EB9D}" srcOrd="0" destOrd="0" presId="urn:microsoft.com/office/officeart/2018/2/layout/IconCircleList"/>
    <dgm:cxn modelId="{6B7F0544-0FE0-4B5B-89CE-5532B0F7A322}" type="presOf" srcId="{4252FCBE-DDD0-4DEB-AE72-708ADE264C9F}" destId="{D437D98E-CEEA-498F-AFF7-23EBF9BCB2DD}" srcOrd="0" destOrd="0" presId="urn:microsoft.com/office/officeart/2018/2/layout/IconCircleList"/>
    <dgm:cxn modelId="{303EC468-A46B-49DF-8308-6E6F6B324AA5}" srcId="{4252FCBE-DDD0-4DEB-AE72-708ADE264C9F}" destId="{1D6437A3-F45B-4130-8275-EBEB16C40E40}" srcOrd="1" destOrd="0" parTransId="{3DEA0147-22DE-4CFC-A571-8233080107B3}" sibTransId="{5A301FE8-3C22-4AB6-BCC3-F9DAD4B61996}"/>
    <dgm:cxn modelId="{BFEC4C49-B807-41A0-B2F9-66003FA1326F}" type="presOf" srcId="{1420ADB4-8F0D-43B3-B323-ACFFC9A4994E}" destId="{AADA17A4-B2BF-41B7-8D94-4900420F5D82}" srcOrd="0" destOrd="0" presId="urn:microsoft.com/office/officeart/2018/2/layout/IconCircleList"/>
    <dgm:cxn modelId="{15B02F6D-DFA0-4129-A53C-1677367FCCEC}" srcId="{4252FCBE-DDD0-4DEB-AE72-708ADE264C9F}" destId="{4713172A-71AF-41EE-BCCD-7E7F1EE89604}" srcOrd="3" destOrd="0" parTransId="{1716AEDF-7ECC-435B-9D60-D742F6AA0284}" sibTransId="{1420ADB4-8F0D-43B3-B323-ACFFC9A4994E}"/>
    <dgm:cxn modelId="{31575D53-2237-4CD4-BF67-3FABF50E86B7}" type="presOf" srcId="{5A301FE8-3C22-4AB6-BCC3-F9DAD4B61996}" destId="{EB9CDB1E-A624-46CB-93C7-AF4630758034}" srcOrd="0" destOrd="0" presId="urn:microsoft.com/office/officeart/2018/2/layout/IconCircleList"/>
    <dgm:cxn modelId="{45180257-0CE3-493A-BA9E-C39C33D5F61E}" type="presOf" srcId="{D6358B61-340B-4D79-AB96-3805AE07FA8B}" destId="{DB0B6D46-88AE-455C-A669-7FA8AD5F21CD}" srcOrd="0" destOrd="0" presId="urn:microsoft.com/office/officeart/2018/2/layout/IconCircleList"/>
    <dgm:cxn modelId="{7458A797-232B-417E-B194-0D26272A8337}" type="presOf" srcId="{4713172A-71AF-41EE-BCCD-7E7F1EE89604}" destId="{92C2F2B6-1DD6-4FA8-8B19-693BFAD89127}" srcOrd="0" destOrd="0" presId="urn:microsoft.com/office/officeart/2018/2/layout/IconCircleList"/>
    <dgm:cxn modelId="{02C44998-2BA0-478D-A898-FCA33AF4EF19}" srcId="{4252FCBE-DDD0-4DEB-AE72-708ADE264C9F}" destId="{FABC1770-91FA-4698-8EC4-464F86756FB8}" srcOrd="2" destOrd="0" parTransId="{85117A39-AB07-4AF1-B1AC-37154E548CE5}" sibTransId="{24CB718F-3CD2-4264-ABF0-FFBEF6CD00D7}"/>
    <dgm:cxn modelId="{2E66E2C5-357A-462E-AAD3-DAADC1D80465}" srcId="{4252FCBE-DDD0-4DEB-AE72-708ADE264C9F}" destId="{9EFAC488-A834-4F5C-A547-43B24EEC4B0C}" srcOrd="0" destOrd="0" parTransId="{21C6531E-D03E-4E13-BFDC-A25FFDD32DCA}" sibTransId="{347C6067-6F86-42EB-BDB2-B93C8CA3728D}"/>
    <dgm:cxn modelId="{51E494E0-C7ED-4CC6-84A6-EE49594F6470}" type="presOf" srcId="{FABC1770-91FA-4698-8EC4-464F86756FB8}" destId="{14FF84B4-7BB0-48CD-A9A9-E98E462EF82B}" srcOrd="0" destOrd="0" presId="urn:microsoft.com/office/officeart/2018/2/layout/IconCircleList"/>
    <dgm:cxn modelId="{35F39CE8-C9CD-461E-9927-108F165E75A1}" type="presOf" srcId="{347C6067-6F86-42EB-BDB2-B93C8CA3728D}" destId="{B79CF1FF-4DC6-455B-BE35-6A687913864F}" srcOrd="0" destOrd="0" presId="urn:microsoft.com/office/officeart/2018/2/layout/IconCircleList"/>
    <dgm:cxn modelId="{CF11E8E9-1F2A-42A8-B567-B0F5E1B15355}" type="presOf" srcId="{9EFAC488-A834-4F5C-A547-43B24EEC4B0C}" destId="{72E96228-4515-4A5A-8001-6C766CCD76D8}" srcOrd="0" destOrd="0" presId="urn:microsoft.com/office/officeart/2018/2/layout/IconCircleList"/>
    <dgm:cxn modelId="{DDC42019-1A11-48BD-BD2B-1AF216A61679}" type="presParOf" srcId="{D437D98E-CEEA-498F-AFF7-23EBF9BCB2DD}" destId="{1BFF12D6-7F74-4490-815C-26015C4BC49E}" srcOrd="0" destOrd="0" presId="urn:microsoft.com/office/officeart/2018/2/layout/IconCircleList"/>
    <dgm:cxn modelId="{0D54DDAE-6C4B-4E77-B4D4-42CB4B3A0B15}" type="presParOf" srcId="{1BFF12D6-7F74-4490-815C-26015C4BC49E}" destId="{0327F87B-9BBB-45BE-A045-5D24AF73EED8}" srcOrd="0" destOrd="0" presId="urn:microsoft.com/office/officeart/2018/2/layout/IconCircleList"/>
    <dgm:cxn modelId="{4D144A90-5F9B-44B1-8C54-C2074D02E558}" type="presParOf" srcId="{0327F87B-9BBB-45BE-A045-5D24AF73EED8}" destId="{E81459FD-AFA4-406E-A270-B272E5B1C6DF}" srcOrd="0" destOrd="0" presId="urn:microsoft.com/office/officeart/2018/2/layout/IconCircleList"/>
    <dgm:cxn modelId="{934BFC7D-577B-4137-A5BD-D40255D5ECBF}" type="presParOf" srcId="{0327F87B-9BBB-45BE-A045-5D24AF73EED8}" destId="{BC004668-BD78-4FAB-8E05-E915CFC6264D}" srcOrd="1" destOrd="0" presId="urn:microsoft.com/office/officeart/2018/2/layout/IconCircleList"/>
    <dgm:cxn modelId="{8E580A4F-68BC-4DE2-B12C-88068F1C8726}" type="presParOf" srcId="{0327F87B-9BBB-45BE-A045-5D24AF73EED8}" destId="{DAB7067D-0354-4A4C-B598-B8A4C6CA1F50}" srcOrd="2" destOrd="0" presId="urn:microsoft.com/office/officeart/2018/2/layout/IconCircleList"/>
    <dgm:cxn modelId="{DF003258-E75B-4F2D-95A3-6C18E9DD7DB7}" type="presParOf" srcId="{0327F87B-9BBB-45BE-A045-5D24AF73EED8}" destId="{72E96228-4515-4A5A-8001-6C766CCD76D8}" srcOrd="3" destOrd="0" presId="urn:microsoft.com/office/officeart/2018/2/layout/IconCircleList"/>
    <dgm:cxn modelId="{4F8F747B-7C93-40FE-82AB-96748DB228E0}" type="presParOf" srcId="{1BFF12D6-7F74-4490-815C-26015C4BC49E}" destId="{B79CF1FF-4DC6-455B-BE35-6A687913864F}" srcOrd="1" destOrd="0" presId="urn:microsoft.com/office/officeart/2018/2/layout/IconCircleList"/>
    <dgm:cxn modelId="{4E4C27AC-E4AF-4144-B2F1-F3A55967DCCE}" type="presParOf" srcId="{1BFF12D6-7F74-4490-815C-26015C4BC49E}" destId="{229A3A75-B74C-4F8A-936C-577C35430F2C}" srcOrd="2" destOrd="0" presId="urn:microsoft.com/office/officeart/2018/2/layout/IconCircleList"/>
    <dgm:cxn modelId="{D36A6FF1-78DB-492A-A7C7-31A8A4A844C3}" type="presParOf" srcId="{229A3A75-B74C-4F8A-936C-577C35430F2C}" destId="{867CEEA6-5116-45F2-9453-1A9C1C565E60}" srcOrd="0" destOrd="0" presId="urn:microsoft.com/office/officeart/2018/2/layout/IconCircleList"/>
    <dgm:cxn modelId="{1849837E-7429-426F-A00B-0853642E1F51}" type="presParOf" srcId="{229A3A75-B74C-4F8A-936C-577C35430F2C}" destId="{D6FE6039-EC05-4E05-95B7-714068303FB2}" srcOrd="1" destOrd="0" presId="urn:microsoft.com/office/officeart/2018/2/layout/IconCircleList"/>
    <dgm:cxn modelId="{833B4504-B153-4223-9B37-20CFAE98C90E}" type="presParOf" srcId="{229A3A75-B74C-4F8A-936C-577C35430F2C}" destId="{E906457F-3CF7-4452-8F72-BFED3E70F9D0}" srcOrd="2" destOrd="0" presId="urn:microsoft.com/office/officeart/2018/2/layout/IconCircleList"/>
    <dgm:cxn modelId="{E53F5F72-55E6-4173-A235-8FB97AA8E096}" type="presParOf" srcId="{229A3A75-B74C-4F8A-936C-577C35430F2C}" destId="{95D67B4C-53F5-4F8C-B2DA-12623A29EB9D}" srcOrd="3" destOrd="0" presId="urn:microsoft.com/office/officeart/2018/2/layout/IconCircleList"/>
    <dgm:cxn modelId="{4D110A87-0473-4646-A1DE-E553E2D072BA}" type="presParOf" srcId="{1BFF12D6-7F74-4490-815C-26015C4BC49E}" destId="{EB9CDB1E-A624-46CB-93C7-AF4630758034}" srcOrd="3" destOrd="0" presId="urn:microsoft.com/office/officeart/2018/2/layout/IconCircleList"/>
    <dgm:cxn modelId="{8820C70E-C2E4-4DA7-91CC-8B6A06CDBB7E}" type="presParOf" srcId="{1BFF12D6-7F74-4490-815C-26015C4BC49E}" destId="{00049E51-27AC-45E1-B0FC-BC698754122E}" srcOrd="4" destOrd="0" presId="urn:microsoft.com/office/officeart/2018/2/layout/IconCircleList"/>
    <dgm:cxn modelId="{473F5E76-CB58-42D3-B9EC-C709DD521FA5}" type="presParOf" srcId="{00049E51-27AC-45E1-B0FC-BC698754122E}" destId="{90CCC588-3CE0-41C1-B482-676B8424FAF8}" srcOrd="0" destOrd="0" presId="urn:microsoft.com/office/officeart/2018/2/layout/IconCircleList"/>
    <dgm:cxn modelId="{4C5C9054-37B5-43D0-AA3E-26DA23FAF806}" type="presParOf" srcId="{00049E51-27AC-45E1-B0FC-BC698754122E}" destId="{3CAB78CF-AAFD-4A35-8855-F8C9C96BCB0E}" srcOrd="1" destOrd="0" presId="urn:microsoft.com/office/officeart/2018/2/layout/IconCircleList"/>
    <dgm:cxn modelId="{B3EB0839-416B-43FC-8655-5AD47C8D8DD5}" type="presParOf" srcId="{00049E51-27AC-45E1-B0FC-BC698754122E}" destId="{558CF404-9FD5-4BCA-A5A1-BF8B5505F499}" srcOrd="2" destOrd="0" presId="urn:microsoft.com/office/officeart/2018/2/layout/IconCircleList"/>
    <dgm:cxn modelId="{638F4B78-FBB8-4754-ADC0-CDC795FAE42A}" type="presParOf" srcId="{00049E51-27AC-45E1-B0FC-BC698754122E}" destId="{14FF84B4-7BB0-48CD-A9A9-E98E462EF82B}" srcOrd="3" destOrd="0" presId="urn:microsoft.com/office/officeart/2018/2/layout/IconCircleList"/>
    <dgm:cxn modelId="{AB4AC1E1-34DB-4C16-A48D-6FC778BC0090}" type="presParOf" srcId="{1BFF12D6-7F74-4490-815C-26015C4BC49E}" destId="{15A7DF80-0C61-48C3-BB23-AA104D65C1E1}" srcOrd="5" destOrd="0" presId="urn:microsoft.com/office/officeart/2018/2/layout/IconCircleList"/>
    <dgm:cxn modelId="{2DF1AF3C-667F-4D49-9E76-81A2C8691E29}" type="presParOf" srcId="{1BFF12D6-7F74-4490-815C-26015C4BC49E}" destId="{C5038EDA-1A5E-438A-8C0F-B3882BAC08A9}" srcOrd="6" destOrd="0" presId="urn:microsoft.com/office/officeart/2018/2/layout/IconCircleList"/>
    <dgm:cxn modelId="{B61A8ED9-D21C-4623-BE6E-A7C3D20BD065}" type="presParOf" srcId="{C5038EDA-1A5E-438A-8C0F-B3882BAC08A9}" destId="{7F1587BA-2D80-4C80-9953-884DD283D4FF}" srcOrd="0" destOrd="0" presId="urn:microsoft.com/office/officeart/2018/2/layout/IconCircleList"/>
    <dgm:cxn modelId="{0F03CAB2-2F18-4B88-ACCA-81C07176D9D7}" type="presParOf" srcId="{C5038EDA-1A5E-438A-8C0F-B3882BAC08A9}" destId="{16DE2BBE-78BD-4583-A608-3B0367AA38D5}" srcOrd="1" destOrd="0" presId="urn:microsoft.com/office/officeart/2018/2/layout/IconCircleList"/>
    <dgm:cxn modelId="{A236D369-B521-4AF7-AB06-7499F4239D46}" type="presParOf" srcId="{C5038EDA-1A5E-438A-8C0F-B3882BAC08A9}" destId="{E93C4191-5836-4257-879D-57CC2B9D8A14}" srcOrd="2" destOrd="0" presId="urn:microsoft.com/office/officeart/2018/2/layout/IconCircleList"/>
    <dgm:cxn modelId="{36F11E58-CE2B-4758-A249-479C5C0BC4AF}" type="presParOf" srcId="{C5038EDA-1A5E-438A-8C0F-B3882BAC08A9}" destId="{92C2F2B6-1DD6-4FA8-8B19-693BFAD89127}" srcOrd="3" destOrd="0" presId="urn:microsoft.com/office/officeart/2018/2/layout/IconCircleList"/>
    <dgm:cxn modelId="{04FD2C28-6528-43A2-BAB3-6BC6D2DD5A11}" type="presParOf" srcId="{1BFF12D6-7F74-4490-815C-26015C4BC49E}" destId="{AADA17A4-B2BF-41B7-8D94-4900420F5D82}" srcOrd="7" destOrd="0" presId="urn:microsoft.com/office/officeart/2018/2/layout/IconCircleList"/>
    <dgm:cxn modelId="{A21DAD50-E276-42DF-BF80-65ECAB731BE8}" type="presParOf" srcId="{1BFF12D6-7F74-4490-815C-26015C4BC49E}" destId="{C8189329-04E9-429F-9FC8-0825DAFBCBFE}" srcOrd="8" destOrd="0" presId="urn:microsoft.com/office/officeart/2018/2/layout/IconCircleList"/>
    <dgm:cxn modelId="{59BDBE33-7D70-4DEC-BF8A-26AB4F629D2C}" type="presParOf" srcId="{C8189329-04E9-429F-9FC8-0825DAFBCBFE}" destId="{4E1F7273-84C7-4640-A739-CF0C84346074}" srcOrd="0" destOrd="0" presId="urn:microsoft.com/office/officeart/2018/2/layout/IconCircleList"/>
    <dgm:cxn modelId="{5A93AC5B-AA00-4D81-ABEB-A363553A42B2}" type="presParOf" srcId="{C8189329-04E9-429F-9FC8-0825DAFBCBFE}" destId="{22035DF8-6569-430F-BD7A-095CEF343255}" srcOrd="1" destOrd="0" presId="urn:microsoft.com/office/officeart/2018/2/layout/IconCircleList"/>
    <dgm:cxn modelId="{395AC712-235E-4913-B26B-1462802A884A}" type="presParOf" srcId="{C8189329-04E9-429F-9FC8-0825DAFBCBFE}" destId="{7B6129A8-4948-429C-B931-EE27007C02C1}" srcOrd="2" destOrd="0" presId="urn:microsoft.com/office/officeart/2018/2/layout/IconCircleList"/>
    <dgm:cxn modelId="{23155534-EA93-447C-80F3-1C6DAB4EB75F}" type="presParOf" srcId="{C8189329-04E9-429F-9FC8-0825DAFBCBFE}" destId="{DB0B6D46-88AE-455C-A669-7FA8AD5F21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827F4A-1B65-4770-83B8-366008CC8A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A5D500-E03C-45EF-9358-AD0CD8267B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Like NPS this framework too consists of simple and lucid questions</a:t>
          </a:r>
          <a:endParaRPr lang="en-US" sz="1600"/>
        </a:p>
      </dgm:t>
    </dgm:pt>
    <dgm:pt modelId="{8A9F7364-DBA2-455A-A4A9-81ADD2FECFEE}" type="parTrans" cxnId="{009B55A7-37C3-4C17-89AA-580077E829E0}">
      <dgm:prSet/>
      <dgm:spPr/>
      <dgm:t>
        <a:bodyPr/>
        <a:lstStyle/>
        <a:p>
          <a:endParaRPr lang="en-US" sz="1600"/>
        </a:p>
      </dgm:t>
    </dgm:pt>
    <dgm:pt modelId="{4A1CA3D2-1851-437C-95E8-079B0AE6A0A4}" type="sibTrans" cxnId="{009B55A7-37C3-4C17-89AA-580077E829E0}">
      <dgm:prSet/>
      <dgm:spPr/>
      <dgm:t>
        <a:bodyPr/>
        <a:lstStyle/>
        <a:p>
          <a:endParaRPr lang="en-US" sz="1600"/>
        </a:p>
      </dgm:t>
    </dgm:pt>
    <dgm:pt modelId="{19AC52BE-9274-4FAB-8912-8546562B87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This framework overcomes the shortcomings of NPS such as manipulative behaviour, anomalous behaviour and failure to find the actual reason for negative responses.</a:t>
          </a:r>
          <a:endParaRPr lang="en-US" sz="1600"/>
        </a:p>
      </dgm:t>
    </dgm:pt>
    <dgm:pt modelId="{DE8740E2-F531-4287-8A73-88E3FB49EB2F}" type="parTrans" cxnId="{AF5AFB5A-5FFB-467D-8B24-55CB4F88275D}">
      <dgm:prSet/>
      <dgm:spPr/>
      <dgm:t>
        <a:bodyPr/>
        <a:lstStyle/>
        <a:p>
          <a:endParaRPr lang="en-US" sz="1600"/>
        </a:p>
      </dgm:t>
    </dgm:pt>
    <dgm:pt modelId="{EACA4817-DA7A-477D-A164-D924340DB155}" type="sibTrans" cxnId="{AF5AFB5A-5FFB-467D-8B24-55CB4F88275D}">
      <dgm:prSet/>
      <dgm:spPr/>
      <dgm:t>
        <a:bodyPr/>
        <a:lstStyle/>
        <a:p>
          <a:endParaRPr lang="en-US" sz="1600"/>
        </a:p>
      </dgm:t>
    </dgm:pt>
    <dgm:pt modelId="{1D644C4E-3ACC-46AA-88EB-485F693F8115}" type="pres">
      <dgm:prSet presAssocID="{32827F4A-1B65-4770-83B8-366008CC8A8B}" presName="root" presStyleCnt="0">
        <dgm:presLayoutVars>
          <dgm:dir/>
          <dgm:resizeHandles val="exact"/>
        </dgm:presLayoutVars>
      </dgm:prSet>
      <dgm:spPr/>
    </dgm:pt>
    <dgm:pt modelId="{47D33F6A-1069-422E-8862-7522C81A3698}" type="pres">
      <dgm:prSet presAssocID="{9AA5D500-E03C-45EF-9358-AD0CD8267B96}" presName="compNode" presStyleCnt="0"/>
      <dgm:spPr/>
    </dgm:pt>
    <dgm:pt modelId="{439C73BD-98EE-4B1B-B17A-172A6847F276}" type="pres">
      <dgm:prSet presAssocID="{9AA5D500-E03C-45EF-9358-AD0CD8267B96}" presName="bgRect" presStyleLbl="bgShp" presStyleIdx="0" presStyleCnt="2"/>
      <dgm:spPr/>
    </dgm:pt>
    <dgm:pt modelId="{3F275329-E633-4943-A11B-8855635D7D65}" type="pres">
      <dgm:prSet presAssocID="{9AA5D500-E03C-45EF-9358-AD0CD8267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38BCEDEB-3184-4470-A09C-183F49349843}" type="pres">
      <dgm:prSet presAssocID="{9AA5D500-E03C-45EF-9358-AD0CD8267B96}" presName="spaceRect" presStyleCnt="0"/>
      <dgm:spPr/>
    </dgm:pt>
    <dgm:pt modelId="{A4851CB9-F535-4E32-A9FA-84A8E28E75DC}" type="pres">
      <dgm:prSet presAssocID="{9AA5D500-E03C-45EF-9358-AD0CD8267B96}" presName="parTx" presStyleLbl="revTx" presStyleIdx="0" presStyleCnt="2">
        <dgm:presLayoutVars>
          <dgm:chMax val="0"/>
          <dgm:chPref val="0"/>
        </dgm:presLayoutVars>
      </dgm:prSet>
      <dgm:spPr/>
    </dgm:pt>
    <dgm:pt modelId="{76975928-8735-48FF-9D4D-6E34E6BEA67F}" type="pres">
      <dgm:prSet presAssocID="{4A1CA3D2-1851-437C-95E8-079B0AE6A0A4}" presName="sibTrans" presStyleCnt="0"/>
      <dgm:spPr/>
    </dgm:pt>
    <dgm:pt modelId="{884F85CE-34C8-47CA-A370-5E3823891DE1}" type="pres">
      <dgm:prSet presAssocID="{19AC52BE-9274-4FAB-8912-8546562B876A}" presName="compNode" presStyleCnt="0"/>
      <dgm:spPr/>
    </dgm:pt>
    <dgm:pt modelId="{B82F280E-C2FE-47A7-B38B-23AB187B11C1}" type="pres">
      <dgm:prSet presAssocID="{19AC52BE-9274-4FAB-8912-8546562B876A}" presName="bgRect" presStyleLbl="bgShp" presStyleIdx="1" presStyleCnt="2"/>
      <dgm:spPr/>
    </dgm:pt>
    <dgm:pt modelId="{BA482730-4C31-42BB-8BB0-14DB46BC1A0F}" type="pres">
      <dgm:prSet presAssocID="{19AC52BE-9274-4FAB-8912-8546562B87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583DE9-D54E-406C-858E-CF9784ED0A55}" type="pres">
      <dgm:prSet presAssocID="{19AC52BE-9274-4FAB-8912-8546562B876A}" presName="spaceRect" presStyleCnt="0"/>
      <dgm:spPr/>
    </dgm:pt>
    <dgm:pt modelId="{5C80F4ED-5F3E-44CD-BA79-476875B7F7BA}" type="pres">
      <dgm:prSet presAssocID="{19AC52BE-9274-4FAB-8912-8546562B87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18110F-CDEA-4F00-8C75-5F8A4FB7AD7E}" type="presOf" srcId="{19AC52BE-9274-4FAB-8912-8546562B876A}" destId="{5C80F4ED-5F3E-44CD-BA79-476875B7F7BA}" srcOrd="0" destOrd="0" presId="urn:microsoft.com/office/officeart/2018/2/layout/IconVerticalSolidList"/>
    <dgm:cxn modelId="{5D5F3E24-6CF4-410C-9462-D9634151D0EB}" type="presOf" srcId="{9AA5D500-E03C-45EF-9358-AD0CD8267B96}" destId="{A4851CB9-F535-4E32-A9FA-84A8E28E75DC}" srcOrd="0" destOrd="0" presId="urn:microsoft.com/office/officeart/2018/2/layout/IconVerticalSolidList"/>
    <dgm:cxn modelId="{AF5AFB5A-5FFB-467D-8B24-55CB4F88275D}" srcId="{32827F4A-1B65-4770-83B8-366008CC8A8B}" destId="{19AC52BE-9274-4FAB-8912-8546562B876A}" srcOrd="1" destOrd="0" parTransId="{DE8740E2-F531-4287-8A73-88E3FB49EB2F}" sibTransId="{EACA4817-DA7A-477D-A164-D924340DB155}"/>
    <dgm:cxn modelId="{009B55A7-37C3-4C17-89AA-580077E829E0}" srcId="{32827F4A-1B65-4770-83B8-366008CC8A8B}" destId="{9AA5D500-E03C-45EF-9358-AD0CD8267B96}" srcOrd="0" destOrd="0" parTransId="{8A9F7364-DBA2-455A-A4A9-81ADD2FECFEE}" sibTransId="{4A1CA3D2-1851-437C-95E8-079B0AE6A0A4}"/>
    <dgm:cxn modelId="{84B776D7-0F6E-445E-9167-17BD22A9232C}" type="presOf" srcId="{32827F4A-1B65-4770-83B8-366008CC8A8B}" destId="{1D644C4E-3ACC-46AA-88EB-485F693F8115}" srcOrd="0" destOrd="0" presId="urn:microsoft.com/office/officeart/2018/2/layout/IconVerticalSolidList"/>
    <dgm:cxn modelId="{751AA5D0-E913-4856-AA57-3B123DB447B3}" type="presParOf" srcId="{1D644C4E-3ACC-46AA-88EB-485F693F8115}" destId="{47D33F6A-1069-422E-8862-7522C81A3698}" srcOrd="0" destOrd="0" presId="urn:microsoft.com/office/officeart/2018/2/layout/IconVerticalSolidList"/>
    <dgm:cxn modelId="{62A5B216-9E70-4A60-B492-E48E1C1B599A}" type="presParOf" srcId="{47D33F6A-1069-422E-8862-7522C81A3698}" destId="{439C73BD-98EE-4B1B-B17A-172A6847F276}" srcOrd="0" destOrd="0" presId="urn:microsoft.com/office/officeart/2018/2/layout/IconVerticalSolidList"/>
    <dgm:cxn modelId="{4D0E7964-269D-4578-9E23-575F6B009C61}" type="presParOf" srcId="{47D33F6A-1069-422E-8862-7522C81A3698}" destId="{3F275329-E633-4943-A11B-8855635D7D65}" srcOrd="1" destOrd="0" presId="urn:microsoft.com/office/officeart/2018/2/layout/IconVerticalSolidList"/>
    <dgm:cxn modelId="{6B42021F-76F3-42DC-98CB-B845DD8B366C}" type="presParOf" srcId="{47D33F6A-1069-422E-8862-7522C81A3698}" destId="{38BCEDEB-3184-4470-A09C-183F49349843}" srcOrd="2" destOrd="0" presId="urn:microsoft.com/office/officeart/2018/2/layout/IconVerticalSolidList"/>
    <dgm:cxn modelId="{785D0057-6BE2-47C8-B029-838E65CFBF5B}" type="presParOf" srcId="{47D33F6A-1069-422E-8862-7522C81A3698}" destId="{A4851CB9-F535-4E32-A9FA-84A8E28E75DC}" srcOrd="3" destOrd="0" presId="urn:microsoft.com/office/officeart/2018/2/layout/IconVerticalSolidList"/>
    <dgm:cxn modelId="{5B4EAB6A-FEC3-493E-A146-C5E1B514D052}" type="presParOf" srcId="{1D644C4E-3ACC-46AA-88EB-485F693F8115}" destId="{76975928-8735-48FF-9D4D-6E34E6BEA67F}" srcOrd="1" destOrd="0" presId="urn:microsoft.com/office/officeart/2018/2/layout/IconVerticalSolidList"/>
    <dgm:cxn modelId="{935921B8-90AE-4B5D-ACD4-9F1AFB69A990}" type="presParOf" srcId="{1D644C4E-3ACC-46AA-88EB-485F693F8115}" destId="{884F85CE-34C8-47CA-A370-5E3823891DE1}" srcOrd="2" destOrd="0" presId="urn:microsoft.com/office/officeart/2018/2/layout/IconVerticalSolidList"/>
    <dgm:cxn modelId="{0C177424-F141-442F-B53C-56214EE12A92}" type="presParOf" srcId="{884F85CE-34C8-47CA-A370-5E3823891DE1}" destId="{B82F280E-C2FE-47A7-B38B-23AB187B11C1}" srcOrd="0" destOrd="0" presId="urn:microsoft.com/office/officeart/2018/2/layout/IconVerticalSolidList"/>
    <dgm:cxn modelId="{7E68A527-7731-424A-A217-466CC6F5B8B1}" type="presParOf" srcId="{884F85CE-34C8-47CA-A370-5E3823891DE1}" destId="{BA482730-4C31-42BB-8BB0-14DB46BC1A0F}" srcOrd="1" destOrd="0" presId="urn:microsoft.com/office/officeart/2018/2/layout/IconVerticalSolidList"/>
    <dgm:cxn modelId="{84966356-DC30-4B48-BA08-07E612E2B581}" type="presParOf" srcId="{884F85CE-34C8-47CA-A370-5E3823891DE1}" destId="{29583DE9-D54E-406C-858E-CF9784ED0A55}" srcOrd="2" destOrd="0" presId="urn:microsoft.com/office/officeart/2018/2/layout/IconVerticalSolidList"/>
    <dgm:cxn modelId="{1831AB63-F138-4E7C-B833-75BF40AD51E6}" type="presParOf" srcId="{884F85CE-34C8-47CA-A370-5E3823891DE1}" destId="{5C80F4ED-5F3E-44CD-BA79-476875B7F7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CC78-DD72-48B8-828B-70E44D7B4FE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08310-9042-4288-A0C6-AD5AF097EA7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9771-2FA7-4676-96C3-E0919FEC6E6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actual framework and calculations description</a:t>
          </a:r>
        </a:p>
      </dsp:txBody>
      <dsp:txXfrm>
        <a:off x="1057183" y="1805"/>
        <a:ext cx="9458416" cy="915310"/>
      </dsp:txXfrm>
    </dsp:sp>
    <dsp:sp modelId="{0C02E93E-9E75-4DBA-93FD-C39ABA629CC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B117E-BA12-4561-B98E-D186FE16D3C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1658-4C4E-442E-B4CC-0B698F88AB3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Further questions </a:t>
          </a:r>
          <a:r>
            <a:rPr lang="en-US" sz="1600" kern="1200">
              <a:solidFill>
                <a:schemeClr val="tx1"/>
              </a:solidFill>
              <a:cs typeface="Calibri Light"/>
            </a:rPr>
            <a:t>to be asked to gain insights based on responses</a:t>
          </a:r>
          <a:endParaRPr lang="en-US" sz="1600" kern="1200">
            <a:solidFill>
              <a:schemeClr val="tx1"/>
            </a:solidFill>
          </a:endParaRPr>
        </a:p>
      </dsp:txBody>
      <dsp:txXfrm>
        <a:off x="1057183" y="1145944"/>
        <a:ext cx="9458416" cy="915310"/>
      </dsp:txXfrm>
    </dsp:sp>
    <dsp:sp modelId="{D2C4806A-268E-4832-AA42-F320AB991DA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202F6-48DF-42CC-B4F3-18C6F958CD0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A9B83-F250-4F74-A5C2-C1D2949C55C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relevance of why we have selected this framework</a:t>
          </a:r>
        </a:p>
      </dsp:txBody>
      <dsp:txXfrm>
        <a:off x="1057183" y="2290082"/>
        <a:ext cx="9458416" cy="915310"/>
      </dsp:txXfrm>
    </dsp:sp>
    <dsp:sp modelId="{EFF79404-2C21-4FF3-8C74-CA0729B0226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0B1CA-E540-4F5F-ADC3-A5C25A2417C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5CC85-6132-49EA-B2F5-666ED68B729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Ease of using and handling WRT user and organization of this framework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7D67-CC37-41D8-9D8A-28596F4B79A6}">
      <dsp:nvSpPr>
        <dsp:cNvPr id="0" name=""/>
        <dsp:cNvSpPr/>
      </dsp:nvSpPr>
      <dsp:spPr>
        <a:xfrm>
          <a:off x="0" y="323662"/>
          <a:ext cx="10515600" cy="574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Satisfaction Score (CSAT)</a:t>
          </a:r>
          <a:endParaRPr lang="en-IN" sz="1600" kern="1200" dirty="0"/>
        </a:p>
      </dsp:txBody>
      <dsp:txXfrm>
        <a:off x="28063" y="351725"/>
        <a:ext cx="10459474" cy="518738"/>
      </dsp:txXfrm>
    </dsp:sp>
    <dsp:sp modelId="{C4903065-CF59-4F1D-BD31-EA4BD4A62498}">
      <dsp:nvSpPr>
        <dsp:cNvPr id="0" name=""/>
        <dsp:cNvSpPr/>
      </dsp:nvSpPr>
      <dsp:spPr>
        <a:xfrm>
          <a:off x="0" y="1117601"/>
          <a:ext cx="10515600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With a focus on customer satisfaction, the CSAT score centers around a single survey question: 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“</a:t>
          </a:r>
          <a:r>
            <a:rPr lang="en-US" sz="1600" b="1" kern="1200" dirty="0"/>
            <a:t>How satisfied were you with our service/product</a:t>
          </a:r>
          <a:r>
            <a:rPr lang="en-US" sz="1600" kern="1200" dirty="0"/>
            <a:t>?”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Customers rank their level of satisfaction, usually on a scale from 1-5.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(Total number of 4 and 5 responses) ÷ (Total number of responses) x 100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Like NPS surveys, CSAT is easy to calculate and can be used to gauge satisfaction at different stages of the customer journey.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However, CSAT only explores satisfaction at that point in time, and doesn’t encompass customer loyalty.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Cons of CSAT:</a:t>
          </a:r>
          <a:endParaRPr lang="en-I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It doesn't explain why customers were satisfied or unsatisfied with their experiences</a:t>
          </a:r>
          <a:endParaRPr lang="en-IN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Unable to predict future satisfaction levels.</a:t>
          </a:r>
          <a:endParaRPr lang="en-IN" sz="1600" kern="1200" dirty="0"/>
        </a:p>
      </dsp:txBody>
      <dsp:txXfrm>
        <a:off x="0" y="1117601"/>
        <a:ext cx="10515600" cy="269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5A71D-F073-43D2-85E6-ED30CCF60C20}">
      <dsp:nvSpPr>
        <dsp:cNvPr id="0" name=""/>
        <dsp:cNvSpPr/>
      </dsp:nvSpPr>
      <dsp:spPr>
        <a:xfrm>
          <a:off x="0" y="192728"/>
          <a:ext cx="10515600" cy="534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Effort Score (CES)</a:t>
          </a:r>
          <a:endParaRPr lang="en-IN" sz="1600" kern="1200" dirty="0"/>
        </a:p>
      </dsp:txBody>
      <dsp:txXfrm>
        <a:off x="26110" y="218838"/>
        <a:ext cx="10463380" cy="482636"/>
      </dsp:txXfrm>
    </dsp:sp>
    <dsp:sp modelId="{782891E3-B2A0-4B7B-833A-93FCFD72FEE9}">
      <dsp:nvSpPr>
        <dsp:cNvPr id="0" name=""/>
        <dsp:cNvSpPr/>
      </dsp:nvSpPr>
      <dsp:spPr>
        <a:xfrm>
          <a:off x="0" y="727584"/>
          <a:ext cx="10515600" cy="343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CES ranks ease of use, a key factor to customer satisfaction, with a simple question: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“</a:t>
          </a:r>
          <a:r>
            <a:rPr lang="en-US" sz="1600" b="1" kern="1200" dirty="0"/>
            <a:t>How much effort did it take to deal with us</a:t>
          </a:r>
          <a:r>
            <a:rPr lang="en-US" sz="1600" kern="1200" dirty="0"/>
            <a:t>?”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Respondents rank the level of effort on a 1-5 scale.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(Total number of 4 and 5 responses) ÷ (Total number of responses) x 100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CES is easy to conduct and requires a straightforward calculation.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Its data can give businesses understanding behind feature adoption, potential problems to be addressed, and reasons for churn.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Also, like NPS and CSAT, CES survey questions should be supported with qualitative questions to get to the bottom of ‘why’ customers may feel a certain way.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Cons of CES: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It only lets you know if customers found a specific aspect of your business to be challenging, making it difficult to determine what made it difficult without asking follow-up questions to get more information.</a:t>
          </a:r>
          <a:endParaRPr lang="en-IN" sz="1600" kern="1200" dirty="0"/>
        </a:p>
      </dsp:txBody>
      <dsp:txXfrm>
        <a:off x="0" y="727584"/>
        <a:ext cx="10515600" cy="3431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65187-531C-4D19-B2B3-5F4FE0F579AD}">
      <dsp:nvSpPr>
        <dsp:cNvPr id="0" name=""/>
        <dsp:cNvSpPr/>
      </dsp:nvSpPr>
      <dsp:spPr>
        <a:xfrm>
          <a:off x="0" y="1405536"/>
          <a:ext cx="11274457" cy="187404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CD303-1FF7-42C0-9597-9831D3B1B390}">
      <dsp:nvSpPr>
        <dsp:cNvPr id="0" name=""/>
        <dsp:cNvSpPr/>
      </dsp:nvSpPr>
      <dsp:spPr>
        <a:xfrm>
          <a:off x="3092" y="0"/>
          <a:ext cx="1735684" cy="1874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i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i="1" kern="1200" dirty="0">
              <a:latin typeface="+mn-lt"/>
            </a:rPr>
            <a:t>How efficient is the service for you.</a:t>
          </a:r>
        </a:p>
      </dsp:txBody>
      <dsp:txXfrm>
        <a:off x="3092" y="0"/>
        <a:ext cx="1735684" cy="1874048"/>
      </dsp:txXfrm>
    </dsp:sp>
    <dsp:sp modelId="{76954484-CB25-4935-9DE7-E10145AFD579}">
      <dsp:nvSpPr>
        <dsp:cNvPr id="0" name=""/>
        <dsp:cNvSpPr/>
      </dsp:nvSpPr>
      <dsp:spPr>
        <a:xfrm>
          <a:off x="636678" y="2108304"/>
          <a:ext cx="468512" cy="468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0DE9C-C31D-45CB-8FA0-C81152E19194}">
      <dsp:nvSpPr>
        <dsp:cNvPr id="0" name=""/>
        <dsp:cNvSpPr/>
      </dsp:nvSpPr>
      <dsp:spPr>
        <a:xfrm>
          <a:off x="1791852" y="2811073"/>
          <a:ext cx="1899731" cy="1874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i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+mn-lt"/>
            </a:rPr>
            <a:t>How satisfied are you with the response time of our service.</a:t>
          </a:r>
          <a:endParaRPr lang="en-IN" sz="1600" i="1" kern="1200" dirty="0">
            <a:latin typeface="+mn-lt"/>
          </a:endParaRPr>
        </a:p>
      </dsp:txBody>
      <dsp:txXfrm>
        <a:off x="1791852" y="2811073"/>
        <a:ext cx="1899731" cy="1874048"/>
      </dsp:txXfrm>
    </dsp:sp>
    <dsp:sp modelId="{EEC24F38-34E8-4CC9-9488-29C9D933F5B8}">
      <dsp:nvSpPr>
        <dsp:cNvPr id="0" name=""/>
        <dsp:cNvSpPr/>
      </dsp:nvSpPr>
      <dsp:spPr>
        <a:xfrm>
          <a:off x="2507462" y="2108304"/>
          <a:ext cx="468512" cy="468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ED8F1-D4BA-4832-9CEE-B035E4946C95}">
      <dsp:nvSpPr>
        <dsp:cNvPr id="0" name=""/>
        <dsp:cNvSpPr/>
      </dsp:nvSpPr>
      <dsp:spPr>
        <a:xfrm>
          <a:off x="3744660" y="0"/>
          <a:ext cx="2036859" cy="1874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i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+mn-lt"/>
            </a:rPr>
            <a:t>Is our service easy to use</a:t>
          </a:r>
          <a:endParaRPr lang="en-IN" sz="1600" i="1" kern="1200" dirty="0">
            <a:latin typeface="+mn-lt"/>
          </a:endParaRPr>
        </a:p>
      </dsp:txBody>
      <dsp:txXfrm>
        <a:off x="3744660" y="0"/>
        <a:ext cx="2036859" cy="1874048"/>
      </dsp:txXfrm>
    </dsp:sp>
    <dsp:sp modelId="{652E29F8-A5E1-4A39-9E62-302BB63606D5}">
      <dsp:nvSpPr>
        <dsp:cNvPr id="0" name=""/>
        <dsp:cNvSpPr/>
      </dsp:nvSpPr>
      <dsp:spPr>
        <a:xfrm>
          <a:off x="4528833" y="2108304"/>
          <a:ext cx="468512" cy="468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2B4-3555-44C7-9A0B-BBC36571EFAF}">
      <dsp:nvSpPr>
        <dsp:cNvPr id="0" name=""/>
        <dsp:cNvSpPr/>
      </dsp:nvSpPr>
      <dsp:spPr>
        <a:xfrm>
          <a:off x="5834595" y="2811073"/>
          <a:ext cx="2080975" cy="1874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i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+mn-lt"/>
            </a:rPr>
            <a:t>Would you like to tell us what is the shortcoming of our service/your expectations?</a:t>
          </a:r>
          <a:endParaRPr lang="en-IN" sz="1600" i="1" kern="1200" dirty="0">
            <a:latin typeface="+mn-lt"/>
          </a:endParaRPr>
        </a:p>
      </dsp:txBody>
      <dsp:txXfrm>
        <a:off x="5834595" y="2811073"/>
        <a:ext cx="2080975" cy="1874048"/>
      </dsp:txXfrm>
    </dsp:sp>
    <dsp:sp modelId="{497DEC9F-E035-49FE-9D05-D0E8EDAECFA7}">
      <dsp:nvSpPr>
        <dsp:cNvPr id="0" name=""/>
        <dsp:cNvSpPr/>
      </dsp:nvSpPr>
      <dsp:spPr>
        <a:xfrm>
          <a:off x="6640827" y="2108304"/>
          <a:ext cx="468512" cy="468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EBD73-EFA6-497A-B4AF-DFE8DA65C27C}">
      <dsp:nvSpPr>
        <dsp:cNvPr id="0" name=""/>
        <dsp:cNvSpPr/>
      </dsp:nvSpPr>
      <dsp:spPr>
        <a:xfrm>
          <a:off x="7968647" y="79187"/>
          <a:ext cx="2175270" cy="155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i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+mn-lt"/>
            </a:rPr>
            <a:t>Would you like to share what we feature you need us to add in our service</a:t>
          </a:r>
          <a:endParaRPr lang="en-IN" sz="1600" i="1" kern="1200" dirty="0">
            <a:latin typeface="+mn-lt"/>
          </a:endParaRPr>
        </a:p>
      </dsp:txBody>
      <dsp:txXfrm>
        <a:off x="7968647" y="79187"/>
        <a:ext cx="2175270" cy="1557297"/>
      </dsp:txXfrm>
    </dsp:sp>
    <dsp:sp modelId="{9B5EFD74-E4AC-47C6-A352-685DE510463B}">
      <dsp:nvSpPr>
        <dsp:cNvPr id="0" name=""/>
        <dsp:cNvSpPr/>
      </dsp:nvSpPr>
      <dsp:spPr>
        <a:xfrm>
          <a:off x="8822027" y="2029116"/>
          <a:ext cx="468512" cy="468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459FD-AFA4-406E-A270-B272E5B1C6DF}">
      <dsp:nvSpPr>
        <dsp:cNvPr id="0" name=""/>
        <dsp:cNvSpPr/>
      </dsp:nvSpPr>
      <dsp:spPr>
        <a:xfrm>
          <a:off x="82613" y="88629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4668-BD78-4FAB-8E05-E915CFC6264D}">
      <dsp:nvSpPr>
        <dsp:cNvPr id="0" name=""/>
        <dsp:cNvSpPr/>
      </dsp:nvSpPr>
      <dsp:spPr>
        <a:xfrm>
          <a:off x="271034" y="1074712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6228-4515-4A5A-8001-6C766CCD76D8}">
      <dsp:nvSpPr>
        <dsp:cNvPr id="0" name=""/>
        <dsp:cNvSpPr/>
      </dsp:nvSpPr>
      <dsp:spPr>
        <a:xfrm>
          <a:off x="1172126" y="88629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Understanding customer experience about the service/product</a:t>
          </a:r>
          <a:endParaRPr lang="en-US" sz="1600" kern="1200"/>
        </a:p>
      </dsp:txBody>
      <dsp:txXfrm>
        <a:off x="1172126" y="886291"/>
        <a:ext cx="2114937" cy="897246"/>
      </dsp:txXfrm>
    </dsp:sp>
    <dsp:sp modelId="{867CEEA6-5116-45F2-9453-1A9C1C565E60}">
      <dsp:nvSpPr>
        <dsp:cNvPr id="0" name=""/>
        <dsp:cNvSpPr/>
      </dsp:nvSpPr>
      <dsp:spPr>
        <a:xfrm>
          <a:off x="3655575" y="88629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E6039-EC05-4E05-95B7-714068303FB2}">
      <dsp:nvSpPr>
        <dsp:cNvPr id="0" name=""/>
        <dsp:cNvSpPr/>
      </dsp:nvSpPr>
      <dsp:spPr>
        <a:xfrm>
          <a:off x="3843996" y="1074712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67B4C-53F5-4F8C-B2DA-12623A29EB9D}">
      <dsp:nvSpPr>
        <dsp:cNvPr id="0" name=""/>
        <dsp:cNvSpPr/>
      </dsp:nvSpPr>
      <dsp:spPr>
        <a:xfrm>
          <a:off x="4745088" y="88629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Finding if customers are happy with Ultimatix services/product</a:t>
          </a:r>
        </a:p>
      </dsp:txBody>
      <dsp:txXfrm>
        <a:off x="4745088" y="886291"/>
        <a:ext cx="2114937" cy="897246"/>
      </dsp:txXfrm>
    </dsp:sp>
    <dsp:sp modelId="{90CCC588-3CE0-41C1-B482-676B8424FAF8}">
      <dsp:nvSpPr>
        <dsp:cNvPr id="0" name=""/>
        <dsp:cNvSpPr/>
      </dsp:nvSpPr>
      <dsp:spPr>
        <a:xfrm>
          <a:off x="7228536" y="886291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78CF-AAFD-4A35-8855-F8C9C96BCB0E}">
      <dsp:nvSpPr>
        <dsp:cNvPr id="0" name=""/>
        <dsp:cNvSpPr/>
      </dsp:nvSpPr>
      <dsp:spPr>
        <a:xfrm>
          <a:off x="7416958" y="1074712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84B4-7BB0-48CD-A9A9-E98E462EF82B}">
      <dsp:nvSpPr>
        <dsp:cNvPr id="0" name=""/>
        <dsp:cNvSpPr/>
      </dsp:nvSpPr>
      <dsp:spPr>
        <a:xfrm>
          <a:off x="8318049" y="88629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areas of improvements in the services/product</a:t>
          </a:r>
        </a:p>
      </dsp:txBody>
      <dsp:txXfrm>
        <a:off x="8318049" y="886291"/>
        <a:ext cx="2114937" cy="897246"/>
      </dsp:txXfrm>
    </dsp:sp>
    <dsp:sp modelId="{7F1587BA-2D80-4C80-9953-884DD283D4FF}">
      <dsp:nvSpPr>
        <dsp:cNvPr id="0" name=""/>
        <dsp:cNvSpPr/>
      </dsp:nvSpPr>
      <dsp:spPr>
        <a:xfrm>
          <a:off x="82613" y="251414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E2BBE-78BD-4583-A608-3B0367AA38D5}">
      <dsp:nvSpPr>
        <dsp:cNvPr id="0" name=""/>
        <dsp:cNvSpPr/>
      </dsp:nvSpPr>
      <dsp:spPr>
        <a:xfrm>
          <a:off x="271034" y="270256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F2B6-1DD6-4FA8-8B19-693BFAD89127}">
      <dsp:nvSpPr>
        <dsp:cNvPr id="0" name=""/>
        <dsp:cNvSpPr/>
      </dsp:nvSpPr>
      <dsp:spPr>
        <a:xfrm>
          <a:off x="1172126" y="251414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Tracking customer's engagement (Loyalty) towards this service/product.</a:t>
          </a:r>
        </a:p>
      </dsp:txBody>
      <dsp:txXfrm>
        <a:off x="1172126" y="2514142"/>
        <a:ext cx="2114937" cy="897246"/>
      </dsp:txXfrm>
    </dsp:sp>
    <dsp:sp modelId="{4E1F7273-84C7-4640-A739-CF0C84346074}">
      <dsp:nvSpPr>
        <dsp:cNvPr id="0" name=""/>
        <dsp:cNvSpPr/>
      </dsp:nvSpPr>
      <dsp:spPr>
        <a:xfrm>
          <a:off x="3655575" y="251414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35DF8-6569-430F-BD7A-095CEF343255}">
      <dsp:nvSpPr>
        <dsp:cNvPr id="0" name=""/>
        <dsp:cNvSpPr/>
      </dsp:nvSpPr>
      <dsp:spPr>
        <a:xfrm>
          <a:off x="3843996" y="270256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6D46-88AE-455C-A669-7FA8AD5F21CD}">
      <dsp:nvSpPr>
        <dsp:cNvPr id="0" name=""/>
        <dsp:cNvSpPr/>
      </dsp:nvSpPr>
      <dsp:spPr>
        <a:xfrm>
          <a:off x="4745088" y="251414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Gaining the insights on suggestions to improvise the product/service.</a:t>
          </a:r>
        </a:p>
      </dsp:txBody>
      <dsp:txXfrm>
        <a:off x="4745088" y="2514142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C73BD-98EE-4B1B-B17A-172A6847F27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75329-E633-4943-A11B-8855635D7D6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51CB9-F535-4E32-A9FA-84A8E28E75D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Like NPS this framework too consists of simple and lucid questions</a:t>
          </a:r>
          <a:endParaRPr lang="en-US" sz="1600" kern="1200"/>
        </a:p>
      </dsp:txBody>
      <dsp:txXfrm>
        <a:off x="1507738" y="707092"/>
        <a:ext cx="9007861" cy="1305401"/>
      </dsp:txXfrm>
    </dsp:sp>
    <dsp:sp modelId="{B82F280E-C2FE-47A7-B38B-23AB187B11C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2730-4C31-42BB-8BB0-14DB46BC1A0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F4ED-5F3E-44CD-BA79-476875B7F7B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framework overcomes the shortcomings of NPS such as manipulative behaviour, anomalous behaviour and failure to find the actual reason for negative responses.</a:t>
          </a:r>
          <a:endParaRPr lang="en-US" sz="16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A73B-EBE8-4A3D-85DB-3AC8DE39AB9D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619D-D83B-45D4-A8B7-6F9DC4A84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7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4619D-D83B-45D4-A8B7-6F9DC4A84DF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B36-1667-AEEA-15AC-2CD267C3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1F11-3008-BC93-CD74-3C6F8BF98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1C1A-C0B5-18BB-3698-885733C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312F-D29F-0F8B-47A2-965CE5C7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135C-0A14-F706-AE38-43FFC23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A73-B543-1EB3-B39D-086520A7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8625A-8CED-F4DC-F0F3-2D45B8EE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AD99-AFF1-C532-0065-57FAF32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C99A-F7E4-E8B8-80AD-F1961F26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795-162D-A152-E505-FF824B2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45BD6-5FF4-CC4F-9492-736D21613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2C5D6-C34D-118B-A703-4C48F643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D417-FEB3-97A6-10E8-A7A0C3FD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7536-3776-E57B-EA49-50BE690A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5152-502B-7B8E-1A47-F90DDC32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6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724E-AC92-6E44-402E-00529653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EBB0-4AC2-5111-5E0A-EDBB86DC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3802-2E93-3780-831E-20EEBC71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D071-4A11-3FAA-E9C0-54CA8B3D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B478-4463-4B81-DFE2-BBCBF047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5C88-4382-A647-C1F7-9B3F40CE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B3E6-F48C-1EA7-6341-5F70CF5F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A07D-9D3E-A63B-8631-A4BBC06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3511F-E550-4300-09D7-294DE218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60DD-9E9A-6D5A-BD82-3C74E82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D99-2FA7-F33D-6814-97505C15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0AA0-D157-EAF1-1035-BCE937BF7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F8FCD-FB58-DD77-300B-6A1E489D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A3ECB-7A00-CBA8-57E5-BE7F7017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35EB-B1A6-FB6F-56E6-385D8783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3145-DE57-668C-EA26-EF31639F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BFC4-C6AA-14D1-F82B-41A4B379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9CFA1-96AA-ADCF-E37A-2A9D16FA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BAAA-CB01-9E68-66AD-B46F104AB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763BB-9683-7511-2A1D-86651C375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9175B-D6C5-9418-97F4-BDAF15261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4812C-1F29-BEF4-A90E-FE5092A7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FC401-44AA-E463-753C-83F9842D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2D8A-6C8D-BE9A-D16C-AC52AF4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EF42-E789-ADFC-179C-E0E2F456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FC9EA-97AF-0435-11A7-C0E73271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217FF-DFAB-24BB-BD89-969E1BA6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A360-DF00-83F5-F84E-FB99AFB6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3A047-A670-CD99-3EFD-F09D66A6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B464-2701-683F-9363-32FD330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2090B-BBFF-7474-54A6-FC1875A2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CD7A-53F8-3628-D69F-04D5CBD7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FADC-E4E0-E235-A8E6-C63C4C32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E7626-5DBA-BE1D-E7D0-94F6C476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1D3B-6DD1-A407-5454-20138DA5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CC523-397D-A722-65FB-08B0F423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E2C7-38D2-F328-2BB3-F7BD98C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2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D937-87BC-5308-6E90-8E98C2D6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20D55-8D91-798F-2BCF-CCB379F5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0ED4-A169-B271-EA5F-01BBF92A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265C-3F17-783C-6C0D-9266DE50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600C-D847-C1C0-F5CF-9545121D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7ED84-7BA6-A60F-29DD-240583EC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4D2FC-3CE1-1AFA-6E01-CF52B13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E95-40C1-99FB-E4BB-2A16F42B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09AE-735B-E461-ADAA-F3CED786E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F38D-30F0-408B-89C3-96EBD84EA5A8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FCFF-C09D-03D4-2B78-B6530976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66C6-F5F6-B844-909C-57ACD8897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D191-49A0-4B78-938F-E7A0EDB5A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D105B-9338-C18A-4422-9FD5F480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NPS and Its Alternatives</a:t>
            </a:r>
          </a:p>
        </p:txBody>
      </p:sp>
      <p:pic>
        <p:nvPicPr>
          <p:cNvPr id="1026" name="Picture 2" descr="What it takes to excel at customer experience">
            <a:extLst>
              <a:ext uri="{FF2B5EF4-FFF2-40B4-BE49-F238E27FC236}">
                <a16:creationId xmlns:a16="http://schemas.microsoft.com/office/drawing/2014/main" id="{4FC80D75-0CD6-9084-1E05-440F50295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2"/>
          <a:stretch/>
        </p:blipFill>
        <p:spPr bwMode="auto">
          <a:xfrm>
            <a:off x="3616375" y="4394717"/>
            <a:ext cx="5381625" cy="25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4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0E67-896C-DB3F-C404-47651B99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/>
              <a:t>Table of Content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E7BAD47-E0CC-4E71-85A5-683A68F37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333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9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AT example of question and predetermined responses: How would you rate your satisfaction with MonkeyLearn?&#10;Very unsatisfied (with unhappy red face)&#10;Unsatisfied (with unhappy red face)&#10;Neutral (with neutral yellow face)&#10;Satisfied (with happy green face)&#10;Very satisfied (with unhappy green face)">
            <a:extLst>
              <a:ext uri="{FF2B5EF4-FFF2-40B4-BE49-F238E27FC236}">
                <a16:creationId xmlns:a16="http://schemas.microsoft.com/office/drawing/2014/main" id="{C7E57C4E-5E0B-A2E8-2646-878F0C161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40402" r="4609" b="19625"/>
          <a:stretch/>
        </p:blipFill>
        <p:spPr bwMode="auto">
          <a:xfrm>
            <a:off x="1800224" y="4800600"/>
            <a:ext cx="7715251" cy="142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2E92AE-2D12-9509-3A73-970B05038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51480"/>
              </p:ext>
            </p:extLst>
          </p:nvPr>
        </p:nvGraphicFramePr>
        <p:xfrm>
          <a:off x="885825" y="3492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8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9DF358-18A9-A3A0-EAC6-6B32957E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947948"/>
              </p:ext>
            </p:extLst>
          </p:nvPr>
        </p:nvGraphicFramePr>
        <p:xfrm>
          <a:off x="781050" y="4254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ustomer Effort Score | 6 Tips to Master CES | GroHawk">
            <a:extLst>
              <a:ext uri="{FF2B5EF4-FFF2-40B4-BE49-F238E27FC236}">
                <a16:creationId xmlns:a16="http://schemas.microsoft.com/office/drawing/2014/main" id="{A88609DF-0251-3306-73EB-2465DA1CB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4899" r="3750" b="2249"/>
          <a:stretch/>
        </p:blipFill>
        <p:spPr bwMode="auto">
          <a:xfrm>
            <a:off x="3067050" y="5095876"/>
            <a:ext cx="5705475" cy="15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59E3-95D7-2AFD-B379-9153C943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36" y="495590"/>
            <a:ext cx="7474172" cy="682762"/>
          </a:xfrm>
        </p:spPr>
        <p:txBody>
          <a:bodyPr>
            <a:normAutofit/>
          </a:bodyPr>
          <a:lstStyle/>
          <a:p>
            <a:r>
              <a:rPr lang="en-IN" sz="2800" dirty="0"/>
              <a:t>Further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722-97D1-8F24-CD78-532DBB0D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71" y="1545997"/>
            <a:ext cx="7979291" cy="4814386"/>
          </a:xfrm>
        </p:spPr>
        <p:txBody>
          <a:bodyPr anchor="ctr">
            <a:noAutofit/>
          </a:bodyPr>
          <a:lstStyle/>
          <a:p>
            <a:r>
              <a:rPr lang="en-US" sz="1600" dirty="0"/>
              <a:t>Technology: The degree to which the space is equipped with the right tools</a:t>
            </a:r>
          </a:p>
          <a:p>
            <a:pPr lvl="1"/>
            <a:r>
              <a:rPr lang="en-US" sz="1600" dirty="0"/>
              <a:t>calculation:  average (from the ratings received from employees )</a:t>
            </a:r>
          </a:p>
          <a:p>
            <a:pPr lvl="1"/>
            <a:endParaRPr lang="en-US" sz="1600" dirty="0"/>
          </a:p>
          <a:p>
            <a:r>
              <a:rPr lang="en-US" sz="1600" dirty="0"/>
              <a:t>Measure the impact of workplace technology on your employee experience?</a:t>
            </a:r>
          </a:p>
          <a:p>
            <a:pPr lvl="1"/>
            <a:r>
              <a:rPr lang="en-US" sz="1600" dirty="0"/>
              <a:t>calculation:  average (from the ratings received from employees )</a:t>
            </a:r>
          </a:p>
          <a:p>
            <a:endParaRPr lang="en-US" sz="1600" dirty="0"/>
          </a:p>
          <a:p>
            <a:r>
              <a:rPr lang="en-US" sz="1600" dirty="0"/>
              <a:t>Consider how well it embodies the characteristics of “frictionless technology”:</a:t>
            </a:r>
          </a:p>
          <a:p>
            <a:pPr lvl="1"/>
            <a:r>
              <a:rPr lang="en-US" sz="1600" dirty="0"/>
              <a:t>Is it mobile and cloud-based?</a:t>
            </a:r>
          </a:p>
          <a:p>
            <a:pPr lvl="1"/>
            <a:r>
              <a:rPr lang="en-US" sz="1600" dirty="0"/>
              <a:t>Intuitive?</a:t>
            </a:r>
          </a:p>
          <a:p>
            <a:pPr lvl="1"/>
            <a:r>
              <a:rPr lang="en-US" sz="1600" dirty="0"/>
              <a:t>Intelligent?</a:t>
            </a:r>
          </a:p>
          <a:p>
            <a:pPr lvl="1"/>
            <a:r>
              <a:rPr lang="en-US" sz="1600" dirty="0"/>
              <a:t>Secure?</a:t>
            </a:r>
          </a:p>
          <a:p>
            <a:pPr lvl="1"/>
            <a:r>
              <a:rPr lang="en-US" sz="1600" dirty="0"/>
              <a:t>Efficient?</a:t>
            </a:r>
          </a:p>
          <a:p>
            <a:r>
              <a:rPr lang="en-US" sz="1600" dirty="0"/>
              <a:t>Average service request response time</a:t>
            </a:r>
          </a:p>
          <a:p>
            <a:r>
              <a:rPr lang="en-US" sz="1600" dirty="0"/>
              <a:t>Employees' perception of technology mobility, ease of use, and efficiency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EEFA4F46-3231-99AE-5A35-865A61218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DC630-4065-29E8-6E6C-E4A8BE1B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cs typeface="Calibri Light"/>
              </a:rPr>
              <a:t>Further questions to gain insights based on responses.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9BAB82-028F-2529-A834-2C0FA7FE0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51786"/>
              </p:ext>
            </p:extLst>
          </p:nvPr>
        </p:nvGraphicFramePr>
        <p:xfrm>
          <a:off x="565608" y="1838227"/>
          <a:ext cx="11274457" cy="4685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51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408A62E-5888-4462-B3D5-F8078206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7865"/>
            <a:ext cx="12192000" cy="2130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A671B-A36A-B179-D233-D929E4B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n-lt"/>
              </a:rPr>
              <a:t>Why have we selected this set of framework?</a:t>
            </a:r>
            <a:endParaRPr lang="en-IN" sz="280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172522E-DEE7-D91A-9D34-AA57B64F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49516"/>
              </p:ext>
            </p:extLst>
          </p:nvPr>
        </p:nvGraphicFramePr>
        <p:xfrm>
          <a:off x="838200" y="365760"/>
          <a:ext cx="105156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2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2E1D-2F84-519E-14A4-452842B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Ease of use of these frameworks</a:t>
            </a:r>
            <a:endParaRPr lang="en-IN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A9811-E5EE-69AE-8320-D8AC8A6E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020912"/>
              </p:ext>
            </p:extLst>
          </p:nvPr>
        </p:nvGraphicFramePr>
        <p:xfrm>
          <a:off x="838200" y="187227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95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D4C35-0E4C-326A-FE1D-AFC03834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214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611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NPS and Its Alternatives</vt:lpstr>
      <vt:lpstr>Table of Content</vt:lpstr>
      <vt:lpstr>PowerPoint Presentation</vt:lpstr>
      <vt:lpstr>PowerPoint Presentation</vt:lpstr>
      <vt:lpstr>Further findings</vt:lpstr>
      <vt:lpstr>Further questions to gain insights based on responses.</vt:lpstr>
      <vt:lpstr>Why have we selected this set of framework?</vt:lpstr>
      <vt:lpstr>Ease of use of these frameworks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and Its Alternatives</dc:title>
  <dc:creator>Kareena Shahani</dc:creator>
  <cp:lastModifiedBy>Neha Shahani</cp:lastModifiedBy>
  <cp:revision>25</cp:revision>
  <dcterms:created xsi:type="dcterms:W3CDTF">2022-06-17T10:27:42Z</dcterms:created>
  <dcterms:modified xsi:type="dcterms:W3CDTF">2022-06-20T11:43:27Z</dcterms:modified>
</cp:coreProperties>
</file>