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p:scale>
          <a:sx n="66" d="100"/>
          <a:sy n="66" d="100"/>
        </p:scale>
        <p:origin x="88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9AA7E0-EA26-432D-83F0-75EC94C7F72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375928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9AA7E0-EA26-432D-83F0-75EC94C7F72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280992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9AA7E0-EA26-432D-83F0-75EC94C7F72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691043-7C16-44BC-BF1D-ACA0AFA189D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21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C9AA7E0-EA26-432D-83F0-75EC94C7F72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2751841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C9AA7E0-EA26-432D-83F0-75EC94C7F72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691043-7C16-44BC-BF1D-ACA0AFA189D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3482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C9AA7E0-EA26-432D-83F0-75EC94C7F72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2251818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9AA7E0-EA26-432D-83F0-75EC94C7F72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2123421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9AA7E0-EA26-432D-83F0-75EC94C7F72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197877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9AA7E0-EA26-432D-83F0-75EC94C7F72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20959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9AA7E0-EA26-432D-83F0-75EC94C7F72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37661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9AA7E0-EA26-432D-83F0-75EC94C7F72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386502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9AA7E0-EA26-432D-83F0-75EC94C7F723}"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268967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9AA7E0-EA26-432D-83F0-75EC94C7F72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195382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AA7E0-EA26-432D-83F0-75EC94C7F723}"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164658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9AA7E0-EA26-432D-83F0-75EC94C7F72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185074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9AA7E0-EA26-432D-83F0-75EC94C7F72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691043-7C16-44BC-BF1D-ACA0AFA189DD}" type="slidenum">
              <a:rPr lang="en-US" smtClean="0"/>
              <a:t>‹#›</a:t>
            </a:fld>
            <a:endParaRPr lang="en-US"/>
          </a:p>
        </p:txBody>
      </p:sp>
    </p:spTree>
    <p:extLst>
      <p:ext uri="{BB962C8B-B14F-4D97-AF65-F5344CB8AC3E}">
        <p14:creationId xmlns:p14="http://schemas.microsoft.com/office/powerpoint/2010/main" val="403977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9AA7E0-EA26-432D-83F0-75EC94C7F723}" type="datetimeFigureOut">
              <a:rPr lang="en-US" smtClean="0"/>
              <a:t>1/15/2023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691043-7C16-44BC-BF1D-ACA0AFA189DD}" type="slidenum">
              <a:rPr lang="en-US" smtClean="0"/>
              <a:t>‹#›</a:t>
            </a:fld>
            <a:endParaRPr lang="en-US"/>
          </a:p>
        </p:txBody>
      </p:sp>
    </p:spTree>
    <p:extLst>
      <p:ext uri="{BB962C8B-B14F-4D97-AF65-F5344CB8AC3E}">
        <p14:creationId xmlns:p14="http://schemas.microsoft.com/office/powerpoint/2010/main" val="407543754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6910" y="333639"/>
            <a:ext cx="8589818" cy="198581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dirty="0" smtClean="0">
                <a:solidFill>
                  <a:schemeClr val="accent1">
                    <a:lumMod val="50000"/>
                  </a:schemeClr>
                </a:solidFill>
              </a:rPr>
              <a:t>University Admission and Job </a:t>
            </a:r>
            <a:r>
              <a:rPr lang="en-US" dirty="0">
                <a:solidFill>
                  <a:schemeClr val="accent1">
                    <a:lumMod val="50000"/>
                  </a:schemeClr>
                </a:solidFill>
              </a:rPr>
              <a:t>A</a:t>
            </a:r>
            <a:r>
              <a:rPr lang="en-US" dirty="0" smtClean="0">
                <a:solidFill>
                  <a:schemeClr val="accent1">
                    <a:lumMod val="50000"/>
                  </a:schemeClr>
                </a:solidFill>
              </a:rPr>
              <a:t>pplication System</a:t>
            </a:r>
            <a:endParaRPr lang="en-US" dirty="0">
              <a:solidFill>
                <a:schemeClr val="accent1">
                  <a:lumMod val="50000"/>
                </a:schemeClr>
              </a:solidFill>
            </a:endParaRPr>
          </a:p>
        </p:txBody>
      </p:sp>
      <p:sp>
        <p:nvSpPr>
          <p:cNvPr id="3" name="Subtitle 2"/>
          <p:cNvSpPr>
            <a:spLocks noGrp="1"/>
          </p:cNvSpPr>
          <p:nvPr>
            <p:ph type="subTitle" idx="1"/>
          </p:nvPr>
        </p:nvSpPr>
        <p:spPr>
          <a:xfrm>
            <a:off x="810001" y="5278582"/>
            <a:ext cx="10572000" cy="1440873"/>
          </a:xfrm>
        </p:spPr>
        <p:txBody>
          <a:bodyPr/>
          <a:lstStyle/>
          <a:p>
            <a:pPr algn="ctr"/>
            <a:r>
              <a:rPr lang="en-US" b="1" dirty="0" smtClean="0">
                <a:solidFill>
                  <a:schemeClr val="tx1">
                    <a:lumMod val="50000"/>
                  </a:schemeClr>
                </a:solidFill>
              </a:rPr>
              <a:t>Presented by : Neha Shakoor</a:t>
            </a:r>
          </a:p>
          <a:p>
            <a:pPr algn="ctr"/>
            <a:r>
              <a:rPr lang="en-US" b="1" dirty="0" smtClean="0">
                <a:solidFill>
                  <a:schemeClr val="tx1">
                    <a:lumMod val="50000"/>
                  </a:schemeClr>
                </a:solidFill>
              </a:rPr>
              <a:t>SAP ID:42738</a:t>
            </a:r>
          </a:p>
          <a:p>
            <a:pPr algn="ctr"/>
            <a:r>
              <a:rPr lang="en-US" b="1" dirty="0" smtClean="0">
                <a:solidFill>
                  <a:schemeClr val="tx1">
                    <a:lumMod val="50000"/>
                  </a:schemeClr>
                </a:solidFill>
              </a:rPr>
              <a:t>Instructor : Sir Noor </a:t>
            </a:r>
            <a:r>
              <a:rPr lang="en-US" b="1" dirty="0" err="1" smtClean="0">
                <a:solidFill>
                  <a:schemeClr val="tx1">
                    <a:lumMod val="50000"/>
                  </a:schemeClr>
                </a:solidFill>
              </a:rPr>
              <a:t>Ullah</a:t>
            </a:r>
            <a:r>
              <a:rPr lang="en-US" b="1" dirty="0" smtClean="0">
                <a:solidFill>
                  <a:schemeClr val="tx1">
                    <a:lumMod val="50000"/>
                  </a:schemeClr>
                </a:solidFill>
              </a:rPr>
              <a:t> Khan</a:t>
            </a:r>
            <a:endParaRPr lang="en-US" b="1" dirty="0">
              <a:solidFill>
                <a:schemeClr val="tx1">
                  <a:lumMod val="50000"/>
                </a:schemeClr>
              </a:solidFill>
            </a:endParaRPr>
          </a:p>
        </p:txBody>
      </p:sp>
    </p:spTree>
    <p:extLst>
      <p:ext uri="{BB962C8B-B14F-4D97-AF65-F5344CB8AC3E}">
        <p14:creationId xmlns:p14="http://schemas.microsoft.com/office/powerpoint/2010/main" val="243729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50000"/>
                  </a:schemeClr>
                </a:solidFill>
              </a:rPr>
              <a:t>Two-dimensional code</a:t>
            </a:r>
            <a:endParaRPr lang="en-US" dirty="0">
              <a:solidFill>
                <a:schemeClr val="accent1">
                  <a:lumMod val="50000"/>
                </a:schemeClr>
              </a:solidFill>
            </a:endParaRPr>
          </a:p>
        </p:txBody>
      </p:sp>
      <p:sp>
        <p:nvSpPr>
          <p:cNvPr id="3" name="Content Placeholder 2"/>
          <p:cNvSpPr>
            <a:spLocks noGrp="1"/>
          </p:cNvSpPr>
          <p:nvPr>
            <p:ph idx="1"/>
          </p:nvPr>
        </p:nvSpPr>
        <p:spPr>
          <a:xfrm>
            <a:off x="818712" y="2222286"/>
            <a:ext cx="10554574" cy="4136949"/>
          </a:xfrm>
        </p:spPr>
        <p:txBody>
          <a:bodyPr>
            <a:normAutofit fontScale="92500" lnSpcReduction="20000"/>
          </a:bodyPr>
          <a:lstStyle/>
          <a:p>
            <a:endParaRPr lang="en-US" sz="2000" dirty="0" smtClean="0"/>
          </a:p>
          <a:p>
            <a:endParaRPr lang="en-US" sz="2000" dirty="0"/>
          </a:p>
          <a:p>
            <a:r>
              <a:rPr lang="en-US" sz="2000" b="1" dirty="0" smtClean="0">
                <a:solidFill>
                  <a:schemeClr val="tx1">
                    <a:lumMod val="50000"/>
                  </a:schemeClr>
                </a:solidFill>
              </a:rPr>
              <a:t>This project is about management system of university admission and job applications.</a:t>
            </a:r>
            <a:endParaRPr lang="en-US" sz="2000" b="1" dirty="0">
              <a:solidFill>
                <a:schemeClr val="tx1">
                  <a:lumMod val="50000"/>
                </a:schemeClr>
              </a:solidFill>
            </a:endParaRPr>
          </a:p>
          <a:p>
            <a:pPr marL="0" indent="0">
              <a:buNone/>
            </a:pPr>
            <a:endParaRPr lang="en-US" sz="2000" b="1" dirty="0" smtClean="0">
              <a:solidFill>
                <a:schemeClr val="tx1">
                  <a:lumMod val="50000"/>
                </a:schemeClr>
              </a:solidFill>
            </a:endParaRPr>
          </a:p>
          <a:p>
            <a:r>
              <a:rPr lang="en-US" sz="2000" b="1" dirty="0" smtClean="0">
                <a:solidFill>
                  <a:schemeClr val="tx1">
                    <a:lumMod val="50000"/>
                  </a:schemeClr>
                </a:solidFill>
              </a:rPr>
              <a:t>This program is two-dimensional. One code leads towards the university admission and second one leads to the job application</a:t>
            </a:r>
            <a:r>
              <a:rPr lang="en-US" sz="2000" b="1" dirty="0" smtClean="0"/>
              <a:t>. </a:t>
            </a:r>
          </a:p>
          <a:p>
            <a:pPr marL="0" indent="0">
              <a:buNone/>
            </a:pPr>
            <a:endParaRPr lang="en-US" sz="2000" b="1" dirty="0" smtClean="0"/>
          </a:p>
          <a:p>
            <a:r>
              <a:rPr lang="en-US" sz="2000" b="1" dirty="0">
                <a:solidFill>
                  <a:schemeClr val="tx1">
                    <a:lumMod val="50000"/>
                  </a:schemeClr>
                </a:solidFill>
              </a:rPr>
              <a:t>I</a:t>
            </a:r>
            <a:r>
              <a:rPr lang="en-US" sz="2000" b="1" dirty="0" smtClean="0">
                <a:solidFill>
                  <a:schemeClr val="tx1">
                    <a:lumMod val="50000"/>
                  </a:schemeClr>
                </a:solidFill>
              </a:rPr>
              <a:t> made a program which tells user if they’re eligible for admission / job or not.</a:t>
            </a:r>
          </a:p>
          <a:p>
            <a:endParaRPr lang="en-US" sz="2000" b="1" dirty="0" smtClean="0"/>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2022900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50000"/>
                  </a:schemeClr>
                </a:solidFill>
              </a:rPr>
              <a:t>Pros of the program</a:t>
            </a:r>
            <a:endParaRPr lang="en-US" dirty="0">
              <a:solidFill>
                <a:schemeClr val="accent1">
                  <a:lumMod val="50000"/>
                </a:schemeClr>
              </a:solidFill>
            </a:endParaRPr>
          </a:p>
        </p:txBody>
      </p:sp>
      <p:sp>
        <p:nvSpPr>
          <p:cNvPr id="3" name="Content Placeholder 2"/>
          <p:cNvSpPr>
            <a:spLocks noGrp="1"/>
          </p:cNvSpPr>
          <p:nvPr>
            <p:ph idx="1"/>
          </p:nvPr>
        </p:nvSpPr>
        <p:spPr>
          <a:xfrm>
            <a:off x="96982" y="2222287"/>
            <a:ext cx="11276304" cy="4289350"/>
          </a:xfrm>
        </p:spPr>
        <p:txBody>
          <a:bodyPr>
            <a:normAutofit/>
          </a:bodyPr>
          <a:lstStyle/>
          <a:p>
            <a:r>
              <a:rPr lang="en-US" sz="2000" b="1" dirty="0" smtClean="0">
                <a:solidFill>
                  <a:schemeClr val="tx1">
                    <a:lumMod val="50000"/>
                  </a:schemeClr>
                </a:solidFill>
              </a:rPr>
              <a:t>It reduces our time to search for universities and jobs online and than apply separately on different websites and than wait for challan form to generate and mails for the Roll.no slip.</a:t>
            </a:r>
          </a:p>
          <a:p>
            <a:r>
              <a:rPr lang="en-US" sz="2000" b="1" dirty="0" smtClean="0">
                <a:solidFill>
                  <a:schemeClr val="tx1">
                    <a:lumMod val="50000"/>
                  </a:schemeClr>
                </a:solidFill>
              </a:rPr>
              <a:t>This program saves your time and generates you the challan for fee of student.</a:t>
            </a:r>
          </a:p>
          <a:p>
            <a:r>
              <a:rPr lang="en-US" sz="2000" b="1" dirty="0" smtClean="0">
                <a:solidFill>
                  <a:schemeClr val="tx1">
                    <a:lumMod val="50000"/>
                  </a:schemeClr>
                </a:solidFill>
              </a:rPr>
              <a:t>And roll.no slip for the job test or interview.</a:t>
            </a:r>
          </a:p>
          <a:p>
            <a:r>
              <a:rPr lang="en-US" sz="2000" b="1" dirty="0" smtClean="0">
                <a:solidFill>
                  <a:schemeClr val="tx1">
                    <a:lumMod val="50000"/>
                  </a:schemeClr>
                </a:solidFill>
              </a:rPr>
              <a:t>In addition to the Roll.no slip, </a:t>
            </a:r>
            <a:r>
              <a:rPr lang="en-US" sz="2000" b="1" dirty="0">
                <a:solidFill>
                  <a:schemeClr val="tx1">
                    <a:lumMod val="50000"/>
                  </a:schemeClr>
                </a:solidFill>
              </a:rPr>
              <a:t>Y</a:t>
            </a:r>
            <a:r>
              <a:rPr lang="en-US" sz="2000" b="1" dirty="0" smtClean="0">
                <a:solidFill>
                  <a:schemeClr val="tx1">
                    <a:lumMod val="50000"/>
                  </a:schemeClr>
                </a:solidFill>
              </a:rPr>
              <a:t>ou can select your own date on which you want took test.    </a:t>
            </a:r>
          </a:p>
          <a:p>
            <a:r>
              <a:rPr lang="en-US" sz="2000" b="1" dirty="0" smtClean="0">
                <a:solidFill>
                  <a:schemeClr val="tx1">
                    <a:lumMod val="50000"/>
                  </a:schemeClr>
                </a:solidFill>
              </a:rPr>
              <a:t>It saves our money. Now a days everyone wants a modern solution and less time </a:t>
            </a:r>
            <a:r>
              <a:rPr lang="en-US" sz="2000" b="1" dirty="0" smtClean="0">
                <a:solidFill>
                  <a:schemeClr val="tx1">
                    <a:lumMod val="50000"/>
                  </a:schemeClr>
                </a:solidFill>
              </a:rPr>
              <a:t>taking </a:t>
            </a:r>
            <a:r>
              <a:rPr lang="en-US" sz="2000" b="1" dirty="0" smtClean="0">
                <a:solidFill>
                  <a:schemeClr val="tx1">
                    <a:lumMod val="50000"/>
                  </a:schemeClr>
                </a:solidFill>
              </a:rPr>
              <a:t>solution. </a:t>
            </a:r>
          </a:p>
          <a:p>
            <a:endParaRPr lang="en-US" dirty="0"/>
          </a:p>
        </p:txBody>
      </p:sp>
    </p:spTree>
    <p:extLst>
      <p:ext uri="{BB962C8B-B14F-4D97-AF65-F5344CB8AC3E}">
        <p14:creationId xmlns:p14="http://schemas.microsoft.com/office/powerpoint/2010/main" val="162606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430" y="-87221"/>
            <a:ext cx="3505199" cy="976312"/>
          </a:xfrm>
        </p:spPr>
        <p:txBody>
          <a:bodyPr>
            <a:normAutofit fontScale="90000"/>
          </a:bodyPr>
          <a:lstStyle/>
          <a:p>
            <a:pPr algn="ctr"/>
            <a:r>
              <a:rPr lang="en-US" dirty="0" smtClean="0">
                <a:solidFill>
                  <a:schemeClr val="accent1">
                    <a:lumMod val="50000"/>
                  </a:schemeClr>
                </a:solidFill>
              </a:rPr>
              <a:t>Here’s the UML diagram to check the path of our code</a:t>
            </a:r>
            <a:endParaRPr lang="en-US" dirty="0">
              <a:solidFill>
                <a:schemeClr val="accent1">
                  <a:lumMod val="5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8145" y="847526"/>
            <a:ext cx="7370618" cy="5816509"/>
          </a:xfrm>
        </p:spPr>
      </p:pic>
    </p:spTree>
    <p:extLst>
      <p:ext uri="{BB962C8B-B14F-4D97-AF65-F5344CB8AC3E}">
        <p14:creationId xmlns:p14="http://schemas.microsoft.com/office/powerpoint/2010/main" val="1115638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826</TotalTime>
  <Words>185</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Wisp</vt:lpstr>
      <vt:lpstr>University Admission and Job Application System</vt:lpstr>
      <vt:lpstr>Two-dimensional code</vt:lpstr>
      <vt:lpstr>Pros of the program</vt:lpstr>
      <vt:lpstr>Here’s the UML diagram to check the path of our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dc:creator>
  <cp:lastModifiedBy>Neha</cp:lastModifiedBy>
  <cp:revision>16</cp:revision>
  <dcterms:created xsi:type="dcterms:W3CDTF">2023-01-15T10:45:46Z</dcterms:created>
  <dcterms:modified xsi:type="dcterms:W3CDTF">2023-01-16T04:31:33Z</dcterms:modified>
</cp:coreProperties>
</file>