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8"/>
  </p:handoutMasterIdLst>
  <p:sldIdLst>
    <p:sldId id="257" r:id="rId3"/>
    <p:sldId id="384" r:id="rId5"/>
    <p:sldId id="317" r:id="rId6"/>
    <p:sldId id="277" r:id="rId7"/>
    <p:sldId id="279" r:id="rId8"/>
    <p:sldId id="272" r:id="rId9"/>
    <p:sldId id="392" r:id="rId10"/>
    <p:sldId id="395" r:id="rId11"/>
    <p:sldId id="396" r:id="rId12"/>
    <p:sldId id="397" r:id="rId13"/>
    <p:sldId id="398" r:id="rId14"/>
    <p:sldId id="399"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63" d="100"/>
          <a:sy n="63" d="100"/>
        </p:scale>
        <p:origin x="76" y="13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ehsharm22\AppData\Local\Microsoft\Windows\INetCache\Content.Outlook\5HAFQ2L6\Goldman%20Sachs%20-CWM%20-%20WPW%20%20Onboarding_07052023005452.xlsm"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en-US" sz="1800" b="1" i="0" u="none" strike="noStrike" kern="1200" baseline="0">
                <a:solidFill>
                  <a:schemeClr val="tx1"/>
                </a:solidFill>
                <a:latin typeface="+mn-lt"/>
                <a:ea typeface="+mn-ea"/>
                <a:cs typeface="+mn-cs"/>
              </a:defRPr>
            </a:pPr>
            <a:r>
              <a:rPr lang="en-US"/>
              <a:t>DFA</a:t>
            </a:r>
            <a:r>
              <a:rPr lang="en-US" baseline="0"/>
              <a:t> Feedback</a:t>
            </a:r>
            <a:r>
              <a:rPr lang="en-US"/>
              <a:t> - Summary Results</a:t>
            </a:r>
            <a:endParaRPr lang="en-US"/>
          </a:p>
        </c:rich>
      </c:tx>
      <c:layout/>
      <c:overlay val="0"/>
    </c:title>
    <c:autoTitleDeleted val="0"/>
    <c:plotArea>
      <c:layout>
        <c:manualLayout>
          <c:layoutTarget val="inner"/>
          <c:xMode val="edge"/>
          <c:yMode val="edge"/>
          <c:x val="0.269581870411746"/>
          <c:y val="0.230351857941467"/>
          <c:w val="0.714618576444303"/>
          <c:h val="0.608516935218678"/>
        </c:manualLayout>
      </c:layout>
      <c:barChart>
        <c:barDir val="bar"/>
        <c:grouping val="stacked"/>
        <c:varyColors val="0"/>
        <c:ser>
          <c:idx val="0"/>
          <c:order val="0"/>
          <c:tx>
            <c:strRef>
              <c:f>'[Goldman Sachs -CWM - WPW  Onboarding_07052023005452.xlsm]DFA Feedback (24-24)'!$C$4</c:f>
              <c:strCache>
                <c:ptCount val="1"/>
                <c:pt idx="0">
                  <c:v>Yes</c:v>
                </c:pt>
              </c:strCache>
            </c:strRef>
          </c:tx>
          <c:spPr>
            <a:solidFill>
              <a:srgbClr val="C0DE49"/>
            </a:solidFill>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'[Goldman Sachs -CWM - WPW  Onboarding_07052023005452.xlsm]DFA Feedback (24-24)'!$B$5</c:f>
              <c:strCache>
                <c:ptCount val="1"/>
                <c:pt idx="0" c:formatCode="0.0%">
                  <c:v>Q24.Collaborative Retrospection and Solutioning</c:v>
                </c:pt>
              </c:strCache>
            </c:strRef>
          </c:cat>
          <c:val>
            <c:numRef>
              <c:f>'[Goldman Sachs -CWM - WPW  Onboarding_07052023005452.xlsm]DFA Feedback (24-24)'!$C$5</c:f>
              <c:numCache>
                <c:formatCode>0.0%</c:formatCode>
                <c:ptCount val="1"/>
                <c:pt idx="0">
                  <c:v>0.812</c:v>
                </c:pt>
              </c:numCache>
            </c:numRef>
          </c:val>
        </c:ser>
        <c:ser>
          <c:idx val="1"/>
          <c:order val="1"/>
          <c:tx>
            <c:strRef>
              <c:f>'[Goldman Sachs -CWM - WPW  Onboarding_07052023005452.xlsm]DFA Feedback (24-24)'!$D$4</c:f>
              <c:strCache>
                <c:ptCount val="1"/>
                <c:pt idx="0">
                  <c:v>No</c:v>
                </c:pt>
              </c:strCache>
            </c:strRef>
          </c:tx>
          <c:spPr>
            <a:solidFill>
              <a:srgbClr val="FF0000"/>
            </a:solidFill>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'[Goldman Sachs -CWM - WPW  Onboarding_07052023005452.xlsm]DFA Feedback (24-24)'!$B$5</c:f>
              <c:strCache>
                <c:ptCount val="1"/>
                <c:pt idx="0" c:formatCode="0.0%">
                  <c:v>Q24.Collaborative Retrospection and Solutioning</c:v>
                </c:pt>
              </c:strCache>
            </c:strRef>
          </c:cat>
          <c:val>
            <c:numRef>
              <c:f>'[Goldman Sachs -CWM - WPW  Onboarding_07052023005452.xlsm]DFA Feedback (24-24)'!$D$5</c:f>
              <c:numCache>
                <c:formatCode>0.0%</c:formatCode>
                <c:ptCount val="1"/>
                <c:pt idx="0">
                  <c:v>0.188</c:v>
                </c:pt>
              </c:numCache>
            </c:numRef>
          </c:val>
        </c:ser>
        <c:dLbls>
          <c:showLegendKey val="0"/>
          <c:showVal val="0"/>
          <c:showCatName val="0"/>
          <c:showSerName val="0"/>
          <c:showPercent val="0"/>
          <c:showBubbleSize val="0"/>
        </c:dLbls>
        <c:gapWidth val="136"/>
        <c:overlap val="100"/>
        <c:axId val="446764792"/>
        <c:axId val="446765184"/>
      </c:barChart>
      <c:catAx>
        <c:axId val="446764792"/>
        <c:scaling>
          <c:orientation val="minMax"/>
        </c:scaling>
        <c:delete val="0"/>
        <c:axPos val="l"/>
        <c:numFmt formatCode="General" sourceLinked="1"/>
        <c:majorTickMark val="out"/>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446765184"/>
        <c:crosses val="autoZero"/>
        <c:auto val="1"/>
        <c:lblAlgn val="ctr"/>
        <c:lblOffset val="100"/>
        <c:noMultiLvlLbl val="0"/>
      </c:catAx>
      <c:valAx>
        <c:axId val="446765184"/>
        <c:scaling>
          <c:orientation val="minMax"/>
          <c:max val="1"/>
          <c:min val="0"/>
        </c:scaling>
        <c:delete val="0"/>
        <c:axPos val="t"/>
        <c:majorGridlines/>
        <c:numFmt formatCode="0%" sourceLinked="0"/>
        <c:majorTickMark val="out"/>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446764792"/>
        <c:crosses val="max"/>
        <c:crossBetween val="between"/>
        <c:majorUnit val="0.1"/>
        <c:minorUnit val="0.02"/>
      </c:valAx>
    </c:plotArea>
    <c:legend>
      <c:legendPos val="b"/>
      <c:layout/>
      <c:overlay val="0"/>
      <c:txPr>
        <a:bodyPr rot="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en-US"/>
      </a:pPr>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7999414" y="1051551"/>
            <a:ext cx="3565524" cy="2384898"/>
          </a:xfrm>
        </p:spPr>
        <p:txBody>
          <a:bodyPr anchor="b" anchorCtr="0">
            <a:noAutofit/>
          </a:bodyPr>
          <a:lstStyle/>
          <a:p>
            <a:r>
              <a:rPr lang="en-US" sz="4800" dirty="0"/>
              <a:t>3DFloat</a:t>
            </a:r>
            <a:endParaRPr lang="en-US" sz="4800" dirty="0"/>
          </a:p>
        </p:txBody>
      </p:sp>
      <p:sp>
        <p:nvSpPr>
          <p:cNvPr id="14" name="Picture Placeholder 13"/>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endParaRPr lang="en-US"/>
          </a:p>
        </p:txBody>
      </p:sp>
      <p:sp>
        <p:nvSpPr>
          <p:cNvPr id="8" name="Oval 7"/>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9" name="Group 8"/>
          <p:cNvGrpSpPr/>
          <p:nvPr userDrawn="1"/>
        </p:nvGrpSpPr>
        <p:grpSpPr>
          <a:xfrm rot="5400000">
            <a:off x="10915300" y="5534727"/>
            <a:ext cx="667802" cy="631474"/>
            <a:chOff x="10478914" y="1506691"/>
            <a:chExt cx="667802" cy="631474"/>
          </a:xfrm>
        </p:grpSpPr>
        <p:sp>
          <p:nvSpPr>
            <p:cNvPr id="10" name="Freeform: Shape 9"/>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1" name="Oval 10"/>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3" name="Text Placeholder 2"/>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p:cNvGrpSpPr/>
          <p:nvPr/>
        </p:nvGrpSpPr>
        <p:grpSpPr>
          <a:xfrm>
            <a:off x="137931" y="5260967"/>
            <a:ext cx="1980001" cy="1363916"/>
            <a:chOff x="4879602" y="3781429"/>
            <a:chExt cx="1980001" cy="1363916"/>
          </a:xfrm>
        </p:grpSpPr>
        <p:sp>
          <p:nvSpPr>
            <p:cNvPr id="35" name="Freeform: Shape 34"/>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38" name="Oval 37"/>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19" name="Freeform: Shape 18"/>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0" name="Oval 19"/>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5" name="Oval 24"/>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5" name="Title 1"/>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7" name="Content Placeholder 3"/>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2" name="Text Placeholder 4"/>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endParaRPr lang="en-US"/>
          </a:p>
        </p:txBody>
      </p:sp>
      <p:sp>
        <p:nvSpPr>
          <p:cNvPr id="23" name="Content Placeholder 5"/>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8" name="Text Placeholder 4"/>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endParaRPr lang="en-US" dirty="0"/>
          </a:p>
        </p:txBody>
      </p:sp>
      <p:sp>
        <p:nvSpPr>
          <p:cNvPr id="21" name="Content Placeholder 5"/>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noAutofit/>
          </a:bodyPr>
          <a:lstStyle/>
          <a:p>
            <a:r>
              <a:rPr lang="en-US"/>
              <a:t>Tuesday, February 2, 20XX</a:t>
            </a:r>
            <a:endParaRPr lang="en-US" dirty="0"/>
          </a:p>
        </p:txBody>
      </p:sp>
      <p:sp>
        <p:nvSpPr>
          <p:cNvPr id="5" name="Footer Placeholder 4"/>
          <p:cNvSpPr>
            <a:spLocks noGrp="1"/>
          </p:cNvSpPr>
          <p:nvPr>
            <p:ph type="ftr" sz="quarter" idx="11"/>
          </p:nvPr>
        </p:nvSpPr>
        <p:spPr/>
        <p:txBody>
          <a:bodyPr>
            <a:noAutofit/>
          </a:bodyPr>
          <a:lstStyle/>
          <a:p>
            <a:r>
              <a:rPr lang="en-US"/>
              <a:t>Sample Footer Text</a:t>
            </a:r>
            <a:endParaRPr lang="en-US"/>
          </a:p>
        </p:txBody>
      </p:sp>
      <p:sp>
        <p:nvSpPr>
          <p:cNvPr id="6" name="Slide Number Placeholder 5"/>
          <p:cNvSpPr>
            <a:spLocks noGrp="1"/>
          </p:cNvSpPr>
          <p:nvPr>
            <p:ph type="sldNum" sz="quarter" idx="12"/>
          </p:nvPr>
        </p:nvSpPr>
        <p:spPr/>
        <p:txBody>
          <a:bodyPr>
            <a:noAutofit/>
          </a:bodyPr>
          <a:lstStyle/>
          <a:p>
            <a:fld id="{DBA1B0FB-D917-4C8C-928F-313BD683BF3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p:cNvSpPr>
            <a:spLocks noGrp="1"/>
          </p:cNvSpPr>
          <p:nvPr>
            <p:ph type="title"/>
          </p:nvPr>
        </p:nvSpPr>
        <p:spPr>
          <a:xfrm>
            <a:off x="550863" y="4508500"/>
            <a:ext cx="4500562" cy="1562959"/>
          </a:xfrm>
        </p:spPr>
        <p:txBody>
          <a:bodyPr wrap="square" anchor="t" anchorCtr="0">
            <a:noAutofit/>
          </a:bodyPr>
          <a:lstStyle/>
          <a:p>
            <a:r>
              <a:rPr lang="en-US"/>
              <a:t>Click to edit Master title style</a:t>
            </a:r>
            <a:endParaRPr lang="en-US"/>
          </a:p>
        </p:txBody>
      </p:sp>
      <p:sp>
        <p:nvSpPr>
          <p:cNvPr id="10" name="Picture Placeholder 9"/>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endParaRPr lang="en-US"/>
          </a:p>
        </p:txBody>
      </p:sp>
      <p:sp>
        <p:nvSpPr>
          <p:cNvPr id="7" name="Content Placeholder 6"/>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endParaRPr lang="en-US"/>
          </a:p>
        </p:txBody>
      </p:sp>
      <p:sp>
        <p:nvSpPr>
          <p:cNvPr id="2" name="Date Placeholder 1"/>
          <p:cNvSpPr>
            <a:spLocks noGrp="1"/>
          </p:cNvSpPr>
          <p:nvPr>
            <p:ph type="dt" sz="half" idx="10"/>
          </p:nvPr>
        </p:nvSpPr>
        <p:spPr/>
        <p:txBody>
          <a:bodyPr>
            <a:noAutofit/>
          </a:bodyPr>
          <a:lstStyle/>
          <a:p>
            <a:r>
              <a:rPr lang="en-US"/>
              <a:t>Tuesday, February 2, 20XX</a:t>
            </a:r>
            <a:endParaRPr lang="en-US"/>
          </a:p>
        </p:txBody>
      </p:sp>
      <p:sp>
        <p:nvSpPr>
          <p:cNvPr id="3" name="Footer Placeholder 2"/>
          <p:cNvSpPr>
            <a:spLocks noGrp="1"/>
          </p:cNvSpPr>
          <p:nvPr>
            <p:ph type="ftr" sz="quarter" idx="11"/>
          </p:nvPr>
        </p:nvSpPr>
        <p:spPr/>
        <p:txBody>
          <a:bodyPr>
            <a:noAutofit/>
          </a:bodyPr>
          <a:lstStyle/>
          <a:p>
            <a:r>
              <a:rPr lang="en-US"/>
              <a:t>Sample Footer Text</a:t>
            </a:r>
            <a:endParaRPr lang="en-US"/>
          </a:p>
        </p:txBody>
      </p:sp>
      <p:sp>
        <p:nvSpPr>
          <p:cNvPr id="4" name="Slide Number Placeholder 3"/>
          <p:cNvSpPr>
            <a:spLocks noGrp="1"/>
          </p:cNvSpPr>
          <p:nvPr>
            <p:ph type="sldNum" sz="quarter" idx="12"/>
          </p:nvPr>
        </p:nvSpPr>
        <p:spPr/>
        <p:txBody>
          <a:bodyPr>
            <a:noAutofit/>
          </a:bodyPr>
          <a:lstStyle/>
          <a:p>
            <a:fld id="{DBA1B0FB-D917-4C8C-928F-313BD683BF39}" type="slidenum">
              <a:rPr lang="en-US" smtClean="0"/>
            </a:fld>
            <a:endParaRPr lang="en-US"/>
          </a:p>
        </p:txBody>
      </p:sp>
      <p:sp>
        <p:nvSpPr>
          <p:cNvPr id="8" name="Oval 7"/>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endParaRPr lang="en-US"/>
          </a:p>
        </p:txBody>
      </p:sp>
      <p:grpSp>
        <p:nvGrpSpPr>
          <p:cNvPr id="43" name="Group 42"/>
          <p:cNvGrpSpPr/>
          <p:nvPr userDrawn="1"/>
        </p:nvGrpSpPr>
        <p:grpSpPr>
          <a:xfrm>
            <a:off x="11161347" y="125399"/>
            <a:ext cx="1404698" cy="1155641"/>
            <a:chOff x="11161347" y="125399"/>
            <a:chExt cx="1404698" cy="1155641"/>
          </a:xfrm>
        </p:grpSpPr>
        <p:sp>
          <p:nvSpPr>
            <p:cNvPr id="44" name="Freeform: Shape 43"/>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46" name="Freeform: Shape 45"/>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p:cNvGrpSpPr/>
          <p:nvPr userDrawn="1"/>
        </p:nvGrpSpPr>
        <p:grpSpPr>
          <a:xfrm>
            <a:off x="594036" y="5610392"/>
            <a:ext cx="667802" cy="631474"/>
            <a:chOff x="10478914" y="1506691"/>
            <a:chExt cx="667802" cy="631474"/>
          </a:xfrm>
        </p:grpSpPr>
        <p:sp>
          <p:nvSpPr>
            <p:cNvPr id="16" name="Freeform: Shape 15"/>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1" name="Oval 20"/>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5" name="Date Placeholder 4"/>
          <p:cNvSpPr>
            <a:spLocks noGrp="1"/>
          </p:cNvSpPr>
          <p:nvPr>
            <p:ph type="dt" sz="half" idx="10"/>
          </p:nvPr>
        </p:nvSpPr>
        <p:spPr/>
        <p:txBody>
          <a:bodyPr>
            <a:noAutofit/>
          </a:bodyPr>
          <a:lstStyle/>
          <a:p>
            <a:r>
              <a:rPr lang="en-US"/>
              <a:t>Tuesday, February 2, 20XX</a:t>
            </a:r>
            <a:endParaRPr lang="en-US"/>
          </a:p>
        </p:txBody>
      </p:sp>
      <p:sp>
        <p:nvSpPr>
          <p:cNvPr id="6" name="Footer Placeholder 5"/>
          <p:cNvSpPr>
            <a:spLocks noGrp="1"/>
          </p:cNvSpPr>
          <p:nvPr>
            <p:ph type="ftr" sz="quarter" idx="11"/>
          </p:nvPr>
        </p:nvSpPr>
        <p:spPr/>
        <p:txBody>
          <a:bodyPr>
            <a:noAutofit/>
          </a:bodyPr>
          <a:lstStyle/>
          <a:p>
            <a:r>
              <a:rPr lang="en-US"/>
              <a:t>Sample Footer Text</a:t>
            </a:r>
            <a:endParaRPr lang="en-US"/>
          </a:p>
        </p:txBody>
      </p:sp>
      <p:sp>
        <p:nvSpPr>
          <p:cNvPr id="7" name="Slide Number Placeholder 6"/>
          <p:cNvSpPr>
            <a:spLocks noGrp="1"/>
          </p:cNvSpPr>
          <p:nvPr>
            <p:ph type="sldNum" sz="quarter" idx="12"/>
          </p:nvPr>
        </p:nvSpPr>
        <p:spPr/>
        <p:txBody>
          <a:bodyPr>
            <a:noAutofit/>
          </a:bodyPr>
          <a:lstStyle/>
          <a:p>
            <a:fld id="{DBA1B0FB-D917-4C8C-928F-313BD683BF39}" type="slidenum">
              <a:rPr lang="en-US" smtClean="0"/>
            </a:fld>
            <a:endParaRPr lang="en-US"/>
          </a:p>
        </p:txBody>
      </p:sp>
      <p:sp>
        <p:nvSpPr>
          <p:cNvPr id="17" name="Oval 16"/>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noAutofit/>
          </a:bodyPr>
          <a:lstStyle/>
          <a:p>
            <a:r>
              <a:rPr lang="en-US"/>
              <a:t>Tuesday, February 2, 20XX</a:t>
            </a:r>
            <a:endParaRPr lang="en-US" dirty="0"/>
          </a:p>
        </p:txBody>
      </p:sp>
      <p:sp>
        <p:nvSpPr>
          <p:cNvPr id="5" name="Footer Placeholder 4"/>
          <p:cNvSpPr>
            <a:spLocks noGrp="1"/>
          </p:cNvSpPr>
          <p:nvPr>
            <p:ph type="ftr" sz="quarter" idx="11"/>
          </p:nvPr>
        </p:nvSpPr>
        <p:spPr/>
        <p:txBody>
          <a:bodyPr>
            <a:noAutofit/>
          </a:bodyPr>
          <a:lstStyle/>
          <a:p>
            <a:r>
              <a:rPr lang="en-US"/>
              <a:t>Sample Footer Text</a:t>
            </a:r>
            <a:endParaRPr lang="en-US"/>
          </a:p>
        </p:txBody>
      </p:sp>
      <p:sp>
        <p:nvSpPr>
          <p:cNvPr id="6" name="Slide Number Placeholder 5"/>
          <p:cNvSpPr>
            <a:spLocks noGrp="1"/>
          </p:cNvSpPr>
          <p:nvPr>
            <p:ph type="sldNum" sz="quarter" idx="12"/>
          </p:nvPr>
        </p:nvSpPr>
        <p:spPr/>
        <p:txBody>
          <a:bodyPr>
            <a:noAutofit/>
          </a:bodyPr>
          <a:lstStyle/>
          <a:p>
            <a:fld id="{DBA1B0FB-D917-4C8C-928F-313BD683BF39}" type="slidenum">
              <a:rPr lang="en-US" smtClean="0"/>
            </a:fld>
            <a:endParaRPr lang="en-US"/>
          </a:p>
        </p:txBody>
      </p:sp>
      <p:sp>
        <p:nvSpPr>
          <p:cNvPr id="19" name="Freeform: Shape 18"/>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0" name="Oval 19"/>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5" name="Oval 24"/>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34" name="Group 33"/>
          <p:cNvGrpSpPr/>
          <p:nvPr/>
        </p:nvGrpSpPr>
        <p:grpSpPr>
          <a:xfrm>
            <a:off x="1329952" y="4524379"/>
            <a:ext cx="1980001" cy="1363916"/>
            <a:chOff x="4879602" y="3781429"/>
            <a:chExt cx="1980001" cy="1363916"/>
          </a:xfrm>
        </p:grpSpPr>
        <p:sp>
          <p:nvSpPr>
            <p:cNvPr id="35" name="Freeform: Shape 34"/>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38" name="Oval 37"/>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13" name="Group 12"/>
          <p:cNvGrpSpPr/>
          <p:nvPr/>
        </p:nvGrpSpPr>
        <p:grpSpPr>
          <a:xfrm>
            <a:off x="331786" y="5528198"/>
            <a:ext cx="631474" cy="667800"/>
            <a:chOff x="2994153" y="1378666"/>
            <a:chExt cx="631474" cy="667800"/>
          </a:xfrm>
        </p:grpSpPr>
        <p:sp>
          <p:nvSpPr>
            <p:cNvPr id="20" name="Freeform: Shape 19"/>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1" name="Oval 20"/>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2" name="Title 1"/>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50862" y="2097175"/>
            <a:ext cx="5435600" cy="3995650"/>
          </a:xfrm>
        </p:spPr>
        <p:txBody>
          <a:bodyPr>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5538" y="2097175"/>
            <a:ext cx="5435600" cy="3995650"/>
          </a:xfrm>
        </p:spPr>
        <p:txBody>
          <a:bodyPr>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noAutofit/>
          </a:bodyPr>
          <a:lstStyle/>
          <a:p>
            <a:r>
              <a:rPr lang="en-US"/>
              <a:t>Tuesday, February 2, 20XX</a:t>
            </a:r>
            <a:endParaRPr lang="en-US"/>
          </a:p>
        </p:txBody>
      </p:sp>
      <p:sp>
        <p:nvSpPr>
          <p:cNvPr id="6" name="Footer Placeholder 5"/>
          <p:cNvSpPr>
            <a:spLocks noGrp="1"/>
          </p:cNvSpPr>
          <p:nvPr>
            <p:ph type="ftr" sz="quarter" idx="11"/>
          </p:nvPr>
        </p:nvSpPr>
        <p:spPr/>
        <p:txBody>
          <a:bodyPr>
            <a:noAutofit/>
          </a:bodyPr>
          <a:lstStyle/>
          <a:p>
            <a:r>
              <a:rPr lang="en-US"/>
              <a:t>Sample Footer Text</a:t>
            </a:r>
            <a:endParaRPr lang="en-US"/>
          </a:p>
        </p:txBody>
      </p:sp>
      <p:sp>
        <p:nvSpPr>
          <p:cNvPr id="7" name="Slide Number Placeholder 6"/>
          <p:cNvSpPr>
            <a:spLocks noGrp="1"/>
          </p:cNvSpPr>
          <p:nvPr>
            <p:ph type="sldNum" sz="quarter" idx="12"/>
          </p:nvPr>
        </p:nvSpPr>
        <p:spPr/>
        <p:txBody>
          <a:bodyPr>
            <a:noAutofit/>
          </a:bodyPr>
          <a:lstStyle/>
          <a:p>
            <a:fld id="{DBA1B0FB-D917-4C8C-928F-313BD683BF39}"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noAutofit/>
          </a:bodyPr>
          <a:lstStyle/>
          <a:p>
            <a:r>
              <a:rPr lang="en-US"/>
              <a:t>Tuesday, February 2, 20XX</a:t>
            </a:r>
            <a:endParaRPr lang="en-US"/>
          </a:p>
        </p:txBody>
      </p:sp>
      <p:sp>
        <p:nvSpPr>
          <p:cNvPr id="3" name="Footer Placeholder 2"/>
          <p:cNvSpPr>
            <a:spLocks noGrp="1"/>
          </p:cNvSpPr>
          <p:nvPr>
            <p:ph type="ftr" sz="quarter" idx="11"/>
          </p:nvPr>
        </p:nvSpPr>
        <p:spPr/>
        <p:txBody>
          <a:bodyPr>
            <a:noAutofit/>
          </a:bodyPr>
          <a:lstStyle/>
          <a:p>
            <a:r>
              <a:rPr lang="en-US"/>
              <a:t>Sample Footer Text</a:t>
            </a:r>
            <a:endParaRPr lang="en-US"/>
          </a:p>
        </p:txBody>
      </p:sp>
      <p:sp>
        <p:nvSpPr>
          <p:cNvPr id="4" name="Slide Number Placeholder 3"/>
          <p:cNvSpPr>
            <a:spLocks noGrp="1"/>
          </p:cNvSpPr>
          <p:nvPr>
            <p:ph type="sldNum" sz="quarter" idx="12"/>
          </p:nvPr>
        </p:nvSpPr>
        <p:spPr/>
        <p:txBody>
          <a:bodyPr>
            <a:noAutofit/>
          </a:bodyPr>
          <a:lstStyle/>
          <a:p>
            <a:fld id="{DBA1B0FB-D917-4C8C-928F-313BD683BF39}"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4949631" y="5111861"/>
            <a:ext cx="1262947" cy="1335600"/>
            <a:chOff x="2678417" y="2427951"/>
            <a:chExt cx="1262947" cy="1335600"/>
          </a:xfrm>
        </p:grpSpPr>
        <p:sp>
          <p:nvSpPr>
            <p:cNvPr id="11" name="Freeform: Shape 10"/>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2" name="Oval 11"/>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2" name="Title 1"/>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noAutofit/>
          </a:bodyPr>
          <a:lstStyle/>
          <a:p>
            <a:r>
              <a:rPr lang="en-US"/>
              <a:t>Tuesday, February 2, 20XX</a:t>
            </a:r>
            <a:endParaRPr lang="en-US"/>
          </a:p>
        </p:txBody>
      </p:sp>
      <p:sp>
        <p:nvSpPr>
          <p:cNvPr id="6" name="Footer Placeholder 5"/>
          <p:cNvSpPr>
            <a:spLocks noGrp="1"/>
          </p:cNvSpPr>
          <p:nvPr>
            <p:ph type="ftr" sz="quarter" idx="11"/>
          </p:nvPr>
        </p:nvSpPr>
        <p:spPr/>
        <p:txBody>
          <a:bodyPr>
            <a:noAutofit/>
          </a:bodyPr>
          <a:lstStyle/>
          <a:p>
            <a:r>
              <a:rPr lang="en-US"/>
              <a:t>Sample Footer Text</a:t>
            </a:r>
            <a:endParaRPr lang="en-US"/>
          </a:p>
        </p:txBody>
      </p:sp>
      <p:sp>
        <p:nvSpPr>
          <p:cNvPr id="7" name="Slide Number Placeholder 6"/>
          <p:cNvSpPr>
            <a:spLocks noGrp="1"/>
          </p:cNvSpPr>
          <p:nvPr>
            <p:ph type="sldNum" sz="quarter" idx="12"/>
          </p:nvPr>
        </p:nvSpPr>
        <p:spPr/>
        <p:txBody>
          <a:bodyPr>
            <a:noAutofit/>
          </a:bodyPr>
          <a:lstStyle/>
          <a:p>
            <a:fld id="{DBA1B0FB-D917-4C8C-928F-313BD683BF3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endParaRPr lang="en-US" dirty="0"/>
          </a:p>
        </p:txBody>
      </p:sp>
      <p:sp>
        <p:nvSpPr>
          <p:cNvPr id="7" name="Content Placeholder 2"/>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endParaRPr lang="en-US" sz="1600" dirty="0"/>
          </a:p>
        </p:txBody>
      </p:sp>
      <p:sp>
        <p:nvSpPr>
          <p:cNvPr id="17" name="Picture Placeholder 16"/>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endParaRPr lang="en-US"/>
          </a:p>
        </p:txBody>
      </p:sp>
      <p:sp>
        <p:nvSpPr>
          <p:cNvPr id="22" name="Picture Placeholder 21"/>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endParaRPr lang="en-US"/>
          </a:p>
        </p:txBody>
      </p:sp>
      <p:sp>
        <p:nvSpPr>
          <p:cNvPr id="25" name="Picture Placeholder 24"/>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endParaRPr lang="en-US"/>
          </a:p>
        </p:txBody>
      </p:sp>
      <p:sp>
        <p:nvSpPr>
          <p:cNvPr id="2" name="Date Placeholder 1"/>
          <p:cNvSpPr>
            <a:spLocks noGrp="1"/>
          </p:cNvSpPr>
          <p:nvPr>
            <p:ph type="dt" sz="half" idx="10"/>
          </p:nvPr>
        </p:nvSpPr>
        <p:spPr/>
        <p:txBody>
          <a:bodyPr>
            <a:noAutofit/>
          </a:bodyPr>
          <a:lstStyle/>
          <a:p>
            <a:r>
              <a:rPr lang="en-US"/>
              <a:t>Tuesday, February 2, 20XX</a:t>
            </a:r>
            <a:endParaRPr lang="en-US"/>
          </a:p>
        </p:txBody>
      </p:sp>
      <p:sp>
        <p:nvSpPr>
          <p:cNvPr id="3" name="Footer Placeholder 2"/>
          <p:cNvSpPr>
            <a:spLocks noGrp="1"/>
          </p:cNvSpPr>
          <p:nvPr>
            <p:ph type="ftr" sz="quarter" idx="11"/>
          </p:nvPr>
        </p:nvSpPr>
        <p:spPr/>
        <p:txBody>
          <a:bodyPr>
            <a:noAutofit/>
          </a:bodyPr>
          <a:lstStyle/>
          <a:p>
            <a:r>
              <a:rPr lang="en-US"/>
              <a:t>Sample Footer Text</a:t>
            </a:r>
            <a:endParaRPr lang="en-US"/>
          </a:p>
        </p:txBody>
      </p:sp>
      <p:sp>
        <p:nvSpPr>
          <p:cNvPr id="4" name="Slide Number Placeholder 3"/>
          <p:cNvSpPr>
            <a:spLocks noGrp="1"/>
          </p:cNvSpPr>
          <p:nvPr>
            <p:ph type="sldNum" sz="quarter" idx="12"/>
          </p:nvPr>
        </p:nvSpPr>
        <p:spPr/>
        <p:txBody>
          <a:bodyPr>
            <a:noAutofit/>
          </a:bodyPr>
          <a:lstStyle/>
          <a:p>
            <a:fld id="{DBA1B0FB-D917-4C8C-928F-313BD683BF39}" type="slidenum">
              <a:rPr lang="en-US" smtClean="0"/>
            </a:fld>
            <a:endParaRPr lang="en-US"/>
          </a:p>
        </p:txBody>
      </p:sp>
      <p:sp>
        <p:nvSpPr>
          <p:cNvPr id="6" name="Oval 5"/>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10" name="Group 9"/>
          <p:cNvGrpSpPr/>
          <p:nvPr userDrawn="1"/>
        </p:nvGrpSpPr>
        <p:grpSpPr>
          <a:xfrm>
            <a:off x="5602297" y="5691007"/>
            <a:ext cx="667802" cy="631474"/>
            <a:chOff x="3409557" y="4940429"/>
            <a:chExt cx="667802" cy="631474"/>
          </a:xfrm>
        </p:grpSpPr>
        <p:sp>
          <p:nvSpPr>
            <p:cNvPr id="11" name="Freeform: Shape 10"/>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2" name="Oval 11"/>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endParaRPr lang="en-US"/>
          </a:p>
        </p:txBody>
      </p:sp>
      <p:sp>
        <p:nvSpPr>
          <p:cNvPr id="18" name="Picture Placeholder 11"/>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endParaRPr lang="en-US"/>
          </a:p>
        </p:txBody>
      </p:sp>
      <p:sp>
        <p:nvSpPr>
          <p:cNvPr id="19" name="Picture Placeholder 11"/>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endParaRPr lang="en-US"/>
          </a:p>
        </p:txBody>
      </p:sp>
      <p:sp>
        <p:nvSpPr>
          <p:cNvPr id="20" name="Picture Placeholder 11"/>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endParaRPr lang="en-US"/>
          </a:p>
        </p:txBody>
      </p:sp>
      <p:sp>
        <p:nvSpPr>
          <p:cNvPr id="2" name="Date Placeholder 1"/>
          <p:cNvSpPr>
            <a:spLocks noGrp="1"/>
          </p:cNvSpPr>
          <p:nvPr>
            <p:ph type="dt" sz="half" idx="10"/>
          </p:nvPr>
        </p:nvSpPr>
        <p:spPr/>
        <p:txBody>
          <a:bodyPr>
            <a:noAutofit/>
          </a:bodyPr>
          <a:lstStyle/>
          <a:p>
            <a:r>
              <a:rPr lang="en-US"/>
              <a:t>Tuesday, February 2, 20XX</a:t>
            </a:r>
            <a:endParaRPr lang="en-US"/>
          </a:p>
        </p:txBody>
      </p:sp>
      <p:sp>
        <p:nvSpPr>
          <p:cNvPr id="3" name="Footer Placeholder 2"/>
          <p:cNvSpPr>
            <a:spLocks noGrp="1"/>
          </p:cNvSpPr>
          <p:nvPr>
            <p:ph type="ftr" sz="quarter" idx="11"/>
          </p:nvPr>
        </p:nvSpPr>
        <p:spPr/>
        <p:txBody>
          <a:bodyPr>
            <a:noAutofit/>
          </a:bodyPr>
          <a:lstStyle/>
          <a:p>
            <a:r>
              <a:rPr lang="en-US"/>
              <a:t>Sample Footer Text</a:t>
            </a:r>
            <a:endParaRPr lang="en-US"/>
          </a:p>
        </p:txBody>
      </p:sp>
      <p:sp>
        <p:nvSpPr>
          <p:cNvPr id="4" name="Slide Number Placeholder 3"/>
          <p:cNvSpPr>
            <a:spLocks noGrp="1"/>
          </p:cNvSpPr>
          <p:nvPr>
            <p:ph type="sldNum" sz="quarter" idx="12"/>
          </p:nvPr>
        </p:nvSpPr>
        <p:spPr/>
        <p:txBody>
          <a:bodyPr>
            <a:noAutofit/>
          </a:bodyPr>
          <a:lstStyle/>
          <a:p>
            <a:fld id="{DBA1B0FB-D917-4C8C-928F-313BD683BF39}" type="slidenum">
              <a:rPr lang="en-US" smtClean="0"/>
            </a:fld>
            <a:endParaRPr lang="en-US"/>
          </a:p>
        </p:txBody>
      </p:sp>
      <p:sp>
        <p:nvSpPr>
          <p:cNvPr id="11" name="Content Placeholder 6"/>
          <p:cNvSpPr>
            <a:spLocks noGrp="1"/>
          </p:cNvSpPr>
          <p:nvPr>
            <p:ph sz="quarter" idx="2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a:solidFill>
            <a:schemeClr val="accent5"/>
          </a:solidFill>
        </p:spPr>
        <p:txBody>
          <a:bodyPr/>
          <a:lstStyle/>
          <a:p>
            <a:r>
              <a:rPr lang="en-US"/>
              <a:t>Click icon to add picture</a:t>
            </a:r>
            <a:endParaRPr lang="en-US"/>
          </a:p>
        </p:txBody>
      </p:sp>
      <p:sp>
        <p:nvSpPr>
          <p:cNvPr id="4" name="Date Placeholder 3"/>
          <p:cNvSpPr>
            <a:spLocks noGrp="1"/>
          </p:cNvSpPr>
          <p:nvPr>
            <p:ph type="dt" sz="half" idx="10"/>
          </p:nvPr>
        </p:nvSpPr>
        <p:spPr/>
        <p:txBody>
          <a:bodyPr/>
          <a:lstStyle/>
          <a:p>
            <a:r>
              <a:rPr lang="en-US"/>
              <a:t>Tuesday, February 2, 20XX</a:t>
            </a:r>
            <a:endParaRPr lang="en-US"/>
          </a:p>
        </p:txBody>
      </p:sp>
      <p:sp>
        <p:nvSpPr>
          <p:cNvPr id="5" name="Footer Placeholder 4"/>
          <p:cNvSpPr>
            <a:spLocks noGrp="1"/>
          </p:cNvSpPr>
          <p:nvPr>
            <p:ph type="ftr" sz="quarter" idx="11"/>
          </p:nvPr>
        </p:nvSpPr>
        <p:spPr/>
        <p:txBody>
          <a:bodyPr/>
          <a:lstStyle/>
          <a:p>
            <a:r>
              <a:rPr lang="en-US"/>
              <a:t>Sample Footer Text</a:t>
            </a:r>
            <a:endParaRPr lang="en-US"/>
          </a:p>
        </p:txBody>
      </p:sp>
      <p:sp>
        <p:nvSpPr>
          <p:cNvPr id="6" name="Slide Number Placeholder 5"/>
          <p:cNvSpPr>
            <a:spLocks noGrp="1"/>
          </p:cNvSpPr>
          <p:nvPr>
            <p:ph type="sldNum" sz="quarter" idx="12"/>
          </p:nvPr>
        </p:nvSpPr>
        <p:spPr/>
        <p:txBody>
          <a:bodyPr/>
          <a:lstStyle/>
          <a:p>
            <a:fld id="{DBA1B0FB-D917-4C8C-928F-313BD683BF39}" type="slidenum">
              <a:rPr lang="en-US" smtClean="0"/>
            </a:fld>
            <a:endParaRPr lang="en-US"/>
          </a:p>
        </p:txBody>
      </p:sp>
      <p:sp>
        <p:nvSpPr>
          <p:cNvPr id="13" name="Rectangle 12"/>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a:solidFill>
            <a:schemeClr val="bg2"/>
          </a:solidFill>
        </p:spPr>
        <p:txBody>
          <a:bodyPr/>
          <a:lstStyle/>
          <a:p>
            <a:r>
              <a:rPr lang="en-US"/>
              <a:t>Click icon to add picture</a:t>
            </a:r>
            <a:endParaRPr lang="en-US"/>
          </a:p>
        </p:txBody>
      </p:sp>
      <p:sp>
        <p:nvSpPr>
          <p:cNvPr id="16" name="Subtitle 2"/>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p:cNvGrpSpPr/>
          <p:nvPr/>
        </p:nvGrpSpPr>
        <p:grpSpPr>
          <a:xfrm>
            <a:off x="613998" y="5334748"/>
            <a:ext cx="678135" cy="990000"/>
            <a:chOff x="10490969" y="1448827"/>
            <a:chExt cx="678135" cy="990000"/>
          </a:xfrm>
        </p:grpSpPr>
        <p:sp>
          <p:nvSpPr>
            <p:cNvPr id="13" name="Freeform: Shape 12"/>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5" name="Oval 14"/>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6" name="Freeform: Shape 15"/>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p:cNvSpPr>
            <a:spLocks noGrp="1"/>
          </p:cNvSpPr>
          <p:nvPr>
            <p:ph idx="1"/>
          </p:nvPr>
        </p:nvSpPr>
        <p:spPr>
          <a:xfrm>
            <a:off x="550863" y="2113199"/>
            <a:ext cx="11090274" cy="3979625"/>
          </a:xfrm>
        </p:spPr>
        <p:txBody>
          <a:bodyPr>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noAutofit/>
          </a:bodyPr>
          <a:lstStyle/>
          <a:p>
            <a:r>
              <a:rPr lang="en-US"/>
              <a:t>Tuesday, February 2, 20XX</a:t>
            </a:r>
            <a:endParaRPr lang="en-US"/>
          </a:p>
        </p:txBody>
      </p:sp>
      <p:sp>
        <p:nvSpPr>
          <p:cNvPr id="5" name="Footer Placeholder 4"/>
          <p:cNvSpPr>
            <a:spLocks noGrp="1"/>
          </p:cNvSpPr>
          <p:nvPr>
            <p:ph type="ftr" sz="quarter" idx="11"/>
          </p:nvPr>
        </p:nvSpPr>
        <p:spPr/>
        <p:txBody>
          <a:bodyPr>
            <a:noAutofit/>
          </a:bodyPr>
          <a:lstStyle/>
          <a:p>
            <a:r>
              <a:rPr lang="en-US"/>
              <a:t>Sample Footer Text</a:t>
            </a:r>
            <a:endParaRPr lang="en-US"/>
          </a:p>
        </p:txBody>
      </p:sp>
      <p:sp>
        <p:nvSpPr>
          <p:cNvPr id="6" name="Slide Number Placeholder 5"/>
          <p:cNvSpPr>
            <a:spLocks noGrp="1"/>
          </p:cNvSpPr>
          <p:nvPr>
            <p:ph type="sldNum" sz="quarter" idx="12"/>
          </p:nvPr>
        </p:nvSpPr>
        <p:spPr/>
        <p:txBody>
          <a:bodyPr>
            <a:noAutofit/>
          </a:bodyPr>
          <a:lstStyle/>
          <a:p>
            <a:fld id="{DBA1B0FB-D917-4C8C-928F-313BD683BF3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p:cNvGrpSpPr/>
          <p:nvPr userDrawn="1"/>
        </p:nvGrpSpPr>
        <p:grpSpPr>
          <a:xfrm>
            <a:off x="10822156" y="4143453"/>
            <a:ext cx="734257" cy="760506"/>
            <a:chOff x="5243759" y="1363788"/>
            <a:chExt cx="734257" cy="760506"/>
          </a:xfrm>
        </p:grpSpPr>
        <p:sp>
          <p:nvSpPr>
            <p:cNvPr id="9"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0"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1"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12" name="Oval 11"/>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7" name="Content Placeholder 16"/>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endParaRPr lang="en-US"/>
          </a:p>
        </p:txBody>
      </p:sp>
      <p:sp>
        <p:nvSpPr>
          <p:cNvPr id="15" name="Picture Placeholder 14"/>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endParaRPr lang="en-US"/>
          </a:p>
        </p:txBody>
      </p:sp>
      <p:sp>
        <p:nvSpPr>
          <p:cNvPr id="2" name="Date Placeholder 1"/>
          <p:cNvSpPr>
            <a:spLocks noGrp="1"/>
          </p:cNvSpPr>
          <p:nvPr>
            <p:ph type="dt" sz="half" idx="10"/>
          </p:nvPr>
        </p:nvSpPr>
        <p:spPr/>
        <p:txBody>
          <a:bodyPr>
            <a:noAutofit/>
          </a:bodyPr>
          <a:lstStyle/>
          <a:p>
            <a:r>
              <a:rPr lang="en-US"/>
              <a:t>Tuesday, February 2, 20XX</a:t>
            </a:r>
            <a:endParaRPr lang="en-US"/>
          </a:p>
        </p:txBody>
      </p:sp>
      <p:sp>
        <p:nvSpPr>
          <p:cNvPr id="3" name="Footer Placeholder 2"/>
          <p:cNvSpPr>
            <a:spLocks noGrp="1"/>
          </p:cNvSpPr>
          <p:nvPr>
            <p:ph type="ftr" sz="quarter" idx="11"/>
          </p:nvPr>
        </p:nvSpPr>
        <p:spPr/>
        <p:txBody>
          <a:bodyPr>
            <a:noAutofit/>
          </a:bodyPr>
          <a:lstStyle/>
          <a:p>
            <a:r>
              <a:rPr lang="en-US"/>
              <a:t>Sample Footer Text</a:t>
            </a:r>
            <a:endParaRPr lang="en-US"/>
          </a:p>
        </p:txBody>
      </p:sp>
      <p:sp>
        <p:nvSpPr>
          <p:cNvPr id="4" name="Slide Number Placeholder 3"/>
          <p:cNvSpPr>
            <a:spLocks noGrp="1"/>
          </p:cNvSpPr>
          <p:nvPr>
            <p:ph type="sldNum" sz="quarter" idx="12"/>
          </p:nvPr>
        </p:nvSpPr>
        <p:spPr/>
        <p:txBody>
          <a:bodyPr>
            <a:noAutofit/>
          </a:bodyPr>
          <a:lstStyle/>
          <a:p>
            <a:fld id="{DBA1B0FB-D917-4C8C-928F-313BD683BF3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40" name="Title 5"/>
          <p:cNvSpPr>
            <a:spLocks noGrp="1"/>
          </p:cNvSpPr>
          <p:nvPr>
            <p:ph type="ctrTitle" hasCustomPrompt="1"/>
          </p:nvPr>
        </p:nvSpPr>
        <p:spPr>
          <a:xfrm>
            <a:off x="548640" y="548640"/>
            <a:ext cx="8281987" cy="1253041"/>
          </a:xfrm>
        </p:spPr>
        <p:txBody>
          <a:bodyPr>
            <a:noAutofit/>
          </a:bodyPr>
          <a:lstStyle/>
          <a:p>
            <a:r>
              <a:rPr lang="en-US" dirty="0"/>
              <a:t>Team</a:t>
            </a:r>
            <a:endParaRPr lang="en-US" dirty="0"/>
          </a:p>
        </p:txBody>
      </p:sp>
      <p:grpSp>
        <p:nvGrpSpPr>
          <p:cNvPr id="51" name="Group 50"/>
          <p:cNvGrpSpPr/>
          <p:nvPr userDrawn="1"/>
        </p:nvGrpSpPr>
        <p:grpSpPr>
          <a:xfrm>
            <a:off x="1800565" y="4518946"/>
            <a:ext cx="1980001" cy="1363916"/>
            <a:chOff x="4879602" y="3781429"/>
            <a:chExt cx="1980001" cy="1363916"/>
          </a:xfrm>
        </p:grpSpPr>
        <p:sp>
          <p:nvSpPr>
            <p:cNvPr id="52" name="Freeform: Shape 51"/>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5" name="Oval 54"/>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56" name="Picture Placeholder 55"/>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endParaRPr lang="en-US"/>
          </a:p>
        </p:txBody>
      </p:sp>
      <p:sp>
        <p:nvSpPr>
          <p:cNvPr id="57" name="Picture Placeholder 55"/>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endParaRPr lang="en-US"/>
          </a:p>
        </p:txBody>
      </p:sp>
      <p:sp>
        <p:nvSpPr>
          <p:cNvPr id="58" name="Picture Placeholder 55"/>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endParaRPr lang="en-US"/>
          </a:p>
        </p:txBody>
      </p:sp>
      <p:sp>
        <p:nvSpPr>
          <p:cNvPr id="63" name="Text Placeholder 62"/>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endParaRPr lang="en-US" dirty="0"/>
          </a:p>
        </p:txBody>
      </p:sp>
      <p:sp>
        <p:nvSpPr>
          <p:cNvPr id="61" name="Text Placeholder 60"/>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endParaRPr lang="en-US" dirty="0"/>
          </a:p>
        </p:txBody>
      </p:sp>
      <p:sp>
        <p:nvSpPr>
          <p:cNvPr id="65" name="Text Placeholder 62"/>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endParaRPr lang="en-US" dirty="0"/>
          </a:p>
        </p:txBody>
      </p:sp>
      <p:sp>
        <p:nvSpPr>
          <p:cNvPr id="64" name="Text Placeholder 60"/>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endParaRPr lang="en-US" dirty="0"/>
          </a:p>
        </p:txBody>
      </p:sp>
      <p:sp>
        <p:nvSpPr>
          <p:cNvPr id="67" name="Text Placeholder 62"/>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endParaRPr lang="en-US" dirty="0"/>
          </a:p>
        </p:txBody>
      </p:sp>
      <p:sp>
        <p:nvSpPr>
          <p:cNvPr id="66" name="Text Placeholder 60"/>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endParaRPr lang="en-US" dirty="0"/>
          </a:p>
        </p:txBody>
      </p:sp>
      <p:sp>
        <p:nvSpPr>
          <p:cNvPr id="69" name="Text Placeholder 62"/>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endParaRPr lang="en-US" dirty="0"/>
          </a:p>
        </p:txBody>
      </p:sp>
      <p:sp>
        <p:nvSpPr>
          <p:cNvPr id="68" name="Text Placeholder 60"/>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endParaRPr lang="en-US" dirty="0"/>
          </a:p>
        </p:txBody>
      </p:sp>
      <p:sp>
        <p:nvSpPr>
          <p:cNvPr id="4" name="Date Placeholder 3"/>
          <p:cNvSpPr>
            <a:spLocks noGrp="1"/>
          </p:cNvSpPr>
          <p:nvPr>
            <p:ph type="dt" sz="half" idx="10"/>
          </p:nvPr>
        </p:nvSpPr>
        <p:spPr/>
        <p:txBody>
          <a:bodyPr>
            <a:noAutofit/>
          </a:bodyPr>
          <a:lstStyle/>
          <a:p>
            <a:r>
              <a:rPr lang="en-US"/>
              <a:t>Tuesday, February 2, 20XX</a:t>
            </a:r>
            <a:endParaRPr lang="en-US" dirty="0"/>
          </a:p>
        </p:txBody>
      </p:sp>
      <p:sp>
        <p:nvSpPr>
          <p:cNvPr id="5" name="Footer Placeholder 4"/>
          <p:cNvSpPr>
            <a:spLocks noGrp="1"/>
          </p:cNvSpPr>
          <p:nvPr>
            <p:ph type="ftr" sz="quarter" idx="11"/>
          </p:nvPr>
        </p:nvSpPr>
        <p:spPr/>
        <p:txBody>
          <a:bodyPr>
            <a:noAutofit/>
          </a:bodyPr>
          <a:lstStyle/>
          <a:p>
            <a:r>
              <a:rPr lang="en-US"/>
              <a:t>Sample Footer Text</a:t>
            </a:r>
            <a:endParaRPr lang="en-US"/>
          </a:p>
        </p:txBody>
      </p:sp>
      <p:sp>
        <p:nvSpPr>
          <p:cNvPr id="6" name="Slide Number Placeholder 5"/>
          <p:cNvSpPr>
            <a:spLocks noGrp="1"/>
          </p:cNvSpPr>
          <p:nvPr>
            <p:ph type="sldNum" sz="quarter" idx="12"/>
          </p:nvPr>
        </p:nvSpPr>
        <p:spPr/>
        <p:txBody>
          <a:bodyPr>
            <a:noAutofit/>
          </a:bodyPr>
          <a:lstStyle/>
          <a:p>
            <a:fld id="{DBA1B0FB-D917-4C8C-928F-313BD683BF3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1" name="Rectangle 10"/>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endParaRPr lang="en-US"/>
          </a:p>
        </p:txBody>
      </p:sp>
      <p:sp>
        <p:nvSpPr>
          <p:cNvPr id="6" name="Content Placeholder 5"/>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noAutofit/>
          </a:bodyPr>
          <a:lstStyle/>
          <a:p>
            <a:r>
              <a:rPr lang="en-US"/>
              <a:t>Tuesday, February 2, 20XX</a:t>
            </a:r>
            <a:endParaRPr lang="en-US"/>
          </a:p>
        </p:txBody>
      </p:sp>
      <p:sp>
        <p:nvSpPr>
          <p:cNvPr id="8" name="Footer Placeholder 7"/>
          <p:cNvSpPr>
            <a:spLocks noGrp="1"/>
          </p:cNvSpPr>
          <p:nvPr>
            <p:ph type="ftr" sz="quarter" idx="11"/>
          </p:nvPr>
        </p:nvSpPr>
        <p:spPr/>
        <p:txBody>
          <a:bodyPr>
            <a:noAutofit/>
          </a:bodyPr>
          <a:lstStyle/>
          <a:p>
            <a:r>
              <a:rPr lang="en-US"/>
              <a:t>Sample Footer Text</a:t>
            </a:r>
            <a:endParaRPr lang="en-US"/>
          </a:p>
        </p:txBody>
      </p:sp>
      <p:sp>
        <p:nvSpPr>
          <p:cNvPr id="9" name="Slide Number Placeholder 8"/>
          <p:cNvSpPr>
            <a:spLocks noGrp="1"/>
          </p:cNvSpPr>
          <p:nvPr>
            <p:ph type="sldNum" sz="quarter" idx="12"/>
          </p:nvPr>
        </p:nvSpPr>
        <p:spPr/>
        <p:txBody>
          <a:bodyPr>
            <a:noAutofit/>
          </a:bodyPr>
          <a:lstStyle/>
          <a:p>
            <a:fld id="{DBA1B0FB-D917-4C8C-928F-313BD683BF3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4.jpeg"/><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6.xml"/><Relationship Id="rId2" Type="http://schemas.openxmlformats.org/officeDocument/2006/relationships/image" Target="../media/image7.e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99414" y="1051551"/>
            <a:ext cx="3565524" cy="2384898"/>
          </a:xfrm>
        </p:spPr>
        <p:txBody>
          <a:bodyPr anchor="b" anchorCtr="0">
            <a:normAutofit/>
          </a:bodyPr>
          <a:lstStyle/>
          <a:p>
            <a:r>
              <a:rPr lang="en-US" b="0" i="0" dirty="0">
                <a:solidFill>
                  <a:srgbClr val="00B0F0"/>
                </a:solidFill>
                <a:effectLst/>
                <a:latin typeface="Söhne"/>
              </a:rPr>
              <a:t>Current Stats of– O3 Meeting</a:t>
            </a:r>
            <a:endParaRPr lang="en-US" dirty="0">
              <a:solidFill>
                <a:srgbClr val="00B0F0"/>
              </a:solidFill>
            </a:endParaRPr>
          </a:p>
        </p:txBody>
      </p:sp>
      <p:pic>
        <p:nvPicPr>
          <p:cNvPr id="14" name="Picture Placeholder 13" descr="Data Points Digital background"/>
          <p:cNvPicPr>
            <a:picLocks noGrp="1" noChangeAspect="1"/>
          </p:cNvPicPr>
          <p:nvPr>
            <p:ph type="pic" sz="quarter" idx="13"/>
          </p:nvPr>
        </p:nvPicPr>
        <p:blipFill rotWithShape="1">
          <a:blip r:embed="rId1" cstate="screen">
            <a:extLst>
              <a:ext uri="{28A0092B-C50C-407E-A947-70E740481C1C}">
                <a14:useLocalDpi xmlns:a14="http://schemas.microsoft.com/office/drawing/2010/main" val="0"/>
              </a:ext>
            </a:extLst>
          </a:blip>
          <a:srcRect/>
          <a:stretch>
            <a:fillRect/>
          </a:stretch>
        </p:blipFill>
        <p:spPr>
          <a:xfrm>
            <a:off x="0" y="0"/>
            <a:ext cx="7452360" cy="6858000"/>
          </a:xfrm>
        </p:spPr>
      </p:pic>
      <p:sp>
        <p:nvSpPr>
          <p:cNvPr id="3" name="Subtitle 2"/>
          <p:cNvSpPr>
            <a:spLocks noGrp="1"/>
          </p:cNvSpPr>
          <p:nvPr>
            <p:ph type="body" sz="quarter" idx="14"/>
          </p:nvPr>
        </p:nvSpPr>
        <p:spPr>
          <a:xfrm>
            <a:off x="7999413" y="3568700"/>
            <a:ext cx="3565524" cy="1731963"/>
          </a:xfrm>
        </p:spPr>
        <p:txBody>
          <a:bodyPr>
            <a:normAutofit/>
          </a:bodyPr>
          <a:lstStyle/>
          <a:p>
            <a:r>
              <a:rPr lang="en-US" dirty="0"/>
              <a:t>Neha Sharma</a:t>
            </a:r>
            <a:endParaRPr lang="en-US" dirty="0"/>
          </a:p>
          <a:p>
            <a:r>
              <a:rPr lang="en-US" dirty="0"/>
              <a:t>OID : 164020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a:t>Summary</a:t>
            </a:r>
            <a:endParaRPr lang="en-US"/>
          </a:p>
        </p:txBody>
      </p:sp>
      <p:graphicFrame>
        <p:nvGraphicFramePr>
          <p:cNvPr id="6" name="Content Placeholder 5"/>
          <p:cNvGraphicFramePr/>
          <p:nvPr>
            <p:ph idx="1"/>
          </p:nvPr>
        </p:nvGraphicFramePr>
        <p:xfrm>
          <a:off x="551180" y="2080895"/>
          <a:ext cx="9947275" cy="386207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br>
              <a:rPr lang="en-US"/>
            </a:br>
            <a:endParaRPr lang="en-US"/>
          </a:p>
        </p:txBody>
      </p:sp>
      <p:sp>
        <p:nvSpPr>
          <p:cNvPr id="3" name="Content Placeholder 2"/>
          <p:cNvSpPr>
            <a:spLocks noGrp="1"/>
          </p:cNvSpPr>
          <p:nvPr>
            <p:ph idx="1"/>
          </p:nvPr>
        </p:nvSpPr>
        <p:spPr/>
        <p:txBody>
          <a:bodyPr/>
          <a:p>
            <a:r>
              <a:rPr lang="en-US"/>
              <a:t>DFA operations team analyses DFA results for all participating Engagements at the higher level of accounts, industries, geographies. These results are then discussed with Industry Leads and other senior PS Leadership teams to share  macro-trends across all delivery projects. </a:t>
            </a:r>
            <a:endParaRPr lang="en-US"/>
          </a:p>
          <a:p>
            <a:endParaRPr lang="en-US"/>
          </a:p>
          <a:p>
            <a:r>
              <a:rPr lang="en-US"/>
              <a:t>It helps to improve health of a project by examining the trends, strength and weakness.</a:t>
            </a:r>
            <a:endParaRPr lang="en-US"/>
          </a:p>
          <a:p>
            <a:r>
              <a:rPr lang="en-US"/>
              <a:t>Data-driven decision-making: Surveys provide quantitative and qualitative data that can inform decision-making processes</a:t>
            </a:r>
            <a:endParaRPr lang="en-US"/>
          </a:p>
        </p:txBody>
      </p:sp>
      <p:sp>
        <p:nvSpPr>
          <p:cNvPr id="4" name="Date Placeholder 3"/>
          <p:cNvSpPr>
            <a:spLocks noGrp="1"/>
          </p:cNvSpPr>
          <p:nvPr>
            <p:ph type="dt" sz="half" idx="10"/>
          </p:nvPr>
        </p:nvSpPr>
        <p:spPr/>
        <p:txBody>
          <a:bodyPr/>
          <a:p>
            <a:r>
              <a:rPr lang="en-US"/>
              <a:t>Tuesday, February 2, 20XX</a:t>
            </a:r>
            <a:endParaRPr lang="en-US"/>
          </a:p>
        </p:txBody>
      </p:sp>
      <p:sp>
        <p:nvSpPr>
          <p:cNvPr id="5" name="Footer Placeholder 4"/>
          <p:cNvSpPr>
            <a:spLocks noGrp="1"/>
          </p:cNvSpPr>
          <p:nvPr>
            <p:ph type="ftr" sz="quarter" idx="11"/>
          </p:nvPr>
        </p:nvSpPr>
        <p:spPr/>
        <p:txBody>
          <a:bodyPr/>
          <a:p>
            <a:r>
              <a:rPr lang="en-US"/>
              <a:t>Sample Footer Text</a:t>
            </a:r>
            <a:endParaRPr lang="en-US"/>
          </a:p>
        </p:txBody>
      </p:sp>
      <p:sp>
        <p:nvSpPr>
          <p:cNvPr id="6" name="Slide Number Placeholder 5"/>
          <p:cNvSpPr>
            <a:spLocks noGrp="1"/>
          </p:cNvSpPr>
          <p:nvPr>
            <p:ph type="sldNum" sz="quarter" idx="12"/>
          </p:nvPr>
        </p:nvSpPr>
        <p:spPr/>
        <p:txBody>
          <a:bodyPr/>
          <a:p>
            <a:fld id="{DBA1B0FB-D917-4C8C-928F-313BD683BF39}"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Make DFA innovative to engage team:</a:t>
            </a:r>
            <a:endParaRPr lang="en-US"/>
          </a:p>
        </p:txBody>
      </p:sp>
      <p:sp>
        <p:nvSpPr>
          <p:cNvPr id="3" name="Content Placeholder 2"/>
          <p:cNvSpPr>
            <a:spLocks noGrp="1"/>
          </p:cNvSpPr>
          <p:nvPr>
            <p:ph idx="1"/>
          </p:nvPr>
        </p:nvSpPr>
        <p:spPr/>
        <p:txBody>
          <a:bodyPr/>
          <a:p>
            <a:r>
              <a:rPr lang="en-US"/>
              <a:t>Gamification elements: Introduce gamification elements to make the survey more engaging and interactive. </a:t>
            </a:r>
            <a:endParaRPr lang="en-US"/>
          </a:p>
          <a:p>
            <a:r>
              <a:rPr lang="en-US"/>
              <a:t>Multimedia options: Instead of relying solely on text-based questions, consider incorporating multimedia options. </a:t>
            </a:r>
            <a:endParaRPr lang="en-US"/>
          </a:p>
          <a:p>
            <a:r>
              <a:rPr lang="en-US"/>
              <a:t>Artificial Intelligence (AI) analysis: Leverage AI algorithms to analyze the survey responses. Natural Language Processing (NLP) techniques can help uncover hidden patterns, sentiments, or trends within the data.</a:t>
            </a:r>
            <a:endParaRPr lang="en-US"/>
          </a:p>
          <a:p>
            <a:r>
              <a:rPr lang="en-US"/>
              <a:t>Mobile-friendly design: Ensure that the survey is optimized for mobile devices, as many people prefer to complete surveys on their smartphones or tablets. </a:t>
            </a:r>
            <a:endParaRPr lang="en-US"/>
          </a:p>
        </p:txBody>
      </p:sp>
      <p:sp>
        <p:nvSpPr>
          <p:cNvPr id="4" name="Date Placeholder 3"/>
          <p:cNvSpPr>
            <a:spLocks noGrp="1"/>
          </p:cNvSpPr>
          <p:nvPr>
            <p:ph type="dt" sz="half" idx="10"/>
          </p:nvPr>
        </p:nvSpPr>
        <p:spPr/>
        <p:txBody>
          <a:bodyPr/>
          <a:p>
            <a:r>
              <a:rPr lang="en-US"/>
              <a:t>Tuesday, February 2, 20XX</a:t>
            </a:r>
            <a:endParaRPr lang="en-US"/>
          </a:p>
        </p:txBody>
      </p:sp>
      <p:sp>
        <p:nvSpPr>
          <p:cNvPr id="5" name="Footer Placeholder 4"/>
          <p:cNvSpPr>
            <a:spLocks noGrp="1"/>
          </p:cNvSpPr>
          <p:nvPr>
            <p:ph type="ftr" sz="quarter" idx="11"/>
          </p:nvPr>
        </p:nvSpPr>
        <p:spPr/>
        <p:txBody>
          <a:bodyPr/>
          <a:p>
            <a:r>
              <a:rPr lang="en-US"/>
              <a:t>Sample Footer Text</a:t>
            </a:r>
            <a:endParaRPr lang="en-US"/>
          </a:p>
        </p:txBody>
      </p:sp>
      <p:sp>
        <p:nvSpPr>
          <p:cNvPr id="6" name="Slide Number Placeholder 5"/>
          <p:cNvSpPr>
            <a:spLocks noGrp="1"/>
          </p:cNvSpPr>
          <p:nvPr>
            <p:ph type="sldNum" sz="quarter" idx="12"/>
          </p:nvPr>
        </p:nvSpPr>
        <p:spPr/>
        <p:txBody>
          <a:bodyPr/>
          <a:p>
            <a:fld id="{DBA1B0FB-D917-4C8C-928F-313BD683BF39}"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50863" y="4508500"/>
            <a:ext cx="4500562" cy="1562959"/>
          </a:xfrm>
        </p:spPr>
        <p:txBody>
          <a:bodyPr/>
          <a:lstStyle/>
          <a:p>
            <a:r>
              <a:rPr lang="en-US" dirty="0"/>
              <a:t>Conclusion</a:t>
            </a:r>
            <a:endParaRPr lang="en-US" dirty="0"/>
          </a:p>
        </p:txBody>
      </p:sp>
      <p:pic>
        <p:nvPicPr>
          <p:cNvPr id="16" name="Picture Placeholder 15" descr="Data Points Digital background"/>
          <p:cNvPicPr>
            <a:picLocks noGrp="1" noChangeAspect="1"/>
          </p:cNvPicPr>
          <p:nvPr>
            <p:ph type="pic" sz="quarter" idx="13"/>
          </p:nvPr>
        </p:nvPicPr>
        <p:blipFill rotWithShape="1">
          <a:blip r:embed="rId1" cstate="screen">
            <a:extLst>
              <a:ext uri="{28A0092B-C50C-407E-A947-70E740481C1C}">
                <a14:useLocalDpi xmlns:a14="http://schemas.microsoft.com/office/drawing/2010/main" val="0"/>
              </a:ext>
            </a:extLst>
          </a:blip>
          <a:srcRect/>
          <a:stretch>
            <a:fillRect/>
          </a:stretch>
        </p:blipFill>
        <p:spPr>
          <a:xfrm>
            <a:off x="0" y="0"/>
            <a:ext cx="12192000" cy="3776472"/>
          </a:xfrm>
        </p:spPr>
      </p:pic>
      <p:sp>
        <p:nvSpPr>
          <p:cNvPr id="13" name="Content Placeholder 12"/>
          <p:cNvSpPr>
            <a:spLocks noGrp="1"/>
          </p:cNvSpPr>
          <p:nvPr>
            <p:ph sz="quarter" idx="15"/>
          </p:nvPr>
        </p:nvSpPr>
        <p:spPr>
          <a:xfrm>
            <a:off x="5262411" y="4508500"/>
            <a:ext cx="6221412" cy="1563688"/>
          </a:xfrm>
        </p:spPr>
        <p:txBody>
          <a:bodyPr>
            <a:normAutofit fontScale="77500" lnSpcReduction="20000"/>
          </a:bodyPr>
          <a:lstStyle/>
          <a:p>
            <a:pPr algn="l">
              <a:buFont typeface="Arial" panose="020B0604020202020204" pitchFamily="34" charset="0"/>
              <a:buChar char="•"/>
            </a:pPr>
            <a:r>
              <a:rPr lang="en-US" b="0" i="0" dirty="0">
                <a:solidFill>
                  <a:schemeClr val="tx1"/>
                </a:solidFill>
                <a:effectLst/>
                <a:latin typeface="Söhne"/>
              </a:rPr>
              <a:t>The One-On-One meetings with our supervisor have been instrumental in addressing project challenges and ensuring progress.</a:t>
            </a:r>
            <a:endParaRPr lang="en-US" b="0" i="0" dirty="0">
              <a:solidFill>
                <a:schemeClr val="tx1"/>
              </a:solidFill>
              <a:effectLst/>
              <a:latin typeface="Söhne"/>
            </a:endParaRPr>
          </a:p>
          <a:p>
            <a:pPr algn="l">
              <a:buFont typeface="Arial" panose="020B0604020202020204" pitchFamily="34" charset="0"/>
              <a:buChar char="•"/>
            </a:pPr>
            <a:r>
              <a:rPr lang="en-US" b="0" i="0" dirty="0">
                <a:solidFill>
                  <a:schemeClr val="tx1"/>
                </a:solidFill>
                <a:effectLst/>
                <a:latin typeface="Söhne"/>
              </a:rPr>
              <a:t>By focusing on the Happiness Index and Delivery Focus Areas, we strive to achieve project success and maintain a productive work environment.</a:t>
            </a:r>
            <a:endParaRPr lang="en-US" b="0" i="0" dirty="0">
              <a:solidFill>
                <a:schemeClr val="tx1"/>
              </a:solidFill>
              <a:effectLst/>
              <a:latin typeface="Söhne"/>
            </a:endParaRPr>
          </a:p>
          <a:p>
            <a:r>
              <a:rPr lang="en-US" dirty="0"/>
              <a:t> </a:t>
            </a:r>
            <a:endParaRPr lang="en-US" dirty="0"/>
          </a:p>
        </p:txBody>
      </p:sp>
      <p:sp>
        <p:nvSpPr>
          <p:cNvPr id="4" name="Date Placeholder 3"/>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p:cNvSpPr>
            <a:spLocks noGrp="1"/>
          </p:cNvSpPr>
          <p:nvPr>
            <p:ph type="ftr" sz="quarter" idx="11"/>
          </p:nvPr>
        </p:nvSpPr>
        <p:spPr>
          <a:xfrm>
            <a:off x="3359150" y="6507212"/>
            <a:ext cx="6379210" cy="153888"/>
          </a:xfrm>
        </p:spPr>
        <p:txBody>
          <a:bodyPr/>
          <a:lstStyle/>
          <a:p>
            <a:r>
              <a:rPr lang="en-US"/>
              <a:t>Sample Footer Text</a:t>
            </a:r>
            <a:endParaRPr lang="en-US"/>
          </a:p>
        </p:txBody>
      </p:sp>
      <p:sp>
        <p:nvSpPr>
          <p:cNvPr id="6" name="Slide Number Placeholder 5"/>
          <p:cNvSpPr>
            <a:spLocks noGrp="1"/>
          </p:cNvSpPr>
          <p:nvPr>
            <p:ph type="sldNum" sz="quarter" idx="12"/>
          </p:nvPr>
        </p:nvSpPr>
        <p:spPr>
          <a:xfrm>
            <a:off x="9948863" y="6507212"/>
            <a:ext cx="1692274" cy="153888"/>
          </a:xfrm>
        </p:spPr>
        <p:txBody>
          <a:bodyPr/>
          <a:lstStyle/>
          <a:p>
            <a:fld id="{DBA1B0FB-D917-4C8C-928F-313BD683BF39}"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a:xfrm>
            <a:off x="550863" y="549275"/>
            <a:ext cx="5437187" cy="2986234"/>
          </a:xfrm>
        </p:spPr>
        <p:txBody>
          <a:bodyPr/>
          <a:lstStyle/>
          <a:p>
            <a:r>
              <a:rPr lang="en-US" dirty="0"/>
              <a:t>Thank You</a:t>
            </a:r>
            <a:endParaRPr lang="en-US" dirty="0"/>
          </a:p>
        </p:txBody>
      </p:sp>
      <p:sp>
        <p:nvSpPr>
          <p:cNvPr id="23" name="Subtitle 22"/>
          <p:cNvSpPr>
            <a:spLocks noGrp="1"/>
          </p:cNvSpPr>
          <p:nvPr>
            <p:ph type="subTitle" idx="1"/>
          </p:nvPr>
        </p:nvSpPr>
        <p:spPr>
          <a:xfrm>
            <a:off x="550863" y="3827610"/>
            <a:ext cx="5437187" cy="2265216"/>
          </a:xfrm>
        </p:spPr>
        <p:txBody>
          <a:bodyPr/>
          <a:lstStyle/>
          <a:p>
            <a:r>
              <a:rPr lang="en-US" dirty="0"/>
              <a:t>Neha Sharma</a:t>
            </a:r>
            <a:endParaRPr lang="en-US" dirty="0"/>
          </a:p>
          <a:p>
            <a:r>
              <a:rPr lang="en-US" dirty="0"/>
              <a:t>Email address : neha.sharma6@publicissapient.com</a:t>
            </a:r>
            <a:endParaRPr lang="en-US" dirty="0"/>
          </a:p>
        </p:txBody>
      </p:sp>
      <p:pic>
        <p:nvPicPr>
          <p:cNvPr id="27" name="Picture Placeholder 26" descr="Data Points Digital background"/>
          <p:cNvPicPr>
            <a:picLocks noGrp="1" noChangeAspect="1"/>
          </p:cNvPicPr>
          <p:nvPr>
            <p:ph type="pic" sz="quarter" idx="15"/>
          </p:nvPr>
        </p:nvPicPr>
        <p:blipFill rotWithShape="1">
          <a:blip r:embed="rId1" cstate="screen">
            <a:extLst>
              <a:ext uri="{28A0092B-C50C-407E-A947-70E740481C1C}">
                <a14:useLocalDpi xmlns:a14="http://schemas.microsoft.com/office/drawing/2010/main" val="0"/>
              </a:ext>
            </a:extLst>
          </a:blip>
          <a:srcRect/>
          <a:stretch>
            <a:fillRect/>
          </a:stretch>
        </p:blipFill>
        <p:spPr>
          <a:xfrm>
            <a:off x="6556248" y="548640"/>
            <a:ext cx="5084064" cy="2880360"/>
          </a:xfrm>
        </p:spPr>
      </p:pic>
      <p:pic>
        <p:nvPicPr>
          <p:cNvPr id="33" name="Picture Placeholder 32" descr="Data Points Digital background"/>
          <p:cNvPicPr>
            <a:picLocks noGrp="1" noChangeAspect="1"/>
          </p:cNvPicPr>
          <p:nvPr>
            <p:ph type="pic" sz="quarter" idx="16"/>
          </p:nvPr>
        </p:nvPicPr>
        <p:blipFill rotWithShape="1">
          <a:blip r:embed="rId2" cstate="screen">
            <a:extLst>
              <a:ext uri="{28A0092B-C50C-407E-A947-70E740481C1C}">
                <a14:useLocalDpi xmlns:a14="http://schemas.microsoft.com/office/drawing/2010/main" val="0"/>
              </a:ext>
            </a:extLst>
          </a:blip>
          <a:srcRect/>
          <a:stretch>
            <a:fillRect/>
          </a:stretch>
        </p:blipFill>
        <p:spPr>
          <a:xfrm>
            <a:off x="6556248" y="3429000"/>
            <a:ext cx="5084064" cy="2880360"/>
          </a:xfrm>
        </p:spPr>
      </p:pic>
      <p:sp>
        <p:nvSpPr>
          <p:cNvPr id="4" name="Date Placeholder 3"/>
          <p:cNvSpPr>
            <a:spLocks noGrp="1"/>
          </p:cNvSpPr>
          <p:nvPr>
            <p:ph type="dt" sz="half" idx="10"/>
          </p:nvPr>
        </p:nvSpPr>
        <p:spPr>
          <a:xfrm>
            <a:off x="550863" y="6507212"/>
            <a:ext cx="2628900" cy="153888"/>
          </a:xfrm>
        </p:spPr>
        <p:txBody>
          <a:bodyPr/>
          <a:lstStyle/>
          <a:p>
            <a:r>
              <a:rPr lang="en-US"/>
              <a:t>Tuesday, February 2, 20XX</a:t>
            </a:r>
            <a:endParaRPr lang="en-US"/>
          </a:p>
        </p:txBody>
      </p:sp>
      <p:sp>
        <p:nvSpPr>
          <p:cNvPr id="5" name="Footer Placeholder 4"/>
          <p:cNvSpPr>
            <a:spLocks noGrp="1"/>
          </p:cNvSpPr>
          <p:nvPr>
            <p:ph type="ftr" sz="quarter" idx="11"/>
          </p:nvPr>
        </p:nvSpPr>
        <p:spPr>
          <a:xfrm>
            <a:off x="3359150" y="6507212"/>
            <a:ext cx="6379210" cy="153888"/>
          </a:xfrm>
        </p:spPr>
        <p:txBody>
          <a:bodyPr/>
          <a:lstStyle/>
          <a:p>
            <a:r>
              <a:rPr lang="en-US"/>
              <a:t>Sample Footer Text</a:t>
            </a:r>
            <a:endParaRPr lang="en-US"/>
          </a:p>
        </p:txBody>
      </p:sp>
      <p:sp>
        <p:nvSpPr>
          <p:cNvPr id="6" name="Slide Number Placeholder 5"/>
          <p:cNvSpPr>
            <a:spLocks noGrp="1"/>
          </p:cNvSpPr>
          <p:nvPr>
            <p:ph type="sldNum" sz="quarter" idx="12"/>
          </p:nvPr>
        </p:nvSpPr>
        <p:spPr>
          <a:xfrm>
            <a:off x="9948863" y="6507212"/>
            <a:ext cx="1692274" cy="153888"/>
          </a:xfrm>
        </p:spPr>
        <p:txBody>
          <a:bodyPr/>
          <a:lstStyle/>
          <a:p>
            <a:fld id="{DBA1B0FB-D917-4C8C-928F-313BD683BF3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50863" y="4507200"/>
            <a:ext cx="4500562" cy="1562959"/>
          </a:xfrm>
        </p:spPr>
        <p:txBody>
          <a:bodyPr/>
          <a:lstStyle/>
          <a:p>
            <a:r>
              <a:rPr lang="en-US" dirty="0"/>
              <a:t>Introduction</a:t>
            </a:r>
            <a:endParaRPr lang="en-US" dirty="0"/>
          </a:p>
        </p:txBody>
      </p:sp>
      <p:pic>
        <p:nvPicPr>
          <p:cNvPr id="18" name="Picture Placeholder 17" descr="A group of people sitting at a table"/>
          <p:cNvPicPr>
            <a:picLocks noGrp="1" noChangeAspect="1"/>
          </p:cNvPicPr>
          <p:nvPr>
            <p:ph type="pic" sz="quarter" idx="13"/>
          </p:nvPr>
        </p:nvPicPr>
        <p:blipFill rotWithShape="1">
          <a:blip r:embed="rId1" cstate="screen">
            <a:extLst>
              <a:ext uri="{28A0092B-C50C-407E-A947-70E740481C1C}">
                <a14:useLocalDpi xmlns:a14="http://schemas.microsoft.com/office/drawing/2010/main" val="0"/>
              </a:ext>
            </a:extLst>
          </a:blip>
          <a:srcRect t="42" b="42"/>
          <a:stretch>
            <a:fillRect/>
          </a:stretch>
        </p:blipFill>
        <p:spPr>
          <a:xfrm>
            <a:off x="0" y="0"/>
            <a:ext cx="3054096" cy="3776472"/>
          </a:xfrm>
        </p:spPr>
      </p:pic>
      <p:pic>
        <p:nvPicPr>
          <p:cNvPr id="20" name="Picture Placeholder 19" descr="Data Points Digital background"/>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t="42" b="42"/>
          <a:stretch>
            <a:fillRect/>
          </a:stretch>
        </p:blipFill>
        <p:spPr>
          <a:xfrm>
            <a:off x="3054096" y="0"/>
            <a:ext cx="3054096" cy="3776472"/>
          </a:xfrm>
        </p:spPr>
      </p:pic>
      <p:pic>
        <p:nvPicPr>
          <p:cNvPr id="25" name="Picture Placeholder 24" descr="Digital Graph Screen"/>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t="42" b="42"/>
          <a:stretch>
            <a:fillRect/>
          </a:stretch>
        </p:blipFill>
        <p:spPr>
          <a:xfrm>
            <a:off x="9137904" y="0"/>
            <a:ext cx="3054096" cy="3776472"/>
          </a:xfrm>
        </p:spPr>
      </p:pic>
      <p:sp>
        <p:nvSpPr>
          <p:cNvPr id="4" name="Date Placeholder 3"/>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p:cNvSpPr>
            <a:spLocks noGrp="1"/>
          </p:cNvSpPr>
          <p:nvPr>
            <p:ph type="ftr" sz="quarter" idx="11"/>
          </p:nvPr>
        </p:nvSpPr>
        <p:spPr>
          <a:xfrm>
            <a:off x="3359150" y="6507212"/>
            <a:ext cx="6379210" cy="153888"/>
          </a:xfrm>
        </p:spPr>
        <p:txBody>
          <a:bodyPr/>
          <a:lstStyle/>
          <a:p>
            <a:r>
              <a:rPr lang="en-US"/>
              <a:t>Sample Footer Text</a:t>
            </a:r>
            <a:endParaRPr lang="en-US"/>
          </a:p>
        </p:txBody>
      </p:sp>
      <p:sp>
        <p:nvSpPr>
          <p:cNvPr id="6" name="Slide Number Placeholder 5"/>
          <p:cNvSpPr>
            <a:spLocks noGrp="1"/>
          </p:cNvSpPr>
          <p:nvPr>
            <p:ph type="sldNum" sz="quarter" idx="12"/>
          </p:nvPr>
        </p:nvSpPr>
        <p:spPr>
          <a:xfrm>
            <a:off x="9948863" y="6507212"/>
            <a:ext cx="1692274" cy="153888"/>
          </a:xfrm>
        </p:spPr>
        <p:txBody>
          <a:bodyPr/>
          <a:lstStyle/>
          <a:p>
            <a:fld id="{DBA1B0FB-D917-4C8C-928F-313BD683BF39}" type="slidenum">
              <a:rPr lang="en-US" smtClean="0"/>
            </a:fld>
            <a:endParaRPr lang="en-US"/>
          </a:p>
        </p:txBody>
      </p:sp>
      <p:pic>
        <p:nvPicPr>
          <p:cNvPr id="23" name="Picture Placeholder 22" descr="A person drawing on a white board"/>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42" b="42"/>
          <a:stretch>
            <a:fillRect/>
          </a:stretch>
        </p:blipFill>
        <p:spPr>
          <a:xfrm>
            <a:off x="6083808" y="-254000"/>
            <a:ext cx="3054096" cy="3776472"/>
          </a:xfrm>
        </p:spPr>
      </p:pic>
      <p:sp>
        <p:nvSpPr>
          <p:cNvPr id="12" name="Content Placeholder 11"/>
          <p:cNvSpPr>
            <a:spLocks noGrp="1"/>
          </p:cNvSpPr>
          <p:nvPr>
            <p:ph sz="quarter" idx="15"/>
          </p:nvPr>
        </p:nvSpPr>
        <p:spPr>
          <a:xfrm>
            <a:off x="5262563" y="4508500"/>
            <a:ext cx="6221412" cy="1563688"/>
          </a:xfrm>
          <a:noFill/>
        </p:spPr>
        <p:txBody>
          <a:bodyPr>
            <a:normAutofit lnSpcReduction="10000"/>
          </a:bodyPr>
          <a:lstStyle/>
          <a:p>
            <a:pPr algn="l">
              <a:buFont typeface="Arial" panose="020B0604020202020204" pitchFamily="34" charset="0"/>
              <a:buChar char="•"/>
            </a:pPr>
            <a:r>
              <a:rPr lang="en-US" b="0" i="0" dirty="0">
                <a:solidFill>
                  <a:schemeClr val="tx1"/>
                </a:solidFill>
                <a:effectLst/>
                <a:latin typeface="Söhne"/>
              </a:rPr>
              <a:t>Welcome to the One-On-One Meeting Summary.</a:t>
            </a:r>
            <a:endParaRPr lang="en-US" b="0" i="0" dirty="0">
              <a:solidFill>
                <a:schemeClr val="tx1"/>
              </a:solidFill>
              <a:effectLst/>
              <a:latin typeface="Söhne"/>
            </a:endParaRPr>
          </a:p>
          <a:p>
            <a:pPr algn="l">
              <a:buFont typeface="Arial" panose="020B0604020202020204" pitchFamily="34" charset="0"/>
              <a:buChar char="•"/>
            </a:pPr>
            <a:r>
              <a:rPr lang="en-US" b="0" i="0" dirty="0">
                <a:solidFill>
                  <a:schemeClr val="tx1"/>
                </a:solidFill>
                <a:effectLst/>
                <a:latin typeface="Söhne"/>
              </a:rPr>
              <a:t>This presentation provides an overview of the current stats and key discussions from the weekly meetings with our supervisor.</a:t>
            </a:r>
            <a:endParaRPr lang="en-US" b="0" i="0" dirty="0">
              <a:solidFill>
                <a:schemeClr val="tx1"/>
              </a:solidFill>
              <a:effectLst/>
              <a:latin typeface="Söhne"/>
            </a:endParaRPr>
          </a:p>
          <a:p>
            <a:pPr marL="457200" lvl="1"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p:cNvSpPr>
            <a:spLocks noGrp="1"/>
          </p:cNvSpPr>
          <p:nvPr>
            <p:ph type="ctrTitle"/>
          </p:nvPr>
        </p:nvSpPr>
        <p:spPr/>
        <p:txBody>
          <a:bodyPr/>
          <a:p>
            <a:endParaRPr lang="en-US"/>
          </a:p>
        </p:txBody>
      </p:sp>
      <p:sp>
        <p:nvSpPr>
          <p:cNvPr id="34" name="Freeform: Shape 33"/>
          <p:cNvSpPr>
            <a:spLocks noGrp="1" noRot="1" noChangeAspect="1" noMove="1" noResize="1" noEditPoints="1" noAdjustHandles="1" noChangeArrowheads="1" noChangeShapeType="1" noTextEdit="1"/>
          </p:cNvSpPr>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36" name="Oval 35"/>
          <p:cNvSpPr>
            <a:spLocks noGrp="1" noRot="1" noChangeAspect="1" noMove="1" noResize="1" noEditPoints="1" noAdjustHandles="1" noChangeArrowheads="1" noChangeShapeType="1" noTextEdit="1"/>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38" name="Oval 37"/>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40" name="Group 39"/>
          <p:cNvGrpSpPr>
            <a:grpSpLocks noGrp="1" noRot="1" noChangeAspect="1" noMove="1" noResize="1" noUngrp="1"/>
          </p:cNvGrpSpPr>
          <p:nvPr/>
        </p:nvGrpSpPr>
        <p:grpSpPr>
          <a:xfrm>
            <a:off x="1329952" y="4524379"/>
            <a:ext cx="1980001" cy="1363916"/>
            <a:chOff x="4879602" y="3781429"/>
            <a:chExt cx="1980001" cy="1363916"/>
          </a:xfrm>
        </p:grpSpPr>
        <p:sp>
          <p:nvSpPr>
            <p:cNvPr id="41" name="Freeform: Shape 40"/>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44" name="Oval 43"/>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useBgFill="1">
        <p:nvSpPr>
          <p:cNvPr id="46" name="Rectangle 4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p:cNvPicPr>
            <a:picLocks noGrp="1" noChangeAspect="1"/>
          </p:cNvPicPr>
          <p:nvPr>
            <p:ph type="pic" sz="quarter" idx="15"/>
          </p:nvPr>
        </p:nvPicPr>
        <p:blipFill>
          <a:blip r:embed="rId1">
            <a:extLst>
              <a:ext uri="{28A0092B-C50C-407E-A947-70E740481C1C}">
                <a14:useLocalDpi xmlns:a14="http://schemas.microsoft.com/office/drawing/2010/main" val="0"/>
              </a:ext>
            </a:extLst>
          </a:blip>
          <a:srcRect/>
          <a:stretch>
            <a:fillRect/>
          </a:stretch>
        </p:blipFill>
        <p:spPr>
          <a:xfrm>
            <a:off x="6556375" y="558800"/>
            <a:ext cx="5083810" cy="2859405"/>
          </a:xfrm>
        </p:spPr>
      </p:pic>
      <p:sp>
        <p:nvSpPr>
          <p:cNvPr id="48" name="Rectangle 47"/>
          <p:cNvSpPr>
            <a:spLocks noGrp="1" noRot="1" noChangeAspect="1" noMove="1" noResize="1" noEditPoints="1" noAdjustHandles="1" noChangeArrowheads="1" noChangeShapeType="1" noTextEdit="1"/>
          </p:cNvSpPr>
          <p:nvPr/>
        </p:nvSpPr>
        <p:spPr>
          <a:xfrm>
            <a:off x="0" y="6021070"/>
            <a:ext cx="12192000" cy="836930"/>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a:spLocks noGrp="1" noRot="1" noChangeAspect="1" noMove="1" noResize="1" noEditPoints="1" noAdjustHandles="1" noChangeArrowheads="1" noChangeShapeType="1" noTextEdit="1"/>
          </p:cNvSpPr>
          <p:nvPr/>
        </p:nvSpPr>
        <p:spPr>
          <a:xfrm rot="10800000">
            <a:off x="0" y="0"/>
            <a:ext cx="11478895" cy="6858000"/>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15"/>
          <p:cNvSpPr>
            <a:spLocks noGrp="1"/>
          </p:cNvSpPr>
          <p:nvPr>
            <p:ph type="subTitle" idx="1"/>
          </p:nvPr>
        </p:nvSpPr>
        <p:spPr/>
        <p:txBody>
          <a:bodyPr vert="horz" wrap="square" lIns="0" tIns="0" rIns="0" bIns="0" rtlCol="0">
            <a:normAutofit/>
          </a:bodyPr>
          <a:lstStyle/>
          <a:p>
            <a:pPr marL="0" indent="0" algn="l">
              <a:buFont typeface="Arial" panose="020B0604020202020204" pitchFamily="34" charset="0"/>
            </a:pPr>
            <a:r>
              <a:rPr lang="en-US" b="0" i="0" dirty="0">
                <a:solidFill>
                  <a:srgbClr val="374151"/>
                </a:solidFill>
                <a:effectLst/>
                <a:latin typeface="Söhne"/>
              </a:rPr>
              <a:t>.</a:t>
            </a:r>
            <a:endParaRPr lang="en-US" b="0" i="0" dirty="0">
              <a:solidFill>
                <a:srgbClr val="374151"/>
              </a:solidFill>
              <a:effectLst/>
              <a:latin typeface="Söhne"/>
            </a:endParaRPr>
          </a:p>
          <a:p>
            <a:pPr marL="0" indent="0">
              <a:lnSpc>
                <a:spcPct val="100000"/>
              </a:lnSpc>
              <a:buNone/>
            </a:pPr>
            <a:endParaRPr lang="en-US" kern="1200" dirty="0">
              <a:latin typeface="+mn-lt"/>
              <a:ea typeface="+mn-ea"/>
              <a:cs typeface="+mn-cs"/>
            </a:endParaRPr>
          </a:p>
        </p:txBody>
      </p:sp>
      <p:sp>
        <p:nvSpPr>
          <p:cNvPr id="4" name="Slide Number Placeholder 3"/>
          <p:cNvSpPr>
            <a:spLocks noGrp="1"/>
          </p:cNvSpPr>
          <p:nvPr>
            <p:ph type="sldNum" sz="quarter" idx="12"/>
          </p:nvPr>
        </p:nvSpPr>
        <p:spPr/>
        <p:txBody>
          <a:bodyPr/>
          <a:lstStyle/>
          <a:p>
            <a:fld id="{DBA1B0FB-D917-4C8C-928F-313BD683BF39}" type="slidenum">
              <a:rPr lang="en-US" smtClean="0"/>
            </a:fld>
            <a:endParaRPr lang="en-US"/>
          </a:p>
        </p:txBody>
      </p:sp>
      <p:graphicFrame>
        <p:nvGraphicFramePr>
          <p:cNvPr id="10" name="Picture Placeholder 9"/>
          <p:cNvGraphicFramePr/>
          <p:nvPr>
            <p:ph type="pic" sz="quarter" idx="16"/>
          </p:nvPr>
        </p:nvGraphicFramePr>
        <p:xfrm>
          <a:off x="831850" y="2472690"/>
          <a:ext cx="10927080" cy="2734310"/>
        </p:xfrm>
        <a:graphic>
          <a:graphicData uri="http://schemas.openxmlformats.org/drawingml/2006/table">
            <a:tbl>
              <a:tblPr firstRow="1" bandRow="1">
                <a:tableStyleId>{5940675A-B579-460E-94D1-54222C63F5DA}</a:tableStyleId>
              </a:tblPr>
              <a:tblGrid>
                <a:gridCol w="5236845"/>
                <a:gridCol w="5690235"/>
              </a:tblGrid>
              <a:tr h="2734310">
                <a:tc>
                  <a:txBody>
                    <a:bodyPr/>
                    <a:p>
                      <a:pPr indent="0">
                        <a:buNone/>
                      </a:pPr>
                      <a:r>
                        <a:rPr lang="en-US" sz="2400" b="1" u="sng">
                          <a:solidFill>
                            <a:srgbClr val="000000"/>
                          </a:solidFill>
                          <a:latin typeface="Calibri" panose="020F0502020204030204" charset="0"/>
                          <a:cs typeface="Calibri" panose="020F0502020204030204" charset="0"/>
                        </a:rPr>
                        <a:t>Key Highlights</a:t>
                      </a:r>
                      <a:r>
                        <a:rPr lang="en-US" sz="2400" b="1">
                          <a:highlight>
                            <a:srgbClr val="FFFF00"/>
                          </a:highlight>
                          <a:latin typeface="Calibri" panose="020F0502020204030204" charset="0"/>
                          <a:cs typeface="Calibri" panose="020F0502020204030204" charset="0"/>
                        </a:rPr>
                        <a:t> </a:t>
                      </a:r>
                      <a:r>
                        <a:rPr lang="en-US" sz="2400" b="1">
                          <a:solidFill>
                            <a:srgbClr val="000000"/>
                          </a:solidFill>
                          <a:highlight>
                            <a:srgbClr val="FFFF00"/>
                          </a:highlight>
                          <a:latin typeface="Calibri" panose="020F0502020204030204" charset="0"/>
                          <a:cs typeface="Calibri" panose="020F0502020204030204" charset="0"/>
                        </a:rPr>
                        <a:t>O3 coverage improved to </a:t>
                      </a:r>
                      <a:r>
                        <a:rPr lang="en-US" sz="2400" b="1" u="sng">
                          <a:solidFill>
                            <a:srgbClr val="000000"/>
                          </a:solidFill>
                          <a:highlight>
                            <a:srgbClr val="FFFF00"/>
                          </a:highlight>
                          <a:latin typeface="Calibri" panose="020F0502020204030204" charset="0"/>
                          <a:cs typeface="Calibri" panose="020F0502020204030204" charset="0"/>
                        </a:rPr>
                        <a:t>~71%</a:t>
                      </a:r>
                      <a:r>
                        <a:rPr lang="en-US" sz="2400" b="1">
                          <a:solidFill>
                            <a:srgbClr val="000000"/>
                          </a:solidFill>
                          <a:highlight>
                            <a:srgbClr val="FFFF00"/>
                          </a:highlight>
                          <a:latin typeface="Calibri" panose="020F0502020204030204" charset="0"/>
                          <a:cs typeface="Calibri" panose="020F0502020204030204" charset="0"/>
                        </a:rPr>
                        <a:t>, a 1% increase Consistently achieved </a:t>
                      </a:r>
                      <a:r>
                        <a:rPr lang="en-US" sz="2400" b="1" u="sng">
                          <a:solidFill>
                            <a:srgbClr val="000000"/>
                          </a:solidFill>
                          <a:highlight>
                            <a:srgbClr val="FFFF00"/>
                          </a:highlight>
                          <a:latin typeface="Calibri" panose="020F0502020204030204" charset="0"/>
                          <a:cs typeface="Calibri" panose="020F0502020204030204" charset="0"/>
                        </a:rPr>
                        <a:t>~70% O3 coverage </a:t>
                      </a:r>
                      <a:r>
                        <a:rPr lang="en-US" sz="2400" b="1">
                          <a:solidFill>
                            <a:srgbClr val="000000"/>
                          </a:solidFill>
                          <a:highlight>
                            <a:srgbClr val="FFFF00"/>
                          </a:highlight>
                          <a:latin typeface="Calibri" panose="020F0502020204030204" charset="0"/>
                          <a:cs typeface="Calibri" panose="020F0502020204030204" charset="0"/>
                        </a:rPr>
                        <a:t>over </a:t>
                      </a:r>
                      <a:r>
                        <a:rPr lang="en-US" sz="2400" b="1" u="sng">
                          <a:solidFill>
                            <a:srgbClr val="000000"/>
                          </a:solidFill>
                          <a:highlight>
                            <a:srgbClr val="FFFF00"/>
                          </a:highlight>
                          <a:latin typeface="Calibri" panose="020F0502020204030204" charset="0"/>
                          <a:cs typeface="Calibri" panose="020F0502020204030204" charset="0"/>
                        </a:rPr>
                        <a:t>last 6 weeks </a:t>
                      </a:r>
                      <a:r>
                        <a:rPr lang="en-US" sz="2400" b="1">
                          <a:solidFill>
                            <a:srgbClr val="000000"/>
                          </a:solidFill>
                          <a:highlight>
                            <a:srgbClr val="FFFF00"/>
                          </a:highlight>
                          <a:latin typeface="Calibri" panose="020F0502020204030204" charset="0"/>
                          <a:cs typeface="Calibri" panose="020F0502020204030204" charset="0"/>
                        </a:rPr>
                        <a:t>Target goal for July set as </a:t>
                      </a:r>
                      <a:r>
                        <a:rPr lang="en-US" sz="2400" b="1" u="sng">
                          <a:solidFill>
                            <a:srgbClr val="000000"/>
                          </a:solidFill>
                          <a:highlight>
                            <a:srgbClr val="FFFF00"/>
                          </a:highlight>
                          <a:latin typeface="Calibri" panose="020F0502020204030204" charset="0"/>
                          <a:cs typeface="Calibri" panose="020F0502020204030204" charset="0"/>
                        </a:rPr>
                        <a:t>80%</a:t>
                      </a:r>
                      <a:r>
                        <a:rPr lang="en-US" sz="2400" b="1">
                          <a:highlight>
                            <a:srgbClr val="FFFF00"/>
                          </a:highlight>
                          <a:latin typeface="Calibri" panose="020F0502020204030204" charset="0"/>
                          <a:cs typeface="Calibri" panose="020F0502020204030204" charset="0"/>
                        </a:rPr>
                        <a:t> </a:t>
                      </a:r>
                      <a:endParaRPr lang="en-US" sz="2400" b="1" u="sng">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D966"/>
                    </a:solidFill>
                  </a:tcPr>
                </a:tc>
                <a:tc>
                  <a:txBody>
                    <a:bodyPr/>
                    <a:p>
                      <a:pPr indent="0">
                        <a:buNone/>
                      </a:pPr>
                      <a:r>
                        <a:rPr lang="en-US" sz="2400" b="1" u="sng">
                          <a:solidFill>
                            <a:srgbClr val="000000"/>
                          </a:solidFill>
                          <a:latin typeface="Calibri" panose="020F0502020204030204" charset="0"/>
                          <a:cs typeface="Calibri" panose="020F0502020204030204" charset="0"/>
                        </a:rPr>
                        <a:t>Key Focus Areas</a:t>
                      </a:r>
                      <a:r>
                        <a:rPr lang="en-US" sz="2400" b="0">
                          <a:latin typeface="Calibri" panose="020F0502020204030204" charset="0"/>
                          <a:cs typeface="Calibri" panose="020F0502020204030204" charset="0"/>
                        </a:rPr>
                        <a:t> </a:t>
                      </a:r>
                      <a:r>
                        <a:rPr lang="en-US" sz="2400" b="1" u="sng">
                          <a:solidFill>
                            <a:srgbClr val="000000"/>
                          </a:solidFill>
                          <a:latin typeface="Calibri" panose="020F0502020204030204" charset="0"/>
                          <a:cs typeface="Calibri" panose="020F0502020204030204" charset="0"/>
                        </a:rPr>
                        <a:t>37</a:t>
                      </a:r>
                      <a:r>
                        <a:rPr lang="en-US" sz="2400" b="0">
                          <a:solidFill>
                            <a:srgbClr val="000000"/>
                          </a:solidFill>
                          <a:latin typeface="Calibri" panose="020F0502020204030204" charset="0"/>
                          <a:cs typeface="Calibri" panose="020F0502020204030204" charset="0"/>
                        </a:rPr>
                        <a:t>team members submitted as </a:t>
                      </a:r>
                      <a:r>
                        <a:rPr lang="en-US" sz="2400" b="1" u="sng">
                          <a:solidFill>
                            <a:srgbClr val="000000"/>
                          </a:solidFill>
                          <a:latin typeface="Calibri" panose="020F0502020204030204" charset="0"/>
                          <a:cs typeface="Calibri" panose="020F0502020204030204" charset="0"/>
                        </a:rPr>
                        <a:t>No O3 Conv</a:t>
                      </a:r>
                      <a:r>
                        <a:rPr lang="en-US" sz="2400" b="0" i="1">
                          <a:solidFill>
                            <a:srgbClr val="000000"/>
                          </a:solidFill>
                          <a:latin typeface="Calibri" panose="020F0502020204030204" charset="0"/>
                          <a:cs typeface="Calibri" panose="020F0502020204030204" charset="0"/>
                        </a:rPr>
                        <a:t>(down from 43 last week)</a:t>
                      </a:r>
                      <a:r>
                        <a:rPr lang="en-US" sz="2400" b="0">
                          <a:solidFill>
                            <a:srgbClr val="000000"/>
                          </a:solidFill>
                          <a:latin typeface="Calibri" panose="020F0502020204030204" charset="0"/>
                          <a:cs typeface="Calibri" panose="020F0502020204030204" charset="0"/>
                        </a:rPr>
                        <a:t>– </a:t>
                      </a:r>
                      <a:r>
                        <a:rPr lang="en-US" sz="2400" b="0" i="1">
                          <a:solidFill>
                            <a:srgbClr val="000000"/>
                          </a:solidFill>
                          <a:latin typeface="Calibri" panose="020F0502020204030204" charset="0"/>
                          <a:cs typeface="Calibri" panose="020F0502020204030204" charset="0"/>
                        </a:rPr>
                        <a:t>need additional focus to reduce this to 0</a:t>
                      </a:r>
                      <a:endParaRPr lang="en-US" sz="2400" b="1" u="sng">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D966"/>
                    </a:solidFill>
                  </a:tcPr>
                </a:tc>
              </a:tr>
            </a:tbl>
          </a:graphicData>
        </a:graphic>
      </p:graphicFrame>
      <p:sp>
        <p:nvSpPr>
          <p:cNvPr id="2" name="Text Box 1"/>
          <p:cNvSpPr txBox="1"/>
          <p:nvPr/>
        </p:nvSpPr>
        <p:spPr>
          <a:xfrm>
            <a:off x="1360170" y="637540"/>
            <a:ext cx="2753360" cy="768350"/>
          </a:xfrm>
          <a:prstGeom prst="rect">
            <a:avLst/>
          </a:prstGeom>
          <a:noFill/>
        </p:spPr>
        <p:txBody>
          <a:bodyPr wrap="none" rtlCol="0">
            <a:spAutoFit/>
          </a:bodyPr>
          <a:p>
            <a:r>
              <a:rPr lang="en-US" sz="4400" b="1"/>
              <a:t>Key Areas</a:t>
            </a:r>
            <a:endParaRPr lang="en-US" sz="4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50862" y="549275"/>
            <a:ext cx="11091600" cy="1332000"/>
          </a:xfrm>
        </p:spPr>
        <p:txBody>
          <a:bodyPr/>
          <a:lstStyle/>
          <a:p>
            <a:r>
              <a:rPr>
                <a:sym typeface="+mn-ea"/>
              </a:rPr>
              <a:t>GS O3 Summary</a:t>
            </a:r>
            <a:br>
              <a:rPr lang="en-US"/>
            </a:br>
            <a:endParaRPr lang="en-US" dirty="0"/>
          </a:p>
        </p:txBody>
      </p:sp>
      <p:sp>
        <p:nvSpPr>
          <p:cNvPr id="4" name="Date Placeholder 3"/>
          <p:cNvSpPr>
            <a:spLocks noGrp="1"/>
          </p:cNvSpPr>
          <p:nvPr>
            <p:ph type="dt" sz="half" idx="10"/>
          </p:nvPr>
        </p:nvSpPr>
        <p:spPr>
          <a:xfrm>
            <a:off x="550863" y="6507212"/>
            <a:ext cx="2628900" cy="153888"/>
          </a:xfrm>
        </p:spPr>
        <p:txBody>
          <a:bodyPr/>
          <a:lstStyle/>
          <a:p>
            <a:r>
              <a:rPr lang="en-US" dirty="0"/>
              <a:t>Happiness Index</a:t>
            </a:r>
            <a:endParaRPr lang="en-US" dirty="0"/>
          </a:p>
          <a:p>
            <a:endParaRPr lang="en-US" dirty="0"/>
          </a:p>
        </p:txBody>
      </p:sp>
      <p:sp>
        <p:nvSpPr>
          <p:cNvPr id="6" name="Slide Number Placeholder 5"/>
          <p:cNvSpPr>
            <a:spLocks noGrp="1"/>
          </p:cNvSpPr>
          <p:nvPr>
            <p:ph type="sldNum" sz="quarter" idx="12"/>
          </p:nvPr>
        </p:nvSpPr>
        <p:spPr>
          <a:xfrm>
            <a:off x="9948863" y="6507212"/>
            <a:ext cx="1692274" cy="153888"/>
          </a:xfrm>
        </p:spPr>
        <p:txBody>
          <a:bodyPr/>
          <a:lstStyle/>
          <a:p>
            <a:fld id="{DBA1B0FB-D917-4C8C-928F-313BD683BF39}" type="slidenum">
              <a:rPr lang="en-US" smtClean="0"/>
            </a:fld>
            <a:endParaRPr lang="en-US"/>
          </a:p>
        </p:txBody>
      </p:sp>
      <p:sp>
        <p:nvSpPr>
          <p:cNvPr id="2" name="Content Placeholder 1"/>
          <p:cNvSpPr/>
          <p:nvPr>
            <p:ph idx="1"/>
          </p:nvPr>
        </p:nvSpPr>
        <p:spPr/>
        <p:txBody>
          <a:bodyPr/>
          <a:p>
            <a:r>
              <a:rPr lang="en-US"/>
              <a:t>•	Projects &gt;= 75% highest at 13 from 10 last week (team size &gt;= 5)</a:t>
            </a:r>
            <a:endParaRPr lang="en-US"/>
          </a:p>
          <a:p>
            <a:r>
              <a:rPr lang="en-US"/>
              <a:t>•	Project &lt; 50% at 3 which is same as last week (team size &gt;= 5)</a:t>
            </a:r>
            <a:endParaRPr lang="en-US"/>
          </a:p>
          <a:p>
            <a:r>
              <a:rPr lang="en-US"/>
              <a:t>•	Portfolio wise summary below –</a:t>
            </a:r>
            <a:endParaRPr lang="en-US"/>
          </a:p>
          <a:p>
            <a:r>
              <a:rPr lang="en-US"/>
              <a:t> </a:t>
            </a:r>
            <a:endParaRPr lang="en-US"/>
          </a:p>
        </p:txBody>
      </p:sp>
      <p:graphicFrame>
        <p:nvGraphicFramePr>
          <p:cNvPr id="3" name="Object 2"/>
          <p:cNvGraphicFramePr/>
          <p:nvPr/>
        </p:nvGraphicFramePr>
        <p:xfrm>
          <a:off x="1466850" y="4292600"/>
          <a:ext cx="8124825" cy="2001520"/>
        </p:xfrm>
        <a:graphic>
          <a:graphicData uri="http://schemas.openxmlformats.org/presentationml/2006/ole">
            <mc:AlternateContent xmlns:mc="http://schemas.openxmlformats.org/markup-compatibility/2006">
              <mc:Choice xmlns:v="urn:schemas-microsoft-com:vml" Requires="v">
                <p:oleObj spid="_x0000_s5" name="" r:id="rId1" imgW="5943600" imgH="1187450" progId="Word.Document.12">
                  <p:embed/>
                </p:oleObj>
              </mc:Choice>
              <mc:Fallback>
                <p:oleObj name="" r:id="rId1" imgW="5943600" imgH="1187450" progId="Word.Document.12">
                  <p:embed/>
                  <p:pic>
                    <p:nvPicPr>
                      <p:cNvPr id="0" name="Picture 4"/>
                      <p:cNvPicPr/>
                      <p:nvPr/>
                    </p:nvPicPr>
                    <p:blipFill>
                      <a:blip r:embed="rId2"/>
                      <a:stretch>
                        <a:fillRect/>
                      </a:stretch>
                    </p:blipFill>
                    <p:spPr>
                      <a:xfrm>
                        <a:off x="1466850" y="4292600"/>
                        <a:ext cx="8124825" cy="200152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550864" y="549275"/>
            <a:ext cx="7841296" cy="5899150"/>
          </a:xfrm>
        </p:spPr>
        <p:txBody>
          <a:bodyPr>
            <a:normAutofit/>
          </a:bodyPr>
          <a:lstStyle/>
          <a:p>
            <a:r>
              <a:rPr lang="en-US" dirty="0"/>
              <a:t>.</a:t>
            </a:r>
            <a:endParaRPr lang="en-US" dirty="0"/>
          </a:p>
        </p:txBody>
      </p:sp>
      <p:pic>
        <p:nvPicPr>
          <p:cNvPr id="18" name="Picture Placeholder 17" descr="A person drawing on a white board"/>
          <p:cNvPicPr>
            <a:picLocks noGrp="1" noChangeAspect="1"/>
          </p:cNvPicPr>
          <p:nvPr>
            <p:ph type="pic" sz="quarter" idx="13"/>
          </p:nvPr>
        </p:nvPicPr>
        <p:blipFill rotWithShape="1">
          <a:blip r:embed="rId1" cstate="screen">
            <a:extLst>
              <a:ext uri="{28A0092B-C50C-407E-A947-70E740481C1C}">
                <a14:useLocalDpi xmlns:a14="http://schemas.microsoft.com/office/drawing/2010/main" val="0"/>
              </a:ext>
            </a:extLst>
          </a:blip>
          <a:srcRect/>
          <a:stretch>
            <a:fillRect/>
          </a:stretch>
        </p:blipFill>
        <p:spPr>
          <a:xfrm>
            <a:off x="5535809" y="656633"/>
            <a:ext cx="5132388" cy="5132388"/>
          </a:xfrm>
        </p:spPr>
      </p:pic>
      <p:sp>
        <p:nvSpPr>
          <p:cNvPr id="21" name="Slide Number Placeholder 20"/>
          <p:cNvSpPr>
            <a:spLocks noGrp="1"/>
          </p:cNvSpPr>
          <p:nvPr>
            <p:ph type="sldNum" sz="quarter" idx="12"/>
          </p:nvPr>
        </p:nvSpPr>
        <p:spPr>
          <a:xfrm>
            <a:off x="9948863" y="6507212"/>
            <a:ext cx="1692274" cy="153888"/>
          </a:xfrm>
        </p:spPr>
        <p:txBody>
          <a:bodyPr/>
          <a:lstStyle/>
          <a:p>
            <a:fld id="{DBA1B0FB-D917-4C8C-928F-313BD683BF39}" type="slidenum">
              <a:rPr lang="en-US" smtClean="0"/>
            </a:fld>
            <a:endParaRPr lang="en-US"/>
          </a:p>
        </p:txBody>
      </p:sp>
      <p:graphicFrame>
        <p:nvGraphicFramePr>
          <p:cNvPr id="2" name="Object 1"/>
          <p:cNvGraphicFramePr/>
          <p:nvPr/>
        </p:nvGraphicFramePr>
        <p:xfrm>
          <a:off x="1123950" y="549275"/>
          <a:ext cx="12522835" cy="5523230"/>
        </p:xfrm>
        <a:graphic>
          <a:graphicData uri="http://schemas.openxmlformats.org/presentationml/2006/ole">
            <mc:AlternateContent xmlns:mc="http://schemas.openxmlformats.org/markup-compatibility/2006">
              <mc:Choice xmlns:v="urn:schemas-microsoft-com:vml" Requires="v">
                <p:oleObj spid="_x0000_s4" name="" r:id="rId2" imgW="5943600" imgH="1873250" progId="Word.Document.12">
                  <p:embed/>
                </p:oleObj>
              </mc:Choice>
              <mc:Fallback>
                <p:oleObj name="" r:id="rId2" imgW="5943600" imgH="1873250" progId="Word.Document.12">
                  <p:embed/>
                  <p:pic>
                    <p:nvPicPr>
                      <p:cNvPr id="0" name="Picture 3"/>
                      <p:cNvPicPr/>
                      <p:nvPr/>
                    </p:nvPicPr>
                    <p:blipFill>
                      <a:blip r:embed="rId3"/>
                      <a:stretch>
                        <a:fillRect/>
                      </a:stretch>
                    </p:blipFill>
                    <p:spPr>
                      <a:xfrm>
                        <a:off x="1123950" y="549275"/>
                        <a:ext cx="12522835" cy="552323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50862" y="549275"/>
            <a:ext cx="11091600" cy="1332000"/>
          </a:xfrm>
        </p:spPr>
        <p:txBody>
          <a:bodyPr/>
          <a:lstStyle/>
          <a:p>
            <a:endParaRPr lang="en-US" dirty="0"/>
          </a:p>
        </p:txBody>
      </p:sp>
      <p:sp>
        <p:nvSpPr>
          <p:cNvPr id="6" name="Slide Number Placeholder 5"/>
          <p:cNvSpPr>
            <a:spLocks noGrp="1"/>
          </p:cNvSpPr>
          <p:nvPr>
            <p:ph type="sldNum" sz="quarter" idx="12"/>
          </p:nvPr>
        </p:nvSpPr>
        <p:spPr>
          <a:xfrm>
            <a:off x="9948863" y="6507212"/>
            <a:ext cx="1692274" cy="153888"/>
          </a:xfrm>
        </p:spPr>
        <p:txBody>
          <a:bodyPr/>
          <a:lstStyle/>
          <a:p>
            <a:fld id="{DBA1B0FB-D917-4C8C-928F-313BD683BF39}" type="slidenum">
              <a:rPr lang="en-US" smtClean="0"/>
            </a:fld>
            <a:endParaRPr lang="en-US"/>
          </a:p>
        </p:txBody>
      </p:sp>
      <p:pic>
        <p:nvPicPr>
          <p:cNvPr id="2" name="Content Placeholder 1"/>
          <p:cNvPicPr>
            <a:picLocks noChangeAspect="1"/>
          </p:cNvPicPr>
          <p:nvPr>
            <p:ph idx="1"/>
          </p:nvPr>
        </p:nvPicPr>
        <p:blipFill>
          <a:blip r:embed="rId1"/>
          <a:stretch>
            <a:fillRect/>
          </a:stretch>
        </p:blipFill>
        <p:spPr>
          <a:xfrm>
            <a:off x="436880" y="554355"/>
            <a:ext cx="10607040" cy="2545715"/>
          </a:xfrm>
          <a:prstGeom prst="rect">
            <a:avLst/>
          </a:prstGeom>
        </p:spPr>
      </p:pic>
      <p:pic>
        <p:nvPicPr>
          <p:cNvPr id="7" name="Picture 6"/>
          <p:cNvPicPr>
            <a:picLocks noChangeAspect="1"/>
          </p:cNvPicPr>
          <p:nvPr/>
        </p:nvPicPr>
        <p:blipFill>
          <a:blip r:embed="rId2"/>
          <a:stretch>
            <a:fillRect/>
          </a:stretch>
        </p:blipFill>
        <p:spPr>
          <a:xfrm>
            <a:off x="494030" y="3681730"/>
            <a:ext cx="10493375" cy="29794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effectLst/>
                <a:latin typeface="Söhne"/>
              </a:rPr>
              <a:t>How to increase O3 meetings?</a:t>
            </a:r>
            <a:endParaRPr lang="en-US" dirty="0"/>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0" i="0" dirty="0">
                <a:solidFill>
                  <a:schemeClr val="tx1"/>
                </a:solidFill>
                <a:effectLst/>
                <a:latin typeface="Söhne"/>
              </a:rPr>
              <a:t>Communicate the purpose and benefits</a:t>
            </a:r>
            <a:endParaRPr lang="en-US" b="0" i="0" dirty="0">
              <a:solidFill>
                <a:schemeClr val="tx1"/>
              </a:solidFill>
              <a:effectLst/>
              <a:latin typeface="Söhne"/>
            </a:endParaRPr>
          </a:p>
          <a:p>
            <a:pPr algn="l">
              <a:buFont typeface="Arial" panose="020B0604020202020204" pitchFamily="34" charset="0"/>
              <a:buChar char="•"/>
            </a:pPr>
            <a:r>
              <a:rPr lang="en-US" b="0" i="0" dirty="0">
                <a:solidFill>
                  <a:schemeClr val="tx1"/>
                </a:solidFill>
                <a:effectLst/>
                <a:latin typeface="Söhne"/>
              </a:rPr>
              <a:t>Flexibility in scheduling</a:t>
            </a:r>
            <a:endParaRPr lang="en-US" b="0" i="0" dirty="0">
              <a:solidFill>
                <a:schemeClr val="tx1"/>
              </a:solidFill>
              <a:effectLst/>
              <a:latin typeface="Söhne"/>
            </a:endParaRPr>
          </a:p>
          <a:p>
            <a:pPr algn="l">
              <a:buFont typeface="Arial" panose="020B0604020202020204" pitchFamily="34" charset="0"/>
              <a:buChar char="•"/>
            </a:pPr>
            <a:r>
              <a:rPr lang="en-US" b="0" i="0" dirty="0">
                <a:solidFill>
                  <a:schemeClr val="tx1"/>
                </a:solidFill>
                <a:effectLst/>
                <a:latin typeface="Söhne"/>
              </a:rPr>
              <a:t>Flexibility and variety can make the meetings more appealing and less monotonous.</a:t>
            </a:r>
            <a:endParaRPr lang="en-US" b="0" i="0" dirty="0">
              <a:solidFill>
                <a:schemeClr val="tx1"/>
              </a:solidFill>
              <a:effectLst/>
              <a:latin typeface="Söhne"/>
            </a:endParaRPr>
          </a:p>
          <a:p>
            <a:pPr algn="l">
              <a:buFont typeface="Arial" panose="020B0604020202020204" pitchFamily="34" charset="0"/>
              <a:buChar char="•"/>
            </a:pPr>
            <a:r>
              <a:rPr lang="en-US" b="0" i="0" dirty="0">
                <a:solidFill>
                  <a:schemeClr val="tx1"/>
                </a:solidFill>
                <a:effectLst/>
                <a:latin typeface="Söhne"/>
              </a:rPr>
              <a:t>Regularly seek feedback from your team members on the one-on-one meetings. Ask for their suggestions on how to improve the format, content, or structure.</a:t>
            </a:r>
            <a:endParaRPr lang="en-US" b="0" i="0" dirty="0">
              <a:solidFill>
                <a:schemeClr val="tx1"/>
              </a:solidFill>
              <a:effectLst/>
              <a:latin typeface="Söhne"/>
            </a:endParaRPr>
          </a:p>
          <a:p>
            <a:pPr marL="0" indent="0">
              <a:buNone/>
            </a:pP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Delivery Focus Area</a:t>
            </a:r>
            <a:endParaRPr lang="en-US"/>
          </a:p>
        </p:txBody>
      </p:sp>
      <p:sp>
        <p:nvSpPr>
          <p:cNvPr id="3" name="Content Placeholder 2"/>
          <p:cNvSpPr>
            <a:spLocks noGrp="1"/>
          </p:cNvSpPr>
          <p:nvPr>
            <p:ph idx="1"/>
          </p:nvPr>
        </p:nvSpPr>
        <p:spPr/>
        <p:txBody>
          <a:bodyPr/>
          <a:p>
            <a:r>
              <a:rPr lang="en-US"/>
              <a:t>Delivery Focus Areas (DFAs) Surveys is one of the DOJO tools provided to all Delivery Teams of Publicis Sapient to assess the health of a project on key parameters of Speed, Quality, Value on a Quarterly cadence.</a:t>
            </a:r>
            <a:endParaRPr lang="en-US"/>
          </a:p>
          <a:p>
            <a:endParaRPr lang="en-US"/>
          </a:p>
          <a:p>
            <a:endParaRPr lang="en-US"/>
          </a:p>
          <a:p>
            <a:endParaRPr lang="en-US"/>
          </a:p>
        </p:txBody>
      </p:sp>
      <p:sp>
        <p:nvSpPr>
          <p:cNvPr id="4" name="Date Placeholder 3"/>
          <p:cNvSpPr>
            <a:spLocks noGrp="1"/>
          </p:cNvSpPr>
          <p:nvPr>
            <p:ph type="dt" sz="half" idx="10"/>
          </p:nvPr>
        </p:nvSpPr>
        <p:spPr/>
        <p:txBody>
          <a:bodyPr/>
          <a:p>
            <a:r>
              <a:rPr lang="en-US"/>
              <a:t>Tuesday, February 2, 20XX</a:t>
            </a:r>
            <a:endParaRPr lang="en-US"/>
          </a:p>
        </p:txBody>
      </p:sp>
      <p:sp>
        <p:nvSpPr>
          <p:cNvPr id="5" name="Footer Placeholder 4"/>
          <p:cNvSpPr>
            <a:spLocks noGrp="1"/>
          </p:cNvSpPr>
          <p:nvPr>
            <p:ph type="ftr" sz="quarter" idx="11"/>
          </p:nvPr>
        </p:nvSpPr>
        <p:spPr>
          <a:solidFill>
            <a:srgbClr val="C0DE49"/>
          </a:solidFill>
        </p:spPr>
        <p:txBody>
          <a:bodyPr/>
          <a:p>
            <a:r>
              <a:rPr lang="en-US"/>
              <a:t>Sample Footer Text</a:t>
            </a:r>
            <a:endParaRPr lang="en-US"/>
          </a:p>
        </p:txBody>
      </p:sp>
      <p:sp>
        <p:nvSpPr>
          <p:cNvPr id="6" name="Slide Number Placeholder 5"/>
          <p:cNvSpPr>
            <a:spLocks noGrp="1"/>
          </p:cNvSpPr>
          <p:nvPr>
            <p:ph type="sldNum" sz="quarter" idx="12"/>
          </p:nvPr>
        </p:nvSpPr>
        <p:spPr/>
        <p:txBody>
          <a:bodyPr/>
          <a:p>
            <a:fld id="{DBA1B0FB-D917-4C8C-928F-313BD683BF39}" type="slidenum">
              <a:rPr lang="en-US" smtClean="0"/>
            </a:fld>
            <a:endParaRPr lang="en-US"/>
          </a:p>
        </p:txBody>
      </p:sp>
      <p:graphicFrame>
        <p:nvGraphicFramePr>
          <p:cNvPr id="14" name="Table 13"/>
          <p:cNvGraphicFramePr/>
          <p:nvPr/>
        </p:nvGraphicFramePr>
        <p:xfrm>
          <a:off x="609600" y="3302635"/>
          <a:ext cx="10908665" cy="2789555"/>
        </p:xfrm>
        <a:graphic>
          <a:graphicData uri="http://schemas.openxmlformats.org/drawingml/2006/table">
            <a:tbl>
              <a:tblPr firstRow="1" bandRow="1">
                <a:tableStyleId>{5C22544A-7EE6-4342-B048-85BDC9FD1C3A}</a:tableStyleId>
              </a:tblPr>
              <a:tblGrid>
                <a:gridCol w="195580"/>
                <a:gridCol w="248920"/>
                <a:gridCol w="3041015"/>
                <a:gridCol w="367665"/>
                <a:gridCol w="95250"/>
                <a:gridCol w="367665"/>
                <a:gridCol w="367665"/>
                <a:gridCol w="367665"/>
                <a:gridCol w="367665"/>
                <a:gridCol w="70485"/>
                <a:gridCol w="196215"/>
                <a:gridCol w="248920"/>
                <a:gridCol w="3041015"/>
                <a:gridCol w="368300"/>
                <a:gridCol w="93980"/>
                <a:gridCol w="367665"/>
                <a:gridCol w="367665"/>
                <a:gridCol w="367665"/>
                <a:gridCol w="367665"/>
              </a:tblGrid>
              <a:tr h="560705">
                <a:tc>
                  <a:txBody>
                    <a:bodyPr/>
                    <a:p>
                      <a:pPr indent="0">
                        <a:buNone/>
                      </a:pPr>
                      <a:endParaRPr lang="en-US" sz="900" b="0">
                        <a:solidFill>
                          <a:srgbClr val="FFFFFF"/>
                        </a:solidFill>
                        <a:latin typeface="Arial" panose="020B0604020202020204" charset="-122"/>
                      </a:endParaRPr>
                    </a:p>
                  </a:txBody>
                  <a:tcPr marL="12700" marR="12700" marT="12700" vert="horz" anchor="b" anchorCtr="0">
                    <a:lnL>
                      <a:noFill/>
                    </a:lnL>
                    <a:lnR>
                      <a:noFill/>
                    </a:lnR>
                    <a:lnT cap="flat">
                      <a:noFill/>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buNone/>
                      </a:pPr>
                      <a:endParaRPr lang="en-US" sz="900" b="0">
                        <a:solidFill>
                          <a:srgbClr val="FFFFFF"/>
                        </a:solidFill>
                        <a:latin typeface="Arial" panose="020B0604020202020204" charset="-122"/>
                      </a:endParaRPr>
                    </a:p>
                  </a:txBody>
                  <a:tcPr marL="12700" marR="12700" marT="12700" vert="horz" anchor="b" anchorCtr="0">
                    <a:lnL>
                      <a:noFill/>
                    </a:lnL>
                    <a:lnR>
                      <a:noFill/>
                    </a:lnR>
                    <a:lnT cap="flat">
                      <a:noFill/>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buNone/>
                      </a:pPr>
                      <a:endParaRPr lang="en-US" sz="900" b="0">
                        <a:solidFill>
                          <a:srgbClr val="FFFFFF"/>
                        </a:solidFill>
                        <a:latin typeface="Arial" panose="020B0604020202020204" charset="-122"/>
                      </a:endParaRPr>
                    </a:p>
                  </a:txBody>
                  <a:tcPr marL="12700" marR="12700" marT="12700" vert="horz" anchor="b" anchorCtr="0">
                    <a:lnL>
                      <a:noFill/>
                    </a:lnL>
                    <a:lnR w="6350" cap="flat" cmpd="sng">
                      <a:solidFill>
                        <a:srgbClr val="DDDDDD"/>
                      </a:solidFill>
                      <a:prstDash val="solid"/>
                      <a:headEnd type="none" w="med" len="med"/>
                      <a:tailEnd type="none" w="med" len="med"/>
                    </a:lnR>
                    <a:lnT cap="flat">
                      <a:noFill/>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endParaRPr lang="en-US" sz="900" b="1">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buNone/>
                      </a:pPr>
                      <a:endParaRPr lang="en-US" sz="900" b="1">
                        <a:solidFill>
                          <a:srgbClr val="FFFFFF"/>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endParaRPr lang="en-US" sz="9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endParaRPr lang="en-US" sz="9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endParaRPr lang="en-US" sz="9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endParaRPr lang="en-US" sz="900" b="0" i="1">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buNone/>
                      </a:pPr>
                      <a:endParaRPr lang="en-US" sz="900" b="0">
                        <a:solidFill>
                          <a:srgbClr val="FFFFFF"/>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a:noFill/>
                    </a:lnR>
                    <a:lnT cap="flat">
                      <a:noFill/>
                    </a:lnT>
                    <a:lnB cap="flat">
                      <a:noFill/>
                    </a:lnB>
                    <a:lnTlToBr>
                      <a:noFill/>
                    </a:lnTlToBr>
                    <a:lnBlToTr>
                      <a:noFill/>
                    </a:lnBlToTr>
                    <a:solidFill>
                      <a:srgbClr val="C0DE49"/>
                    </a:solidFill>
                  </a:tcPr>
                </a:tc>
                <a:tc>
                  <a:txBody>
                    <a:bodyPr/>
                    <a:p>
                      <a:pPr indent="0">
                        <a:buNone/>
                      </a:pPr>
                      <a:endParaRPr lang="en-US" sz="2600" b="0">
                        <a:solidFill>
                          <a:srgbClr val="FFFFFF"/>
                        </a:solidFill>
                        <a:latin typeface="Kozuka Gothic Pro B" charset="-122"/>
                      </a:endParaRPr>
                    </a:p>
                  </a:txBody>
                  <a:tcPr marL="12700" marR="12700" marT="12700" vert="horz" anchor="t" anchorCtr="0">
                    <a:lnL>
                      <a:noFill/>
                    </a:lnL>
                    <a:lnR>
                      <a:noFill/>
                    </a:lnR>
                    <a:lnT cap="flat">
                      <a:noFill/>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buNone/>
                      </a:pPr>
                      <a:endParaRPr lang="en-US" sz="2600" b="0">
                        <a:solidFill>
                          <a:srgbClr val="FFFFFF"/>
                        </a:solidFill>
                        <a:latin typeface="Kozuka Gothic Pro B" charset="-122"/>
                      </a:endParaRPr>
                    </a:p>
                  </a:txBody>
                  <a:tcPr marL="12700" marR="12700" marT="12700" vert="horz" anchor="t" anchorCtr="0">
                    <a:lnL>
                      <a:noFill/>
                    </a:lnL>
                    <a:lnR>
                      <a:noFill/>
                    </a:lnR>
                    <a:lnT cap="flat">
                      <a:noFill/>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buNone/>
                      </a:pPr>
                      <a:endParaRPr lang="en-US" sz="2600" b="0">
                        <a:solidFill>
                          <a:srgbClr val="FFFFFF"/>
                        </a:solidFill>
                        <a:latin typeface="Kozuka Gothic Pro B" charset="-122"/>
                      </a:endParaRPr>
                    </a:p>
                  </a:txBody>
                  <a:tcPr marL="12700" marR="12700" marT="12700" vert="horz" anchor="t" anchorCtr="0">
                    <a:lnL>
                      <a:noFill/>
                    </a:lnL>
                    <a:lnR w="6350" cap="flat" cmpd="sng">
                      <a:solidFill>
                        <a:srgbClr val="DDDDDD"/>
                      </a:solidFill>
                      <a:prstDash val="solid"/>
                      <a:headEnd type="none" w="med" len="med"/>
                      <a:tailEnd type="none" w="med" len="med"/>
                    </a:lnR>
                    <a:lnT cap="flat">
                      <a:noFill/>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endParaRPr lang="en-US" sz="900" b="1">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buNone/>
                      </a:pPr>
                      <a:endParaRPr lang="en-US" sz="900" b="1">
                        <a:solidFill>
                          <a:srgbClr val="FFFFFF"/>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endParaRPr lang="en-US" sz="9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endParaRPr lang="en-US" sz="9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endParaRPr lang="en-US" sz="9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endParaRPr lang="en-US" sz="900" b="0" i="1">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r>
              <a:tr h="531495">
                <a:tc gridSpan="9">
                  <a:txBody>
                    <a:bodyPr/>
                    <a:p>
                      <a:pPr indent="0">
                        <a:buNone/>
                      </a:pPr>
                      <a:r>
                        <a:rPr lang="en-US" sz="1700" b="0">
                          <a:solidFill>
                            <a:srgbClr val="000000"/>
                          </a:solidFill>
                          <a:latin typeface="Kozuka Gothic Pro B" charset="-122"/>
                        </a:rPr>
                        <a:t>Quality</a:t>
                      </a:r>
                      <a:r>
                        <a:rPr lang="en-US" sz="1700" b="0">
                          <a:solidFill>
                            <a:srgbClr val="969696"/>
                          </a:solidFill>
                          <a:latin typeface="Kozuka Gothic Pro B" charset="-122"/>
                        </a:rPr>
                        <a:t>(4.3</a:t>
                      </a:r>
                      <a:endParaRPr lang="en-US" sz="1700" b="0">
                        <a:solidFill>
                          <a:srgbClr val="000000"/>
                        </a:solidFill>
                        <a:latin typeface="Kozuka Gothic Pro B"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a:txBody>
                    <a:bodyPr/>
                    <a:p>
                      <a:pPr indent="0">
                        <a:buNone/>
                      </a:pPr>
                      <a:endParaRPr lang="en-US" sz="1700" b="0">
                        <a:solidFill>
                          <a:srgbClr val="000000"/>
                        </a:solidFill>
                        <a:latin typeface="Kozuka Gothic Pro B"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solidFill>
                      <a:srgbClr val="C0DE49"/>
                    </a:solidFill>
                  </a:tcPr>
                </a:tc>
                <a:tc gridSpan="9">
                  <a:txBody>
                    <a:bodyPr/>
                    <a:p>
                      <a:pPr indent="0">
                        <a:buNone/>
                      </a:pPr>
                      <a:r>
                        <a:rPr lang="en-US" sz="1700" b="0">
                          <a:solidFill>
                            <a:srgbClr val="000000"/>
                          </a:solidFill>
                          <a:latin typeface="Kozuka Gothic Pro B" charset="-128"/>
                        </a:rPr>
                        <a:t>Speed</a:t>
                      </a:r>
                      <a:r>
                        <a:rPr lang="en-US" sz="1700" b="0">
                          <a:solidFill>
                            <a:srgbClr val="969696"/>
                          </a:solidFill>
                          <a:latin typeface="Kozuka Gothic Pro B" charset="-128"/>
                        </a:rPr>
                        <a:t>(4.28)</a:t>
                      </a:r>
                      <a:endParaRPr lang="en-US" sz="1700" b="0">
                        <a:solidFill>
                          <a:srgbClr val="000000"/>
                        </a:solidFill>
                        <a:latin typeface="Kozuka Gothic Pro B" charset="-128"/>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r>
              <a:tr h="566420">
                <a:tc>
                  <a:txBody>
                    <a:bodyPr/>
                    <a:p>
                      <a:pPr indent="0">
                        <a:buNone/>
                      </a:pPr>
                      <a:endParaRPr lang="en-US" sz="1100" b="1">
                        <a:solidFill>
                          <a:srgbClr val="969696"/>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cap="flat">
                      <a:noFill/>
                    </a:lnB>
                    <a:lnTlToBr>
                      <a:noFill/>
                    </a:lnTlToBr>
                    <a:lnBlToTr>
                      <a:noFill/>
                    </a:lnBlToTr>
                    <a:solidFill>
                      <a:srgbClr val="C0DE49"/>
                    </a:solidFill>
                  </a:tcPr>
                </a:tc>
                <a:tc>
                  <a:txBody>
                    <a:bodyPr/>
                    <a:p>
                      <a:pPr indent="0">
                        <a:buNone/>
                      </a:pPr>
                      <a:r>
                        <a:rPr lang="en-US" sz="1100" b="0">
                          <a:solidFill>
                            <a:srgbClr val="000000"/>
                          </a:solidFill>
                          <a:latin typeface="Arial" panose="020B0604020202020204" charset="-122"/>
                        </a:rPr>
                        <a:t>1</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buNone/>
                      </a:pPr>
                      <a:r>
                        <a:rPr lang="en-US" sz="1100" b="0">
                          <a:solidFill>
                            <a:srgbClr val="000000"/>
                          </a:solidFill>
                          <a:latin typeface="Arial" panose="020B0604020202020204" charset="-122"/>
                        </a:rPr>
                        <a:t>Delivery Quality</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4.35</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buNone/>
                      </a:pPr>
                      <a:endParaRPr lang="en-US" sz="1100" b="1">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cap="flat">
                      <a:noFill/>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4.40</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4.00</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0.00</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0.00</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buNone/>
                      </a:pPr>
                      <a:endParaRPr lang="en-US" sz="600" b="0">
                        <a:solidFill>
                          <a:srgbClr val="C0C0C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solidFill>
                      <a:srgbClr val="C0DE49"/>
                    </a:solidFill>
                  </a:tcPr>
                </a:tc>
                <a:tc>
                  <a:txBody>
                    <a:bodyPr/>
                    <a:p>
                      <a:pPr indent="0">
                        <a:buNone/>
                      </a:pPr>
                      <a:endParaRPr lang="en-US" sz="9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cap="flat">
                      <a:noFill/>
                    </a:lnB>
                    <a:lnTlToBr>
                      <a:noFill/>
                    </a:lnTlToBr>
                    <a:lnBlToTr>
                      <a:noFill/>
                    </a:lnBlToTr>
                    <a:solidFill>
                      <a:srgbClr val="C0DE49"/>
                    </a:solidFill>
                  </a:tcPr>
                </a:tc>
                <a:tc>
                  <a:txBody>
                    <a:bodyPr/>
                    <a:p>
                      <a:pPr indent="0">
                        <a:buNone/>
                      </a:pPr>
                      <a:r>
                        <a:rPr lang="en-US" sz="1100" b="0">
                          <a:solidFill>
                            <a:srgbClr val="000000"/>
                          </a:solidFill>
                          <a:latin typeface="Arial" panose="020B0604020202020204" charset="-122"/>
                        </a:rPr>
                        <a:t>4</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buNone/>
                      </a:pPr>
                      <a:r>
                        <a:rPr lang="en-US" sz="1100" b="0">
                          <a:solidFill>
                            <a:srgbClr val="000000"/>
                          </a:solidFill>
                          <a:latin typeface="Arial" panose="020B0604020202020204" charset="-122"/>
                        </a:rPr>
                        <a:t>Estimation and Planning</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4.46</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endParaRPr lang="en-US" sz="600" b="0">
                        <a:solidFill>
                          <a:srgbClr val="DDDDDD"/>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cap="flat">
                      <a:noFill/>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4.50</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4.17</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0.00</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0.00</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r>
              <a:tr h="564515">
                <a:tc>
                  <a:txBody>
                    <a:bodyPr/>
                    <a:p>
                      <a:pPr indent="0">
                        <a:buNone/>
                      </a:pPr>
                      <a:endParaRPr lang="en-US" sz="1100" b="1">
                        <a:solidFill>
                          <a:srgbClr val="969696"/>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solidFill>
                      <a:srgbClr val="C0DE49"/>
                    </a:solidFill>
                  </a:tcPr>
                </a:tc>
                <a:tc>
                  <a:txBody>
                    <a:bodyPr/>
                    <a:p>
                      <a:pPr indent="0">
                        <a:buNone/>
                      </a:pPr>
                      <a:r>
                        <a:rPr lang="en-US" sz="1100" b="0">
                          <a:solidFill>
                            <a:srgbClr val="000000"/>
                          </a:solidFill>
                          <a:latin typeface="Arial" panose="020B0604020202020204" charset="-122"/>
                        </a:rPr>
                        <a:t>2</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buNone/>
                      </a:pPr>
                      <a:r>
                        <a:rPr lang="en-US" sz="1100" b="0">
                          <a:solidFill>
                            <a:srgbClr val="000000"/>
                          </a:solidFill>
                          <a:latin typeface="Arial" panose="020B0604020202020204" charset="-122"/>
                        </a:rPr>
                        <a:t>Automation</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4.26</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buNone/>
                      </a:pPr>
                      <a:endParaRPr lang="en-US" sz="1100" b="1">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4.24</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4.33</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0.00</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0.00</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buNone/>
                      </a:pPr>
                      <a:endParaRPr lang="en-US" sz="600" b="0">
                        <a:solidFill>
                          <a:srgbClr val="C0C0C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solidFill>
                      <a:srgbClr val="C0DE49"/>
                    </a:solidFill>
                  </a:tcPr>
                </a:tc>
                <a:tc>
                  <a:txBody>
                    <a:bodyPr/>
                    <a:p>
                      <a:pPr indent="0">
                        <a:buNone/>
                      </a:pPr>
                      <a:endParaRPr lang="en-US" sz="9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solidFill>
                      <a:srgbClr val="C0DE49"/>
                    </a:solidFill>
                  </a:tcPr>
                </a:tc>
                <a:tc>
                  <a:txBody>
                    <a:bodyPr/>
                    <a:p>
                      <a:pPr indent="0">
                        <a:buNone/>
                      </a:pPr>
                      <a:r>
                        <a:rPr lang="en-US" sz="1100" b="0">
                          <a:solidFill>
                            <a:srgbClr val="000000"/>
                          </a:solidFill>
                          <a:latin typeface="Arial" panose="020B0604020202020204" charset="-122"/>
                        </a:rPr>
                        <a:t>5</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buNone/>
                      </a:pPr>
                      <a:r>
                        <a:rPr lang="en-US" sz="1100" b="0">
                          <a:solidFill>
                            <a:srgbClr val="000000"/>
                          </a:solidFill>
                          <a:latin typeface="Arial" panose="020B0604020202020204" charset="-122"/>
                        </a:rPr>
                        <a:t>Delivery Processes and Tools</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4.11</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endParaRPr lang="en-US" sz="600" b="0">
                        <a:solidFill>
                          <a:srgbClr val="DDDDDD"/>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4.12</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4.00</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0.00</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0.00</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r>
              <a:tr h="566420">
                <a:tc>
                  <a:txBody>
                    <a:bodyPr/>
                    <a:p>
                      <a:pPr indent="0">
                        <a:buNone/>
                      </a:pPr>
                      <a:endParaRPr lang="en-US" sz="1100" b="1">
                        <a:solidFill>
                          <a:srgbClr val="969696"/>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buNone/>
                      </a:pPr>
                      <a:r>
                        <a:rPr lang="en-US" sz="1100" b="0">
                          <a:solidFill>
                            <a:srgbClr val="000000"/>
                          </a:solidFill>
                          <a:latin typeface="Arial" panose="020B0604020202020204" charset="-122"/>
                        </a:rPr>
                        <a:t>3</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buNone/>
                      </a:pPr>
                      <a:r>
                        <a:rPr lang="en-US" sz="1100" b="0">
                          <a:solidFill>
                            <a:srgbClr val="000000"/>
                          </a:solidFill>
                          <a:latin typeface="Arial" panose="020B0604020202020204" charset="-122"/>
                        </a:rPr>
                        <a:t>Security</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4.28</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buNone/>
                      </a:pPr>
                      <a:endParaRPr lang="en-US" sz="1100" b="1">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4.29</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4.17</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0.00</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0.00</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buNone/>
                      </a:pPr>
                      <a:endParaRPr lang="en-US" sz="600" b="0">
                        <a:solidFill>
                          <a:srgbClr val="C0C0C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solidFill>
                      <a:srgbClr val="C0DE49"/>
                    </a:solidFill>
                  </a:tcPr>
                </a:tc>
                <a:tc>
                  <a:txBody>
                    <a:bodyPr/>
                    <a:p>
                      <a:pPr indent="0">
                        <a:buNone/>
                      </a:pPr>
                      <a:endParaRPr lang="en-US" sz="9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buNone/>
                      </a:pPr>
                      <a:r>
                        <a:rPr lang="en-US" sz="1100" b="0">
                          <a:solidFill>
                            <a:srgbClr val="000000"/>
                          </a:solidFill>
                          <a:latin typeface="Arial" panose="020B0604020202020204" charset="-122"/>
                        </a:rPr>
                        <a:t>6</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buNone/>
                      </a:pPr>
                      <a:r>
                        <a:rPr lang="en-US" sz="1100" b="0">
                          <a:solidFill>
                            <a:srgbClr val="000000"/>
                          </a:solidFill>
                          <a:latin typeface="Arial" panose="020B0604020202020204" charset="-122"/>
                        </a:rPr>
                        <a:t>Execution Speed</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4.26</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endParaRPr lang="en-US" sz="600" b="0">
                        <a:solidFill>
                          <a:srgbClr val="DDDDDD"/>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4.29</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4.00</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0.00</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100" b="0">
                          <a:solidFill>
                            <a:srgbClr val="000000"/>
                          </a:solidFill>
                          <a:latin typeface="Arial" panose="020B0604020202020204" charset="-122"/>
                        </a:rPr>
                        <a:t>0.00</a:t>
                      </a:r>
                      <a:endParaRPr lang="en-US" sz="11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p:txBody>
          <a:bodyPr/>
          <a:p>
            <a:endParaRPr lang="en-US"/>
          </a:p>
        </p:txBody>
      </p:sp>
      <p:sp>
        <p:nvSpPr>
          <p:cNvPr id="4" name="Date Placeholder 3"/>
          <p:cNvSpPr>
            <a:spLocks noGrp="1"/>
          </p:cNvSpPr>
          <p:nvPr>
            <p:ph type="dt" sz="half" idx="10"/>
          </p:nvPr>
        </p:nvSpPr>
        <p:spPr/>
        <p:txBody>
          <a:bodyPr/>
          <a:p>
            <a:r>
              <a:rPr lang="en-US"/>
              <a:t>Tuesday, February 2, 20XX</a:t>
            </a:r>
            <a:endParaRPr lang="en-US"/>
          </a:p>
        </p:txBody>
      </p:sp>
      <p:sp>
        <p:nvSpPr>
          <p:cNvPr id="5" name="Footer Placeholder 4"/>
          <p:cNvSpPr>
            <a:spLocks noGrp="1"/>
          </p:cNvSpPr>
          <p:nvPr>
            <p:ph type="ftr" sz="quarter" idx="11"/>
          </p:nvPr>
        </p:nvSpPr>
        <p:spPr/>
        <p:txBody>
          <a:bodyPr/>
          <a:p>
            <a:r>
              <a:rPr lang="en-US"/>
              <a:t>Sample Footer Text</a:t>
            </a:r>
            <a:endParaRPr lang="en-US"/>
          </a:p>
        </p:txBody>
      </p:sp>
      <p:sp>
        <p:nvSpPr>
          <p:cNvPr id="6" name="Slide Number Placeholder 5"/>
          <p:cNvSpPr>
            <a:spLocks noGrp="1"/>
          </p:cNvSpPr>
          <p:nvPr>
            <p:ph type="sldNum" sz="quarter" idx="12"/>
          </p:nvPr>
        </p:nvSpPr>
        <p:spPr/>
        <p:txBody>
          <a:bodyPr/>
          <a:p>
            <a:fld id="{DBA1B0FB-D917-4C8C-928F-313BD683BF39}" type="slidenum">
              <a:rPr lang="en-US" smtClean="0"/>
            </a:fld>
            <a:endParaRPr lang="en-US"/>
          </a:p>
        </p:txBody>
      </p:sp>
      <p:graphicFrame>
        <p:nvGraphicFramePr>
          <p:cNvPr id="7" name="Content Placeholder 6"/>
          <p:cNvGraphicFramePr/>
          <p:nvPr>
            <p:ph sz="quarter" idx="15"/>
          </p:nvPr>
        </p:nvGraphicFramePr>
        <p:xfrm>
          <a:off x="-635" y="4544695"/>
          <a:ext cx="12192635" cy="1818005"/>
        </p:xfrm>
        <a:graphic>
          <a:graphicData uri="http://schemas.openxmlformats.org/drawingml/2006/table">
            <a:tbl>
              <a:tblPr firstRow="1" bandRow="1">
                <a:tableStyleId>{5C22544A-7EE6-4342-B048-85BDC9FD1C3A}</a:tableStyleId>
              </a:tblPr>
              <a:tblGrid>
                <a:gridCol w="440690"/>
                <a:gridCol w="560070"/>
                <a:gridCol w="6843395"/>
                <a:gridCol w="826135"/>
                <a:gridCol w="213995"/>
                <a:gridCol w="826770"/>
                <a:gridCol w="828040"/>
                <a:gridCol w="825500"/>
                <a:gridCol w="828040"/>
              </a:tblGrid>
              <a:tr h="332740">
                <a:tc gridSpan="9">
                  <a:txBody>
                    <a:bodyPr/>
                    <a:p>
                      <a:pPr indent="0">
                        <a:buNone/>
                      </a:pPr>
                      <a:r>
                        <a:rPr lang="en-US" b="0">
                          <a:solidFill>
                            <a:srgbClr val="000000"/>
                          </a:solidFill>
                          <a:latin typeface="Kozuka Gothic Pro B" charset="-122"/>
                        </a:rPr>
                        <a:t>Value</a:t>
                      </a:r>
                      <a:r>
                        <a:rPr lang="en-US" b="0">
                          <a:solidFill>
                            <a:srgbClr val="969696"/>
                          </a:solidFill>
                          <a:latin typeface="Kozuka Gothic Pro B" charset="-122"/>
                        </a:rPr>
                        <a:t>(4.36)</a:t>
                      </a:r>
                      <a:endParaRPr lang="en-US" b="0">
                        <a:solidFill>
                          <a:srgbClr val="000000"/>
                        </a:solidFill>
                        <a:latin typeface="Kozuka Gothic Pro B"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r>
              <a:tr h="370840">
                <a:tc>
                  <a:txBody>
                    <a:bodyPr/>
                    <a:p>
                      <a:pPr indent="0">
                        <a:buNone/>
                      </a:pPr>
                      <a:endParaRPr lang="en-US" sz="10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cap="flat">
                      <a:noFill/>
                    </a:lnB>
                    <a:lnTlToBr>
                      <a:noFill/>
                    </a:lnTlToBr>
                    <a:lnBlToTr>
                      <a:noFill/>
                    </a:lnBlToTr>
                    <a:noFill/>
                  </a:tcPr>
                </a:tc>
                <a:tc>
                  <a:txBody>
                    <a:bodyPr/>
                    <a:p>
                      <a:pPr indent="0">
                        <a:buNone/>
                      </a:pPr>
                      <a:r>
                        <a:rPr lang="en-US" sz="1200" b="0">
                          <a:solidFill>
                            <a:srgbClr val="000000"/>
                          </a:solidFill>
                          <a:latin typeface="Arial" panose="020B0604020202020204" charset="-122"/>
                        </a:rPr>
                        <a:t>7</a:t>
                      </a:r>
                      <a:endParaRPr lang="en-US" sz="12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buNone/>
                      </a:pPr>
                      <a:r>
                        <a:rPr lang="en-US" sz="1200" b="0">
                          <a:solidFill>
                            <a:srgbClr val="000000"/>
                          </a:solidFill>
                          <a:latin typeface="Arial" panose="020B0604020202020204" charset="-122"/>
                        </a:rPr>
                        <a:t>Do the Right Thing</a:t>
                      </a:r>
                      <a:endParaRPr lang="en-US" sz="12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1200" b="0">
                          <a:solidFill>
                            <a:srgbClr val="000000"/>
                          </a:solidFill>
                          <a:latin typeface="Arial" panose="020B0604020202020204" charset="-122"/>
                        </a:rPr>
                        <a:t>4.29</a:t>
                      </a:r>
                      <a:endParaRPr lang="en-US" sz="12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endParaRPr lang="en-US" sz="600" b="0">
                        <a:solidFill>
                          <a:srgbClr val="DDDDDD"/>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cap="flat">
                      <a:noFill/>
                    </a:lnB>
                    <a:lnTlToBr>
                      <a:noFill/>
                    </a:lnTlToBr>
                    <a:lnBlToTr>
                      <a:noFill/>
                    </a:lnBlToTr>
                    <a:noFill/>
                  </a:tcPr>
                </a:tc>
                <a:tc>
                  <a:txBody>
                    <a:bodyPr/>
                    <a:p>
                      <a:pPr indent="0" algn="ctr">
                        <a:buNone/>
                      </a:pPr>
                      <a:r>
                        <a:rPr lang="en-US" sz="1200" b="0">
                          <a:solidFill>
                            <a:srgbClr val="000000"/>
                          </a:solidFill>
                          <a:latin typeface="Arial" panose="020B0604020202020204" charset="-122"/>
                        </a:rPr>
                        <a:t>4.31</a:t>
                      </a:r>
                      <a:endParaRPr lang="en-US" sz="12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200" b="0">
                          <a:solidFill>
                            <a:srgbClr val="000000"/>
                          </a:solidFill>
                          <a:latin typeface="Arial" panose="020B0604020202020204" charset="-122"/>
                        </a:rPr>
                        <a:t>4.17</a:t>
                      </a:r>
                      <a:endParaRPr lang="en-US" sz="12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200" b="0">
                          <a:solidFill>
                            <a:srgbClr val="000000"/>
                          </a:solidFill>
                          <a:latin typeface="Arial" panose="020B0604020202020204" charset="-122"/>
                        </a:rPr>
                        <a:t>0.00</a:t>
                      </a:r>
                      <a:endParaRPr lang="en-US" sz="12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1200" b="0">
                          <a:solidFill>
                            <a:srgbClr val="000000"/>
                          </a:solidFill>
                          <a:latin typeface="Arial" panose="020B0604020202020204" charset="-122"/>
                        </a:rPr>
                        <a:t>0.00</a:t>
                      </a:r>
                      <a:endParaRPr lang="en-US" sz="12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r>
              <a:tr h="371475">
                <a:tc>
                  <a:txBody>
                    <a:bodyPr/>
                    <a:p>
                      <a:pPr indent="0">
                        <a:buNone/>
                      </a:pPr>
                      <a:endParaRPr lang="en-US" sz="10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1200" b="0">
                          <a:solidFill>
                            <a:srgbClr val="000000"/>
                          </a:solidFill>
                          <a:latin typeface="Arial" panose="020B0604020202020204" charset="-122"/>
                        </a:rPr>
                        <a:t>8</a:t>
                      </a:r>
                      <a:endParaRPr lang="en-US" sz="12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buNone/>
                      </a:pPr>
                      <a:r>
                        <a:rPr lang="en-US" sz="1200" b="0">
                          <a:solidFill>
                            <a:srgbClr val="000000"/>
                          </a:solidFill>
                          <a:latin typeface="Arial" panose="020B0604020202020204" charset="-122"/>
                        </a:rPr>
                        <a:t>Early Client Feedback</a:t>
                      </a:r>
                      <a:endParaRPr lang="en-US" sz="12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1200" b="0">
                          <a:solidFill>
                            <a:srgbClr val="000000"/>
                          </a:solidFill>
                          <a:latin typeface="Arial" panose="020B0604020202020204" charset="-122"/>
                        </a:rPr>
                        <a:t>4.40</a:t>
                      </a:r>
                      <a:endParaRPr lang="en-US" sz="12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endParaRPr lang="en-US" sz="600" b="0">
                        <a:solidFill>
                          <a:srgbClr val="DDDDDD"/>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200" b="0">
                          <a:solidFill>
                            <a:srgbClr val="000000"/>
                          </a:solidFill>
                          <a:latin typeface="Arial" panose="020B0604020202020204" charset="-122"/>
                        </a:rPr>
                        <a:t>4.43</a:t>
                      </a:r>
                      <a:endParaRPr lang="en-US" sz="12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200" b="0">
                          <a:solidFill>
                            <a:srgbClr val="000000"/>
                          </a:solidFill>
                          <a:latin typeface="Arial" panose="020B0604020202020204" charset="-122"/>
                        </a:rPr>
                        <a:t>4.17</a:t>
                      </a:r>
                      <a:endParaRPr lang="en-US" sz="12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200" b="0">
                          <a:solidFill>
                            <a:srgbClr val="000000"/>
                          </a:solidFill>
                          <a:latin typeface="Arial" panose="020B0604020202020204" charset="-122"/>
                        </a:rPr>
                        <a:t>0.00</a:t>
                      </a:r>
                      <a:endParaRPr lang="en-US" sz="12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1200" b="0">
                          <a:solidFill>
                            <a:srgbClr val="000000"/>
                          </a:solidFill>
                          <a:latin typeface="Arial" panose="020B0604020202020204" charset="-122"/>
                        </a:rPr>
                        <a:t>0.00</a:t>
                      </a:r>
                      <a:endParaRPr lang="en-US" sz="12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r>
              <a:tr h="371475">
                <a:tc>
                  <a:txBody>
                    <a:bodyPr/>
                    <a:p>
                      <a:pPr indent="0">
                        <a:buNone/>
                      </a:pPr>
                      <a:endParaRPr lang="en-US" sz="10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1200" b="0">
                          <a:solidFill>
                            <a:srgbClr val="000000"/>
                          </a:solidFill>
                          <a:latin typeface="Arial" panose="020B0604020202020204" charset="-122"/>
                        </a:rPr>
                        <a:t>9</a:t>
                      </a:r>
                      <a:endParaRPr lang="en-US" sz="12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buNone/>
                      </a:pPr>
                      <a:r>
                        <a:rPr lang="en-US" sz="1200" b="0">
                          <a:solidFill>
                            <a:srgbClr val="000000"/>
                          </a:solidFill>
                          <a:latin typeface="Arial" panose="020B0604020202020204" charset="-122"/>
                        </a:rPr>
                        <a:t>Transformational Vision</a:t>
                      </a:r>
                      <a:endParaRPr lang="en-US" sz="12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1200" b="0">
                          <a:solidFill>
                            <a:srgbClr val="000000"/>
                          </a:solidFill>
                          <a:latin typeface="Arial" panose="020B0604020202020204" charset="-122"/>
                        </a:rPr>
                        <a:t>4.40</a:t>
                      </a:r>
                      <a:endParaRPr lang="en-US" sz="12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endParaRPr lang="en-US" sz="600" b="0">
                        <a:solidFill>
                          <a:srgbClr val="DDDDDD"/>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200" b="0">
                          <a:solidFill>
                            <a:srgbClr val="000000"/>
                          </a:solidFill>
                          <a:latin typeface="Arial" panose="020B0604020202020204" charset="-122"/>
                        </a:rPr>
                        <a:t>4.43</a:t>
                      </a:r>
                      <a:endParaRPr lang="en-US" sz="12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200" b="0">
                          <a:solidFill>
                            <a:srgbClr val="000000"/>
                          </a:solidFill>
                          <a:latin typeface="Arial" panose="020B0604020202020204" charset="-122"/>
                        </a:rPr>
                        <a:t>4.17</a:t>
                      </a:r>
                      <a:endParaRPr lang="en-US" sz="12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1200" b="0">
                          <a:solidFill>
                            <a:srgbClr val="000000"/>
                          </a:solidFill>
                          <a:latin typeface="Arial" panose="020B0604020202020204" charset="-122"/>
                        </a:rPr>
                        <a:t>0.00</a:t>
                      </a:r>
                      <a:endParaRPr lang="en-US" sz="12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1200" b="0">
                          <a:solidFill>
                            <a:srgbClr val="000000"/>
                          </a:solidFill>
                          <a:latin typeface="Arial" panose="020B0604020202020204" charset="-122"/>
                        </a:rPr>
                        <a:t>0.00</a:t>
                      </a:r>
                      <a:endParaRPr lang="en-US" sz="12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r>
              <a:tr h="371475">
                <a:tc>
                  <a:txBody>
                    <a:bodyPr/>
                    <a:p>
                      <a:pPr indent="0">
                        <a:buNone/>
                      </a:pPr>
                      <a:endParaRPr lang="en-US" sz="10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a:noFill/>
                    </a:lnR>
                    <a:lnT cap="flat">
                      <a:noFill/>
                    </a:lnT>
                    <a:lnB cap="flat">
                      <a:noFill/>
                    </a:lnB>
                    <a:lnTlToBr>
                      <a:noFill/>
                    </a:lnTlToBr>
                    <a:lnBlToTr>
                      <a:noFill/>
                    </a:lnBlToTr>
                    <a:noFill/>
                  </a:tcPr>
                </a:tc>
                <a:tc>
                  <a:txBody>
                    <a:bodyPr/>
                    <a:p>
                      <a:pPr indent="0" algn="ctr">
                        <a:buNone/>
                      </a:pPr>
                      <a:endParaRPr lang="en-US" sz="800" b="0">
                        <a:solidFill>
                          <a:srgbClr val="000000"/>
                        </a:solidFill>
                        <a:latin typeface="Arial" panose="020B0604020202020204" charset="-122"/>
                      </a:endParaRPr>
                    </a:p>
                  </a:txBody>
                  <a:tcPr marL="12700" marR="12700" marT="12700" vert="horz" anchor="t" anchorCtr="0">
                    <a:lnL>
                      <a:noFill/>
                    </a:lnL>
                    <a:lnR>
                      <a:noFill/>
                    </a:lnR>
                    <a:lnT w="6350" cap="flat" cmpd="sng">
                      <a:solidFill>
                        <a:srgbClr val="DDDDDD"/>
                      </a:solidFill>
                      <a:prstDash val="solid"/>
                      <a:headEnd type="none" w="med" len="med"/>
                      <a:tailEnd type="none" w="med" len="med"/>
                    </a:lnT>
                    <a:lnB cap="flat">
                      <a:noFill/>
                    </a:lnB>
                    <a:lnTlToBr>
                      <a:noFill/>
                    </a:lnTlToBr>
                    <a:lnBlToTr>
                      <a:noFill/>
                    </a:lnBlToTr>
                    <a:noFill/>
                  </a:tcPr>
                </a:tc>
                <a:tc>
                  <a:txBody>
                    <a:bodyPr/>
                    <a:p>
                      <a:pPr indent="0">
                        <a:buNone/>
                      </a:pPr>
                      <a:endParaRPr lang="en-US" sz="800" b="0">
                        <a:solidFill>
                          <a:srgbClr val="000000"/>
                        </a:solidFill>
                        <a:latin typeface="Arial" panose="020B0604020202020204" charset="-122"/>
                      </a:endParaRPr>
                    </a:p>
                  </a:txBody>
                  <a:tcPr marL="12700" marR="12700" marT="12700" vert="horz" anchor="t" anchorCtr="0">
                    <a:lnL>
                      <a:noFill/>
                    </a:lnL>
                    <a:lnR>
                      <a:noFill/>
                    </a:lnR>
                    <a:lnT w="6350" cap="flat" cmpd="sng">
                      <a:solidFill>
                        <a:srgbClr val="DDDDDD"/>
                      </a:solidFill>
                      <a:prstDash val="solid"/>
                      <a:headEnd type="none" w="med" len="med"/>
                      <a:tailEnd type="none" w="med" len="med"/>
                    </a:lnT>
                    <a:lnB cap="flat">
                      <a:noFill/>
                    </a:lnB>
                    <a:lnTlToBr>
                      <a:noFill/>
                    </a:lnTlToBr>
                    <a:lnBlToTr>
                      <a:noFill/>
                    </a:lnBlToTr>
                    <a:noFill/>
                  </a:tcPr>
                </a:tc>
                <a:tc>
                  <a:txBody>
                    <a:bodyPr/>
                    <a:p>
                      <a:pPr indent="0" algn="ctr">
                        <a:buNone/>
                      </a:pPr>
                      <a:endParaRPr lang="en-US" sz="600" b="0">
                        <a:solidFill>
                          <a:srgbClr val="000000"/>
                        </a:solidFill>
                        <a:latin typeface="Arial" panose="020B0604020202020204" charset="-122"/>
                      </a:endParaRPr>
                    </a:p>
                  </a:txBody>
                  <a:tcPr marL="12700" marR="12700" marT="12700" vert="horz" anchor="ctr" anchorCtr="0">
                    <a:lnL>
                      <a:noFill/>
                    </a:lnL>
                    <a:lnR>
                      <a:noFill/>
                    </a:lnR>
                    <a:lnT w="6350" cap="flat" cmpd="sng">
                      <a:solidFill>
                        <a:srgbClr val="DDDDDD"/>
                      </a:solidFill>
                      <a:prstDash val="solid"/>
                      <a:headEnd type="none" w="med" len="med"/>
                      <a:tailEnd type="none" w="med" len="med"/>
                    </a:lnT>
                    <a:lnB cap="flat">
                      <a:noFill/>
                    </a:lnB>
                    <a:lnTlToBr>
                      <a:noFill/>
                    </a:lnTlToBr>
                    <a:lnBlToTr>
                      <a:noFill/>
                    </a:lnBlToTr>
                    <a:noFill/>
                  </a:tcPr>
                </a:tc>
                <a:tc>
                  <a:txBody>
                    <a:bodyPr/>
                    <a:p>
                      <a:pPr indent="0" algn="ctr">
                        <a:buNone/>
                      </a:pPr>
                      <a:endParaRPr lang="en-US" sz="600" b="0">
                        <a:solidFill>
                          <a:srgbClr val="DDDDDD"/>
                        </a:solidFill>
                        <a:latin typeface="Arial" panose="020B060402020202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ctr">
                        <a:buNone/>
                      </a:pPr>
                      <a:endParaRPr lang="en-US" sz="600" b="0">
                        <a:solidFill>
                          <a:srgbClr val="000000"/>
                        </a:solidFill>
                        <a:latin typeface="Arial" panose="020B0604020202020204" charset="-122"/>
                      </a:endParaRPr>
                    </a:p>
                  </a:txBody>
                  <a:tcPr marL="12700" marR="12700" marT="12700" vert="horz" anchor="ctr" anchorCtr="0">
                    <a:lnL>
                      <a:noFill/>
                    </a:lnL>
                    <a:lnR>
                      <a:noFill/>
                    </a:lnR>
                    <a:lnT w="6350" cap="flat" cmpd="sng">
                      <a:solidFill>
                        <a:srgbClr val="DDDDDD"/>
                      </a:solidFill>
                      <a:prstDash val="solid"/>
                      <a:headEnd type="none" w="med" len="med"/>
                      <a:tailEnd type="none" w="med" len="med"/>
                    </a:lnT>
                    <a:lnB cap="flat">
                      <a:noFill/>
                    </a:lnB>
                    <a:lnTlToBr>
                      <a:noFill/>
                    </a:lnTlToBr>
                    <a:lnBlToTr>
                      <a:noFill/>
                    </a:lnBlToTr>
                    <a:noFill/>
                  </a:tcPr>
                </a:tc>
                <a:tc>
                  <a:txBody>
                    <a:bodyPr/>
                    <a:p>
                      <a:pPr indent="0" algn="ctr">
                        <a:buNone/>
                      </a:pPr>
                      <a:endParaRPr lang="en-US" sz="600" b="0">
                        <a:solidFill>
                          <a:srgbClr val="000000"/>
                        </a:solidFill>
                        <a:latin typeface="Arial" panose="020B0604020202020204" charset="-122"/>
                      </a:endParaRPr>
                    </a:p>
                  </a:txBody>
                  <a:tcPr marL="12700" marR="12700" marT="12700" vert="horz" anchor="ctr" anchorCtr="0">
                    <a:lnL>
                      <a:noFill/>
                    </a:lnL>
                    <a:lnR>
                      <a:noFill/>
                    </a:lnR>
                    <a:lnT w="6350" cap="flat" cmpd="sng">
                      <a:solidFill>
                        <a:srgbClr val="DDDDDD"/>
                      </a:solidFill>
                      <a:prstDash val="solid"/>
                      <a:headEnd type="none" w="med" len="med"/>
                      <a:tailEnd type="none" w="med" len="med"/>
                    </a:lnT>
                    <a:lnB cap="flat">
                      <a:noFill/>
                    </a:lnB>
                    <a:lnTlToBr>
                      <a:noFill/>
                    </a:lnTlToBr>
                    <a:lnBlToTr>
                      <a:noFill/>
                    </a:lnBlToTr>
                    <a:noFill/>
                  </a:tcPr>
                </a:tc>
                <a:tc>
                  <a:txBody>
                    <a:bodyPr/>
                    <a:p>
                      <a:pPr indent="0" algn="ctr">
                        <a:buNone/>
                      </a:pPr>
                      <a:endParaRPr lang="en-US" sz="600" b="0">
                        <a:solidFill>
                          <a:srgbClr val="000000"/>
                        </a:solidFill>
                        <a:latin typeface="Arial" panose="020B0604020202020204" charset="-122"/>
                      </a:endParaRPr>
                    </a:p>
                  </a:txBody>
                  <a:tcPr marL="12700" marR="12700" marT="12700" vert="horz" anchor="ctr" anchorCtr="0">
                    <a:lnL>
                      <a:noFill/>
                    </a:lnL>
                    <a:lnR>
                      <a:noFill/>
                    </a:lnR>
                    <a:lnT w="6350" cap="flat" cmpd="sng">
                      <a:solidFill>
                        <a:srgbClr val="DDDDDD"/>
                      </a:solidFill>
                      <a:prstDash val="solid"/>
                      <a:headEnd type="none" w="med" len="med"/>
                      <a:tailEnd type="none" w="med" len="med"/>
                    </a:lnT>
                    <a:lnB cap="flat">
                      <a:noFill/>
                    </a:lnB>
                    <a:lnTlToBr>
                      <a:noFill/>
                    </a:lnTlToBr>
                    <a:lnBlToTr>
                      <a:noFill/>
                    </a:lnBlToTr>
                    <a:noFill/>
                  </a:tcPr>
                </a:tc>
                <a:tc>
                  <a:txBody>
                    <a:bodyPr/>
                    <a:p>
                      <a:pPr indent="0" algn="ctr">
                        <a:buNone/>
                      </a:pPr>
                      <a:endParaRPr lang="en-US" sz="600" b="0">
                        <a:solidFill>
                          <a:srgbClr val="000000"/>
                        </a:solidFill>
                        <a:latin typeface="Arial" panose="020B0604020202020204" charset="-122"/>
                      </a:endParaRPr>
                    </a:p>
                  </a:txBody>
                  <a:tcPr marL="12700" marR="12700" marT="12700" vert="horz" anchor="ctr" anchorCtr="0">
                    <a:lnL>
                      <a:noFill/>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cap="flat">
                      <a:noFill/>
                    </a:lnB>
                    <a:lnTlToBr>
                      <a:noFill/>
                    </a:lnTlToBr>
                    <a:lnBlToTr>
                      <a:noFill/>
                    </a:lnBlToTr>
                    <a:noFill/>
                  </a:tcPr>
                </a:tc>
              </a:tr>
            </a:tbl>
          </a:graphicData>
        </a:graphic>
      </p:graphicFrame>
      <p:graphicFrame>
        <p:nvGraphicFramePr>
          <p:cNvPr id="9" name="Picture Placeholder 8"/>
          <p:cNvGraphicFramePr/>
          <p:nvPr>
            <p:ph type="pic" sz="quarter" idx="13"/>
          </p:nvPr>
        </p:nvGraphicFramePr>
        <p:xfrm>
          <a:off x="0" y="0"/>
          <a:ext cx="12192000" cy="4544695"/>
        </p:xfrm>
        <a:graphic>
          <a:graphicData uri="http://schemas.openxmlformats.org/drawingml/2006/table">
            <a:tbl>
              <a:tblPr firstRow="1" bandRow="1">
                <a:tableStyleId>{5C22544A-7EE6-4342-B048-85BDC9FD1C3A}</a:tableStyleId>
              </a:tblPr>
              <a:tblGrid>
                <a:gridCol w="440055"/>
                <a:gridCol w="560705"/>
                <a:gridCol w="6843395"/>
                <a:gridCol w="827405"/>
                <a:gridCol w="211455"/>
                <a:gridCol w="827405"/>
                <a:gridCol w="827405"/>
                <a:gridCol w="826770"/>
                <a:gridCol w="827405"/>
              </a:tblGrid>
              <a:tr h="212725">
                <a:tc>
                  <a:txBody>
                    <a:bodyPr/>
                    <a:p>
                      <a:pPr indent="0">
                        <a:buNone/>
                      </a:pPr>
                      <a:endParaRPr lang="en-US" sz="800" b="0">
                        <a:solidFill>
                          <a:srgbClr val="000000"/>
                        </a:solidFill>
                        <a:latin typeface="Arial" panose="020B0604020202020204" charset="-122"/>
                      </a:endParaRPr>
                    </a:p>
                  </a:txBody>
                  <a:tcPr marL="12700" marR="12700" marT="12700" vert="horz" anchor="b" anchorCtr="0">
                    <a:lnL>
                      <a:noFill/>
                    </a:lnL>
                    <a:lnR>
                      <a:noFill/>
                    </a:lnR>
                    <a:lnT cap="flat">
                      <a:noFill/>
                    </a:lnT>
                    <a:lnB w="6350" cap="flat" cmpd="sng">
                      <a:solidFill>
                        <a:srgbClr val="DDDDDD"/>
                      </a:solidFill>
                      <a:prstDash val="solid"/>
                      <a:headEnd type="none" w="med" len="med"/>
                      <a:tailEnd type="none" w="med" len="med"/>
                    </a:lnB>
                    <a:lnTlToBr>
                      <a:noFill/>
                    </a:lnTlToBr>
                    <a:lnBlToTr>
                      <a:noFill/>
                    </a:lnBlToTr>
                    <a:noFill/>
                  </a:tcPr>
                </a:tc>
                <a:tc>
                  <a:txBody>
                    <a:bodyPr/>
                    <a:p>
                      <a:pPr indent="0" algn="ctr">
                        <a:buNone/>
                      </a:pPr>
                      <a:endParaRPr lang="en-US" sz="800" b="0">
                        <a:solidFill>
                          <a:srgbClr val="000000"/>
                        </a:solidFill>
                        <a:latin typeface="Arial" panose="020B0604020202020204" charset="-122"/>
                      </a:endParaRPr>
                    </a:p>
                  </a:txBody>
                  <a:tcPr marL="12700" marR="12700" marT="12700" vert="horz" anchor="b" anchorCtr="0">
                    <a:lnL>
                      <a:noFill/>
                    </a:lnL>
                    <a:lnR>
                      <a:noFill/>
                    </a:lnR>
                    <a:lnT cap="flat">
                      <a:noFill/>
                    </a:lnT>
                    <a:lnB w="6350" cap="flat" cmpd="sng">
                      <a:solidFill>
                        <a:srgbClr val="DDDDDD"/>
                      </a:solidFill>
                      <a:prstDash val="solid"/>
                      <a:headEnd type="none" w="med" len="med"/>
                      <a:tailEnd type="none" w="med" len="med"/>
                    </a:lnB>
                    <a:lnTlToBr>
                      <a:noFill/>
                    </a:lnTlToBr>
                    <a:lnBlToTr>
                      <a:noFill/>
                    </a:lnBlToTr>
                    <a:noFill/>
                  </a:tcPr>
                </a:tc>
                <a:tc>
                  <a:txBody>
                    <a:bodyPr/>
                    <a:p>
                      <a:pPr indent="0">
                        <a:buNone/>
                      </a:pPr>
                      <a:endParaRPr lang="en-US" sz="800" b="0">
                        <a:solidFill>
                          <a:srgbClr val="000000"/>
                        </a:solidFill>
                        <a:latin typeface="Arial" panose="020B0604020202020204" charset="-122"/>
                      </a:endParaRPr>
                    </a:p>
                  </a:txBody>
                  <a:tcPr marL="12700" marR="12700" marT="12700" vert="horz" anchor="b" anchorCtr="0">
                    <a:lnL>
                      <a:noFill/>
                    </a:lnL>
                    <a:lnR>
                      <a:noFill/>
                    </a:lnR>
                    <a:lnT cap="flat">
                      <a:noFill/>
                    </a:lnT>
                    <a:lnB w="6350" cap="flat" cmpd="sng">
                      <a:solidFill>
                        <a:srgbClr val="DDDDDD"/>
                      </a:solidFill>
                      <a:prstDash val="solid"/>
                      <a:headEnd type="none" w="med" len="med"/>
                      <a:tailEnd type="none" w="med" len="med"/>
                    </a:lnB>
                    <a:lnTlToBr>
                      <a:noFill/>
                    </a:lnTlToBr>
                    <a:lnBlToTr>
                      <a:noFill/>
                    </a:lnBlToTr>
                    <a:noFill/>
                  </a:tcPr>
                </a:tc>
                <a:tc>
                  <a:txBody>
                    <a:bodyPr/>
                    <a:p>
                      <a:pPr indent="0">
                        <a:buNone/>
                      </a:pPr>
                      <a:endParaRPr lang="en-US" sz="800" b="0">
                        <a:solidFill>
                          <a:srgbClr val="000000"/>
                        </a:solidFill>
                        <a:latin typeface="Arial" panose="020B0604020202020204" charset="-122"/>
                      </a:endParaRPr>
                    </a:p>
                  </a:txBody>
                  <a:tcPr marL="12700" marR="12700" marT="12700" vert="horz" anchor="b" anchorCtr="0">
                    <a:lnL>
                      <a:noFill/>
                    </a:lnL>
                    <a:lnR>
                      <a:noFill/>
                    </a:lnR>
                    <a:lnT cap="flat">
                      <a:noFill/>
                    </a:lnT>
                    <a:lnB w="6350" cap="flat" cmpd="sng">
                      <a:solidFill>
                        <a:srgbClr val="DDDDDD"/>
                      </a:solidFill>
                      <a:prstDash val="solid"/>
                      <a:headEnd type="none" w="med" len="med"/>
                      <a:tailEnd type="none" w="med" len="med"/>
                    </a:lnB>
                    <a:lnTlToBr>
                      <a:noFill/>
                    </a:lnTlToBr>
                    <a:lnBlToTr>
                      <a:noFill/>
                    </a:lnBlToTr>
                    <a:noFill/>
                  </a:tcPr>
                </a:tc>
                <a:tc>
                  <a:txBody>
                    <a:bodyPr/>
                    <a:p>
                      <a:pPr indent="0">
                        <a:buNone/>
                      </a:pPr>
                      <a:endParaRPr lang="en-US" sz="800" b="0">
                        <a:solidFill>
                          <a:srgbClr val="000000"/>
                        </a:solidFill>
                        <a:latin typeface="Arial" panose="020B0604020202020204" charset="-122"/>
                      </a:endParaRPr>
                    </a:p>
                  </a:txBody>
                  <a:tcPr marL="12700" marR="12700" marT="12700" vert="horz" anchor="b" anchorCtr="0">
                    <a:lnL>
                      <a:noFill/>
                    </a:lnL>
                    <a:lnR>
                      <a:noFill/>
                    </a:lnR>
                    <a:lnT cap="flat">
                      <a:noFill/>
                    </a:lnT>
                    <a:lnB w="6350" cap="flat" cmpd="sng">
                      <a:solidFill>
                        <a:srgbClr val="DDDDDD"/>
                      </a:solidFill>
                      <a:prstDash val="solid"/>
                      <a:headEnd type="none" w="med" len="med"/>
                      <a:tailEnd type="none" w="med" len="med"/>
                    </a:lnB>
                    <a:lnTlToBr>
                      <a:noFill/>
                    </a:lnTlToBr>
                    <a:lnBlToTr>
                      <a:noFill/>
                    </a:lnBlToTr>
                    <a:noFill/>
                  </a:tcPr>
                </a:tc>
                <a:tc>
                  <a:txBody>
                    <a:bodyPr/>
                    <a:p>
                      <a:pPr indent="0">
                        <a:buNone/>
                      </a:pPr>
                      <a:endParaRPr lang="en-US" sz="800" b="0">
                        <a:solidFill>
                          <a:srgbClr val="000000"/>
                        </a:solidFill>
                        <a:latin typeface="Arial" panose="020B0604020202020204" charset="-122"/>
                      </a:endParaRPr>
                    </a:p>
                  </a:txBody>
                  <a:tcPr marL="12700" marR="12700" marT="12700" vert="horz" anchor="b" anchorCtr="0">
                    <a:lnL>
                      <a:noFill/>
                    </a:lnL>
                    <a:lnR>
                      <a:noFill/>
                    </a:lnR>
                    <a:lnT cap="flat">
                      <a:noFill/>
                    </a:lnT>
                    <a:lnB w="6350" cap="flat" cmpd="sng">
                      <a:solidFill>
                        <a:srgbClr val="DDDDDD"/>
                      </a:solidFill>
                      <a:prstDash val="solid"/>
                      <a:headEnd type="none" w="med" len="med"/>
                      <a:tailEnd type="none" w="med" len="med"/>
                    </a:lnB>
                    <a:lnTlToBr>
                      <a:noFill/>
                    </a:lnTlToBr>
                    <a:lnBlToTr>
                      <a:noFill/>
                    </a:lnBlToTr>
                    <a:noFill/>
                  </a:tcPr>
                </a:tc>
                <a:tc>
                  <a:txBody>
                    <a:bodyPr/>
                    <a:p>
                      <a:pPr indent="0">
                        <a:buNone/>
                      </a:pPr>
                      <a:endParaRPr lang="en-US" sz="800" b="0">
                        <a:solidFill>
                          <a:srgbClr val="000000"/>
                        </a:solidFill>
                        <a:latin typeface="Arial" panose="020B0604020202020204" charset="-122"/>
                      </a:endParaRPr>
                    </a:p>
                  </a:txBody>
                  <a:tcPr marL="12700" marR="12700" marT="12700" vert="horz" anchor="b" anchorCtr="0">
                    <a:lnL>
                      <a:noFill/>
                    </a:lnL>
                    <a:lnR>
                      <a:noFill/>
                    </a:lnR>
                    <a:lnT cap="flat">
                      <a:noFill/>
                    </a:lnT>
                    <a:lnB w="6350" cap="flat" cmpd="sng">
                      <a:solidFill>
                        <a:srgbClr val="DDDDDD"/>
                      </a:solidFill>
                      <a:prstDash val="solid"/>
                      <a:headEnd type="none" w="med" len="med"/>
                      <a:tailEnd type="none" w="med" len="med"/>
                    </a:lnB>
                    <a:lnTlToBr>
                      <a:noFill/>
                    </a:lnTlToBr>
                    <a:lnBlToTr>
                      <a:noFill/>
                    </a:lnBlToTr>
                    <a:noFill/>
                  </a:tcPr>
                </a:tc>
                <a:tc>
                  <a:txBody>
                    <a:bodyPr/>
                    <a:p>
                      <a:pPr indent="0">
                        <a:buNone/>
                      </a:pPr>
                      <a:endParaRPr lang="en-US" sz="800" b="0">
                        <a:solidFill>
                          <a:srgbClr val="000000"/>
                        </a:solidFill>
                        <a:latin typeface="Arial" panose="020B0604020202020204" charset="-122"/>
                      </a:endParaRPr>
                    </a:p>
                  </a:txBody>
                  <a:tcPr marL="12700" marR="12700" marT="12700" vert="horz" anchor="b" anchorCtr="0">
                    <a:lnL>
                      <a:noFill/>
                    </a:lnL>
                    <a:lnR>
                      <a:noFill/>
                    </a:lnR>
                    <a:lnT cap="flat">
                      <a:noFill/>
                    </a:lnT>
                    <a:lnB w="6350" cap="flat" cmpd="sng">
                      <a:solidFill>
                        <a:srgbClr val="DDDDDD"/>
                      </a:solidFill>
                      <a:prstDash val="solid"/>
                      <a:headEnd type="none" w="med" len="med"/>
                      <a:tailEnd type="none" w="med" len="med"/>
                    </a:lnB>
                    <a:lnTlToBr>
                      <a:noFill/>
                    </a:lnTlToBr>
                    <a:lnBlToTr>
                      <a:noFill/>
                    </a:lnBlToTr>
                    <a:noFill/>
                  </a:tcPr>
                </a:tc>
                <a:tc>
                  <a:txBody>
                    <a:bodyPr/>
                    <a:p>
                      <a:pPr indent="0">
                        <a:buNone/>
                      </a:pPr>
                      <a:endParaRPr lang="en-US" sz="800" b="0">
                        <a:solidFill>
                          <a:srgbClr val="000000"/>
                        </a:solidFill>
                        <a:latin typeface="Arial" panose="020B0604020202020204" charset="-122"/>
                      </a:endParaRPr>
                    </a:p>
                  </a:txBody>
                  <a:tcPr marL="12700" marR="12700" marT="12700" vert="horz" anchor="b" anchorCtr="0">
                    <a:lnL>
                      <a:noFill/>
                    </a:lnL>
                    <a:lnR cap="flat">
                      <a:noFill/>
                    </a:lnR>
                    <a:lnT cap="flat">
                      <a:noFill/>
                    </a:lnT>
                    <a:lnB w="6350" cap="flat" cmpd="sng">
                      <a:solidFill>
                        <a:srgbClr val="DDDDDD"/>
                      </a:solidFill>
                      <a:prstDash val="solid"/>
                      <a:headEnd type="none" w="med" len="med"/>
                      <a:tailEnd type="none" w="med" len="med"/>
                    </a:lnB>
                    <a:lnTlToBr>
                      <a:noFill/>
                    </a:lnTlToBr>
                    <a:lnBlToTr>
                      <a:noFill/>
                    </a:lnBlToTr>
                    <a:noFill/>
                  </a:tcPr>
                </a:tc>
              </a:tr>
              <a:tr h="253365">
                <a:tc gridSpan="9">
                  <a:txBody>
                    <a:bodyPr/>
                    <a:p>
                      <a:pPr indent="0">
                        <a:buNone/>
                      </a:pPr>
                      <a:r>
                        <a:rPr lang="en-US" sz="1400" b="0">
                          <a:solidFill>
                            <a:srgbClr val="000000"/>
                          </a:solidFill>
                          <a:latin typeface="Kozuka Gothic Pro B" charset="-128"/>
                        </a:rPr>
                        <a:t>Team</a:t>
                      </a:r>
                      <a:r>
                        <a:rPr lang="en-US" sz="1400" b="0">
                          <a:solidFill>
                            <a:srgbClr val="969696"/>
                          </a:solidFill>
                          <a:latin typeface="Kozuka Gothic Pro B" charset="-128"/>
                        </a:rPr>
                        <a:t>(4.07)</a:t>
                      </a:r>
                      <a:endParaRPr lang="en-US" sz="1400" b="0">
                        <a:solidFill>
                          <a:srgbClr val="000000"/>
                        </a:solidFill>
                        <a:latin typeface="Kozuka Gothic Pro B" charset="-128"/>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c hMerge="1">
                  <a:tcPr>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tcPr>
                </a:tc>
              </a:tr>
              <a:tr h="290195">
                <a:tc>
                  <a:txBody>
                    <a:bodyPr/>
                    <a:p>
                      <a:pPr indent="0">
                        <a:buNone/>
                      </a:pPr>
                      <a:endParaRPr lang="en-US" sz="8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cap="flat">
                      <a:noFill/>
                    </a:lnB>
                    <a:lnTlToBr>
                      <a:noFill/>
                    </a:lnTlToBr>
                    <a:lnBlToTr>
                      <a:noFill/>
                    </a:lnBlToTr>
                    <a:noFill/>
                  </a:tcPr>
                </a:tc>
                <a:tc>
                  <a:txBody>
                    <a:bodyPr/>
                    <a:p>
                      <a:pPr indent="0">
                        <a:buNone/>
                      </a:pPr>
                      <a:r>
                        <a:rPr lang="en-US" sz="900" b="0">
                          <a:solidFill>
                            <a:srgbClr val="000000"/>
                          </a:solidFill>
                          <a:latin typeface="Arial" panose="020B0604020202020204" charset="-122"/>
                        </a:rPr>
                        <a:t>10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buNone/>
                      </a:pPr>
                      <a:r>
                        <a:rPr lang="en-US" sz="900" b="0">
                          <a:solidFill>
                            <a:srgbClr val="000000"/>
                          </a:solidFill>
                          <a:latin typeface="Arial" panose="020B0604020202020204" charset="-122"/>
                        </a:rPr>
                        <a:t>Right Skills, Clear Responsibilities</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4.31</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endParaRPr lang="en-US" sz="500" b="0">
                        <a:solidFill>
                          <a:srgbClr val="DDDDDD"/>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cap="flat">
                      <a:noFill/>
                    </a:lnB>
                    <a:lnTlToBr>
                      <a:noFill/>
                    </a:lnTlToBr>
                    <a:lnBlToTr>
                      <a:noFill/>
                    </a:lnBlToTr>
                    <a:noFill/>
                  </a:tcPr>
                </a:tc>
                <a:tc>
                  <a:txBody>
                    <a:bodyPr/>
                    <a:p>
                      <a:pPr indent="0" algn="ctr">
                        <a:buNone/>
                      </a:pPr>
                      <a:r>
                        <a:rPr lang="en-US" sz="900" b="0">
                          <a:solidFill>
                            <a:srgbClr val="000000"/>
                          </a:solidFill>
                          <a:latin typeface="Arial" panose="020B0604020202020204" charset="-122"/>
                        </a:rPr>
                        <a:t>4.36</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900" b="0">
                          <a:solidFill>
                            <a:srgbClr val="000000"/>
                          </a:solidFill>
                          <a:latin typeface="Arial" panose="020B0604020202020204" charset="-122"/>
                        </a:rPr>
                        <a:t>4.00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r>
              <a:tr h="289560">
                <a:tc>
                  <a:txBody>
                    <a:bodyPr/>
                    <a:p>
                      <a:pPr indent="0">
                        <a:buNone/>
                      </a:pPr>
                      <a:endParaRPr lang="en-US" sz="8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900" b="0">
                          <a:solidFill>
                            <a:srgbClr val="000000"/>
                          </a:solidFill>
                          <a:latin typeface="Arial" panose="020B0604020202020204" charset="-122"/>
                        </a:rPr>
                        <a:t>11</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buNone/>
                      </a:pPr>
                      <a:r>
                        <a:rPr lang="en-US" sz="900" b="0">
                          <a:solidFill>
                            <a:srgbClr val="000000"/>
                          </a:solidFill>
                          <a:latin typeface="Arial" panose="020B0604020202020204" charset="-122"/>
                        </a:rPr>
                        <a:t>Project Environment</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4.27</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endParaRPr lang="en-US" sz="500" b="0">
                        <a:solidFill>
                          <a:srgbClr val="DDDDDD"/>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900" b="0">
                          <a:solidFill>
                            <a:srgbClr val="000000"/>
                          </a:solidFill>
                          <a:latin typeface="Arial" panose="020B0604020202020204" charset="-122"/>
                        </a:rPr>
                        <a:t>4.29</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900" b="0">
                          <a:solidFill>
                            <a:srgbClr val="000000"/>
                          </a:solidFill>
                          <a:latin typeface="Arial" panose="020B0604020202020204" charset="-122"/>
                        </a:rPr>
                        <a:t>4.17</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r>
              <a:tr h="290195">
                <a:tc>
                  <a:txBody>
                    <a:bodyPr/>
                    <a:p>
                      <a:pPr indent="0">
                        <a:buNone/>
                      </a:pPr>
                      <a:endParaRPr lang="en-US" sz="8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900" b="0">
                          <a:solidFill>
                            <a:srgbClr val="000000"/>
                          </a:solidFill>
                          <a:latin typeface="Arial" panose="020B0604020202020204" charset="-122"/>
                        </a:rPr>
                        <a:t>12</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buNone/>
                      </a:pPr>
                      <a:r>
                        <a:rPr lang="en-US" sz="900" b="0">
                          <a:solidFill>
                            <a:srgbClr val="000000"/>
                          </a:solidFill>
                          <a:latin typeface="Arial" panose="020B0604020202020204" charset="-122"/>
                        </a:rPr>
                        <a:t>Your Project Role</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3.90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FE14F"/>
                    </a:solidFill>
                  </a:tcPr>
                </a:tc>
                <a:tc>
                  <a:txBody>
                    <a:bodyPr/>
                    <a:p>
                      <a:pPr indent="0" algn="ctr">
                        <a:buNone/>
                      </a:pPr>
                      <a:endParaRPr lang="en-US" sz="500" b="0">
                        <a:solidFill>
                          <a:srgbClr val="DDDDDD"/>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900" b="0">
                          <a:solidFill>
                            <a:srgbClr val="000000"/>
                          </a:solidFill>
                          <a:latin typeface="Arial" panose="020B0604020202020204" charset="-122"/>
                        </a:rPr>
                        <a:t>3.93</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FE14F"/>
                    </a:solidFill>
                  </a:tcPr>
                </a:tc>
                <a:tc>
                  <a:txBody>
                    <a:bodyPr/>
                    <a:p>
                      <a:pPr indent="0" algn="ctr">
                        <a:buNone/>
                      </a:pPr>
                      <a:r>
                        <a:rPr lang="en-US" sz="900" b="0">
                          <a:solidFill>
                            <a:srgbClr val="000000"/>
                          </a:solidFill>
                          <a:latin typeface="Arial" panose="020B0604020202020204" charset="-122"/>
                        </a:rPr>
                        <a:t>3.67</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FE14F"/>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r>
              <a:tr h="290195">
                <a:tc>
                  <a:txBody>
                    <a:bodyPr/>
                    <a:p>
                      <a:pPr indent="0">
                        <a:buNone/>
                      </a:pPr>
                      <a:endParaRPr lang="en-US" sz="8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900" b="0">
                          <a:solidFill>
                            <a:srgbClr val="000000"/>
                          </a:solidFill>
                          <a:latin typeface="Arial" panose="020B0604020202020204" charset="-122"/>
                        </a:rPr>
                        <a:t>13</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buNone/>
                      </a:pPr>
                      <a:r>
                        <a:rPr lang="en-US" sz="900" b="0">
                          <a:solidFill>
                            <a:srgbClr val="000000"/>
                          </a:solidFill>
                          <a:latin typeface="Arial" panose="020B0604020202020204" charset="-122"/>
                        </a:rPr>
                        <a:t>Work Satisfaction</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3.81</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FE14F"/>
                    </a:solidFill>
                  </a:tcPr>
                </a:tc>
                <a:tc>
                  <a:txBody>
                    <a:bodyPr/>
                    <a:p>
                      <a:pPr indent="0" algn="ctr">
                        <a:buNone/>
                      </a:pPr>
                      <a:endParaRPr lang="en-US" sz="500" b="0">
                        <a:solidFill>
                          <a:srgbClr val="DDDDDD"/>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900" b="0">
                          <a:solidFill>
                            <a:srgbClr val="000000"/>
                          </a:solidFill>
                          <a:latin typeface="Arial" panose="020B0604020202020204" charset="-122"/>
                        </a:rPr>
                        <a:t>3.88</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FE14F"/>
                    </a:solidFill>
                  </a:tcPr>
                </a:tc>
                <a:tc>
                  <a:txBody>
                    <a:bodyPr/>
                    <a:p>
                      <a:pPr indent="0" algn="ctr">
                        <a:buNone/>
                      </a:pPr>
                      <a:r>
                        <a:rPr lang="en-US" sz="900" b="0">
                          <a:solidFill>
                            <a:srgbClr val="000000"/>
                          </a:solidFill>
                          <a:latin typeface="Arial" panose="020B0604020202020204" charset="-122"/>
                        </a:rPr>
                        <a:t>3.33</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FE14F"/>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r>
              <a:tr h="289560">
                <a:tc>
                  <a:txBody>
                    <a:bodyPr/>
                    <a:p>
                      <a:pPr indent="0">
                        <a:buNone/>
                      </a:pPr>
                      <a:endParaRPr lang="en-US" sz="8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900" b="0">
                          <a:solidFill>
                            <a:srgbClr val="000000"/>
                          </a:solidFill>
                          <a:latin typeface="Arial" panose="020B0604020202020204" charset="-122"/>
                        </a:rPr>
                        <a:t>14</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buNone/>
                      </a:pPr>
                      <a:r>
                        <a:rPr lang="en-US" sz="900" b="0">
                          <a:solidFill>
                            <a:srgbClr val="000000"/>
                          </a:solidFill>
                          <a:latin typeface="Arial" panose="020B0604020202020204" charset="-122"/>
                        </a:rPr>
                        <a:t>Recognition</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3.96</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FE14F"/>
                    </a:solidFill>
                  </a:tcPr>
                </a:tc>
                <a:tc>
                  <a:txBody>
                    <a:bodyPr/>
                    <a:p>
                      <a:pPr indent="0" algn="ctr">
                        <a:buNone/>
                      </a:pPr>
                      <a:endParaRPr lang="en-US" sz="500" b="0">
                        <a:solidFill>
                          <a:srgbClr val="DDDDDD"/>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900" b="0">
                          <a:solidFill>
                            <a:srgbClr val="000000"/>
                          </a:solidFill>
                          <a:latin typeface="Arial" panose="020B0604020202020204" charset="-122"/>
                        </a:rPr>
                        <a:t>3.98</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FE14F"/>
                    </a:solidFill>
                  </a:tcPr>
                </a:tc>
                <a:tc>
                  <a:txBody>
                    <a:bodyPr/>
                    <a:p>
                      <a:pPr indent="0" algn="ctr">
                        <a:buNone/>
                      </a:pPr>
                      <a:r>
                        <a:rPr lang="en-US" sz="900" b="0">
                          <a:solidFill>
                            <a:srgbClr val="000000"/>
                          </a:solidFill>
                          <a:latin typeface="Arial" panose="020B0604020202020204" charset="-122"/>
                        </a:rPr>
                        <a:t>3.83</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FE14F"/>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r>
              <a:tr h="290195">
                <a:tc>
                  <a:txBody>
                    <a:bodyPr/>
                    <a:p>
                      <a:pPr indent="0">
                        <a:buNone/>
                      </a:pPr>
                      <a:endParaRPr lang="en-US" sz="8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900" b="0">
                          <a:solidFill>
                            <a:srgbClr val="000000"/>
                          </a:solidFill>
                          <a:latin typeface="Arial" panose="020B0604020202020204" charset="-122"/>
                        </a:rPr>
                        <a:t>15</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buNone/>
                      </a:pPr>
                      <a:r>
                        <a:rPr lang="en-US" sz="900" b="0">
                          <a:solidFill>
                            <a:srgbClr val="000000"/>
                          </a:solidFill>
                          <a:latin typeface="Arial" panose="020B0604020202020204" charset="-122"/>
                        </a:rPr>
                        <a:t>Enabling Your Potential</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4.02</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endParaRPr lang="en-US" sz="500" b="0">
                        <a:solidFill>
                          <a:srgbClr val="DDDDDD"/>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900" b="0">
                          <a:solidFill>
                            <a:srgbClr val="000000"/>
                          </a:solidFill>
                          <a:latin typeface="Arial" panose="020B0604020202020204" charset="-122"/>
                        </a:rPr>
                        <a:t>4.00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900" b="0">
                          <a:solidFill>
                            <a:srgbClr val="000000"/>
                          </a:solidFill>
                          <a:latin typeface="Arial" panose="020B0604020202020204" charset="-122"/>
                        </a:rPr>
                        <a:t>4.17</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r>
              <a:tr h="290195">
                <a:tc>
                  <a:txBody>
                    <a:bodyPr/>
                    <a:p>
                      <a:pPr indent="0">
                        <a:buNone/>
                      </a:pPr>
                      <a:endParaRPr lang="en-US" sz="8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900" b="0">
                          <a:solidFill>
                            <a:srgbClr val="000000"/>
                          </a:solidFill>
                          <a:latin typeface="Arial" panose="020B0604020202020204" charset="-122"/>
                        </a:rPr>
                        <a:t>16</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buNone/>
                      </a:pPr>
                      <a:r>
                        <a:rPr lang="en-US" sz="900" b="0">
                          <a:solidFill>
                            <a:srgbClr val="000000"/>
                          </a:solidFill>
                          <a:latin typeface="Arial" panose="020B0604020202020204" charset="-122"/>
                        </a:rPr>
                        <a:t>Contractual Commitments</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4.25</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endParaRPr lang="en-US" sz="500" b="0">
                        <a:solidFill>
                          <a:srgbClr val="DDDDDD"/>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900" b="0">
                          <a:solidFill>
                            <a:srgbClr val="000000"/>
                          </a:solidFill>
                          <a:latin typeface="Arial" panose="020B0604020202020204" charset="-122"/>
                        </a:rPr>
                        <a:t>4.24</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900" b="0">
                          <a:solidFill>
                            <a:srgbClr val="000000"/>
                          </a:solidFill>
                          <a:latin typeface="Arial" panose="020B0604020202020204" charset="-122"/>
                        </a:rPr>
                        <a:t>4.33</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r>
              <a:tr h="290195">
                <a:tc>
                  <a:txBody>
                    <a:bodyPr/>
                    <a:p>
                      <a:pPr indent="0">
                        <a:buNone/>
                      </a:pPr>
                      <a:endParaRPr lang="en-US" sz="8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900" b="0">
                          <a:solidFill>
                            <a:srgbClr val="000000"/>
                          </a:solidFill>
                          <a:latin typeface="Arial" panose="020B0604020202020204" charset="-122"/>
                        </a:rPr>
                        <a:t>17</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buNone/>
                      </a:pPr>
                      <a:r>
                        <a:rPr lang="en-US" sz="900" b="0">
                          <a:solidFill>
                            <a:srgbClr val="000000"/>
                          </a:solidFill>
                          <a:latin typeface="Arial" panose="020B0604020202020204" charset="-122"/>
                        </a:rPr>
                        <a:t>Empowerment</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4.10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endParaRPr lang="en-US" sz="500" b="0">
                        <a:solidFill>
                          <a:srgbClr val="DDDDDD"/>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900" b="0">
                          <a:solidFill>
                            <a:srgbClr val="000000"/>
                          </a:solidFill>
                          <a:latin typeface="Arial" panose="020B0604020202020204" charset="-122"/>
                        </a:rPr>
                        <a:t>4.14</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900" b="0">
                          <a:solidFill>
                            <a:srgbClr val="000000"/>
                          </a:solidFill>
                          <a:latin typeface="Arial" panose="020B0604020202020204" charset="-122"/>
                        </a:rPr>
                        <a:t>3.83</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FE14F"/>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r>
              <a:tr h="289560">
                <a:tc>
                  <a:txBody>
                    <a:bodyPr/>
                    <a:p>
                      <a:pPr indent="0">
                        <a:buNone/>
                      </a:pPr>
                      <a:endParaRPr lang="en-US" sz="8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900" b="0">
                          <a:solidFill>
                            <a:srgbClr val="000000"/>
                          </a:solidFill>
                          <a:latin typeface="Arial" panose="020B0604020202020204" charset="-122"/>
                        </a:rPr>
                        <a:t>18</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buNone/>
                      </a:pPr>
                      <a:r>
                        <a:rPr lang="en-US" sz="900" b="0">
                          <a:solidFill>
                            <a:srgbClr val="000000"/>
                          </a:solidFill>
                          <a:latin typeface="Arial" panose="020B0604020202020204" charset="-122"/>
                        </a:rPr>
                        <a:t>Continuous Growth</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4.02</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endParaRPr lang="en-US" sz="500" b="0">
                        <a:solidFill>
                          <a:srgbClr val="DDDDDD"/>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900" b="0">
                          <a:solidFill>
                            <a:srgbClr val="000000"/>
                          </a:solidFill>
                          <a:latin typeface="Arial" panose="020B0604020202020204" charset="-122"/>
                        </a:rPr>
                        <a:t>4.00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900" b="0">
                          <a:solidFill>
                            <a:srgbClr val="000000"/>
                          </a:solidFill>
                          <a:latin typeface="Arial" panose="020B0604020202020204" charset="-122"/>
                        </a:rPr>
                        <a:t>4.17</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r>
              <a:tr h="290195">
                <a:tc>
                  <a:txBody>
                    <a:bodyPr/>
                    <a:p>
                      <a:pPr indent="0">
                        <a:buNone/>
                      </a:pPr>
                      <a:endParaRPr lang="en-US" sz="8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900" b="0">
                          <a:solidFill>
                            <a:srgbClr val="000000"/>
                          </a:solidFill>
                          <a:latin typeface="Arial" panose="020B0604020202020204" charset="-122"/>
                        </a:rPr>
                        <a:t>19</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buNone/>
                      </a:pPr>
                      <a:r>
                        <a:rPr lang="en-US" sz="900" b="0">
                          <a:solidFill>
                            <a:srgbClr val="000000"/>
                          </a:solidFill>
                          <a:latin typeface="Arial" panose="020B0604020202020204" charset="-122"/>
                        </a:rPr>
                        <a:t>Acceptance Criteria</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4.17</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endParaRPr lang="en-US" sz="500" b="0">
                        <a:solidFill>
                          <a:srgbClr val="DDDDDD"/>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900" b="0">
                          <a:solidFill>
                            <a:srgbClr val="000000"/>
                          </a:solidFill>
                          <a:latin typeface="Arial" panose="020B0604020202020204" charset="-122"/>
                        </a:rPr>
                        <a:t>4.17</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900" b="0">
                          <a:solidFill>
                            <a:srgbClr val="000000"/>
                          </a:solidFill>
                          <a:latin typeface="Arial" panose="020B0604020202020204" charset="-122"/>
                        </a:rPr>
                        <a:t>4.20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r>
              <a:tr h="290195">
                <a:tc>
                  <a:txBody>
                    <a:bodyPr/>
                    <a:p>
                      <a:pPr indent="0">
                        <a:buNone/>
                      </a:pPr>
                      <a:endParaRPr lang="en-US" sz="8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900" b="0">
                          <a:solidFill>
                            <a:srgbClr val="000000"/>
                          </a:solidFill>
                          <a:latin typeface="Arial" panose="020B0604020202020204" charset="-122"/>
                        </a:rPr>
                        <a:t>20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buNone/>
                      </a:pPr>
                      <a:r>
                        <a:rPr lang="en-US" sz="900" b="0">
                          <a:solidFill>
                            <a:srgbClr val="000000"/>
                          </a:solidFill>
                          <a:latin typeface="Arial" panose="020B0604020202020204" charset="-122"/>
                        </a:rPr>
                        <a:t>Leadership</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4.19</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endParaRPr lang="en-US" sz="500" b="0">
                        <a:solidFill>
                          <a:srgbClr val="DDDDDD"/>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900" b="0">
                          <a:solidFill>
                            <a:srgbClr val="000000"/>
                          </a:solidFill>
                          <a:latin typeface="Arial" panose="020B0604020202020204" charset="-122"/>
                        </a:rPr>
                        <a:t>4.17</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900" b="0">
                          <a:solidFill>
                            <a:srgbClr val="000000"/>
                          </a:solidFill>
                          <a:latin typeface="Arial" panose="020B0604020202020204" charset="-122"/>
                        </a:rPr>
                        <a:t>4.33</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r>
              <a:tr h="290195">
                <a:tc>
                  <a:txBody>
                    <a:bodyPr/>
                    <a:p>
                      <a:pPr indent="0">
                        <a:buNone/>
                      </a:pPr>
                      <a:endParaRPr lang="en-US" sz="8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900" b="0">
                          <a:solidFill>
                            <a:srgbClr val="000000"/>
                          </a:solidFill>
                          <a:latin typeface="Arial" panose="020B0604020202020204" charset="-122"/>
                        </a:rPr>
                        <a:t>21</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buNone/>
                      </a:pPr>
                      <a:r>
                        <a:rPr lang="en-US" sz="900" b="0">
                          <a:solidFill>
                            <a:srgbClr val="000000"/>
                          </a:solidFill>
                          <a:latin typeface="Arial" panose="020B0604020202020204" charset="-122"/>
                        </a:rPr>
                        <a:t>Connection</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4.02</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endParaRPr lang="en-US" sz="500" b="0">
                        <a:solidFill>
                          <a:srgbClr val="DDDDDD"/>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900" b="0">
                          <a:solidFill>
                            <a:srgbClr val="000000"/>
                          </a:solidFill>
                          <a:latin typeface="Arial" panose="020B0604020202020204" charset="-122"/>
                        </a:rPr>
                        <a:t>4.02</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900" b="0">
                          <a:solidFill>
                            <a:srgbClr val="000000"/>
                          </a:solidFill>
                          <a:latin typeface="Arial" panose="020B0604020202020204" charset="-122"/>
                        </a:rPr>
                        <a:t>4.00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r>
              <a:tr h="289560">
                <a:tc>
                  <a:txBody>
                    <a:bodyPr/>
                    <a:p>
                      <a:pPr indent="0">
                        <a:buNone/>
                      </a:pPr>
                      <a:endParaRPr lang="en-US" sz="8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900" b="0">
                          <a:solidFill>
                            <a:srgbClr val="000000"/>
                          </a:solidFill>
                          <a:latin typeface="Arial" panose="020B0604020202020204" charset="-122"/>
                        </a:rPr>
                        <a:t>22</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buNone/>
                      </a:pPr>
                      <a:r>
                        <a:rPr lang="en-US" sz="900" b="0">
                          <a:solidFill>
                            <a:srgbClr val="000000"/>
                          </a:solidFill>
                          <a:latin typeface="Arial" panose="020B0604020202020204" charset="-122"/>
                        </a:rPr>
                        <a:t>Well-being</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3.98</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FE14F"/>
                    </a:solidFill>
                  </a:tcPr>
                </a:tc>
                <a:tc>
                  <a:txBody>
                    <a:bodyPr/>
                    <a:p>
                      <a:pPr indent="0" algn="ctr">
                        <a:buNone/>
                      </a:pPr>
                      <a:endParaRPr lang="en-US" sz="500" b="0">
                        <a:solidFill>
                          <a:srgbClr val="DDDDDD"/>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900" b="0">
                          <a:solidFill>
                            <a:srgbClr val="000000"/>
                          </a:solidFill>
                          <a:latin typeface="Arial" panose="020B0604020202020204" charset="-122"/>
                        </a:rPr>
                        <a:t>3.95</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FE14F"/>
                    </a:solidFill>
                  </a:tcPr>
                </a:tc>
                <a:tc>
                  <a:txBody>
                    <a:bodyPr/>
                    <a:p>
                      <a:pPr indent="0" algn="ctr">
                        <a:buNone/>
                      </a:pPr>
                      <a:r>
                        <a:rPr lang="en-US" sz="900" b="0">
                          <a:solidFill>
                            <a:srgbClr val="000000"/>
                          </a:solidFill>
                          <a:latin typeface="Arial" panose="020B0604020202020204" charset="-122"/>
                        </a:rPr>
                        <a:t>4.17</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r>
              <a:tr h="290195">
                <a:tc>
                  <a:txBody>
                    <a:bodyPr/>
                    <a:p>
                      <a:pPr indent="0">
                        <a:buNone/>
                      </a:pPr>
                      <a:endParaRPr lang="en-US" sz="800" b="0">
                        <a:solidFill>
                          <a:srgbClr val="000000"/>
                        </a:solidFill>
                        <a:latin typeface="Arial" panose="020B0604020202020204" charset="-122"/>
                      </a:endParaRPr>
                    </a:p>
                  </a:txBody>
                  <a:tcPr marL="12700" marR="12700" marT="12700" vert="horz" anchor="b"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w="635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23</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buNone/>
                      </a:pPr>
                      <a:r>
                        <a:rPr lang="en-US" sz="900" b="0">
                          <a:solidFill>
                            <a:srgbClr val="000000"/>
                          </a:solidFill>
                          <a:latin typeface="Arial" panose="020B0604020202020204" charset="-122"/>
                        </a:rPr>
                        <a:t>Inclusion &amp; Equity</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3.98</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FE14F"/>
                    </a:solidFill>
                  </a:tcPr>
                </a:tc>
                <a:tc>
                  <a:txBody>
                    <a:bodyPr/>
                    <a:p>
                      <a:pPr indent="0" algn="ctr">
                        <a:buNone/>
                      </a:pPr>
                      <a:endParaRPr lang="en-US" sz="500" b="0">
                        <a:solidFill>
                          <a:srgbClr val="DDDDDD"/>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cap="flat">
                      <a:noFill/>
                    </a:lnT>
                    <a:lnB w="6350" cap="flat" cmpd="sng">
                      <a:solidFill>
                        <a:srgbClr val="DDDDDD"/>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3.98</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FE14F"/>
                    </a:solidFill>
                  </a:tcPr>
                </a:tc>
                <a:tc>
                  <a:txBody>
                    <a:bodyPr/>
                    <a:p>
                      <a:pPr indent="0" algn="ctr">
                        <a:buNone/>
                      </a:pPr>
                      <a:r>
                        <a:rPr lang="en-US" sz="900" b="0">
                          <a:solidFill>
                            <a:srgbClr val="000000"/>
                          </a:solidFill>
                          <a:latin typeface="Arial" panose="020B0604020202020204" charset="-122"/>
                        </a:rPr>
                        <a:t>4.00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C0DE49"/>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c>
                  <a:txBody>
                    <a:bodyPr/>
                    <a:p>
                      <a:pPr indent="0" algn="ctr">
                        <a:buNone/>
                      </a:pPr>
                      <a:r>
                        <a:rPr lang="en-US" sz="900" b="0">
                          <a:solidFill>
                            <a:srgbClr val="000000"/>
                          </a:solidFill>
                          <a:latin typeface="Arial" panose="020B0604020202020204" charset="-122"/>
                        </a:rPr>
                        <a:t>0.00</a:t>
                      </a:r>
                      <a:endParaRPr lang="en-US" sz="900" b="0">
                        <a:solidFill>
                          <a:srgbClr val="000000"/>
                        </a:solidFill>
                        <a:latin typeface="Arial" panose="020B0604020202020204" charset="-122"/>
                      </a:endParaRPr>
                    </a:p>
                  </a:txBody>
                  <a:tcPr marL="12700" marR="12700" marT="12700" vert="horz"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lnTlToBr>
                      <a:noFill/>
                    </a:lnTlToBr>
                    <a:lnBlToTr>
                      <a:noFill/>
                    </a:lnBlToTr>
                    <a:solidFill>
                      <a:srgbClr val="F2F2F2"/>
                    </a:solidFill>
                  </a:tcPr>
                </a:tc>
              </a:tr>
            </a:tbl>
          </a:graphicData>
        </a:graphic>
      </p:graphicFrame>
    </p:spTree>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{AA0CD47D-808A-4E48-9DDE-7E350EB25F46}tf33713516_win32</Template>
  <TotalTime>0</TotalTime>
  <Words>4311</Words>
  <Application>WPS Presentation</Application>
  <PresentationFormat>Widescreen</PresentationFormat>
  <Paragraphs>520</Paragraphs>
  <Slides>14</Slides>
  <Notes>5</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14</vt:i4>
      </vt:variant>
    </vt:vector>
  </HeadingPairs>
  <TitlesOfParts>
    <vt:vector size="31" baseType="lpstr">
      <vt:lpstr>Arial</vt:lpstr>
      <vt:lpstr>SimSun</vt:lpstr>
      <vt:lpstr>Wingdings</vt:lpstr>
      <vt:lpstr>Söhne</vt:lpstr>
      <vt:lpstr>Segoe Print</vt:lpstr>
      <vt:lpstr>Calibri</vt:lpstr>
      <vt:lpstr>Arial</vt:lpstr>
      <vt:lpstr>Kozuka Gothic Pro B</vt:lpstr>
      <vt:lpstr>Kozuka Gothic Pro B</vt:lpstr>
      <vt:lpstr>Gill Sans MT</vt:lpstr>
      <vt:lpstr>Walbaum Display</vt:lpstr>
      <vt:lpstr>Microsoft YaHei</vt:lpstr>
      <vt:lpstr>Arial Unicode MS</vt:lpstr>
      <vt:lpstr>Yu Gothic</vt:lpstr>
      <vt:lpstr>3DFloatVTI</vt:lpstr>
      <vt:lpstr>Word.Document.12</vt:lpstr>
      <vt:lpstr>Word.Document.12</vt:lpstr>
      <vt:lpstr>Current Stats of– O3 Meeting</vt:lpstr>
      <vt:lpstr>Introduction</vt:lpstr>
      <vt:lpstr>PowerPoint 演示文稿</vt:lpstr>
      <vt:lpstr>GS O3 Summary </vt:lpstr>
      <vt:lpstr>.</vt:lpstr>
      <vt:lpstr>PowerPoint 演示文稿</vt:lpstr>
      <vt:lpstr>How to increase O3 meetings?</vt:lpstr>
      <vt:lpstr>Delivery Focus Area</vt:lpstr>
      <vt:lpstr>PowerPoint 演示文稿</vt:lpstr>
      <vt:lpstr>Summary</vt:lpstr>
      <vt:lpstr>  </vt:lpstr>
      <vt:lpstr>Make DFA innovative to engage team:</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Stats of– O3 Meeting</dc:title>
  <dc:creator>Neha Sharma</dc:creator>
  <cp:lastModifiedBy>nehsharm22</cp:lastModifiedBy>
  <cp:revision>18</cp:revision>
  <dcterms:created xsi:type="dcterms:W3CDTF">2023-07-03T11:14:00Z</dcterms:created>
  <dcterms:modified xsi:type="dcterms:W3CDTF">2023-07-07T11:16:23Z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7103E008B5D24004AF13DAFC7C3A7001</vt:lpwstr>
  </property>
  <property fmtid="{D5CDD505-2E9C-101B-9397-08002B2CF9AE}" pid="4" name="KSOProductBuildVer">
    <vt:lpwstr>1033-11.2.0.11537</vt:lpwstr>
  </property>
</Properties>
</file>