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78" r:id="rId3"/>
    <p:sldId id="279" r:id="rId4"/>
    <p:sldId id="280" r:id="rId5"/>
    <p:sldId id="294" r:id="rId6"/>
    <p:sldId id="295" r:id="rId7"/>
    <p:sldId id="296" r:id="rId8"/>
    <p:sldId id="297" r:id="rId9"/>
    <p:sldId id="298" r:id="rId10"/>
    <p:sldId id="292" r:id="rId11"/>
    <p:sldId id="293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67" d="100"/>
          <a:sy n="67" d="100"/>
        </p:scale>
        <p:origin x="644" y="4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/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4" name="Picture Placeholder 62"/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8" name="Picture Placeholder 62"/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7" name="Picture Placeholder 62"/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6" name="Picture Placeholder 62"/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5" name="Picture Placeholder 62"/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30" name="Image 2" descr="preencoded.png"/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  <a:endParaRPr lang="en-US" dirty="0"/>
          </a:p>
        </p:txBody>
      </p:sp>
      <p:sp>
        <p:nvSpPr>
          <p:cNvPr id="36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7" name="Text Placeholder 51"/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8" name="Text Placeholder 51"/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9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0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6" name="Text Placeholder 2"/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4" name="Picture Placeholder 62"/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6" name="Picture Placeholder 62"/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5" name="Picture Placeholder 62"/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/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/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/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5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/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8" name="Title 19"/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/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7" name="Freeform: Shape 16"/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/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/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/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/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/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/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  <p:sp>
        <p:nvSpPr>
          <p:cNvPr id="32" name="Image 1" descr="preencoded.png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/>
          <p:cNvSpPr/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1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  <a:endParaRPr lang="en-US" dirty="0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Phases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Neha Sharma​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Neha Sharma</a:t>
            </a:r>
            <a:endParaRPr lang="en-US" dirty="0"/>
          </a:p>
          <a:p>
            <a:r>
              <a:rPr lang="en-US" dirty="0"/>
              <a:t>Email : neha.sharma6@publicissapient.com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6"/>
                </a:solidFill>
                <a:latin typeface="Arial Black" panose="020B0A04020102020204" pitchFamily="34" charset="0"/>
                <a:ea typeface="Arial Regular" pitchFamily="34" charset="-122"/>
                <a:cs typeface="Arial Black" panose="020B0A04020102020204" pitchFamily="34" charset="0"/>
              </a:rPr>
              <a:t>AGENDA</a:t>
            </a:r>
            <a:endParaRPr lang="en-US" sz="4400" b="1" dirty="0">
              <a:solidFill>
                <a:schemeClr val="accent6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858768"/>
          </a:xfrm>
        </p:spPr>
        <p:txBody>
          <a:bodyPr/>
          <a:lstStyle/>
          <a:p>
            <a:r>
              <a:rPr lang="en-US" dirty="0"/>
              <a:t>Map Exercise with phases</a:t>
            </a:r>
            <a:endParaRPr lang="en-US" dirty="0"/>
          </a:p>
          <a:p>
            <a:r>
              <a:rPr lang="en-US" b="1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Introduction</a:t>
            </a:r>
            <a:r>
              <a:rPr lang="en-US" dirty="0"/>
              <a:t>​</a:t>
            </a: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Ignite Phase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/>
              <a:t>​</a:t>
            </a:r>
            <a:r>
              <a:rPr lang="en-US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Hunt Phase</a:t>
            </a:r>
            <a:endParaRPr lang="en-US" dirty="0"/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Shape Phase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/>
              <a:t>​</a:t>
            </a:r>
            <a:r>
              <a:rPr lang="en-US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Incubate Phase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Build &amp; Scale Phase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dirty="0"/>
              <a:t>​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u="sng" dirty="0">
                <a:solidFill>
                  <a:srgbClr val="333333"/>
                </a:solidFill>
                <a:effectLst/>
                <a:latin typeface="inherit"/>
                <a:ea typeface="Times New Roman" panose="02020603050405020304" pitchFamily="18" charset="0"/>
                <a:cs typeface="Helvetica" panose="020B0604020202020204" pitchFamily="34" charset="0"/>
              </a:rPr>
              <a:t>Problem Statement:</a:t>
            </a:r>
            <a:endParaRPr lang="en-US" sz="1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XYZ is a start-up, wants to create a solution for apartment service management with B2B and B2C for partners and apartment owners/tenants respectively.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This problem involves various actors such as Application Admin, Vendors, Apartments’ Owners, Tenants, RWA elected committee members, employees, temporary domestic help </a:t>
            </a:r>
            <a:r>
              <a:rPr lang="en-US" sz="1800" dirty="0" err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etc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Ignite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59" y="2837688"/>
            <a:ext cx="6958965" cy="2700528"/>
          </a:xfrm>
        </p:spPr>
        <p:txBody>
          <a:bodyPr/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 this phase, the focus is on generating ideas, conducting initial research, and laying the foundation for the project. During this phase, I would do the following: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Conduct market research to understand the current apartment service management landscape and identify potential gaps.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Brainstormed ideas and potential solutions for addressing the needs of both B2B partners and apartment owners/tenants.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Define the scope and objectives of the solution.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Conducted preliminary discussions to gather insights and feedback</a:t>
            </a:r>
            <a:endParaRPr lang="en-US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HUNT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59" y="2837688"/>
            <a:ext cx="6958965" cy="3563112"/>
          </a:xfrm>
        </p:spPr>
        <p:txBody>
          <a:bodyPr/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hunt phase involves exploring various options, conducting in-depth analysis, and identifying potential strategies to move forward. In this phase, I would do the following: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Conduct a detailed analysis of the target market, including competitors, customer preferences, and emerging trends.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Identify potential vendors and service providers who could be integrated into the solution.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Explore different technological platforms and tools that could be utilized to build the solution.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Conduct user interviews and surveys to gather feedback and understand the pain points of apartment owners/tenants and B2B partners.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59" y="2837688"/>
            <a:ext cx="6958965" cy="3563112"/>
          </a:xfrm>
        </p:spPr>
        <p:txBody>
          <a:bodyPr/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In the shape phase, the focus is on refining the concept, designing the solution, and defining its key features. In this phase, I do the following: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Develop user personas for different actors involved, such as apartment owners, tenants, vendors, and RWA committee members.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Create wireframes and prototypes to visualize the user interface and user experience of the solution.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Define the core features and functionalities of the solution, including service request management, communication channels, payment integration, and reporting capabilities.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Incubate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59" y="2837688"/>
            <a:ext cx="6958965" cy="3563112"/>
          </a:xfrm>
        </p:spPr>
        <p:txBody>
          <a:bodyPr/>
          <a:lstStyle/>
          <a:p>
            <a:pPr marR="0" lvl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During the incubate phase, the solution would be developed and tested in a controlled environment. In this phase, I do the following: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Work closely to build the solution using appropriate technologies and frameworks.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Conduct testing of the solution to identify and address any bugs or usability issues.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  <a:sym typeface="+mn-ea"/>
              </a:rPr>
              <a:t>Develop documentation, training materials, and support processes to ensure smooth adoption and usage of the solution.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609600"/>
            <a:ext cx="6766560" cy="1381125"/>
          </a:xfrm>
        </p:spPr>
        <p:txBody>
          <a:bodyPr/>
          <a:lstStyle/>
          <a:p>
            <a:r>
              <a:rPr lang="en-US" dirty="0"/>
              <a:t>Build &amp; scale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7339" y="2038350"/>
            <a:ext cx="7109461" cy="3886200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 this phase, the solution would be deployed, launched, and scaled to reach a wider audience. In this phase, I do   the following: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Oversaw the deployment of the solution to production environments.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Conduct a soft launch of the solution, targeting a specific set of users to gather real-world feedback.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Monitor the performance and stability of the solution, making necessary adjustments and optimizations.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Develop marketing and promotional strategies to drive user adoption and acquisition.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Explore opportunities for partnerships and collaborations to expand the reach of the solution.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Plan for future enhancements and scalability to accommodate a growing user base.</a:t>
            </a:r>
            <a:endParaRPr lang="en-US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waiver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The provided details are 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general framework for managing the project. The actual activities and responsibilities may vary depending on the specific requirements with time.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{AF58DA67-CAE2-402B-B9D4-E2C32F00B334}tf78438558_win32</Template>
  <TotalTime>0</TotalTime>
  <Words>3671</Words>
  <Application>WPS Presentation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Arial Black</vt:lpstr>
      <vt:lpstr>Arial Regular</vt:lpstr>
      <vt:lpstr>Calibri</vt:lpstr>
      <vt:lpstr>Times New Roman</vt:lpstr>
      <vt:lpstr>inherit</vt:lpstr>
      <vt:lpstr>Segoe Print</vt:lpstr>
      <vt:lpstr>Helvetica</vt:lpstr>
      <vt:lpstr>Symbol</vt:lpstr>
      <vt:lpstr>Sabon Next LT</vt:lpstr>
      <vt:lpstr>Arial Unicode MS</vt:lpstr>
      <vt:lpstr>Office Theme</vt:lpstr>
      <vt:lpstr>Project Phases </vt:lpstr>
      <vt:lpstr>AGENDA</vt:lpstr>
      <vt:lpstr>Introduction</vt:lpstr>
      <vt:lpstr>Ignite Phase</vt:lpstr>
      <vt:lpstr>HUNT Phase</vt:lpstr>
      <vt:lpstr>SHAPE Phase</vt:lpstr>
      <vt:lpstr>Incubate Phase</vt:lpstr>
      <vt:lpstr>Build &amp; scale Phase</vt:lpstr>
      <vt:lpstr>SUMMARY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Phases </dc:title>
  <dc:creator>Neha Sharma</dc:creator>
  <cp:lastModifiedBy>nehsharm22</cp:lastModifiedBy>
  <cp:revision>26</cp:revision>
  <dcterms:created xsi:type="dcterms:W3CDTF">2023-07-07T08:15:00Z</dcterms:created>
  <dcterms:modified xsi:type="dcterms:W3CDTF">2023-07-07T13:45:07Z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141C4D501DEA4204A7EEEC1AC50BF48F</vt:lpwstr>
  </property>
  <property fmtid="{D5CDD505-2E9C-101B-9397-08002B2CF9AE}" pid="3" name="KSOProductBuildVer">
    <vt:lpwstr>1033-11.2.0.11537</vt:lpwstr>
  </property>
</Properties>
</file>