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20"/>
  </p:notesMasterIdLst>
  <p:sldIdLst>
    <p:sldId id="305" r:id="rId2"/>
    <p:sldId id="281" r:id="rId3"/>
    <p:sldId id="280" r:id="rId4"/>
    <p:sldId id="307" r:id="rId5"/>
    <p:sldId id="284" r:id="rId6"/>
    <p:sldId id="285" r:id="rId7"/>
    <p:sldId id="286" r:id="rId8"/>
    <p:sldId id="290" r:id="rId9"/>
    <p:sldId id="291" r:id="rId10"/>
    <p:sldId id="292" r:id="rId11"/>
    <p:sldId id="295" r:id="rId12"/>
    <p:sldId id="296" r:id="rId13"/>
    <p:sldId id="306" r:id="rId14"/>
    <p:sldId id="301" r:id="rId15"/>
    <p:sldId id="293" r:id="rId16"/>
    <p:sldId id="302" r:id="rId17"/>
    <p:sldId id="303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1D569-9109-4DA6-A70C-CE21128EF76D}" v="14" dt="2023-09-19T17:12:24.802"/>
    <p1510:client id="{2F3690B0-3BAE-482D-A707-100F88D6E5BD}" v="7" dt="2023-09-19T16:21:32.132"/>
    <p1510:client id="{2F572725-C0A3-4866-810A-390E387E5151}" v="111" dt="2023-09-19T17:18:47.073"/>
    <p1510:client id="{44CBCA82-A3A9-F2B3-DB15-9A6250C54196}" v="7" dt="2023-09-19T16:38:07.453"/>
    <p1510:client id="{668F7E00-C5FE-D842-8708-0A1A6895CA52}" v="564" dt="2023-09-19T22:45:00.790"/>
    <p1510:client id="{B4B70D81-AA16-D65A-DC60-5D507322977B}" v="35" dt="2023-09-19T16:52:56.249"/>
    <p1510:client id="{B67B929D-6F17-0894-D97B-0EED5BE74E13}" v="4" dt="2023-09-19T16:21:14.771"/>
    <p1510:client id="{B70BA03F-DBEC-B6C0-E9FC-4FC125D0E84F}" v="342" dt="2023-09-19T17:22:23.853"/>
    <p1510:client id="{CC62584C-5677-4696-9FAF-AE10400FEFC4}" v="3261" dt="2023-09-19T22:59:34.106"/>
    <p1510:client id="{D03F46D1-C00F-CA3E-562F-7A848E6B5E29}" v="72" dt="2023-09-19T16:51:51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614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27B25E-6247-41B3-928B-C4D1279AA7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119BE6-B10F-4C57-9015-0FA07CAE14F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Leaving the hostel premises for shopping can be time-consuming, often involving long walks or commutes to stores.</a:t>
          </a:r>
          <a:endParaRPr lang="en-US" dirty="0"/>
        </a:p>
      </dgm:t>
    </dgm:pt>
    <dgm:pt modelId="{36E8BF79-5BDC-4F4F-968F-162739A86960}" type="parTrans" cxnId="{FAF620A8-63CA-4E00-8B46-97ED806C8DD8}">
      <dgm:prSet/>
      <dgm:spPr/>
      <dgm:t>
        <a:bodyPr/>
        <a:lstStyle/>
        <a:p>
          <a:endParaRPr lang="en-US"/>
        </a:p>
      </dgm:t>
    </dgm:pt>
    <dgm:pt modelId="{1C14F45F-6EAB-4373-B03F-2107DEA0099A}" type="sibTrans" cxnId="{FAF620A8-63CA-4E00-8B46-97ED806C8DD8}">
      <dgm:prSet/>
      <dgm:spPr/>
      <dgm:t>
        <a:bodyPr/>
        <a:lstStyle/>
        <a:p>
          <a:endParaRPr lang="en-US"/>
        </a:p>
      </dgm:t>
    </dgm:pt>
    <dgm:pt modelId="{85A3D29D-3C36-48BF-8192-D66B643947D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Busy academic schedules, and the limited free time.</a:t>
          </a:r>
          <a:endParaRPr lang="en-US" dirty="0"/>
        </a:p>
      </dgm:t>
    </dgm:pt>
    <dgm:pt modelId="{656C9E80-3DF2-4935-9F89-82B28916D55E}" type="parTrans" cxnId="{C1DB8B1A-7B65-4169-A13E-84E6B97043BC}">
      <dgm:prSet/>
      <dgm:spPr/>
      <dgm:t>
        <a:bodyPr/>
        <a:lstStyle/>
        <a:p>
          <a:endParaRPr lang="en-US"/>
        </a:p>
      </dgm:t>
    </dgm:pt>
    <dgm:pt modelId="{E51ADE48-F30A-48DB-AF13-3DE417EBF05E}" type="sibTrans" cxnId="{C1DB8B1A-7B65-4169-A13E-84E6B97043BC}">
      <dgm:prSet/>
      <dgm:spPr/>
      <dgm:t>
        <a:bodyPr/>
        <a:lstStyle/>
        <a:p>
          <a:endParaRPr lang="en-US"/>
        </a:p>
      </dgm:t>
    </dgm:pt>
    <dgm:pt modelId="{2BAE6034-86D6-4199-8691-46D0561C12B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Unexpected circumstances, like bad weather or health issues.</a:t>
          </a:r>
          <a:endParaRPr lang="en-US" dirty="0"/>
        </a:p>
      </dgm:t>
    </dgm:pt>
    <dgm:pt modelId="{E7E19116-DDF1-4040-96CB-C36D78768173}" type="parTrans" cxnId="{37D7168B-44CE-43E0-8F5C-BAE88011FE97}">
      <dgm:prSet/>
      <dgm:spPr/>
      <dgm:t>
        <a:bodyPr/>
        <a:lstStyle/>
        <a:p>
          <a:endParaRPr lang="en-US"/>
        </a:p>
      </dgm:t>
    </dgm:pt>
    <dgm:pt modelId="{33DF6727-B35F-4CAB-B2A8-471FDC7016D4}" type="sibTrans" cxnId="{37D7168B-44CE-43E0-8F5C-BAE88011FE97}">
      <dgm:prSet/>
      <dgm:spPr/>
      <dgm:t>
        <a:bodyPr/>
        <a:lstStyle/>
        <a:p>
          <a:endParaRPr lang="en-US"/>
        </a:p>
      </dgm:t>
    </dgm:pt>
    <dgm:pt modelId="{04598CC6-FB5D-499A-BB24-60E80F6DA7AF}" type="pres">
      <dgm:prSet presAssocID="{1927B25E-6247-41B3-928B-C4D1279AA765}" presName="root" presStyleCnt="0">
        <dgm:presLayoutVars>
          <dgm:dir/>
          <dgm:resizeHandles val="exact"/>
        </dgm:presLayoutVars>
      </dgm:prSet>
      <dgm:spPr/>
    </dgm:pt>
    <dgm:pt modelId="{BF7A11FB-98A3-4D85-97D7-898A921B6B81}" type="pres">
      <dgm:prSet presAssocID="{5F119BE6-B10F-4C57-9015-0FA07CAE14FD}" presName="compNode" presStyleCnt="0"/>
      <dgm:spPr/>
    </dgm:pt>
    <dgm:pt modelId="{A99EF8FC-70FC-42EB-BD40-0F44F7455CB7}" type="pres">
      <dgm:prSet presAssocID="{5F119BE6-B10F-4C57-9015-0FA07CAE14FD}" presName="bgRect" presStyleLbl="bgShp" presStyleIdx="0" presStyleCnt="3"/>
      <dgm:spPr/>
    </dgm:pt>
    <dgm:pt modelId="{1F813C79-9EAA-4092-8F3A-C4A25C0288EA}" type="pres">
      <dgm:prSet presAssocID="{5F119BE6-B10F-4C57-9015-0FA07CAE14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B3B71985-F4CB-47E4-97FA-1F8FD283E4C0}" type="pres">
      <dgm:prSet presAssocID="{5F119BE6-B10F-4C57-9015-0FA07CAE14FD}" presName="spaceRect" presStyleCnt="0"/>
      <dgm:spPr/>
    </dgm:pt>
    <dgm:pt modelId="{808EACBB-EF19-4951-B757-004792A30C0B}" type="pres">
      <dgm:prSet presAssocID="{5F119BE6-B10F-4C57-9015-0FA07CAE14FD}" presName="parTx" presStyleLbl="revTx" presStyleIdx="0" presStyleCnt="3">
        <dgm:presLayoutVars>
          <dgm:chMax val="0"/>
          <dgm:chPref val="0"/>
        </dgm:presLayoutVars>
      </dgm:prSet>
      <dgm:spPr/>
    </dgm:pt>
    <dgm:pt modelId="{D3AD5016-7319-4ED7-AECB-91510CAA4A52}" type="pres">
      <dgm:prSet presAssocID="{1C14F45F-6EAB-4373-B03F-2107DEA0099A}" presName="sibTrans" presStyleCnt="0"/>
      <dgm:spPr/>
    </dgm:pt>
    <dgm:pt modelId="{9F35F6F1-B703-4F8D-BF32-A5EA8D548731}" type="pres">
      <dgm:prSet presAssocID="{85A3D29D-3C36-48BF-8192-D66B643947D3}" presName="compNode" presStyleCnt="0"/>
      <dgm:spPr/>
    </dgm:pt>
    <dgm:pt modelId="{21007416-C3A7-4F28-91DB-FECBCA226690}" type="pres">
      <dgm:prSet presAssocID="{85A3D29D-3C36-48BF-8192-D66B643947D3}" presName="bgRect" presStyleLbl="bgShp" presStyleIdx="1" presStyleCnt="3"/>
      <dgm:spPr/>
    </dgm:pt>
    <dgm:pt modelId="{610AFE6A-5958-472D-B80B-58A06490EA8B}" type="pres">
      <dgm:prSet presAssocID="{85A3D29D-3C36-48BF-8192-D66B643947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41FAED7-7F95-476E-B1D1-7DC13B2D67F4}" type="pres">
      <dgm:prSet presAssocID="{85A3D29D-3C36-48BF-8192-D66B643947D3}" presName="spaceRect" presStyleCnt="0"/>
      <dgm:spPr/>
    </dgm:pt>
    <dgm:pt modelId="{3A3F03A1-D03E-43CB-B234-89665CB6C90B}" type="pres">
      <dgm:prSet presAssocID="{85A3D29D-3C36-48BF-8192-D66B643947D3}" presName="parTx" presStyleLbl="revTx" presStyleIdx="1" presStyleCnt="3">
        <dgm:presLayoutVars>
          <dgm:chMax val="0"/>
          <dgm:chPref val="0"/>
        </dgm:presLayoutVars>
      </dgm:prSet>
      <dgm:spPr/>
    </dgm:pt>
    <dgm:pt modelId="{932228DF-FD9A-4DEF-985B-A9DBA3DB93F8}" type="pres">
      <dgm:prSet presAssocID="{E51ADE48-F30A-48DB-AF13-3DE417EBF05E}" presName="sibTrans" presStyleCnt="0"/>
      <dgm:spPr/>
    </dgm:pt>
    <dgm:pt modelId="{B6C5F9FC-CA6B-4173-AA46-7E3AF900CA41}" type="pres">
      <dgm:prSet presAssocID="{2BAE6034-86D6-4199-8691-46D0561C12B8}" presName="compNode" presStyleCnt="0"/>
      <dgm:spPr/>
    </dgm:pt>
    <dgm:pt modelId="{789760A0-1FC7-4AAF-B83B-E1EBF3E93128}" type="pres">
      <dgm:prSet presAssocID="{2BAE6034-86D6-4199-8691-46D0561C12B8}" presName="bgRect" presStyleLbl="bgShp" presStyleIdx="2" presStyleCnt="3"/>
      <dgm:spPr/>
    </dgm:pt>
    <dgm:pt modelId="{0ABBA987-3AD7-4D90-8C4B-79AB42980AE1}" type="pres">
      <dgm:prSet presAssocID="{2BAE6034-86D6-4199-8691-46D0561C12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with Solid Fill"/>
        </a:ext>
      </dgm:extLst>
    </dgm:pt>
    <dgm:pt modelId="{1C996A79-D9A5-4C2F-BC63-CC83F545AB90}" type="pres">
      <dgm:prSet presAssocID="{2BAE6034-86D6-4199-8691-46D0561C12B8}" presName="spaceRect" presStyleCnt="0"/>
      <dgm:spPr/>
    </dgm:pt>
    <dgm:pt modelId="{27F5C4A2-A090-40CF-BA41-80FA068E33E2}" type="pres">
      <dgm:prSet presAssocID="{2BAE6034-86D6-4199-8691-46D0561C12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DB8B1A-7B65-4169-A13E-84E6B97043BC}" srcId="{1927B25E-6247-41B3-928B-C4D1279AA765}" destId="{85A3D29D-3C36-48BF-8192-D66B643947D3}" srcOrd="1" destOrd="0" parTransId="{656C9E80-3DF2-4935-9F89-82B28916D55E}" sibTransId="{E51ADE48-F30A-48DB-AF13-3DE417EBF05E}"/>
    <dgm:cxn modelId="{463A6669-2F64-4EB7-8C09-39C9F538B937}" type="presOf" srcId="{5F119BE6-B10F-4C57-9015-0FA07CAE14FD}" destId="{808EACBB-EF19-4951-B757-004792A30C0B}" srcOrd="0" destOrd="0" presId="urn:microsoft.com/office/officeart/2018/2/layout/IconVerticalSolidList"/>
    <dgm:cxn modelId="{980B3389-58F5-4BF3-A9C2-7CC6B4F99439}" type="presOf" srcId="{85A3D29D-3C36-48BF-8192-D66B643947D3}" destId="{3A3F03A1-D03E-43CB-B234-89665CB6C90B}" srcOrd="0" destOrd="0" presId="urn:microsoft.com/office/officeart/2018/2/layout/IconVerticalSolidList"/>
    <dgm:cxn modelId="{37D7168B-44CE-43E0-8F5C-BAE88011FE97}" srcId="{1927B25E-6247-41B3-928B-C4D1279AA765}" destId="{2BAE6034-86D6-4199-8691-46D0561C12B8}" srcOrd="2" destOrd="0" parTransId="{E7E19116-DDF1-4040-96CB-C36D78768173}" sibTransId="{33DF6727-B35F-4CAB-B2A8-471FDC7016D4}"/>
    <dgm:cxn modelId="{FAF620A8-63CA-4E00-8B46-97ED806C8DD8}" srcId="{1927B25E-6247-41B3-928B-C4D1279AA765}" destId="{5F119BE6-B10F-4C57-9015-0FA07CAE14FD}" srcOrd="0" destOrd="0" parTransId="{36E8BF79-5BDC-4F4F-968F-162739A86960}" sibTransId="{1C14F45F-6EAB-4373-B03F-2107DEA0099A}"/>
    <dgm:cxn modelId="{965F64C6-2620-4913-91BF-D3A55E5FAD95}" type="presOf" srcId="{1927B25E-6247-41B3-928B-C4D1279AA765}" destId="{04598CC6-FB5D-499A-BB24-60E80F6DA7AF}" srcOrd="0" destOrd="0" presId="urn:microsoft.com/office/officeart/2018/2/layout/IconVerticalSolidList"/>
    <dgm:cxn modelId="{48670EEF-1AE4-48C0-8300-3C55F8095E67}" type="presOf" srcId="{2BAE6034-86D6-4199-8691-46D0561C12B8}" destId="{27F5C4A2-A090-40CF-BA41-80FA068E33E2}" srcOrd="0" destOrd="0" presId="urn:microsoft.com/office/officeart/2018/2/layout/IconVerticalSolidList"/>
    <dgm:cxn modelId="{5D0B8BFC-AEFC-4559-BF7B-552136C131B5}" type="presParOf" srcId="{04598CC6-FB5D-499A-BB24-60E80F6DA7AF}" destId="{BF7A11FB-98A3-4D85-97D7-898A921B6B81}" srcOrd="0" destOrd="0" presId="urn:microsoft.com/office/officeart/2018/2/layout/IconVerticalSolidList"/>
    <dgm:cxn modelId="{C75E0861-BC27-4B7E-AFE0-46DBBB5A46DC}" type="presParOf" srcId="{BF7A11FB-98A3-4D85-97D7-898A921B6B81}" destId="{A99EF8FC-70FC-42EB-BD40-0F44F7455CB7}" srcOrd="0" destOrd="0" presId="urn:microsoft.com/office/officeart/2018/2/layout/IconVerticalSolidList"/>
    <dgm:cxn modelId="{9742A7FE-CA9D-4A27-AB55-0208D41428ED}" type="presParOf" srcId="{BF7A11FB-98A3-4D85-97D7-898A921B6B81}" destId="{1F813C79-9EAA-4092-8F3A-C4A25C0288EA}" srcOrd="1" destOrd="0" presId="urn:microsoft.com/office/officeart/2018/2/layout/IconVerticalSolidList"/>
    <dgm:cxn modelId="{D164CBB7-3755-483C-8E2E-63DB524C5861}" type="presParOf" srcId="{BF7A11FB-98A3-4D85-97D7-898A921B6B81}" destId="{B3B71985-F4CB-47E4-97FA-1F8FD283E4C0}" srcOrd="2" destOrd="0" presId="urn:microsoft.com/office/officeart/2018/2/layout/IconVerticalSolidList"/>
    <dgm:cxn modelId="{CA2F98A2-0A6F-40AF-9209-D72FCB2AA49C}" type="presParOf" srcId="{BF7A11FB-98A3-4D85-97D7-898A921B6B81}" destId="{808EACBB-EF19-4951-B757-004792A30C0B}" srcOrd="3" destOrd="0" presId="urn:microsoft.com/office/officeart/2018/2/layout/IconVerticalSolidList"/>
    <dgm:cxn modelId="{C266D8AC-B2EC-4192-B68A-4DB1B58C8F31}" type="presParOf" srcId="{04598CC6-FB5D-499A-BB24-60E80F6DA7AF}" destId="{D3AD5016-7319-4ED7-AECB-91510CAA4A52}" srcOrd="1" destOrd="0" presId="urn:microsoft.com/office/officeart/2018/2/layout/IconVerticalSolidList"/>
    <dgm:cxn modelId="{B13BABCC-B4B8-44BA-A5A0-1A54321F057E}" type="presParOf" srcId="{04598CC6-FB5D-499A-BB24-60E80F6DA7AF}" destId="{9F35F6F1-B703-4F8D-BF32-A5EA8D548731}" srcOrd="2" destOrd="0" presId="urn:microsoft.com/office/officeart/2018/2/layout/IconVerticalSolidList"/>
    <dgm:cxn modelId="{FF87D587-2949-45BC-8A0D-A453E7093C9B}" type="presParOf" srcId="{9F35F6F1-B703-4F8D-BF32-A5EA8D548731}" destId="{21007416-C3A7-4F28-91DB-FECBCA226690}" srcOrd="0" destOrd="0" presId="urn:microsoft.com/office/officeart/2018/2/layout/IconVerticalSolidList"/>
    <dgm:cxn modelId="{FEBBFE0F-6226-4D6C-97C8-1625BCA05876}" type="presParOf" srcId="{9F35F6F1-B703-4F8D-BF32-A5EA8D548731}" destId="{610AFE6A-5958-472D-B80B-58A06490EA8B}" srcOrd="1" destOrd="0" presId="urn:microsoft.com/office/officeart/2018/2/layout/IconVerticalSolidList"/>
    <dgm:cxn modelId="{94F3D9A7-80E3-4B91-987D-DB9E750978A9}" type="presParOf" srcId="{9F35F6F1-B703-4F8D-BF32-A5EA8D548731}" destId="{441FAED7-7F95-476E-B1D1-7DC13B2D67F4}" srcOrd="2" destOrd="0" presId="urn:microsoft.com/office/officeart/2018/2/layout/IconVerticalSolidList"/>
    <dgm:cxn modelId="{A1AB62A2-9A9C-45EF-B918-407028DB70D8}" type="presParOf" srcId="{9F35F6F1-B703-4F8D-BF32-A5EA8D548731}" destId="{3A3F03A1-D03E-43CB-B234-89665CB6C90B}" srcOrd="3" destOrd="0" presId="urn:microsoft.com/office/officeart/2018/2/layout/IconVerticalSolidList"/>
    <dgm:cxn modelId="{0246FC26-737D-4BEB-A4CF-0D00A8E89F49}" type="presParOf" srcId="{04598CC6-FB5D-499A-BB24-60E80F6DA7AF}" destId="{932228DF-FD9A-4DEF-985B-A9DBA3DB93F8}" srcOrd="3" destOrd="0" presId="urn:microsoft.com/office/officeart/2018/2/layout/IconVerticalSolidList"/>
    <dgm:cxn modelId="{4700FF56-725B-4766-9343-602D1A6F73DA}" type="presParOf" srcId="{04598CC6-FB5D-499A-BB24-60E80F6DA7AF}" destId="{B6C5F9FC-CA6B-4173-AA46-7E3AF900CA41}" srcOrd="4" destOrd="0" presId="urn:microsoft.com/office/officeart/2018/2/layout/IconVerticalSolidList"/>
    <dgm:cxn modelId="{C5F273DF-D5D2-4C61-94C8-8B222967D2A5}" type="presParOf" srcId="{B6C5F9FC-CA6B-4173-AA46-7E3AF900CA41}" destId="{789760A0-1FC7-4AAF-B83B-E1EBF3E93128}" srcOrd="0" destOrd="0" presId="urn:microsoft.com/office/officeart/2018/2/layout/IconVerticalSolidList"/>
    <dgm:cxn modelId="{92BF5B71-9F14-4BFD-B9BC-B26926E8C542}" type="presParOf" srcId="{B6C5F9FC-CA6B-4173-AA46-7E3AF900CA41}" destId="{0ABBA987-3AD7-4D90-8C4B-79AB42980AE1}" srcOrd="1" destOrd="0" presId="urn:microsoft.com/office/officeart/2018/2/layout/IconVerticalSolidList"/>
    <dgm:cxn modelId="{F89C6039-082E-4012-865A-1706930F4179}" type="presParOf" srcId="{B6C5F9FC-CA6B-4173-AA46-7E3AF900CA41}" destId="{1C996A79-D9A5-4C2F-BC63-CC83F545AB90}" srcOrd="2" destOrd="0" presId="urn:microsoft.com/office/officeart/2018/2/layout/IconVerticalSolidList"/>
    <dgm:cxn modelId="{591061BA-75BA-4EB1-A1D3-D38AC7201527}" type="presParOf" srcId="{B6C5F9FC-CA6B-4173-AA46-7E3AF900CA41}" destId="{27F5C4A2-A090-40CF-BA41-80FA068E33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3BAA60-654F-4171-AE66-02FAF574B48E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601E36-478F-4F16-95CB-9291D15A7E94}">
      <dgm:prSet/>
      <dgm:spPr/>
      <dgm:t>
        <a:bodyPr/>
        <a:lstStyle/>
        <a:p>
          <a:r>
            <a:rPr lang="en-IN" i="1"/>
            <a:t>"Connecting Hostel Residents to Local Vendors</a:t>
          </a:r>
          <a:br>
            <a:rPr lang="en-IN" i="1"/>
          </a:br>
          <a:r>
            <a:rPr lang="en-IN" i="1"/>
            <a:t>Your One-Stop Shop for Food and Groceries Delivery"</a:t>
          </a:r>
          <a:endParaRPr lang="en-US"/>
        </a:p>
      </dgm:t>
    </dgm:pt>
    <dgm:pt modelId="{5357D93C-366F-4C14-A1C3-043613CC95F6}" type="parTrans" cxnId="{841FFA12-F7AA-4713-907A-2DD37373432E}">
      <dgm:prSet/>
      <dgm:spPr/>
      <dgm:t>
        <a:bodyPr/>
        <a:lstStyle/>
        <a:p>
          <a:endParaRPr lang="en-US"/>
        </a:p>
      </dgm:t>
    </dgm:pt>
    <dgm:pt modelId="{32A0779A-227A-4489-B62B-00EDE25390C8}" type="sibTrans" cxnId="{841FFA12-F7AA-4713-907A-2DD37373432E}">
      <dgm:prSet/>
      <dgm:spPr/>
      <dgm:t>
        <a:bodyPr/>
        <a:lstStyle/>
        <a:p>
          <a:endParaRPr lang="en-US"/>
        </a:p>
      </dgm:t>
    </dgm:pt>
    <dgm:pt modelId="{2C1C5C03-0F06-4BD8-87AC-E23893DA4F82}" type="pres">
      <dgm:prSet presAssocID="{B23BAA60-654F-4171-AE66-02FAF574B4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06AC75-C45C-468E-B49D-1A853D67F333}" type="pres">
      <dgm:prSet presAssocID="{1E601E36-478F-4F16-95CB-9291D15A7E94}" presName="hierRoot1" presStyleCnt="0"/>
      <dgm:spPr/>
    </dgm:pt>
    <dgm:pt modelId="{8D8991DD-1284-4FCC-8BEA-4A8730B9AB9C}" type="pres">
      <dgm:prSet presAssocID="{1E601E36-478F-4F16-95CB-9291D15A7E94}" presName="composite" presStyleCnt="0"/>
      <dgm:spPr/>
    </dgm:pt>
    <dgm:pt modelId="{395E482E-4AE9-4DEA-9733-1EC69FC75510}" type="pres">
      <dgm:prSet presAssocID="{1E601E36-478F-4F16-95CB-9291D15A7E94}" presName="background" presStyleLbl="node0" presStyleIdx="0" presStyleCnt="1"/>
      <dgm:spPr/>
    </dgm:pt>
    <dgm:pt modelId="{44A6601A-0D51-449F-8536-5540787CD21B}" type="pres">
      <dgm:prSet presAssocID="{1E601E36-478F-4F16-95CB-9291D15A7E94}" presName="text" presStyleLbl="fgAcc0" presStyleIdx="0" presStyleCnt="1">
        <dgm:presLayoutVars>
          <dgm:chPref val="3"/>
        </dgm:presLayoutVars>
      </dgm:prSet>
      <dgm:spPr/>
    </dgm:pt>
    <dgm:pt modelId="{0190AE0D-4D8D-4B4A-9C10-F4A895E5E71F}" type="pres">
      <dgm:prSet presAssocID="{1E601E36-478F-4F16-95CB-9291D15A7E94}" presName="hierChild2" presStyleCnt="0"/>
      <dgm:spPr/>
    </dgm:pt>
  </dgm:ptLst>
  <dgm:cxnLst>
    <dgm:cxn modelId="{841FFA12-F7AA-4713-907A-2DD37373432E}" srcId="{B23BAA60-654F-4171-AE66-02FAF574B48E}" destId="{1E601E36-478F-4F16-95CB-9291D15A7E94}" srcOrd="0" destOrd="0" parTransId="{5357D93C-366F-4C14-A1C3-043613CC95F6}" sibTransId="{32A0779A-227A-4489-B62B-00EDE25390C8}"/>
    <dgm:cxn modelId="{4B374491-5A1A-479D-93D9-74695CCA66FE}" type="presOf" srcId="{1E601E36-478F-4F16-95CB-9291D15A7E94}" destId="{44A6601A-0D51-449F-8536-5540787CD21B}" srcOrd="0" destOrd="0" presId="urn:microsoft.com/office/officeart/2005/8/layout/hierarchy1"/>
    <dgm:cxn modelId="{EA849FA1-8BB7-49E1-828A-4F120CBCF5A9}" type="presOf" srcId="{B23BAA60-654F-4171-AE66-02FAF574B48E}" destId="{2C1C5C03-0F06-4BD8-87AC-E23893DA4F82}" srcOrd="0" destOrd="0" presId="urn:microsoft.com/office/officeart/2005/8/layout/hierarchy1"/>
    <dgm:cxn modelId="{EBC6346E-FEF4-4596-BC46-2AA71113D1B7}" type="presParOf" srcId="{2C1C5C03-0F06-4BD8-87AC-E23893DA4F82}" destId="{0A06AC75-C45C-468E-B49D-1A853D67F333}" srcOrd="0" destOrd="0" presId="urn:microsoft.com/office/officeart/2005/8/layout/hierarchy1"/>
    <dgm:cxn modelId="{EE9052CE-D902-49F5-8429-D47BCA21AA1E}" type="presParOf" srcId="{0A06AC75-C45C-468E-B49D-1A853D67F333}" destId="{8D8991DD-1284-4FCC-8BEA-4A8730B9AB9C}" srcOrd="0" destOrd="0" presId="urn:microsoft.com/office/officeart/2005/8/layout/hierarchy1"/>
    <dgm:cxn modelId="{DE4A63C2-C3C1-48C9-B703-E2C817714E23}" type="presParOf" srcId="{8D8991DD-1284-4FCC-8BEA-4A8730B9AB9C}" destId="{395E482E-4AE9-4DEA-9733-1EC69FC75510}" srcOrd="0" destOrd="0" presId="urn:microsoft.com/office/officeart/2005/8/layout/hierarchy1"/>
    <dgm:cxn modelId="{2EB1D2DB-5B89-4C22-8DDE-2984D42955C8}" type="presParOf" srcId="{8D8991DD-1284-4FCC-8BEA-4A8730B9AB9C}" destId="{44A6601A-0D51-449F-8536-5540787CD21B}" srcOrd="1" destOrd="0" presId="urn:microsoft.com/office/officeart/2005/8/layout/hierarchy1"/>
    <dgm:cxn modelId="{083438B1-D22A-48C7-ADC5-AFF62EC1E6B6}" type="presParOf" srcId="{0A06AC75-C45C-468E-B49D-1A853D67F333}" destId="{0190AE0D-4D8D-4B4A-9C10-F4A895E5E7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7E2174-229B-43A0-B300-5C219E85D6F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1D31FB0-4CE5-4B47-8D6B-E8C63004B0F5}">
      <dgm:prSet custT="1"/>
      <dgm:spPr/>
      <dgm:t>
        <a:bodyPr/>
        <a:lstStyle/>
        <a:p>
          <a:pPr>
            <a:defRPr cap="all"/>
          </a:pPr>
          <a:r>
            <a:rPr lang="en-IN" sz="1600"/>
            <a:t>User-Friendly Interface: easy-to-navigate.</a:t>
          </a:r>
          <a:endParaRPr lang="en-US" sz="1600"/>
        </a:p>
      </dgm:t>
    </dgm:pt>
    <dgm:pt modelId="{36012E41-8371-4541-9E4B-C38DE5DCCBE6}" type="parTrans" cxnId="{F6840F4F-9517-4BF5-AAEB-8775284201A2}">
      <dgm:prSet/>
      <dgm:spPr/>
      <dgm:t>
        <a:bodyPr/>
        <a:lstStyle/>
        <a:p>
          <a:endParaRPr lang="en-US"/>
        </a:p>
      </dgm:t>
    </dgm:pt>
    <dgm:pt modelId="{A8FF6487-D941-417F-A4D9-EC158900B1DB}" type="sibTrans" cxnId="{F6840F4F-9517-4BF5-AAEB-8775284201A2}">
      <dgm:prSet/>
      <dgm:spPr/>
      <dgm:t>
        <a:bodyPr/>
        <a:lstStyle/>
        <a:p>
          <a:endParaRPr lang="en-US"/>
        </a:p>
      </dgm:t>
    </dgm:pt>
    <dgm:pt modelId="{070CC89F-18B8-49C8-92E0-015C3D3C9EDD}">
      <dgm:prSet custT="1"/>
      <dgm:spPr/>
      <dgm:t>
        <a:bodyPr/>
        <a:lstStyle/>
        <a:p>
          <a:pPr>
            <a:defRPr cap="all"/>
          </a:pPr>
          <a:r>
            <a:rPr lang="en-IN" sz="1600"/>
            <a:t>Convenient</a:t>
          </a:r>
          <a:endParaRPr lang="en-US" sz="1600"/>
        </a:p>
      </dgm:t>
    </dgm:pt>
    <dgm:pt modelId="{75AD440D-A8E8-44EB-A85A-BA696C608B1B}" type="parTrans" cxnId="{CE12A25F-8ABE-4D7C-9B83-D1BA7FC5AD10}">
      <dgm:prSet/>
      <dgm:spPr/>
      <dgm:t>
        <a:bodyPr/>
        <a:lstStyle/>
        <a:p>
          <a:endParaRPr lang="en-US"/>
        </a:p>
      </dgm:t>
    </dgm:pt>
    <dgm:pt modelId="{5D5B1086-3421-4D99-828E-400216B46623}" type="sibTrans" cxnId="{CE12A25F-8ABE-4D7C-9B83-D1BA7FC5AD10}">
      <dgm:prSet/>
      <dgm:spPr/>
      <dgm:t>
        <a:bodyPr/>
        <a:lstStyle/>
        <a:p>
          <a:endParaRPr lang="en-US"/>
        </a:p>
      </dgm:t>
    </dgm:pt>
    <dgm:pt modelId="{97EDB7BA-D59A-43A0-9F70-43D321B25DA8}">
      <dgm:prSet custT="1"/>
      <dgm:spPr/>
      <dgm:t>
        <a:bodyPr/>
        <a:lstStyle/>
        <a:p>
          <a:pPr>
            <a:defRPr cap="all"/>
          </a:pPr>
          <a:r>
            <a:rPr lang="en-IN" sz="1600"/>
            <a:t>Trusted partnerships with Local Vendors</a:t>
          </a:r>
          <a:endParaRPr lang="en-US" sz="1600"/>
        </a:p>
      </dgm:t>
    </dgm:pt>
    <dgm:pt modelId="{6BFE9099-7E7C-4917-AE18-4C2A821A96A9}" type="parTrans" cxnId="{5B05FFB4-B654-4865-995A-5622AE20EA08}">
      <dgm:prSet/>
      <dgm:spPr/>
      <dgm:t>
        <a:bodyPr/>
        <a:lstStyle/>
        <a:p>
          <a:endParaRPr lang="en-US"/>
        </a:p>
      </dgm:t>
    </dgm:pt>
    <dgm:pt modelId="{6F770341-285B-4B3F-AD83-E8D3984EDC75}" type="sibTrans" cxnId="{5B05FFB4-B654-4865-995A-5622AE20EA08}">
      <dgm:prSet/>
      <dgm:spPr/>
      <dgm:t>
        <a:bodyPr/>
        <a:lstStyle/>
        <a:p>
          <a:endParaRPr lang="en-US"/>
        </a:p>
      </dgm:t>
    </dgm:pt>
    <dgm:pt modelId="{B97A38D6-D5EF-4373-B050-FFE817DDD5E7}">
      <dgm:prSet custT="1"/>
      <dgm:spPr/>
      <dgm:t>
        <a:bodyPr/>
        <a:lstStyle/>
        <a:p>
          <a:pPr>
            <a:defRPr cap="all"/>
          </a:pPr>
          <a:r>
            <a:rPr lang="en-IN" sz="1600"/>
            <a:t>Doorstep Delivery</a:t>
          </a:r>
          <a:endParaRPr lang="en-US" sz="1600"/>
        </a:p>
      </dgm:t>
    </dgm:pt>
    <dgm:pt modelId="{9AA9E2F0-CE5C-4580-840A-91CD3D98F906}" type="parTrans" cxnId="{576D8A47-D658-47E9-8CCB-2CDE828907F2}">
      <dgm:prSet/>
      <dgm:spPr/>
      <dgm:t>
        <a:bodyPr/>
        <a:lstStyle/>
        <a:p>
          <a:endParaRPr lang="en-US"/>
        </a:p>
      </dgm:t>
    </dgm:pt>
    <dgm:pt modelId="{6A97B13A-A588-41AF-95B3-3B8FD7A6A986}" type="sibTrans" cxnId="{576D8A47-D658-47E9-8CCB-2CDE828907F2}">
      <dgm:prSet/>
      <dgm:spPr/>
      <dgm:t>
        <a:bodyPr/>
        <a:lstStyle/>
        <a:p>
          <a:endParaRPr lang="en-US"/>
        </a:p>
      </dgm:t>
    </dgm:pt>
    <dgm:pt modelId="{80676F35-6664-48F7-9252-87CACA6692EF}">
      <dgm:prSet custT="1"/>
      <dgm:spPr/>
      <dgm:t>
        <a:bodyPr/>
        <a:lstStyle/>
        <a:p>
          <a:pPr>
            <a:defRPr cap="all"/>
          </a:pPr>
          <a:r>
            <a:rPr lang="en-IN" sz="1600"/>
            <a:t>Time-Saving</a:t>
          </a:r>
          <a:endParaRPr lang="en-US" sz="1600"/>
        </a:p>
      </dgm:t>
    </dgm:pt>
    <dgm:pt modelId="{7858154D-2F76-41BA-9CAC-ECF57319C8ED}" type="parTrans" cxnId="{16B74EEF-70F0-4286-B723-D98E4961266A}">
      <dgm:prSet/>
      <dgm:spPr/>
      <dgm:t>
        <a:bodyPr/>
        <a:lstStyle/>
        <a:p>
          <a:endParaRPr lang="en-US"/>
        </a:p>
      </dgm:t>
    </dgm:pt>
    <dgm:pt modelId="{49E6D35D-5C57-4393-BE0B-640325AC79B0}" type="sibTrans" cxnId="{16B74EEF-70F0-4286-B723-D98E4961266A}">
      <dgm:prSet/>
      <dgm:spPr/>
      <dgm:t>
        <a:bodyPr/>
        <a:lstStyle/>
        <a:p>
          <a:endParaRPr lang="en-US"/>
        </a:p>
      </dgm:t>
    </dgm:pt>
    <dgm:pt modelId="{4CA3C200-089F-4694-B34D-204D561A055E}">
      <dgm:prSet custT="1"/>
      <dgm:spPr/>
      <dgm:t>
        <a:bodyPr/>
        <a:lstStyle/>
        <a:p>
          <a:pPr>
            <a:defRPr cap="all"/>
          </a:pPr>
          <a:r>
            <a:rPr lang="en-IN" sz="1600"/>
            <a:t>Secure Transactions</a:t>
          </a:r>
          <a:endParaRPr lang="en-US" sz="1600"/>
        </a:p>
      </dgm:t>
    </dgm:pt>
    <dgm:pt modelId="{B5EB138D-C8E0-461A-9052-FC937BE3EB7C}" type="parTrans" cxnId="{D59D6DF5-6757-47C8-B93B-D2F025D8A1EA}">
      <dgm:prSet/>
      <dgm:spPr/>
      <dgm:t>
        <a:bodyPr/>
        <a:lstStyle/>
        <a:p>
          <a:endParaRPr lang="en-US"/>
        </a:p>
      </dgm:t>
    </dgm:pt>
    <dgm:pt modelId="{77EADA5E-7F40-4A2C-8549-FC92606E483D}" type="sibTrans" cxnId="{D59D6DF5-6757-47C8-B93B-D2F025D8A1EA}">
      <dgm:prSet/>
      <dgm:spPr/>
      <dgm:t>
        <a:bodyPr/>
        <a:lstStyle/>
        <a:p>
          <a:endParaRPr lang="en-US"/>
        </a:p>
      </dgm:t>
    </dgm:pt>
    <dgm:pt modelId="{5C905113-71DE-48E7-9744-8671D81E8ED5}">
      <dgm:prSet custT="1"/>
      <dgm:spPr/>
      <dgm:t>
        <a:bodyPr/>
        <a:lstStyle/>
        <a:p>
          <a:pPr>
            <a:defRPr cap="all"/>
          </a:pPr>
          <a:r>
            <a:rPr lang="en-US" sz="1600"/>
            <a:t>Data Analytics</a:t>
          </a:r>
        </a:p>
      </dgm:t>
    </dgm:pt>
    <dgm:pt modelId="{1E1F3A8B-329E-4512-9225-41173FEF7DCA}" type="parTrans" cxnId="{446750D8-C7ED-475F-81DD-BD74E9B8E76D}">
      <dgm:prSet/>
      <dgm:spPr/>
      <dgm:t>
        <a:bodyPr/>
        <a:lstStyle/>
        <a:p>
          <a:endParaRPr lang="en-US"/>
        </a:p>
      </dgm:t>
    </dgm:pt>
    <dgm:pt modelId="{CC85C8BB-7506-454A-A3B5-6BE231B6EEC3}" type="sibTrans" cxnId="{446750D8-C7ED-475F-81DD-BD74E9B8E76D}">
      <dgm:prSet/>
      <dgm:spPr/>
      <dgm:t>
        <a:bodyPr/>
        <a:lstStyle/>
        <a:p>
          <a:endParaRPr lang="en-US"/>
        </a:p>
      </dgm:t>
    </dgm:pt>
    <dgm:pt modelId="{9E0C5500-8988-4F78-A28B-F47EF6CDC6F3}">
      <dgm:prSet custT="1"/>
      <dgm:spPr/>
      <dgm:t>
        <a:bodyPr/>
        <a:lstStyle/>
        <a:p>
          <a:pPr>
            <a:defRPr cap="all"/>
          </a:pPr>
          <a:r>
            <a:rPr lang="en-US" sz="1600"/>
            <a:t>Ratings and Reviews</a:t>
          </a:r>
        </a:p>
      </dgm:t>
    </dgm:pt>
    <dgm:pt modelId="{80AF9FDB-1B73-4E42-A419-3B108D2F93B6}" type="parTrans" cxnId="{0A4CEF4B-057B-4775-865C-EAFCCF2A4042}">
      <dgm:prSet/>
      <dgm:spPr/>
      <dgm:t>
        <a:bodyPr/>
        <a:lstStyle/>
        <a:p>
          <a:endParaRPr lang="en-US"/>
        </a:p>
      </dgm:t>
    </dgm:pt>
    <dgm:pt modelId="{18989EDB-6F18-4651-9377-CA89A743D726}" type="sibTrans" cxnId="{0A4CEF4B-057B-4775-865C-EAFCCF2A4042}">
      <dgm:prSet/>
      <dgm:spPr/>
      <dgm:t>
        <a:bodyPr/>
        <a:lstStyle/>
        <a:p>
          <a:endParaRPr lang="en-US"/>
        </a:p>
      </dgm:t>
    </dgm:pt>
    <dgm:pt modelId="{045B6431-CF80-49DA-AE8E-E070C39B4128}" type="pres">
      <dgm:prSet presAssocID="{977E2174-229B-43A0-B300-5C219E85D6F3}" presName="root" presStyleCnt="0">
        <dgm:presLayoutVars>
          <dgm:dir/>
          <dgm:resizeHandles val="exact"/>
        </dgm:presLayoutVars>
      </dgm:prSet>
      <dgm:spPr/>
    </dgm:pt>
    <dgm:pt modelId="{0F63F128-BBBA-48E9-97CF-06F15780F985}" type="pres">
      <dgm:prSet presAssocID="{E1D31FB0-4CE5-4B47-8D6B-E8C63004B0F5}" presName="compNode" presStyleCnt="0"/>
      <dgm:spPr/>
    </dgm:pt>
    <dgm:pt modelId="{BD391D27-2330-4D0C-B4D0-CB0157C032E4}" type="pres">
      <dgm:prSet presAssocID="{E1D31FB0-4CE5-4B47-8D6B-E8C63004B0F5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92EEB20E-D88B-4332-8909-3FAF5B225580}" type="pres">
      <dgm:prSet presAssocID="{E1D31FB0-4CE5-4B47-8D6B-E8C63004B0F5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4561746-C4EB-4DA6-AA70-84EB27420323}" type="pres">
      <dgm:prSet presAssocID="{E1D31FB0-4CE5-4B47-8D6B-E8C63004B0F5}" presName="spaceRect" presStyleCnt="0"/>
      <dgm:spPr/>
    </dgm:pt>
    <dgm:pt modelId="{3A47A2D6-9963-4EF6-8FFD-C7B5E3DFDB5E}" type="pres">
      <dgm:prSet presAssocID="{E1D31FB0-4CE5-4B47-8D6B-E8C63004B0F5}" presName="textRect" presStyleLbl="revTx" presStyleIdx="0" presStyleCnt="8">
        <dgm:presLayoutVars>
          <dgm:chMax val="1"/>
          <dgm:chPref val="1"/>
        </dgm:presLayoutVars>
      </dgm:prSet>
      <dgm:spPr/>
    </dgm:pt>
    <dgm:pt modelId="{79506628-7C31-4561-9962-A38BECD627FA}" type="pres">
      <dgm:prSet presAssocID="{A8FF6487-D941-417F-A4D9-EC158900B1DB}" presName="sibTrans" presStyleCnt="0"/>
      <dgm:spPr/>
    </dgm:pt>
    <dgm:pt modelId="{D12B18DD-A1F6-48F4-8334-64D4CC9E9C0B}" type="pres">
      <dgm:prSet presAssocID="{070CC89F-18B8-49C8-92E0-015C3D3C9EDD}" presName="compNode" presStyleCnt="0"/>
      <dgm:spPr/>
    </dgm:pt>
    <dgm:pt modelId="{85B4A5D9-345A-4A8C-A947-54EFB705E2BE}" type="pres">
      <dgm:prSet presAssocID="{070CC89F-18B8-49C8-92E0-015C3D3C9EDD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028DE8DE-2A06-465D-93DE-5D0F06EAE8D5}" type="pres">
      <dgm:prSet presAssocID="{070CC89F-18B8-49C8-92E0-015C3D3C9ED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907D6AB-4087-4CEE-B621-0851DFA33534}" type="pres">
      <dgm:prSet presAssocID="{070CC89F-18B8-49C8-92E0-015C3D3C9EDD}" presName="spaceRect" presStyleCnt="0"/>
      <dgm:spPr/>
    </dgm:pt>
    <dgm:pt modelId="{634B2611-C7A2-45F6-9CF8-8B2CF55AD4EF}" type="pres">
      <dgm:prSet presAssocID="{070CC89F-18B8-49C8-92E0-015C3D3C9EDD}" presName="textRect" presStyleLbl="revTx" presStyleIdx="1" presStyleCnt="8">
        <dgm:presLayoutVars>
          <dgm:chMax val="1"/>
          <dgm:chPref val="1"/>
        </dgm:presLayoutVars>
      </dgm:prSet>
      <dgm:spPr/>
    </dgm:pt>
    <dgm:pt modelId="{718522FB-3916-4FE2-A850-F85A1C53B4BF}" type="pres">
      <dgm:prSet presAssocID="{5D5B1086-3421-4D99-828E-400216B46623}" presName="sibTrans" presStyleCnt="0"/>
      <dgm:spPr/>
    </dgm:pt>
    <dgm:pt modelId="{100CE219-152B-44AB-88CA-64A4207F2C46}" type="pres">
      <dgm:prSet presAssocID="{97EDB7BA-D59A-43A0-9F70-43D321B25DA8}" presName="compNode" presStyleCnt="0"/>
      <dgm:spPr/>
    </dgm:pt>
    <dgm:pt modelId="{30DEC15C-782F-423D-BABB-E72C50358796}" type="pres">
      <dgm:prSet presAssocID="{97EDB7BA-D59A-43A0-9F70-43D321B25DA8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B9DC9DAE-CFA4-473C-845B-F22287E2584B}" type="pres">
      <dgm:prSet presAssocID="{97EDB7BA-D59A-43A0-9F70-43D321B25DA8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2EC3BC4-0EEF-4C9E-B4C7-81328AA8C37F}" type="pres">
      <dgm:prSet presAssocID="{97EDB7BA-D59A-43A0-9F70-43D321B25DA8}" presName="spaceRect" presStyleCnt="0"/>
      <dgm:spPr/>
    </dgm:pt>
    <dgm:pt modelId="{4885ADFD-5B4D-4DA8-AF91-88A27BE35F45}" type="pres">
      <dgm:prSet presAssocID="{97EDB7BA-D59A-43A0-9F70-43D321B25DA8}" presName="textRect" presStyleLbl="revTx" presStyleIdx="2" presStyleCnt="8">
        <dgm:presLayoutVars>
          <dgm:chMax val="1"/>
          <dgm:chPref val="1"/>
        </dgm:presLayoutVars>
      </dgm:prSet>
      <dgm:spPr/>
    </dgm:pt>
    <dgm:pt modelId="{1AF1D3CF-761A-44D6-8347-4A18367CF718}" type="pres">
      <dgm:prSet presAssocID="{6F770341-285B-4B3F-AD83-E8D3984EDC75}" presName="sibTrans" presStyleCnt="0"/>
      <dgm:spPr/>
    </dgm:pt>
    <dgm:pt modelId="{1936859E-30FA-4D01-9ADD-66DA6CD02177}" type="pres">
      <dgm:prSet presAssocID="{B97A38D6-D5EF-4373-B050-FFE817DDD5E7}" presName="compNode" presStyleCnt="0"/>
      <dgm:spPr/>
    </dgm:pt>
    <dgm:pt modelId="{CF39B38B-E927-42DB-960F-141520584B58}" type="pres">
      <dgm:prSet presAssocID="{B97A38D6-D5EF-4373-B050-FFE817DDD5E7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68B2AE29-6244-462E-9F71-AFB9DDB97043}" type="pres">
      <dgm:prSet presAssocID="{B97A38D6-D5EF-4373-B050-FFE817DDD5E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6F5E7644-2A48-4E97-B9FE-0A60C3A9B9CB}" type="pres">
      <dgm:prSet presAssocID="{B97A38D6-D5EF-4373-B050-FFE817DDD5E7}" presName="spaceRect" presStyleCnt="0"/>
      <dgm:spPr/>
    </dgm:pt>
    <dgm:pt modelId="{79C5F400-36ED-4471-92EC-216CA313326B}" type="pres">
      <dgm:prSet presAssocID="{B97A38D6-D5EF-4373-B050-FFE817DDD5E7}" presName="textRect" presStyleLbl="revTx" presStyleIdx="3" presStyleCnt="8">
        <dgm:presLayoutVars>
          <dgm:chMax val="1"/>
          <dgm:chPref val="1"/>
        </dgm:presLayoutVars>
      </dgm:prSet>
      <dgm:spPr/>
    </dgm:pt>
    <dgm:pt modelId="{D2AB6037-C052-470E-A09B-E368DF676D17}" type="pres">
      <dgm:prSet presAssocID="{6A97B13A-A588-41AF-95B3-3B8FD7A6A986}" presName="sibTrans" presStyleCnt="0"/>
      <dgm:spPr/>
    </dgm:pt>
    <dgm:pt modelId="{65780FE6-92BA-459E-8A10-83534F8CC6D0}" type="pres">
      <dgm:prSet presAssocID="{80676F35-6664-48F7-9252-87CACA6692EF}" presName="compNode" presStyleCnt="0"/>
      <dgm:spPr/>
    </dgm:pt>
    <dgm:pt modelId="{C928B1B6-11A9-4018-AF92-B24D6A6DA280}" type="pres">
      <dgm:prSet presAssocID="{80676F35-6664-48F7-9252-87CACA6692EF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1115014-9323-4682-95BD-BEF0CFE3BEA6}" type="pres">
      <dgm:prSet presAssocID="{80676F35-6664-48F7-9252-87CACA6692EF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 Finished"/>
        </a:ext>
      </dgm:extLst>
    </dgm:pt>
    <dgm:pt modelId="{9E3738E9-C99E-4A6B-998F-238420A2EA34}" type="pres">
      <dgm:prSet presAssocID="{80676F35-6664-48F7-9252-87CACA6692EF}" presName="spaceRect" presStyleCnt="0"/>
      <dgm:spPr/>
    </dgm:pt>
    <dgm:pt modelId="{A470D77F-E3B8-4166-B876-7D107CE87132}" type="pres">
      <dgm:prSet presAssocID="{80676F35-6664-48F7-9252-87CACA6692EF}" presName="textRect" presStyleLbl="revTx" presStyleIdx="4" presStyleCnt="8">
        <dgm:presLayoutVars>
          <dgm:chMax val="1"/>
          <dgm:chPref val="1"/>
        </dgm:presLayoutVars>
      </dgm:prSet>
      <dgm:spPr/>
    </dgm:pt>
    <dgm:pt modelId="{6C10CD35-95C6-4D57-9F61-022E5855E658}" type="pres">
      <dgm:prSet presAssocID="{49E6D35D-5C57-4393-BE0B-640325AC79B0}" presName="sibTrans" presStyleCnt="0"/>
      <dgm:spPr/>
    </dgm:pt>
    <dgm:pt modelId="{DEB96ABD-ED80-4E80-ADBA-56CC73EE1CC5}" type="pres">
      <dgm:prSet presAssocID="{4CA3C200-089F-4694-B34D-204D561A055E}" presName="compNode" presStyleCnt="0"/>
      <dgm:spPr/>
    </dgm:pt>
    <dgm:pt modelId="{BCAD7808-3E67-473F-ACE3-0C449BA9191F}" type="pres">
      <dgm:prSet presAssocID="{4CA3C200-089F-4694-B34D-204D561A055E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30DCDCDC-BE86-4ED4-B377-57CC7B993CF3}" type="pres">
      <dgm:prSet presAssocID="{4CA3C200-089F-4694-B34D-204D561A055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D4F0262-3427-4924-B81B-4779F64E8338}" type="pres">
      <dgm:prSet presAssocID="{4CA3C200-089F-4694-B34D-204D561A055E}" presName="spaceRect" presStyleCnt="0"/>
      <dgm:spPr/>
    </dgm:pt>
    <dgm:pt modelId="{505E8B35-3C2E-48A7-A051-A6E71D8B70E6}" type="pres">
      <dgm:prSet presAssocID="{4CA3C200-089F-4694-B34D-204D561A055E}" presName="textRect" presStyleLbl="revTx" presStyleIdx="5" presStyleCnt="8">
        <dgm:presLayoutVars>
          <dgm:chMax val="1"/>
          <dgm:chPref val="1"/>
        </dgm:presLayoutVars>
      </dgm:prSet>
      <dgm:spPr/>
    </dgm:pt>
    <dgm:pt modelId="{B6F71246-993F-4D61-A8D3-4A8F455AB7FD}" type="pres">
      <dgm:prSet presAssocID="{77EADA5E-7F40-4A2C-8549-FC92606E483D}" presName="sibTrans" presStyleCnt="0"/>
      <dgm:spPr/>
    </dgm:pt>
    <dgm:pt modelId="{098AC392-AE62-4534-9BD0-016F0799BF75}" type="pres">
      <dgm:prSet presAssocID="{5C905113-71DE-48E7-9744-8671D81E8ED5}" presName="compNode" presStyleCnt="0"/>
      <dgm:spPr/>
    </dgm:pt>
    <dgm:pt modelId="{18598CA2-D525-419F-B7DF-EEF0CF15EE36}" type="pres">
      <dgm:prSet presAssocID="{5C905113-71DE-48E7-9744-8671D81E8ED5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A671A442-1AD1-4DEF-981D-527D25FAF190}" type="pres">
      <dgm:prSet presAssocID="{5C905113-71DE-48E7-9744-8671D81E8ED5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D64F109-6870-4F45-9E7A-A74A1077A3CD}" type="pres">
      <dgm:prSet presAssocID="{5C905113-71DE-48E7-9744-8671D81E8ED5}" presName="spaceRect" presStyleCnt="0"/>
      <dgm:spPr/>
    </dgm:pt>
    <dgm:pt modelId="{E831C9BB-E548-43B2-B390-9660D325FB29}" type="pres">
      <dgm:prSet presAssocID="{5C905113-71DE-48E7-9744-8671D81E8ED5}" presName="textRect" presStyleLbl="revTx" presStyleIdx="6" presStyleCnt="8">
        <dgm:presLayoutVars>
          <dgm:chMax val="1"/>
          <dgm:chPref val="1"/>
        </dgm:presLayoutVars>
      </dgm:prSet>
      <dgm:spPr/>
    </dgm:pt>
    <dgm:pt modelId="{C483CD69-3B57-497B-9838-D3E2231831DF}" type="pres">
      <dgm:prSet presAssocID="{CC85C8BB-7506-454A-A3B5-6BE231B6EEC3}" presName="sibTrans" presStyleCnt="0"/>
      <dgm:spPr/>
    </dgm:pt>
    <dgm:pt modelId="{E7721DC6-6C75-4621-89DC-E4FDEF611D31}" type="pres">
      <dgm:prSet presAssocID="{9E0C5500-8988-4F78-A28B-F47EF6CDC6F3}" presName="compNode" presStyleCnt="0"/>
      <dgm:spPr/>
    </dgm:pt>
    <dgm:pt modelId="{BFDBA46E-5D70-41CE-9E43-95DAE48CB2A6}" type="pres">
      <dgm:prSet presAssocID="{9E0C5500-8988-4F78-A28B-F47EF6CDC6F3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37E50FE-E816-4B8D-90B7-A513E0DCD0CF}" type="pres">
      <dgm:prSet presAssocID="{9E0C5500-8988-4F78-A28B-F47EF6CDC6F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C7FB0C13-F282-4269-8CC3-BE111FA9FA4C}" type="pres">
      <dgm:prSet presAssocID="{9E0C5500-8988-4F78-A28B-F47EF6CDC6F3}" presName="spaceRect" presStyleCnt="0"/>
      <dgm:spPr/>
    </dgm:pt>
    <dgm:pt modelId="{D6DB88AF-C285-4AB5-AA10-BB37DBF3E8A5}" type="pres">
      <dgm:prSet presAssocID="{9E0C5500-8988-4F78-A28B-F47EF6CDC6F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27735905-659A-4B96-824F-73F50128AED4}" type="presOf" srcId="{80676F35-6664-48F7-9252-87CACA6692EF}" destId="{A470D77F-E3B8-4166-B876-7D107CE87132}" srcOrd="0" destOrd="0" presId="urn:microsoft.com/office/officeart/2018/5/layout/IconLeafLabelList"/>
    <dgm:cxn modelId="{C2B36526-05D8-4F2C-8833-CAB5A2AFC577}" type="presOf" srcId="{97EDB7BA-D59A-43A0-9F70-43D321B25DA8}" destId="{4885ADFD-5B4D-4DA8-AF91-88A27BE35F45}" srcOrd="0" destOrd="0" presId="urn:microsoft.com/office/officeart/2018/5/layout/IconLeafLabelList"/>
    <dgm:cxn modelId="{5B31A02C-44CF-4B06-9DBC-0B5A93D0F16D}" type="presOf" srcId="{070CC89F-18B8-49C8-92E0-015C3D3C9EDD}" destId="{634B2611-C7A2-45F6-9CF8-8B2CF55AD4EF}" srcOrd="0" destOrd="0" presId="urn:microsoft.com/office/officeart/2018/5/layout/IconLeafLabelList"/>
    <dgm:cxn modelId="{E6345B3D-96C3-4CB3-BEF1-F4E34578979D}" type="presOf" srcId="{977E2174-229B-43A0-B300-5C219E85D6F3}" destId="{045B6431-CF80-49DA-AE8E-E070C39B4128}" srcOrd="0" destOrd="0" presId="urn:microsoft.com/office/officeart/2018/5/layout/IconLeafLabelList"/>
    <dgm:cxn modelId="{CE12A25F-8ABE-4D7C-9B83-D1BA7FC5AD10}" srcId="{977E2174-229B-43A0-B300-5C219E85D6F3}" destId="{070CC89F-18B8-49C8-92E0-015C3D3C9EDD}" srcOrd="1" destOrd="0" parTransId="{75AD440D-A8E8-44EB-A85A-BA696C608B1B}" sibTransId="{5D5B1086-3421-4D99-828E-400216B46623}"/>
    <dgm:cxn modelId="{31F0A241-CC30-4038-B0D4-C562D19F3AFE}" type="presOf" srcId="{4CA3C200-089F-4694-B34D-204D561A055E}" destId="{505E8B35-3C2E-48A7-A051-A6E71D8B70E6}" srcOrd="0" destOrd="0" presId="urn:microsoft.com/office/officeart/2018/5/layout/IconLeafLabelList"/>
    <dgm:cxn modelId="{576D8A47-D658-47E9-8CCB-2CDE828907F2}" srcId="{977E2174-229B-43A0-B300-5C219E85D6F3}" destId="{B97A38D6-D5EF-4373-B050-FFE817DDD5E7}" srcOrd="3" destOrd="0" parTransId="{9AA9E2F0-CE5C-4580-840A-91CD3D98F906}" sibTransId="{6A97B13A-A588-41AF-95B3-3B8FD7A6A986}"/>
    <dgm:cxn modelId="{0A4CEF4B-057B-4775-865C-EAFCCF2A4042}" srcId="{977E2174-229B-43A0-B300-5C219E85D6F3}" destId="{9E0C5500-8988-4F78-A28B-F47EF6CDC6F3}" srcOrd="7" destOrd="0" parTransId="{80AF9FDB-1B73-4E42-A419-3B108D2F93B6}" sibTransId="{18989EDB-6F18-4651-9377-CA89A743D726}"/>
    <dgm:cxn modelId="{F6840F4F-9517-4BF5-AAEB-8775284201A2}" srcId="{977E2174-229B-43A0-B300-5C219E85D6F3}" destId="{E1D31FB0-4CE5-4B47-8D6B-E8C63004B0F5}" srcOrd="0" destOrd="0" parTransId="{36012E41-8371-4541-9E4B-C38DE5DCCBE6}" sibTransId="{A8FF6487-D941-417F-A4D9-EC158900B1DB}"/>
    <dgm:cxn modelId="{B8EC4857-B2B1-4E3A-87C7-42C2EBCAE1AC}" type="presOf" srcId="{5C905113-71DE-48E7-9744-8671D81E8ED5}" destId="{E831C9BB-E548-43B2-B390-9660D325FB29}" srcOrd="0" destOrd="0" presId="urn:microsoft.com/office/officeart/2018/5/layout/IconLeafLabelList"/>
    <dgm:cxn modelId="{337B0B7D-115E-4790-ABA2-376B8A58ACDD}" type="presOf" srcId="{B97A38D6-D5EF-4373-B050-FFE817DDD5E7}" destId="{79C5F400-36ED-4471-92EC-216CA313326B}" srcOrd="0" destOrd="0" presId="urn:microsoft.com/office/officeart/2018/5/layout/IconLeafLabelList"/>
    <dgm:cxn modelId="{5B05FFB4-B654-4865-995A-5622AE20EA08}" srcId="{977E2174-229B-43A0-B300-5C219E85D6F3}" destId="{97EDB7BA-D59A-43A0-9F70-43D321B25DA8}" srcOrd="2" destOrd="0" parTransId="{6BFE9099-7E7C-4917-AE18-4C2A821A96A9}" sibTransId="{6F770341-285B-4B3F-AD83-E8D3984EDC75}"/>
    <dgm:cxn modelId="{446750D8-C7ED-475F-81DD-BD74E9B8E76D}" srcId="{977E2174-229B-43A0-B300-5C219E85D6F3}" destId="{5C905113-71DE-48E7-9744-8671D81E8ED5}" srcOrd="6" destOrd="0" parTransId="{1E1F3A8B-329E-4512-9225-41173FEF7DCA}" sibTransId="{CC85C8BB-7506-454A-A3B5-6BE231B6EEC3}"/>
    <dgm:cxn modelId="{17F7D7D8-DFA3-4EEB-B6CF-7FDA9AD8EE5D}" type="presOf" srcId="{9E0C5500-8988-4F78-A28B-F47EF6CDC6F3}" destId="{D6DB88AF-C285-4AB5-AA10-BB37DBF3E8A5}" srcOrd="0" destOrd="0" presId="urn:microsoft.com/office/officeart/2018/5/layout/IconLeafLabelList"/>
    <dgm:cxn modelId="{8EF178E4-CA0F-45BF-91A9-AAC006F81596}" type="presOf" srcId="{E1D31FB0-4CE5-4B47-8D6B-E8C63004B0F5}" destId="{3A47A2D6-9963-4EF6-8FFD-C7B5E3DFDB5E}" srcOrd="0" destOrd="0" presId="urn:microsoft.com/office/officeart/2018/5/layout/IconLeafLabelList"/>
    <dgm:cxn modelId="{16B74EEF-70F0-4286-B723-D98E4961266A}" srcId="{977E2174-229B-43A0-B300-5C219E85D6F3}" destId="{80676F35-6664-48F7-9252-87CACA6692EF}" srcOrd="4" destOrd="0" parTransId="{7858154D-2F76-41BA-9CAC-ECF57319C8ED}" sibTransId="{49E6D35D-5C57-4393-BE0B-640325AC79B0}"/>
    <dgm:cxn modelId="{D59D6DF5-6757-47C8-B93B-D2F025D8A1EA}" srcId="{977E2174-229B-43A0-B300-5C219E85D6F3}" destId="{4CA3C200-089F-4694-B34D-204D561A055E}" srcOrd="5" destOrd="0" parTransId="{B5EB138D-C8E0-461A-9052-FC937BE3EB7C}" sibTransId="{77EADA5E-7F40-4A2C-8549-FC92606E483D}"/>
    <dgm:cxn modelId="{140E4DDF-1E93-44E9-A42B-E77EE24C427D}" type="presParOf" srcId="{045B6431-CF80-49DA-AE8E-E070C39B4128}" destId="{0F63F128-BBBA-48E9-97CF-06F15780F985}" srcOrd="0" destOrd="0" presId="urn:microsoft.com/office/officeart/2018/5/layout/IconLeafLabelList"/>
    <dgm:cxn modelId="{D96EF715-9C91-43F1-A04F-FB6EDF7A9989}" type="presParOf" srcId="{0F63F128-BBBA-48E9-97CF-06F15780F985}" destId="{BD391D27-2330-4D0C-B4D0-CB0157C032E4}" srcOrd="0" destOrd="0" presId="urn:microsoft.com/office/officeart/2018/5/layout/IconLeafLabelList"/>
    <dgm:cxn modelId="{CE43A0C2-C33C-4B89-B153-819FF3508CC3}" type="presParOf" srcId="{0F63F128-BBBA-48E9-97CF-06F15780F985}" destId="{92EEB20E-D88B-4332-8909-3FAF5B225580}" srcOrd="1" destOrd="0" presId="urn:microsoft.com/office/officeart/2018/5/layout/IconLeafLabelList"/>
    <dgm:cxn modelId="{4E78A6B4-1238-4A92-8EA7-63A274807D3A}" type="presParOf" srcId="{0F63F128-BBBA-48E9-97CF-06F15780F985}" destId="{04561746-C4EB-4DA6-AA70-84EB27420323}" srcOrd="2" destOrd="0" presId="urn:microsoft.com/office/officeart/2018/5/layout/IconLeafLabelList"/>
    <dgm:cxn modelId="{D4D8BB3C-5978-4A92-A4FE-1A8FB98F0180}" type="presParOf" srcId="{0F63F128-BBBA-48E9-97CF-06F15780F985}" destId="{3A47A2D6-9963-4EF6-8FFD-C7B5E3DFDB5E}" srcOrd="3" destOrd="0" presId="urn:microsoft.com/office/officeart/2018/5/layout/IconLeafLabelList"/>
    <dgm:cxn modelId="{45B0CF2F-FCE0-40DB-B436-A5348DCC0DA7}" type="presParOf" srcId="{045B6431-CF80-49DA-AE8E-E070C39B4128}" destId="{79506628-7C31-4561-9962-A38BECD627FA}" srcOrd="1" destOrd="0" presId="urn:microsoft.com/office/officeart/2018/5/layout/IconLeafLabelList"/>
    <dgm:cxn modelId="{40824139-E3DA-4194-B922-F47AE752E1E9}" type="presParOf" srcId="{045B6431-CF80-49DA-AE8E-E070C39B4128}" destId="{D12B18DD-A1F6-48F4-8334-64D4CC9E9C0B}" srcOrd="2" destOrd="0" presId="urn:microsoft.com/office/officeart/2018/5/layout/IconLeafLabelList"/>
    <dgm:cxn modelId="{6D2B580B-D350-45A1-B6F4-14B99EE83A34}" type="presParOf" srcId="{D12B18DD-A1F6-48F4-8334-64D4CC9E9C0B}" destId="{85B4A5D9-345A-4A8C-A947-54EFB705E2BE}" srcOrd="0" destOrd="0" presId="urn:microsoft.com/office/officeart/2018/5/layout/IconLeafLabelList"/>
    <dgm:cxn modelId="{65D25EC9-61D8-4966-94C0-202EE63AFE86}" type="presParOf" srcId="{D12B18DD-A1F6-48F4-8334-64D4CC9E9C0B}" destId="{028DE8DE-2A06-465D-93DE-5D0F06EAE8D5}" srcOrd="1" destOrd="0" presId="urn:microsoft.com/office/officeart/2018/5/layout/IconLeafLabelList"/>
    <dgm:cxn modelId="{3CD5A57B-F900-4604-A165-DF6E50B4551C}" type="presParOf" srcId="{D12B18DD-A1F6-48F4-8334-64D4CC9E9C0B}" destId="{9907D6AB-4087-4CEE-B621-0851DFA33534}" srcOrd="2" destOrd="0" presId="urn:microsoft.com/office/officeart/2018/5/layout/IconLeafLabelList"/>
    <dgm:cxn modelId="{3128B954-DBEF-42A5-B1D0-BF1D72890101}" type="presParOf" srcId="{D12B18DD-A1F6-48F4-8334-64D4CC9E9C0B}" destId="{634B2611-C7A2-45F6-9CF8-8B2CF55AD4EF}" srcOrd="3" destOrd="0" presId="urn:microsoft.com/office/officeart/2018/5/layout/IconLeafLabelList"/>
    <dgm:cxn modelId="{F956B097-4B74-4F4D-9017-A8063941E726}" type="presParOf" srcId="{045B6431-CF80-49DA-AE8E-E070C39B4128}" destId="{718522FB-3916-4FE2-A850-F85A1C53B4BF}" srcOrd="3" destOrd="0" presId="urn:microsoft.com/office/officeart/2018/5/layout/IconLeafLabelList"/>
    <dgm:cxn modelId="{18E90E58-DFE2-4542-BFF1-F994F23995D7}" type="presParOf" srcId="{045B6431-CF80-49DA-AE8E-E070C39B4128}" destId="{100CE219-152B-44AB-88CA-64A4207F2C46}" srcOrd="4" destOrd="0" presId="urn:microsoft.com/office/officeart/2018/5/layout/IconLeafLabelList"/>
    <dgm:cxn modelId="{4CEC7416-F9D3-453B-AA13-4EFFAF877BCD}" type="presParOf" srcId="{100CE219-152B-44AB-88CA-64A4207F2C46}" destId="{30DEC15C-782F-423D-BABB-E72C50358796}" srcOrd="0" destOrd="0" presId="urn:microsoft.com/office/officeart/2018/5/layout/IconLeafLabelList"/>
    <dgm:cxn modelId="{0D6645EB-9A84-4217-BEFB-673AC529AF44}" type="presParOf" srcId="{100CE219-152B-44AB-88CA-64A4207F2C46}" destId="{B9DC9DAE-CFA4-473C-845B-F22287E2584B}" srcOrd="1" destOrd="0" presId="urn:microsoft.com/office/officeart/2018/5/layout/IconLeafLabelList"/>
    <dgm:cxn modelId="{51C7C96E-FAE2-40B6-885F-C52A1BE11824}" type="presParOf" srcId="{100CE219-152B-44AB-88CA-64A4207F2C46}" destId="{82EC3BC4-0EEF-4C9E-B4C7-81328AA8C37F}" srcOrd="2" destOrd="0" presId="urn:microsoft.com/office/officeart/2018/5/layout/IconLeafLabelList"/>
    <dgm:cxn modelId="{B0B755A9-1506-478A-9895-815961F56548}" type="presParOf" srcId="{100CE219-152B-44AB-88CA-64A4207F2C46}" destId="{4885ADFD-5B4D-4DA8-AF91-88A27BE35F45}" srcOrd="3" destOrd="0" presId="urn:microsoft.com/office/officeart/2018/5/layout/IconLeafLabelList"/>
    <dgm:cxn modelId="{B84F9748-F944-41A9-A1FA-F3C81647AA23}" type="presParOf" srcId="{045B6431-CF80-49DA-AE8E-E070C39B4128}" destId="{1AF1D3CF-761A-44D6-8347-4A18367CF718}" srcOrd="5" destOrd="0" presId="urn:microsoft.com/office/officeart/2018/5/layout/IconLeafLabelList"/>
    <dgm:cxn modelId="{8330E297-CE3A-4D69-BD88-9C244E5F60DD}" type="presParOf" srcId="{045B6431-CF80-49DA-AE8E-E070C39B4128}" destId="{1936859E-30FA-4D01-9ADD-66DA6CD02177}" srcOrd="6" destOrd="0" presId="urn:microsoft.com/office/officeart/2018/5/layout/IconLeafLabelList"/>
    <dgm:cxn modelId="{5F268CDF-A403-4BB0-99D3-EB79158D5695}" type="presParOf" srcId="{1936859E-30FA-4D01-9ADD-66DA6CD02177}" destId="{CF39B38B-E927-42DB-960F-141520584B58}" srcOrd="0" destOrd="0" presId="urn:microsoft.com/office/officeart/2018/5/layout/IconLeafLabelList"/>
    <dgm:cxn modelId="{952F8A5B-BCA2-45EE-AB9F-4F01F20CB51B}" type="presParOf" srcId="{1936859E-30FA-4D01-9ADD-66DA6CD02177}" destId="{68B2AE29-6244-462E-9F71-AFB9DDB97043}" srcOrd="1" destOrd="0" presId="urn:microsoft.com/office/officeart/2018/5/layout/IconLeafLabelList"/>
    <dgm:cxn modelId="{3E6E9696-C0CF-4926-9948-9B4DB31212C0}" type="presParOf" srcId="{1936859E-30FA-4D01-9ADD-66DA6CD02177}" destId="{6F5E7644-2A48-4E97-B9FE-0A60C3A9B9CB}" srcOrd="2" destOrd="0" presId="urn:microsoft.com/office/officeart/2018/5/layout/IconLeafLabelList"/>
    <dgm:cxn modelId="{CD2CDF51-1D16-4409-B348-D1B55B4BAA13}" type="presParOf" srcId="{1936859E-30FA-4D01-9ADD-66DA6CD02177}" destId="{79C5F400-36ED-4471-92EC-216CA313326B}" srcOrd="3" destOrd="0" presId="urn:microsoft.com/office/officeart/2018/5/layout/IconLeafLabelList"/>
    <dgm:cxn modelId="{10EA5634-3CD4-454C-B4E6-7300C6C65CCA}" type="presParOf" srcId="{045B6431-CF80-49DA-AE8E-E070C39B4128}" destId="{D2AB6037-C052-470E-A09B-E368DF676D17}" srcOrd="7" destOrd="0" presId="urn:microsoft.com/office/officeart/2018/5/layout/IconLeafLabelList"/>
    <dgm:cxn modelId="{7DFB7D47-F96E-42F9-B181-4A0569D00997}" type="presParOf" srcId="{045B6431-CF80-49DA-AE8E-E070C39B4128}" destId="{65780FE6-92BA-459E-8A10-83534F8CC6D0}" srcOrd="8" destOrd="0" presId="urn:microsoft.com/office/officeart/2018/5/layout/IconLeafLabelList"/>
    <dgm:cxn modelId="{28141B33-3AF4-44C2-8614-8664D3C79F45}" type="presParOf" srcId="{65780FE6-92BA-459E-8A10-83534F8CC6D0}" destId="{C928B1B6-11A9-4018-AF92-B24D6A6DA280}" srcOrd="0" destOrd="0" presId="urn:microsoft.com/office/officeart/2018/5/layout/IconLeafLabelList"/>
    <dgm:cxn modelId="{FB3AFCF9-09BF-4C4B-8A52-F9B142CD0975}" type="presParOf" srcId="{65780FE6-92BA-459E-8A10-83534F8CC6D0}" destId="{41115014-9323-4682-95BD-BEF0CFE3BEA6}" srcOrd="1" destOrd="0" presId="urn:microsoft.com/office/officeart/2018/5/layout/IconLeafLabelList"/>
    <dgm:cxn modelId="{6DD52688-1B6E-45DB-9734-3A8895D658FF}" type="presParOf" srcId="{65780FE6-92BA-459E-8A10-83534F8CC6D0}" destId="{9E3738E9-C99E-4A6B-998F-238420A2EA34}" srcOrd="2" destOrd="0" presId="urn:microsoft.com/office/officeart/2018/5/layout/IconLeafLabelList"/>
    <dgm:cxn modelId="{9EFDD283-4966-4B7D-AFAE-A462CF161330}" type="presParOf" srcId="{65780FE6-92BA-459E-8A10-83534F8CC6D0}" destId="{A470D77F-E3B8-4166-B876-7D107CE87132}" srcOrd="3" destOrd="0" presId="urn:microsoft.com/office/officeart/2018/5/layout/IconLeafLabelList"/>
    <dgm:cxn modelId="{60DED109-AAFA-4E09-8713-A7F9E18B98B8}" type="presParOf" srcId="{045B6431-CF80-49DA-AE8E-E070C39B4128}" destId="{6C10CD35-95C6-4D57-9F61-022E5855E658}" srcOrd="9" destOrd="0" presId="urn:microsoft.com/office/officeart/2018/5/layout/IconLeafLabelList"/>
    <dgm:cxn modelId="{2230C635-A823-4CBC-9DFF-670D71779E7F}" type="presParOf" srcId="{045B6431-CF80-49DA-AE8E-E070C39B4128}" destId="{DEB96ABD-ED80-4E80-ADBA-56CC73EE1CC5}" srcOrd="10" destOrd="0" presId="urn:microsoft.com/office/officeart/2018/5/layout/IconLeafLabelList"/>
    <dgm:cxn modelId="{03CB8339-E29B-4164-A9DE-6C7996E42B9B}" type="presParOf" srcId="{DEB96ABD-ED80-4E80-ADBA-56CC73EE1CC5}" destId="{BCAD7808-3E67-473F-ACE3-0C449BA9191F}" srcOrd="0" destOrd="0" presId="urn:microsoft.com/office/officeart/2018/5/layout/IconLeafLabelList"/>
    <dgm:cxn modelId="{500B06BF-2082-4935-9F3F-DD376CB2B94E}" type="presParOf" srcId="{DEB96ABD-ED80-4E80-ADBA-56CC73EE1CC5}" destId="{30DCDCDC-BE86-4ED4-B377-57CC7B993CF3}" srcOrd="1" destOrd="0" presId="urn:microsoft.com/office/officeart/2018/5/layout/IconLeafLabelList"/>
    <dgm:cxn modelId="{0739868D-B45B-44D8-B1F8-E6564F6A075A}" type="presParOf" srcId="{DEB96ABD-ED80-4E80-ADBA-56CC73EE1CC5}" destId="{DD4F0262-3427-4924-B81B-4779F64E8338}" srcOrd="2" destOrd="0" presId="urn:microsoft.com/office/officeart/2018/5/layout/IconLeafLabelList"/>
    <dgm:cxn modelId="{C9C89A74-77D0-4572-967C-055F45C1B5C4}" type="presParOf" srcId="{DEB96ABD-ED80-4E80-ADBA-56CC73EE1CC5}" destId="{505E8B35-3C2E-48A7-A051-A6E71D8B70E6}" srcOrd="3" destOrd="0" presId="urn:microsoft.com/office/officeart/2018/5/layout/IconLeafLabelList"/>
    <dgm:cxn modelId="{0C062A27-5980-43CD-950B-126054DA8A8B}" type="presParOf" srcId="{045B6431-CF80-49DA-AE8E-E070C39B4128}" destId="{B6F71246-993F-4D61-A8D3-4A8F455AB7FD}" srcOrd="11" destOrd="0" presId="urn:microsoft.com/office/officeart/2018/5/layout/IconLeafLabelList"/>
    <dgm:cxn modelId="{BEF694F5-46AF-48B3-9A7F-80CA89225931}" type="presParOf" srcId="{045B6431-CF80-49DA-AE8E-E070C39B4128}" destId="{098AC392-AE62-4534-9BD0-016F0799BF75}" srcOrd="12" destOrd="0" presId="urn:microsoft.com/office/officeart/2018/5/layout/IconLeafLabelList"/>
    <dgm:cxn modelId="{AAE02CAB-977F-4FFD-A1DB-AE0F30867497}" type="presParOf" srcId="{098AC392-AE62-4534-9BD0-016F0799BF75}" destId="{18598CA2-D525-419F-B7DF-EEF0CF15EE36}" srcOrd="0" destOrd="0" presId="urn:microsoft.com/office/officeart/2018/5/layout/IconLeafLabelList"/>
    <dgm:cxn modelId="{2EB77DBD-2948-4AF8-A794-1F31B9F3D3AD}" type="presParOf" srcId="{098AC392-AE62-4534-9BD0-016F0799BF75}" destId="{A671A442-1AD1-4DEF-981D-527D25FAF190}" srcOrd="1" destOrd="0" presId="urn:microsoft.com/office/officeart/2018/5/layout/IconLeafLabelList"/>
    <dgm:cxn modelId="{B88E35CC-0D91-4795-AEE3-DC6508B3D739}" type="presParOf" srcId="{098AC392-AE62-4534-9BD0-016F0799BF75}" destId="{BD64F109-6870-4F45-9E7A-A74A1077A3CD}" srcOrd="2" destOrd="0" presId="urn:microsoft.com/office/officeart/2018/5/layout/IconLeafLabelList"/>
    <dgm:cxn modelId="{42A53F8D-FA84-41A3-A570-184CF14CB521}" type="presParOf" srcId="{098AC392-AE62-4534-9BD0-016F0799BF75}" destId="{E831C9BB-E548-43B2-B390-9660D325FB29}" srcOrd="3" destOrd="0" presId="urn:microsoft.com/office/officeart/2018/5/layout/IconLeafLabelList"/>
    <dgm:cxn modelId="{FC57D5F3-08DC-432D-8F1F-5129150DD713}" type="presParOf" srcId="{045B6431-CF80-49DA-AE8E-E070C39B4128}" destId="{C483CD69-3B57-497B-9838-D3E2231831DF}" srcOrd="13" destOrd="0" presId="urn:microsoft.com/office/officeart/2018/5/layout/IconLeafLabelList"/>
    <dgm:cxn modelId="{D33A478D-F6C7-464D-A660-393F3D492513}" type="presParOf" srcId="{045B6431-CF80-49DA-AE8E-E070C39B4128}" destId="{E7721DC6-6C75-4621-89DC-E4FDEF611D31}" srcOrd="14" destOrd="0" presId="urn:microsoft.com/office/officeart/2018/5/layout/IconLeafLabelList"/>
    <dgm:cxn modelId="{DCF0F5BE-5097-4F79-AF98-5FC874BA0325}" type="presParOf" srcId="{E7721DC6-6C75-4621-89DC-E4FDEF611D31}" destId="{BFDBA46E-5D70-41CE-9E43-95DAE48CB2A6}" srcOrd="0" destOrd="0" presId="urn:microsoft.com/office/officeart/2018/5/layout/IconLeafLabelList"/>
    <dgm:cxn modelId="{E77EEAD5-83F6-473E-ACFE-C6239CFEA30E}" type="presParOf" srcId="{E7721DC6-6C75-4621-89DC-E4FDEF611D31}" destId="{437E50FE-E816-4B8D-90B7-A513E0DCD0CF}" srcOrd="1" destOrd="0" presId="urn:microsoft.com/office/officeart/2018/5/layout/IconLeafLabelList"/>
    <dgm:cxn modelId="{46FB2B5D-ADF9-4F31-8A10-805A2248A92E}" type="presParOf" srcId="{E7721DC6-6C75-4621-89DC-E4FDEF611D31}" destId="{C7FB0C13-F282-4269-8CC3-BE111FA9FA4C}" srcOrd="2" destOrd="0" presId="urn:microsoft.com/office/officeart/2018/5/layout/IconLeafLabelList"/>
    <dgm:cxn modelId="{7A46E37D-A5E7-4A06-959C-9013FA4478C4}" type="presParOf" srcId="{E7721DC6-6C75-4621-89DC-E4FDEF611D31}" destId="{D6DB88AF-C285-4AB5-AA10-BB37DBF3E8A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DDE534-F2B6-4881-B803-7E1195D8AC2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3A6EEA7-EFD7-4525-904E-19E7B81EC497}">
      <dgm:prSet/>
      <dgm:spPr/>
      <dgm:t>
        <a:bodyPr/>
        <a:lstStyle/>
        <a:p>
          <a:pPr>
            <a:defRPr cap="all"/>
          </a:pPr>
          <a:r>
            <a:rPr lang="en-US" i="0"/>
            <a:t>Convenience</a:t>
          </a:r>
          <a:endParaRPr lang="en-US"/>
        </a:p>
      </dgm:t>
    </dgm:pt>
    <dgm:pt modelId="{4EAE9426-07A1-4463-B777-D4FA982A499F}" type="parTrans" cxnId="{5FE8A711-98A1-42C5-B861-70D280FE4217}">
      <dgm:prSet/>
      <dgm:spPr/>
      <dgm:t>
        <a:bodyPr/>
        <a:lstStyle/>
        <a:p>
          <a:endParaRPr lang="en-US"/>
        </a:p>
      </dgm:t>
    </dgm:pt>
    <dgm:pt modelId="{AFE1C78B-B5E8-4C4A-8326-7CA583A53302}" type="sibTrans" cxnId="{5FE8A711-98A1-42C5-B861-70D280FE4217}">
      <dgm:prSet/>
      <dgm:spPr/>
      <dgm:t>
        <a:bodyPr/>
        <a:lstStyle/>
        <a:p>
          <a:endParaRPr lang="en-US"/>
        </a:p>
      </dgm:t>
    </dgm:pt>
    <dgm:pt modelId="{F3ACBF82-703D-4C37-8AC7-67D009837A95}">
      <dgm:prSet/>
      <dgm:spPr/>
      <dgm:t>
        <a:bodyPr/>
        <a:lstStyle/>
        <a:p>
          <a:pPr>
            <a:defRPr cap="all"/>
          </a:pPr>
          <a:r>
            <a:rPr lang="en-US" i="0"/>
            <a:t>Support local farmers and businesses</a:t>
          </a:r>
          <a:endParaRPr lang="en-US"/>
        </a:p>
      </dgm:t>
    </dgm:pt>
    <dgm:pt modelId="{3DBD8436-1A64-4A6E-8F79-F905DBF2EC29}" type="parTrans" cxnId="{8B93A50C-317B-4D0A-ABB9-C7848CAA113E}">
      <dgm:prSet/>
      <dgm:spPr/>
      <dgm:t>
        <a:bodyPr/>
        <a:lstStyle/>
        <a:p>
          <a:endParaRPr lang="en-US"/>
        </a:p>
      </dgm:t>
    </dgm:pt>
    <dgm:pt modelId="{85E4511B-FAF5-4513-BC56-A570A83C8F26}" type="sibTrans" cxnId="{8B93A50C-317B-4D0A-ABB9-C7848CAA113E}">
      <dgm:prSet/>
      <dgm:spPr/>
      <dgm:t>
        <a:bodyPr/>
        <a:lstStyle/>
        <a:p>
          <a:endParaRPr lang="en-US"/>
        </a:p>
      </dgm:t>
    </dgm:pt>
    <dgm:pt modelId="{BB791233-D0FD-4828-A8E8-8D4CD23669DB}">
      <dgm:prSet/>
      <dgm:spPr/>
      <dgm:t>
        <a:bodyPr/>
        <a:lstStyle/>
        <a:p>
          <a:pPr>
            <a:defRPr cap="all"/>
          </a:pPr>
          <a:r>
            <a:rPr lang="en-US" i="0"/>
            <a:t>Time and Money Savings</a:t>
          </a:r>
          <a:endParaRPr lang="en-US"/>
        </a:p>
      </dgm:t>
    </dgm:pt>
    <dgm:pt modelId="{5E2580FC-A96D-487D-8E9B-DF803F849190}" type="parTrans" cxnId="{10C5BA0E-F3DA-4C61-86CF-AECA85348D04}">
      <dgm:prSet/>
      <dgm:spPr/>
      <dgm:t>
        <a:bodyPr/>
        <a:lstStyle/>
        <a:p>
          <a:endParaRPr lang="en-US"/>
        </a:p>
      </dgm:t>
    </dgm:pt>
    <dgm:pt modelId="{674BCE33-5568-4D85-BDC4-06A4BDE54F11}" type="sibTrans" cxnId="{10C5BA0E-F3DA-4C61-86CF-AECA85348D04}">
      <dgm:prSet/>
      <dgm:spPr/>
      <dgm:t>
        <a:bodyPr/>
        <a:lstStyle/>
        <a:p>
          <a:endParaRPr lang="en-US"/>
        </a:p>
      </dgm:t>
    </dgm:pt>
    <dgm:pt modelId="{87C46F7E-9EE7-4177-A312-D5186B140BC2}">
      <dgm:prSet/>
      <dgm:spPr/>
      <dgm:t>
        <a:bodyPr/>
        <a:lstStyle/>
        <a:p>
          <a:pPr>
            <a:defRPr cap="all"/>
          </a:pPr>
          <a:r>
            <a:rPr lang="en-US" i="0"/>
            <a:t>Reliable and Fast Delivery</a:t>
          </a:r>
          <a:endParaRPr lang="en-US"/>
        </a:p>
      </dgm:t>
    </dgm:pt>
    <dgm:pt modelId="{13E5C200-B7CD-428B-BCC9-4C6EE77AB9D0}" type="parTrans" cxnId="{81AA7A0C-2797-43A0-AEC6-DADCB49F240B}">
      <dgm:prSet/>
      <dgm:spPr/>
      <dgm:t>
        <a:bodyPr/>
        <a:lstStyle/>
        <a:p>
          <a:endParaRPr lang="en-US"/>
        </a:p>
      </dgm:t>
    </dgm:pt>
    <dgm:pt modelId="{D7AEDDC4-C54C-413C-B4E9-7E794335E935}" type="sibTrans" cxnId="{81AA7A0C-2797-43A0-AEC6-DADCB49F240B}">
      <dgm:prSet/>
      <dgm:spPr/>
      <dgm:t>
        <a:bodyPr/>
        <a:lstStyle/>
        <a:p>
          <a:endParaRPr lang="en-US"/>
        </a:p>
      </dgm:t>
    </dgm:pt>
    <dgm:pt modelId="{61DD7911-94BC-4118-A436-6AE0525CF3E8}">
      <dgm:prSet/>
      <dgm:spPr/>
      <dgm:t>
        <a:bodyPr/>
        <a:lstStyle/>
        <a:p>
          <a:pPr>
            <a:defRPr cap="all"/>
          </a:pPr>
          <a:r>
            <a:rPr lang="en-US" i="0"/>
            <a:t>Customization and Variety</a:t>
          </a:r>
          <a:endParaRPr lang="en-US"/>
        </a:p>
      </dgm:t>
    </dgm:pt>
    <dgm:pt modelId="{2D4597D4-46DF-4EFE-8318-FC1371043A3D}" type="parTrans" cxnId="{AE26FA43-1D88-4E4B-A365-69A05A7BFCEB}">
      <dgm:prSet/>
      <dgm:spPr/>
      <dgm:t>
        <a:bodyPr/>
        <a:lstStyle/>
        <a:p>
          <a:endParaRPr lang="en-US"/>
        </a:p>
      </dgm:t>
    </dgm:pt>
    <dgm:pt modelId="{166B2DA4-95FE-4FCF-A1E6-3BF5ECA46947}" type="sibTrans" cxnId="{AE26FA43-1D88-4E4B-A365-69A05A7BFCEB}">
      <dgm:prSet/>
      <dgm:spPr/>
      <dgm:t>
        <a:bodyPr/>
        <a:lstStyle/>
        <a:p>
          <a:endParaRPr lang="en-US"/>
        </a:p>
      </dgm:t>
    </dgm:pt>
    <dgm:pt modelId="{5B1DD6CB-5DB4-4566-A039-BECFD145B363}">
      <dgm:prSet/>
      <dgm:spPr/>
      <dgm:t>
        <a:bodyPr/>
        <a:lstStyle/>
        <a:p>
          <a:pPr>
            <a:defRPr cap="all"/>
          </a:pPr>
          <a:r>
            <a:rPr lang="en-US" i="0"/>
            <a:t>Community Building</a:t>
          </a:r>
          <a:endParaRPr lang="en-US"/>
        </a:p>
      </dgm:t>
    </dgm:pt>
    <dgm:pt modelId="{AD525B78-5226-456F-8E57-4E3F82C5350A}" type="parTrans" cxnId="{DA109BB0-CF0A-4BB2-8A95-A7BC1056FBC1}">
      <dgm:prSet/>
      <dgm:spPr/>
      <dgm:t>
        <a:bodyPr/>
        <a:lstStyle/>
        <a:p>
          <a:endParaRPr lang="en-US"/>
        </a:p>
      </dgm:t>
    </dgm:pt>
    <dgm:pt modelId="{1A63C6EF-94A6-463D-8838-B1D9C8447E92}" type="sibTrans" cxnId="{DA109BB0-CF0A-4BB2-8A95-A7BC1056FBC1}">
      <dgm:prSet/>
      <dgm:spPr/>
      <dgm:t>
        <a:bodyPr/>
        <a:lstStyle/>
        <a:p>
          <a:endParaRPr lang="en-US"/>
        </a:p>
      </dgm:t>
    </dgm:pt>
    <dgm:pt modelId="{0766E75D-F8CE-4C1A-8EC9-77A7D8C513CC}" type="pres">
      <dgm:prSet presAssocID="{EDDDE534-F2B6-4881-B803-7E1195D8AC27}" presName="root" presStyleCnt="0">
        <dgm:presLayoutVars>
          <dgm:dir/>
          <dgm:resizeHandles val="exact"/>
        </dgm:presLayoutVars>
      </dgm:prSet>
      <dgm:spPr/>
    </dgm:pt>
    <dgm:pt modelId="{E91FECE0-532E-4373-83E9-F5217FFD36D2}" type="pres">
      <dgm:prSet presAssocID="{13A6EEA7-EFD7-4525-904E-19E7B81EC497}" presName="compNode" presStyleCnt="0"/>
      <dgm:spPr/>
    </dgm:pt>
    <dgm:pt modelId="{2BA1DDAE-5C6E-47AF-8785-0B9FA26B57A3}" type="pres">
      <dgm:prSet presAssocID="{13A6EEA7-EFD7-4525-904E-19E7B81EC497}" presName="iconBgRect" presStyleLbl="bgShp" presStyleIdx="0" presStyleCnt="6"/>
      <dgm:spPr/>
    </dgm:pt>
    <dgm:pt modelId="{9ED4A619-3BEC-4563-B7E0-EA302BC1CC63}" type="pres">
      <dgm:prSet presAssocID="{13A6EEA7-EFD7-4525-904E-19E7B81EC49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4BBEFFE-DAB3-4B0B-8E22-8E76A6815B86}" type="pres">
      <dgm:prSet presAssocID="{13A6EEA7-EFD7-4525-904E-19E7B81EC497}" presName="spaceRect" presStyleCnt="0"/>
      <dgm:spPr/>
    </dgm:pt>
    <dgm:pt modelId="{7EF00495-015F-4FAE-A654-97C260CCE77A}" type="pres">
      <dgm:prSet presAssocID="{13A6EEA7-EFD7-4525-904E-19E7B81EC497}" presName="textRect" presStyleLbl="revTx" presStyleIdx="0" presStyleCnt="6">
        <dgm:presLayoutVars>
          <dgm:chMax val="1"/>
          <dgm:chPref val="1"/>
        </dgm:presLayoutVars>
      </dgm:prSet>
      <dgm:spPr/>
    </dgm:pt>
    <dgm:pt modelId="{A585AAFB-DB37-4B2A-91FA-09A2CEE946A9}" type="pres">
      <dgm:prSet presAssocID="{AFE1C78B-B5E8-4C4A-8326-7CA583A53302}" presName="sibTrans" presStyleCnt="0"/>
      <dgm:spPr/>
    </dgm:pt>
    <dgm:pt modelId="{D75E590E-6671-4DF8-8FB3-6CC96FB92D17}" type="pres">
      <dgm:prSet presAssocID="{F3ACBF82-703D-4C37-8AC7-67D009837A95}" presName="compNode" presStyleCnt="0"/>
      <dgm:spPr/>
    </dgm:pt>
    <dgm:pt modelId="{BE4403BA-F88D-4BA5-A05D-DAC76BF9A897}" type="pres">
      <dgm:prSet presAssocID="{F3ACBF82-703D-4C37-8AC7-67D009837A95}" presName="iconBgRect" presStyleLbl="bgShp" presStyleIdx="1" presStyleCnt="6"/>
      <dgm:spPr/>
    </dgm:pt>
    <dgm:pt modelId="{C3A907FF-56FC-46D7-9CB7-E163A982CBE2}" type="pres">
      <dgm:prSet presAssocID="{F3ACBF82-703D-4C37-8AC7-67D009837A9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7ED15A5E-B4BF-4834-B245-8D9D3F10AC26}" type="pres">
      <dgm:prSet presAssocID="{F3ACBF82-703D-4C37-8AC7-67D009837A95}" presName="spaceRect" presStyleCnt="0"/>
      <dgm:spPr/>
    </dgm:pt>
    <dgm:pt modelId="{03C797D0-95BA-44BB-AF08-779898B0C4F3}" type="pres">
      <dgm:prSet presAssocID="{F3ACBF82-703D-4C37-8AC7-67D009837A95}" presName="textRect" presStyleLbl="revTx" presStyleIdx="1" presStyleCnt="6">
        <dgm:presLayoutVars>
          <dgm:chMax val="1"/>
          <dgm:chPref val="1"/>
        </dgm:presLayoutVars>
      </dgm:prSet>
      <dgm:spPr/>
    </dgm:pt>
    <dgm:pt modelId="{F2E27423-D154-4F0C-B5A1-2FEAECC80535}" type="pres">
      <dgm:prSet presAssocID="{85E4511B-FAF5-4513-BC56-A570A83C8F26}" presName="sibTrans" presStyleCnt="0"/>
      <dgm:spPr/>
    </dgm:pt>
    <dgm:pt modelId="{6BA27CD0-1C5D-4BFF-B8FC-6D5BCFA83E5D}" type="pres">
      <dgm:prSet presAssocID="{BB791233-D0FD-4828-A8E8-8D4CD23669DB}" presName="compNode" presStyleCnt="0"/>
      <dgm:spPr/>
    </dgm:pt>
    <dgm:pt modelId="{1F19C399-46AC-4C20-A945-463984A51BF7}" type="pres">
      <dgm:prSet presAssocID="{BB791233-D0FD-4828-A8E8-8D4CD23669DB}" presName="iconBgRect" presStyleLbl="bgShp" presStyleIdx="2" presStyleCnt="6"/>
      <dgm:spPr/>
    </dgm:pt>
    <dgm:pt modelId="{6D3BDA0F-F0C0-41AE-B04F-A1A2DDE73B89}" type="pres">
      <dgm:prSet presAssocID="{BB791233-D0FD-4828-A8E8-8D4CD23669D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14851FAD-6F5B-460C-BBB8-983D5D868C0A}" type="pres">
      <dgm:prSet presAssocID="{BB791233-D0FD-4828-A8E8-8D4CD23669DB}" presName="spaceRect" presStyleCnt="0"/>
      <dgm:spPr/>
    </dgm:pt>
    <dgm:pt modelId="{3AED7081-671C-443E-BA97-537417794EE2}" type="pres">
      <dgm:prSet presAssocID="{BB791233-D0FD-4828-A8E8-8D4CD23669DB}" presName="textRect" presStyleLbl="revTx" presStyleIdx="2" presStyleCnt="6">
        <dgm:presLayoutVars>
          <dgm:chMax val="1"/>
          <dgm:chPref val="1"/>
        </dgm:presLayoutVars>
      </dgm:prSet>
      <dgm:spPr/>
    </dgm:pt>
    <dgm:pt modelId="{1705907A-DD78-421F-B325-2BCA5C85FADA}" type="pres">
      <dgm:prSet presAssocID="{674BCE33-5568-4D85-BDC4-06A4BDE54F11}" presName="sibTrans" presStyleCnt="0"/>
      <dgm:spPr/>
    </dgm:pt>
    <dgm:pt modelId="{26DB67D6-D8E3-4356-853C-291E801A2A8A}" type="pres">
      <dgm:prSet presAssocID="{87C46F7E-9EE7-4177-A312-D5186B140BC2}" presName="compNode" presStyleCnt="0"/>
      <dgm:spPr/>
    </dgm:pt>
    <dgm:pt modelId="{715F2A11-9A20-475D-8F0D-2E6153D760B7}" type="pres">
      <dgm:prSet presAssocID="{87C46F7E-9EE7-4177-A312-D5186B140BC2}" presName="iconBgRect" presStyleLbl="bgShp" presStyleIdx="3" presStyleCnt="6"/>
      <dgm:spPr/>
    </dgm:pt>
    <dgm:pt modelId="{A8978965-EAC2-4FA9-8007-5D2652F9AADA}" type="pres">
      <dgm:prSet presAssocID="{87C46F7E-9EE7-4177-A312-D5186B140BC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D1AB79CA-1159-4D81-989E-F2FAE7FBE9F1}" type="pres">
      <dgm:prSet presAssocID="{87C46F7E-9EE7-4177-A312-D5186B140BC2}" presName="spaceRect" presStyleCnt="0"/>
      <dgm:spPr/>
    </dgm:pt>
    <dgm:pt modelId="{98B077E3-A8AD-4F8E-887C-9AAC6B5F17DC}" type="pres">
      <dgm:prSet presAssocID="{87C46F7E-9EE7-4177-A312-D5186B140BC2}" presName="textRect" presStyleLbl="revTx" presStyleIdx="3" presStyleCnt="6">
        <dgm:presLayoutVars>
          <dgm:chMax val="1"/>
          <dgm:chPref val="1"/>
        </dgm:presLayoutVars>
      </dgm:prSet>
      <dgm:spPr/>
    </dgm:pt>
    <dgm:pt modelId="{BF7BECAB-08A8-4697-9321-B46ADC7143CF}" type="pres">
      <dgm:prSet presAssocID="{D7AEDDC4-C54C-413C-B4E9-7E794335E935}" presName="sibTrans" presStyleCnt="0"/>
      <dgm:spPr/>
    </dgm:pt>
    <dgm:pt modelId="{57698A60-6D3C-41A0-86E7-5C16E2959FD0}" type="pres">
      <dgm:prSet presAssocID="{61DD7911-94BC-4118-A436-6AE0525CF3E8}" presName="compNode" presStyleCnt="0"/>
      <dgm:spPr/>
    </dgm:pt>
    <dgm:pt modelId="{7327F2A5-467D-49D5-BADE-82E9C6AA9A90}" type="pres">
      <dgm:prSet presAssocID="{61DD7911-94BC-4118-A436-6AE0525CF3E8}" presName="iconBgRect" presStyleLbl="bgShp" presStyleIdx="4" presStyleCnt="6"/>
      <dgm:spPr/>
    </dgm:pt>
    <dgm:pt modelId="{752D2984-53E6-4FFE-80A6-BA285FF80EDA}" type="pres">
      <dgm:prSet presAssocID="{61DD7911-94BC-4118-A436-6AE0525CF3E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AEFEE428-A303-4682-BF83-D6B96A907439}" type="pres">
      <dgm:prSet presAssocID="{61DD7911-94BC-4118-A436-6AE0525CF3E8}" presName="spaceRect" presStyleCnt="0"/>
      <dgm:spPr/>
    </dgm:pt>
    <dgm:pt modelId="{570BF60D-9904-450D-927D-0FA1FBD3A821}" type="pres">
      <dgm:prSet presAssocID="{61DD7911-94BC-4118-A436-6AE0525CF3E8}" presName="textRect" presStyleLbl="revTx" presStyleIdx="4" presStyleCnt="6">
        <dgm:presLayoutVars>
          <dgm:chMax val="1"/>
          <dgm:chPref val="1"/>
        </dgm:presLayoutVars>
      </dgm:prSet>
      <dgm:spPr/>
    </dgm:pt>
    <dgm:pt modelId="{200B270B-E5D4-482A-87E3-9708EAC3FDF4}" type="pres">
      <dgm:prSet presAssocID="{166B2DA4-95FE-4FCF-A1E6-3BF5ECA46947}" presName="sibTrans" presStyleCnt="0"/>
      <dgm:spPr/>
    </dgm:pt>
    <dgm:pt modelId="{3E5CD6B0-63CA-4434-9E73-F45E1AB2E9D5}" type="pres">
      <dgm:prSet presAssocID="{5B1DD6CB-5DB4-4566-A039-BECFD145B363}" presName="compNode" presStyleCnt="0"/>
      <dgm:spPr/>
    </dgm:pt>
    <dgm:pt modelId="{AFF8F0B4-B6A4-4F9C-882B-A7E00737C948}" type="pres">
      <dgm:prSet presAssocID="{5B1DD6CB-5DB4-4566-A039-BECFD145B363}" presName="iconBgRect" presStyleLbl="bgShp" presStyleIdx="5" presStyleCnt="6"/>
      <dgm:spPr/>
    </dgm:pt>
    <dgm:pt modelId="{23905338-8EED-4A19-9351-008CAB4326E0}" type="pres">
      <dgm:prSet presAssocID="{5B1DD6CB-5DB4-4566-A039-BECFD145B36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78FF4795-6167-46BC-856B-F8C89747DF04}" type="pres">
      <dgm:prSet presAssocID="{5B1DD6CB-5DB4-4566-A039-BECFD145B363}" presName="spaceRect" presStyleCnt="0"/>
      <dgm:spPr/>
    </dgm:pt>
    <dgm:pt modelId="{9E01138F-254A-43EE-AC80-90625683D526}" type="pres">
      <dgm:prSet presAssocID="{5B1DD6CB-5DB4-4566-A039-BECFD145B36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1AA7A0C-2797-43A0-AEC6-DADCB49F240B}" srcId="{EDDDE534-F2B6-4881-B803-7E1195D8AC27}" destId="{87C46F7E-9EE7-4177-A312-D5186B140BC2}" srcOrd="3" destOrd="0" parTransId="{13E5C200-B7CD-428B-BCC9-4C6EE77AB9D0}" sibTransId="{D7AEDDC4-C54C-413C-B4E9-7E794335E935}"/>
    <dgm:cxn modelId="{8B93A50C-317B-4D0A-ABB9-C7848CAA113E}" srcId="{EDDDE534-F2B6-4881-B803-7E1195D8AC27}" destId="{F3ACBF82-703D-4C37-8AC7-67D009837A95}" srcOrd="1" destOrd="0" parTransId="{3DBD8436-1A64-4A6E-8F79-F905DBF2EC29}" sibTransId="{85E4511B-FAF5-4513-BC56-A570A83C8F26}"/>
    <dgm:cxn modelId="{10C5BA0E-F3DA-4C61-86CF-AECA85348D04}" srcId="{EDDDE534-F2B6-4881-B803-7E1195D8AC27}" destId="{BB791233-D0FD-4828-A8E8-8D4CD23669DB}" srcOrd="2" destOrd="0" parTransId="{5E2580FC-A96D-487D-8E9B-DF803F849190}" sibTransId="{674BCE33-5568-4D85-BDC4-06A4BDE54F11}"/>
    <dgm:cxn modelId="{5FE8A711-98A1-42C5-B861-70D280FE4217}" srcId="{EDDDE534-F2B6-4881-B803-7E1195D8AC27}" destId="{13A6EEA7-EFD7-4525-904E-19E7B81EC497}" srcOrd="0" destOrd="0" parTransId="{4EAE9426-07A1-4463-B777-D4FA982A499F}" sibTransId="{AFE1C78B-B5E8-4C4A-8326-7CA583A53302}"/>
    <dgm:cxn modelId="{194B012F-B43D-4D1C-AAF0-74CEFED6F4AB}" type="presOf" srcId="{5B1DD6CB-5DB4-4566-A039-BECFD145B363}" destId="{9E01138F-254A-43EE-AC80-90625683D526}" srcOrd="0" destOrd="0" presId="urn:microsoft.com/office/officeart/2018/5/layout/IconCircleLabelList"/>
    <dgm:cxn modelId="{AE26FA43-1D88-4E4B-A365-69A05A7BFCEB}" srcId="{EDDDE534-F2B6-4881-B803-7E1195D8AC27}" destId="{61DD7911-94BC-4118-A436-6AE0525CF3E8}" srcOrd="4" destOrd="0" parTransId="{2D4597D4-46DF-4EFE-8318-FC1371043A3D}" sibTransId="{166B2DA4-95FE-4FCF-A1E6-3BF5ECA46947}"/>
    <dgm:cxn modelId="{10EF9C51-D133-468B-A694-18ACF93A1868}" type="presOf" srcId="{61DD7911-94BC-4118-A436-6AE0525CF3E8}" destId="{570BF60D-9904-450D-927D-0FA1FBD3A821}" srcOrd="0" destOrd="0" presId="urn:microsoft.com/office/officeart/2018/5/layout/IconCircleLabelList"/>
    <dgm:cxn modelId="{60E47874-E039-4762-9E28-EDEDE0690D10}" type="presOf" srcId="{EDDDE534-F2B6-4881-B803-7E1195D8AC27}" destId="{0766E75D-F8CE-4C1A-8EC9-77A7D8C513CC}" srcOrd="0" destOrd="0" presId="urn:microsoft.com/office/officeart/2018/5/layout/IconCircleLabelList"/>
    <dgm:cxn modelId="{07FF9954-8B74-4AB1-A7AD-B4413FFD772F}" type="presOf" srcId="{F3ACBF82-703D-4C37-8AC7-67D009837A95}" destId="{03C797D0-95BA-44BB-AF08-779898B0C4F3}" srcOrd="0" destOrd="0" presId="urn:microsoft.com/office/officeart/2018/5/layout/IconCircleLabelList"/>
    <dgm:cxn modelId="{B727E486-38AA-40A2-904A-FF1CCA893BA0}" type="presOf" srcId="{BB791233-D0FD-4828-A8E8-8D4CD23669DB}" destId="{3AED7081-671C-443E-BA97-537417794EE2}" srcOrd="0" destOrd="0" presId="urn:microsoft.com/office/officeart/2018/5/layout/IconCircleLabelList"/>
    <dgm:cxn modelId="{DA109BB0-CF0A-4BB2-8A95-A7BC1056FBC1}" srcId="{EDDDE534-F2B6-4881-B803-7E1195D8AC27}" destId="{5B1DD6CB-5DB4-4566-A039-BECFD145B363}" srcOrd="5" destOrd="0" parTransId="{AD525B78-5226-456F-8E57-4E3F82C5350A}" sibTransId="{1A63C6EF-94A6-463D-8838-B1D9C8447E92}"/>
    <dgm:cxn modelId="{45E949C9-7724-4F08-A682-9217F87C89B8}" type="presOf" srcId="{87C46F7E-9EE7-4177-A312-D5186B140BC2}" destId="{98B077E3-A8AD-4F8E-887C-9AAC6B5F17DC}" srcOrd="0" destOrd="0" presId="urn:microsoft.com/office/officeart/2018/5/layout/IconCircleLabelList"/>
    <dgm:cxn modelId="{B7D988DA-411B-4CE8-AA91-5209B937292B}" type="presOf" srcId="{13A6EEA7-EFD7-4525-904E-19E7B81EC497}" destId="{7EF00495-015F-4FAE-A654-97C260CCE77A}" srcOrd="0" destOrd="0" presId="urn:microsoft.com/office/officeart/2018/5/layout/IconCircleLabelList"/>
    <dgm:cxn modelId="{F6090DED-46B3-4B59-9B96-8E2D1BD7C100}" type="presParOf" srcId="{0766E75D-F8CE-4C1A-8EC9-77A7D8C513CC}" destId="{E91FECE0-532E-4373-83E9-F5217FFD36D2}" srcOrd="0" destOrd="0" presId="urn:microsoft.com/office/officeart/2018/5/layout/IconCircleLabelList"/>
    <dgm:cxn modelId="{ADC6D621-3492-4D7C-BA7C-0EF2C0DBFF3D}" type="presParOf" srcId="{E91FECE0-532E-4373-83E9-F5217FFD36D2}" destId="{2BA1DDAE-5C6E-47AF-8785-0B9FA26B57A3}" srcOrd="0" destOrd="0" presId="urn:microsoft.com/office/officeart/2018/5/layout/IconCircleLabelList"/>
    <dgm:cxn modelId="{B2DCC8FB-5FBB-4CCD-AB00-3DD025797452}" type="presParOf" srcId="{E91FECE0-532E-4373-83E9-F5217FFD36D2}" destId="{9ED4A619-3BEC-4563-B7E0-EA302BC1CC63}" srcOrd="1" destOrd="0" presId="urn:microsoft.com/office/officeart/2018/5/layout/IconCircleLabelList"/>
    <dgm:cxn modelId="{28AA4908-A079-4125-8945-AB2C6EC81E9A}" type="presParOf" srcId="{E91FECE0-532E-4373-83E9-F5217FFD36D2}" destId="{34BBEFFE-DAB3-4B0B-8E22-8E76A6815B86}" srcOrd="2" destOrd="0" presId="urn:microsoft.com/office/officeart/2018/5/layout/IconCircleLabelList"/>
    <dgm:cxn modelId="{73B945F9-BC17-4B6B-A897-4BE91C224045}" type="presParOf" srcId="{E91FECE0-532E-4373-83E9-F5217FFD36D2}" destId="{7EF00495-015F-4FAE-A654-97C260CCE77A}" srcOrd="3" destOrd="0" presId="urn:microsoft.com/office/officeart/2018/5/layout/IconCircleLabelList"/>
    <dgm:cxn modelId="{A153EBBA-3149-4165-B1E2-D59886E33BC0}" type="presParOf" srcId="{0766E75D-F8CE-4C1A-8EC9-77A7D8C513CC}" destId="{A585AAFB-DB37-4B2A-91FA-09A2CEE946A9}" srcOrd="1" destOrd="0" presId="urn:microsoft.com/office/officeart/2018/5/layout/IconCircleLabelList"/>
    <dgm:cxn modelId="{663A9817-C1AE-4975-8E37-72339636AC2A}" type="presParOf" srcId="{0766E75D-F8CE-4C1A-8EC9-77A7D8C513CC}" destId="{D75E590E-6671-4DF8-8FB3-6CC96FB92D17}" srcOrd="2" destOrd="0" presId="urn:microsoft.com/office/officeart/2018/5/layout/IconCircleLabelList"/>
    <dgm:cxn modelId="{FFBEC548-40B6-4A11-9E41-D75333BB8333}" type="presParOf" srcId="{D75E590E-6671-4DF8-8FB3-6CC96FB92D17}" destId="{BE4403BA-F88D-4BA5-A05D-DAC76BF9A897}" srcOrd="0" destOrd="0" presId="urn:microsoft.com/office/officeart/2018/5/layout/IconCircleLabelList"/>
    <dgm:cxn modelId="{086E661F-9372-4F1A-8749-29918F78DE89}" type="presParOf" srcId="{D75E590E-6671-4DF8-8FB3-6CC96FB92D17}" destId="{C3A907FF-56FC-46D7-9CB7-E163A982CBE2}" srcOrd="1" destOrd="0" presId="urn:microsoft.com/office/officeart/2018/5/layout/IconCircleLabelList"/>
    <dgm:cxn modelId="{25CE62E8-6CDF-4E3F-A37E-58D8F9702750}" type="presParOf" srcId="{D75E590E-6671-4DF8-8FB3-6CC96FB92D17}" destId="{7ED15A5E-B4BF-4834-B245-8D9D3F10AC26}" srcOrd="2" destOrd="0" presId="urn:microsoft.com/office/officeart/2018/5/layout/IconCircleLabelList"/>
    <dgm:cxn modelId="{E5A72B6F-8350-40D7-BEDD-5A054C18B48A}" type="presParOf" srcId="{D75E590E-6671-4DF8-8FB3-6CC96FB92D17}" destId="{03C797D0-95BA-44BB-AF08-779898B0C4F3}" srcOrd="3" destOrd="0" presId="urn:microsoft.com/office/officeart/2018/5/layout/IconCircleLabelList"/>
    <dgm:cxn modelId="{6D5623DB-9DE7-4E38-AB49-509A4C731BDA}" type="presParOf" srcId="{0766E75D-F8CE-4C1A-8EC9-77A7D8C513CC}" destId="{F2E27423-D154-4F0C-B5A1-2FEAECC80535}" srcOrd="3" destOrd="0" presId="urn:microsoft.com/office/officeart/2018/5/layout/IconCircleLabelList"/>
    <dgm:cxn modelId="{1385934E-4FAD-41FC-A488-F10686A52102}" type="presParOf" srcId="{0766E75D-F8CE-4C1A-8EC9-77A7D8C513CC}" destId="{6BA27CD0-1C5D-4BFF-B8FC-6D5BCFA83E5D}" srcOrd="4" destOrd="0" presId="urn:microsoft.com/office/officeart/2018/5/layout/IconCircleLabelList"/>
    <dgm:cxn modelId="{1499BE79-404B-4E33-B5DB-11EF469019C8}" type="presParOf" srcId="{6BA27CD0-1C5D-4BFF-B8FC-6D5BCFA83E5D}" destId="{1F19C399-46AC-4C20-A945-463984A51BF7}" srcOrd="0" destOrd="0" presId="urn:microsoft.com/office/officeart/2018/5/layout/IconCircleLabelList"/>
    <dgm:cxn modelId="{0B64312E-A4CE-4E44-B8F4-96B5447ADA79}" type="presParOf" srcId="{6BA27CD0-1C5D-4BFF-B8FC-6D5BCFA83E5D}" destId="{6D3BDA0F-F0C0-41AE-B04F-A1A2DDE73B89}" srcOrd="1" destOrd="0" presId="urn:microsoft.com/office/officeart/2018/5/layout/IconCircleLabelList"/>
    <dgm:cxn modelId="{C83E6C1C-8040-48C5-864D-BEFBF42036D6}" type="presParOf" srcId="{6BA27CD0-1C5D-4BFF-B8FC-6D5BCFA83E5D}" destId="{14851FAD-6F5B-460C-BBB8-983D5D868C0A}" srcOrd="2" destOrd="0" presId="urn:microsoft.com/office/officeart/2018/5/layout/IconCircleLabelList"/>
    <dgm:cxn modelId="{56FB6831-0A51-4550-AF8D-53E28690EAAA}" type="presParOf" srcId="{6BA27CD0-1C5D-4BFF-B8FC-6D5BCFA83E5D}" destId="{3AED7081-671C-443E-BA97-537417794EE2}" srcOrd="3" destOrd="0" presId="urn:microsoft.com/office/officeart/2018/5/layout/IconCircleLabelList"/>
    <dgm:cxn modelId="{952633B6-A08F-460B-80B2-03C1E2459A25}" type="presParOf" srcId="{0766E75D-F8CE-4C1A-8EC9-77A7D8C513CC}" destId="{1705907A-DD78-421F-B325-2BCA5C85FADA}" srcOrd="5" destOrd="0" presId="urn:microsoft.com/office/officeart/2018/5/layout/IconCircleLabelList"/>
    <dgm:cxn modelId="{1F1B88F6-84EB-4F8F-AFD7-2CA39A5ECE24}" type="presParOf" srcId="{0766E75D-F8CE-4C1A-8EC9-77A7D8C513CC}" destId="{26DB67D6-D8E3-4356-853C-291E801A2A8A}" srcOrd="6" destOrd="0" presId="urn:microsoft.com/office/officeart/2018/5/layout/IconCircleLabelList"/>
    <dgm:cxn modelId="{AEED56FB-F780-41B7-87F6-69FFE9E5A728}" type="presParOf" srcId="{26DB67D6-D8E3-4356-853C-291E801A2A8A}" destId="{715F2A11-9A20-475D-8F0D-2E6153D760B7}" srcOrd="0" destOrd="0" presId="urn:microsoft.com/office/officeart/2018/5/layout/IconCircleLabelList"/>
    <dgm:cxn modelId="{FBDA04BE-2BBC-4067-8EB9-6F0183E457B7}" type="presParOf" srcId="{26DB67D6-D8E3-4356-853C-291E801A2A8A}" destId="{A8978965-EAC2-4FA9-8007-5D2652F9AADA}" srcOrd="1" destOrd="0" presId="urn:microsoft.com/office/officeart/2018/5/layout/IconCircleLabelList"/>
    <dgm:cxn modelId="{4A0F8878-4425-4321-82F5-44C7A8234F1D}" type="presParOf" srcId="{26DB67D6-D8E3-4356-853C-291E801A2A8A}" destId="{D1AB79CA-1159-4D81-989E-F2FAE7FBE9F1}" srcOrd="2" destOrd="0" presId="urn:microsoft.com/office/officeart/2018/5/layout/IconCircleLabelList"/>
    <dgm:cxn modelId="{EA3ABC54-8899-4AC1-B494-B66DEDC9D4CB}" type="presParOf" srcId="{26DB67D6-D8E3-4356-853C-291E801A2A8A}" destId="{98B077E3-A8AD-4F8E-887C-9AAC6B5F17DC}" srcOrd="3" destOrd="0" presId="urn:microsoft.com/office/officeart/2018/5/layout/IconCircleLabelList"/>
    <dgm:cxn modelId="{B43B52A8-27A3-45D1-9846-1DC82A456AEA}" type="presParOf" srcId="{0766E75D-F8CE-4C1A-8EC9-77A7D8C513CC}" destId="{BF7BECAB-08A8-4697-9321-B46ADC7143CF}" srcOrd="7" destOrd="0" presId="urn:microsoft.com/office/officeart/2018/5/layout/IconCircleLabelList"/>
    <dgm:cxn modelId="{7000BAEE-69E0-4246-8BB7-67E58EF0D593}" type="presParOf" srcId="{0766E75D-F8CE-4C1A-8EC9-77A7D8C513CC}" destId="{57698A60-6D3C-41A0-86E7-5C16E2959FD0}" srcOrd="8" destOrd="0" presId="urn:microsoft.com/office/officeart/2018/5/layout/IconCircleLabelList"/>
    <dgm:cxn modelId="{52E7BF17-678F-465A-89CB-9F1B993D0C6D}" type="presParOf" srcId="{57698A60-6D3C-41A0-86E7-5C16E2959FD0}" destId="{7327F2A5-467D-49D5-BADE-82E9C6AA9A90}" srcOrd="0" destOrd="0" presId="urn:microsoft.com/office/officeart/2018/5/layout/IconCircleLabelList"/>
    <dgm:cxn modelId="{22BE4F89-E74C-4158-B61F-10B8A6945A22}" type="presParOf" srcId="{57698A60-6D3C-41A0-86E7-5C16E2959FD0}" destId="{752D2984-53E6-4FFE-80A6-BA285FF80EDA}" srcOrd="1" destOrd="0" presId="urn:microsoft.com/office/officeart/2018/5/layout/IconCircleLabelList"/>
    <dgm:cxn modelId="{CD1404C8-C909-4706-AD7D-1D5DFA7708D3}" type="presParOf" srcId="{57698A60-6D3C-41A0-86E7-5C16E2959FD0}" destId="{AEFEE428-A303-4682-BF83-D6B96A907439}" srcOrd="2" destOrd="0" presId="urn:microsoft.com/office/officeart/2018/5/layout/IconCircleLabelList"/>
    <dgm:cxn modelId="{753FEBF0-A3BE-492B-AFA8-082A52C296FB}" type="presParOf" srcId="{57698A60-6D3C-41A0-86E7-5C16E2959FD0}" destId="{570BF60D-9904-450D-927D-0FA1FBD3A821}" srcOrd="3" destOrd="0" presId="urn:microsoft.com/office/officeart/2018/5/layout/IconCircleLabelList"/>
    <dgm:cxn modelId="{A8D2EA78-6F53-41D4-8D05-ADA96BD4DD68}" type="presParOf" srcId="{0766E75D-F8CE-4C1A-8EC9-77A7D8C513CC}" destId="{200B270B-E5D4-482A-87E3-9708EAC3FDF4}" srcOrd="9" destOrd="0" presId="urn:microsoft.com/office/officeart/2018/5/layout/IconCircleLabelList"/>
    <dgm:cxn modelId="{AD478C5B-FF39-4F56-A47C-0251F3BBB2EB}" type="presParOf" srcId="{0766E75D-F8CE-4C1A-8EC9-77A7D8C513CC}" destId="{3E5CD6B0-63CA-4434-9E73-F45E1AB2E9D5}" srcOrd="10" destOrd="0" presId="urn:microsoft.com/office/officeart/2018/5/layout/IconCircleLabelList"/>
    <dgm:cxn modelId="{5CDD1F49-DC29-47FF-A608-733F0226121F}" type="presParOf" srcId="{3E5CD6B0-63CA-4434-9E73-F45E1AB2E9D5}" destId="{AFF8F0B4-B6A4-4F9C-882B-A7E00737C948}" srcOrd="0" destOrd="0" presId="urn:microsoft.com/office/officeart/2018/5/layout/IconCircleLabelList"/>
    <dgm:cxn modelId="{1BC7E7E6-696A-47A5-B7B5-95925E3D37CD}" type="presParOf" srcId="{3E5CD6B0-63CA-4434-9E73-F45E1AB2E9D5}" destId="{23905338-8EED-4A19-9351-008CAB4326E0}" srcOrd="1" destOrd="0" presId="urn:microsoft.com/office/officeart/2018/5/layout/IconCircleLabelList"/>
    <dgm:cxn modelId="{58FCD38F-E6B7-4475-B80C-CA15E7FF9E30}" type="presParOf" srcId="{3E5CD6B0-63CA-4434-9E73-F45E1AB2E9D5}" destId="{78FF4795-6167-46BC-856B-F8C89747DF04}" srcOrd="2" destOrd="0" presId="urn:microsoft.com/office/officeart/2018/5/layout/IconCircleLabelList"/>
    <dgm:cxn modelId="{1B78C86B-CBC1-46D5-9992-CD9EAA7E647F}" type="presParOf" srcId="{3E5CD6B0-63CA-4434-9E73-F45E1AB2E9D5}" destId="{9E01138F-254A-43EE-AC80-90625683D52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98FF9B-42ED-4611-AFE1-D47B54E803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563339-979C-481E-8482-1D6BCB061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Commission from Vendors:</a:t>
          </a:r>
          <a:r>
            <a:rPr lang="en-US"/>
            <a:t> Our Platform</a:t>
          </a:r>
          <a:r>
            <a:rPr lang="en-US" b="0" i="0"/>
            <a:t> earns a commission fee from partner vendors for each successful order</a:t>
          </a:r>
          <a:r>
            <a:rPr lang="en-US"/>
            <a:t> </a:t>
          </a:r>
          <a:r>
            <a:rPr lang="en-US" b="0" i="0"/>
            <a:t>placed</a:t>
          </a:r>
          <a:r>
            <a:rPr lang="en-US"/>
            <a:t> therby joining</a:t>
          </a:r>
          <a:r>
            <a:rPr lang="en-US" b="0" i="0"/>
            <a:t> our network and </a:t>
          </a:r>
          <a:r>
            <a:rPr lang="en-US"/>
            <a:t>providing </a:t>
          </a:r>
          <a:r>
            <a:rPr lang="en-US" b="0" i="0"/>
            <a:t>quality products and services.</a:t>
          </a:r>
          <a:endParaRPr lang="en-US"/>
        </a:p>
      </dgm:t>
    </dgm:pt>
    <dgm:pt modelId="{7274952E-CED5-4CA6-921B-A3A8A629D545}" type="parTrans" cxnId="{E35150AB-9ACB-418A-8F68-0DA2241E636A}">
      <dgm:prSet/>
      <dgm:spPr/>
      <dgm:t>
        <a:bodyPr/>
        <a:lstStyle/>
        <a:p>
          <a:endParaRPr lang="en-US"/>
        </a:p>
      </dgm:t>
    </dgm:pt>
    <dgm:pt modelId="{0E28DECD-522E-4CF4-86D9-5E90046D0049}" type="sibTrans" cxnId="{E35150AB-9ACB-418A-8F68-0DA2241E636A}">
      <dgm:prSet/>
      <dgm:spPr/>
      <dgm:t>
        <a:bodyPr/>
        <a:lstStyle/>
        <a:p>
          <a:endParaRPr lang="en-US"/>
        </a:p>
      </dgm:t>
    </dgm:pt>
    <dgm:pt modelId="{D3FFD1DD-F275-4C71-9BBE-4D7D68BF46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Delivery</a:t>
          </a:r>
          <a:r>
            <a:rPr lang="en-US" b="1" i="0"/>
            <a:t> Fees:</a:t>
          </a:r>
          <a:r>
            <a:rPr lang="en-US"/>
            <a:t> N</a:t>
          </a:r>
          <a:r>
            <a:rPr lang="en-US" b="0" i="0"/>
            <a:t>ominal delivery fee for orders placed through our platform </a:t>
          </a:r>
          <a:r>
            <a:rPr lang="en-US"/>
            <a:t>contributes</a:t>
          </a:r>
          <a:r>
            <a:rPr lang="en-US" b="0" i="0"/>
            <a:t> to operational costs and expansion efforts.</a:t>
          </a:r>
          <a:endParaRPr lang="en-US"/>
        </a:p>
      </dgm:t>
    </dgm:pt>
    <dgm:pt modelId="{0C405AF9-A104-4748-82A6-CC94DDD924D7}" type="parTrans" cxnId="{94A0300D-B371-43F3-9E06-7917C26FA01B}">
      <dgm:prSet/>
      <dgm:spPr/>
      <dgm:t>
        <a:bodyPr/>
        <a:lstStyle/>
        <a:p>
          <a:endParaRPr lang="en-US"/>
        </a:p>
      </dgm:t>
    </dgm:pt>
    <dgm:pt modelId="{558217C0-5CBB-470C-B8D1-68032EF0599D}" type="sibTrans" cxnId="{94A0300D-B371-43F3-9E06-7917C26FA01B}">
      <dgm:prSet/>
      <dgm:spPr/>
      <dgm:t>
        <a:bodyPr/>
        <a:lstStyle/>
        <a:p>
          <a:endParaRPr lang="en-US"/>
        </a:p>
      </dgm:t>
    </dgm:pt>
    <dgm:pt modelId="{D0948C6C-174B-4F05-B43B-3E0A48624D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Premium Subscription (Optional):</a:t>
          </a:r>
          <a:r>
            <a:rPr lang="en-US"/>
            <a:t> E</a:t>
          </a:r>
          <a:r>
            <a:rPr lang="en-US" b="0" i="0"/>
            <a:t>nhanced experience, benefits such as exclusive discounts, priority delivery slots, etc</a:t>
          </a:r>
          <a:endParaRPr lang="en-US"/>
        </a:p>
      </dgm:t>
    </dgm:pt>
    <dgm:pt modelId="{F6BE8829-BAD3-4A57-809A-F1D480CDCF20}" type="parTrans" cxnId="{A6613BA8-0F57-43DD-A2AE-5BE5710DB35F}">
      <dgm:prSet/>
      <dgm:spPr/>
      <dgm:t>
        <a:bodyPr/>
        <a:lstStyle/>
        <a:p>
          <a:endParaRPr lang="en-US"/>
        </a:p>
      </dgm:t>
    </dgm:pt>
    <dgm:pt modelId="{1479DE33-4A2D-496F-A9E5-E92EE291E9B6}" type="sibTrans" cxnId="{A6613BA8-0F57-43DD-A2AE-5BE5710DB35F}">
      <dgm:prSet/>
      <dgm:spPr/>
      <dgm:t>
        <a:bodyPr/>
        <a:lstStyle/>
        <a:p>
          <a:endParaRPr lang="en-US"/>
        </a:p>
      </dgm:t>
    </dgm:pt>
    <dgm:pt modelId="{B1D5B0F9-505C-4F56-A7F0-310B665203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Advertising and Promotions: </a:t>
          </a:r>
          <a:r>
            <a:rPr lang="en-US" b="0" i="0"/>
            <a:t>Partner with vendors to offer targeted advertising and promotional opportunities within the platform. Vendors can feature their products or promotions, creating a win-win situation for both parties.</a:t>
          </a:r>
          <a:endParaRPr lang="en-US"/>
        </a:p>
      </dgm:t>
    </dgm:pt>
    <dgm:pt modelId="{672B1C7D-DC07-4BE7-8930-212878207306}" type="parTrans" cxnId="{78CD32F0-97B1-4215-AD35-8FAAF76221A1}">
      <dgm:prSet/>
      <dgm:spPr/>
      <dgm:t>
        <a:bodyPr/>
        <a:lstStyle/>
        <a:p>
          <a:endParaRPr lang="en-US"/>
        </a:p>
      </dgm:t>
    </dgm:pt>
    <dgm:pt modelId="{52E0E725-0755-44D2-83B3-B662E20497CA}" type="sibTrans" cxnId="{78CD32F0-97B1-4215-AD35-8FAAF76221A1}">
      <dgm:prSet/>
      <dgm:spPr/>
      <dgm:t>
        <a:bodyPr/>
        <a:lstStyle/>
        <a:p>
          <a:endParaRPr lang="en-US"/>
        </a:p>
      </dgm:t>
    </dgm:pt>
    <dgm:pt modelId="{89E6554A-0BEB-4958-BF28-6E5C7246F0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Data Insights (Future Development):</a:t>
          </a:r>
          <a:r>
            <a:rPr lang="en-US"/>
            <a:t> </a:t>
          </a:r>
          <a:r>
            <a:rPr lang="en-US" b="0" i="0"/>
            <a:t>Offer anonymized and aggregated user data insights to vendors and partners which will help vendors tailor their offerings and marketing strategies to better serve our users.</a:t>
          </a:r>
          <a:endParaRPr lang="en-US"/>
        </a:p>
      </dgm:t>
    </dgm:pt>
    <dgm:pt modelId="{056EE8CD-7E4F-4B5C-B8D6-5F2FAB80ADE4}" type="parTrans" cxnId="{3151AFFD-0F81-4600-9A98-3FBE97A0CF5C}">
      <dgm:prSet/>
      <dgm:spPr/>
      <dgm:t>
        <a:bodyPr/>
        <a:lstStyle/>
        <a:p>
          <a:endParaRPr lang="en-US"/>
        </a:p>
      </dgm:t>
    </dgm:pt>
    <dgm:pt modelId="{8B752148-3939-4D04-84DD-25CA83ECAF22}" type="sibTrans" cxnId="{3151AFFD-0F81-4600-9A98-3FBE97A0CF5C}">
      <dgm:prSet/>
      <dgm:spPr/>
      <dgm:t>
        <a:bodyPr/>
        <a:lstStyle/>
        <a:p>
          <a:endParaRPr lang="en-US"/>
        </a:p>
      </dgm:t>
    </dgm:pt>
    <dgm:pt modelId="{5DF143F6-63A6-4A50-AA86-4BECAA29CE13}" type="pres">
      <dgm:prSet presAssocID="{0298FF9B-42ED-4611-AFE1-D47B54E803DC}" presName="root" presStyleCnt="0">
        <dgm:presLayoutVars>
          <dgm:dir/>
          <dgm:resizeHandles val="exact"/>
        </dgm:presLayoutVars>
      </dgm:prSet>
      <dgm:spPr/>
    </dgm:pt>
    <dgm:pt modelId="{11BA5096-E4C2-4E1A-8F88-C53A7EBF598B}" type="pres">
      <dgm:prSet presAssocID="{52563339-979C-481E-8482-1D6BCB06159E}" presName="compNode" presStyleCnt="0"/>
      <dgm:spPr/>
    </dgm:pt>
    <dgm:pt modelId="{D031BA4E-501B-463C-8E84-7B931CFEFAF3}" type="pres">
      <dgm:prSet presAssocID="{52563339-979C-481E-8482-1D6BCB06159E}" presName="bgRect" presStyleLbl="bgShp" presStyleIdx="0" presStyleCnt="5"/>
      <dgm:spPr/>
    </dgm:pt>
    <dgm:pt modelId="{6872880F-3F89-4313-97C8-67383D246421}" type="pres">
      <dgm:prSet presAssocID="{52563339-979C-481E-8482-1D6BCB06159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234EF24-4DB9-47B6-9408-3829705C8A04}" type="pres">
      <dgm:prSet presAssocID="{52563339-979C-481E-8482-1D6BCB06159E}" presName="spaceRect" presStyleCnt="0"/>
      <dgm:spPr/>
    </dgm:pt>
    <dgm:pt modelId="{1574D2CE-69DA-46C7-9591-866CE0A4C2FB}" type="pres">
      <dgm:prSet presAssocID="{52563339-979C-481E-8482-1D6BCB06159E}" presName="parTx" presStyleLbl="revTx" presStyleIdx="0" presStyleCnt="5">
        <dgm:presLayoutVars>
          <dgm:chMax val="0"/>
          <dgm:chPref val="0"/>
        </dgm:presLayoutVars>
      </dgm:prSet>
      <dgm:spPr/>
    </dgm:pt>
    <dgm:pt modelId="{785419E3-84FC-4D2E-8303-DBA46574DC6B}" type="pres">
      <dgm:prSet presAssocID="{0E28DECD-522E-4CF4-86D9-5E90046D0049}" presName="sibTrans" presStyleCnt="0"/>
      <dgm:spPr/>
    </dgm:pt>
    <dgm:pt modelId="{C7A1295D-0D21-46C0-976B-858AE7FBBF25}" type="pres">
      <dgm:prSet presAssocID="{D3FFD1DD-F275-4C71-9BBE-4D7D68BF4663}" presName="compNode" presStyleCnt="0"/>
      <dgm:spPr/>
    </dgm:pt>
    <dgm:pt modelId="{CEBE6D2D-0F01-4FE2-A5D4-73AAE89D3CE0}" type="pres">
      <dgm:prSet presAssocID="{D3FFD1DD-F275-4C71-9BBE-4D7D68BF4663}" presName="bgRect" presStyleLbl="bgShp" presStyleIdx="1" presStyleCnt="5"/>
      <dgm:spPr/>
    </dgm:pt>
    <dgm:pt modelId="{E3AF8FB7-E3B9-46CB-BE60-C1D36D246485}" type="pres">
      <dgm:prSet presAssocID="{D3FFD1DD-F275-4C71-9BBE-4D7D68BF466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69654DC-8B29-47AB-A47C-CE589100A597}" type="pres">
      <dgm:prSet presAssocID="{D3FFD1DD-F275-4C71-9BBE-4D7D68BF4663}" presName="spaceRect" presStyleCnt="0"/>
      <dgm:spPr/>
    </dgm:pt>
    <dgm:pt modelId="{4B23266D-969F-4474-994F-B41B1F27055D}" type="pres">
      <dgm:prSet presAssocID="{D3FFD1DD-F275-4C71-9BBE-4D7D68BF4663}" presName="parTx" presStyleLbl="revTx" presStyleIdx="1" presStyleCnt="5">
        <dgm:presLayoutVars>
          <dgm:chMax val="0"/>
          <dgm:chPref val="0"/>
        </dgm:presLayoutVars>
      </dgm:prSet>
      <dgm:spPr/>
    </dgm:pt>
    <dgm:pt modelId="{50BEAF42-3B5C-4F8E-B5FA-A607D7116A5F}" type="pres">
      <dgm:prSet presAssocID="{558217C0-5CBB-470C-B8D1-68032EF0599D}" presName="sibTrans" presStyleCnt="0"/>
      <dgm:spPr/>
    </dgm:pt>
    <dgm:pt modelId="{C54B9924-F8BD-484D-9244-5D8121D24998}" type="pres">
      <dgm:prSet presAssocID="{D0948C6C-174B-4F05-B43B-3E0A48624D24}" presName="compNode" presStyleCnt="0"/>
      <dgm:spPr/>
    </dgm:pt>
    <dgm:pt modelId="{C47AF992-4499-4DB9-BEE2-59F4823C607B}" type="pres">
      <dgm:prSet presAssocID="{D0948C6C-174B-4F05-B43B-3E0A48624D24}" presName="bgRect" presStyleLbl="bgShp" presStyleIdx="2" presStyleCnt="5"/>
      <dgm:spPr/>
    </dgm:pt>
    <dgm:pt modelId="{C3067B4E-131E-4203-8118-32D1E9168492}" type="pres">
      <dgm:prSet presAssocID="{D0948C6C-174B-4F05-B43B-3E0A48624D2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6D7108EB-B65E-4928-8172-82712FE6A4E2}" type="pres">
      <dgm:prSet presAssocID="{D0948C6C-174B-4F05-B43B-3E0A48624D24}" presName="spaceRect" presStyleCnt="0"/>
      <dgm:spPr/>
    </dgm:pt>
    <dgm:pt modelId="{8CB68A6C-3E40-43B7-8F7D-95FFA36FEEEF}" type="pres">
      <dgm:prSet presAssocID="{D0948C6C-174B-4F05-B43B-3E0A48624D24}" presName="parTx" presStyleLbl="revTx" presStyleIdx="2" presStyleCnt="5">
        <dgm:presLayoutVars>
          <dgm:chMax val="0"/>
          <dgm:chPref val="0"/>
        </dgm:presLayoutVars>
      </dgm:prSet>
      <dgm:spPr/>
    </dgm:pt>
    <dgm:pt modelId="{C746E868-AF68-4C4B-8B28-B94B58DA1399}" type="pres">
      <dgm:prSet presAssocID="{1479DE33-4A2D-496F-A9E5-E92EE291E9B6}" presName="sibTrans" presStyleCnt="0"/>
      <dgm:spPr/>
    </dgm:pt>
    <dgm:pt modelId="{487E5171-73C8-44A2-8722-4EE4772F1F74}" type="pres">
      <dgm:prSet presAssocID="{B1D5B0F9-505C-4F56-A7F0-310B66520324}" presName="compNode" presStyleCnt="0"/>
      <dgm:spPr/>
    </dgm:pt>
    <dgm:pt modelId="{E7B66647-0542-41F6-AC91-B9F5D504B5E0}" type="pres">
      <dgm:prSet presAssocID="{B1D5B0F9-505C-4F56-A7F0-310B66520324}" presName="bgRect" presStyleLbl="bgShp" presStyleIdx="3" presStyleCnt="5"/>
      <dgm:spPr/>
    </dgm:pt>
    <dgm:pt modelId="{05B364BE-67A2-46B6-BAE6-49F7A9C55A90}" type="pres">
      <dgm:prSet presAssocID="{B1D5B0F9-505C-4F56-A7F0-310B6652032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CDE9C6D9-DC70-4898-A5B3-3A0098E0CAC9}" type="pres">
      <dgm:prSet presAssocID="{B1D5B0F9-505C-4F56-A7F0-310B66520324}" presName="spaceRect" presStyleCnt="0"/>
      <dgm:spPr/>
    </dgm:pt>
    <dgm:pt modelId="{E92D6CF4-459A-4701-96AE-4043D165958A}" type="pres">
      <dgm:prSet presAssocID="{B1D5B0F9-505C-4F56-A7F0-310B66520324}" presName="parTx" presStyleLbl="revTx" presStyleIdx="3" presStyleCnt="5">
        <dgm:presLayoutVars>
          <dgm:chMax val="0"/>
          <dgm:chPref val="0"/>
        </dgm:presLayoutVars>
      </dgm:prSet>
      <dgm:spPr/>
    </dgm:pt>
    <dgm:pt modelId="{09582538-46C3-4FE9-B47B-C4E22ED7A526}" type="pres">
      <dgm:prSet presAssocID="{52E0E725-0755-44D2-83B3-B662E20497CA}" presName="sibTrans" presStyleCnt="0"/>
      <dgm:spPr/>
    </dgm:pt>
    <dgm:pt modelId="{321D5EC7-54AB-41AE-AC0B-9B70D1F7FF8A}" type="pres">
      <dgm:prSet presAssocID="{89E6554A-0BEB-4958-BF28-6E5C7246F0A1}" presName="compNode" presStyleCnt="0"/>
      <dgm:spPr/>
    </dgm:pt>
    <dgm:pt modelId="{90D5288F-B665-403D-B862-5CA90C96339E}" type="pres">
      <dgm:prSet presAssocID="{89E6554A-0BEB-4958-BF28-6E5C7246F0A1}" presName="bgRect" presStyleLbl="bgShp" presStyleIdx="4" presStyleCnt="5"/>
      <dgm:spPr/>
    </dgm:pt>
    <dgm:pt modelId="{49F131BA-0DFC-4B25-BA7B-1E6F72A1F82F}" type="pres">
      <dgm:prSet presAssocID="{89E6554A-0BEB-4958-BF28-6E5C7246F0A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EFFAACD-0F04-4100-94E3-03739804036F}" type="pres">
      <dgm:prSet presAssocID="{89E6554A-0BEB-4958-BF28-6E5C7246F0A1}" presName="spaceRect" presStyleCnt="0"/>
      <dgm:spPr/>
    </dgm:pt>
    <dgm:pt modelId="{9D8474BF-A45C-4A97-8D8C-765EE0664C25}" type="pres">
      <dgm:prSet presAssocID="{89E6554A-0BEB-4958-BF28-6E5C7246F0A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4A0300D-B371-43F3-9E06-7917C26FA01B}" srcId="{0298FF9B-42ED-4611-AFE1-D47B54E803DC}" destId="{D3FFD1DD-F275-4C71-9BBE-4D7D68BF4663}" srcOrd="1" destOrd="0" parTransId="{0C405AF9-A104-4748-82A6-CC94DDD924D7}" sibTransId="{558217C0-5CBB-470C-B8D1-68032EF0599D}"/>
    <dgm:cxn modelId="{97AE783F-83B7-449F-B8B9-DD3EF5BFAC81}" type="presOf" srcId="{D3FFD1DD-F275-4C71-9BBE-4D7D68BF4663}" destId="{4B23266D-969F-4474-994F-B41B1F27055D}" srcOrd="0" destOrd="0" presId="urn:microsoft.com/office/officeart/2018/2/layout/IconVerticalSolidList"/>
    <dgm:cxn modelId="{7F68707B-DC8D-4946-A52B-3F7466AA846A}" type="presOf" srcId="{D0948C6C-174B-4F05-B43B-3E0A48624D24}" destId="{8CB68A6C-3E40-43B7-8F7D-95FFA36FEEEF}" srcOrd="0" destOrd="0" presId="urn:microsoft.com/office/officeart/2018/2/layout/IconVerticalSolidList"/>
    <dgm:cxn modelId="{6F929794-E0A6-48DF-B221-F4505A4F6607}" type="presOf" srcId="{B1D5B0F9-505C-4F56-A7F0-310B66520324}" destId="{E92D6CF4-459A-4701-96AE-4043D165958A}" srcOrd="0" destOrd="0" presId="urn:microsoft.com/office/officeart/2018/2/layout/IconVerticalSolidList"/>
    <dgm:cxn modelId="{611718A4-2159-417B-9D74-09CF0E4A3B14}" type="presOf" srcId="{0298FF9B-42ED-4611-AFE1-D47B54E803DC}" destId="{5DF143F6-63A6-4A50-AA86-4BECAA29CE13}" srcOrd="0" destOrd="0" presId="urn:microsoft.com/office/officeart/2018/2/layout/IconVerticalSolidList"/>
    <dgm:cxn modelId="{A6613BA8-0F57-43DD-A2AE-5BE5710DB35F}" srcId="{0298FF9B-42ED-4611-AFE1-D47B54E803DC}" destId="{D0948C6C-174B-4F05-B43B-3E0A48624D24}" srcOrd="2" destOrd="0" parTransId="{F6BE8829-BAD3-4A57-809A-F1D480CDCF20}" sibTransId="{1479DE33-4A2D-496F-A9E5-E92EE291E9B6}"/>
    <dgm:cxn modelId="{E35150AB-9ACB-418A-8F68-0DA2241E636A}" srcId="{0298FF9B-42ED-4611-AFE1-D47B54E803DC}" destId="{52563339-979C-481E-8482-1D6BCB06159E}" srcOrd="0" destOrd="0" parTransId="{7274952E-CED5-4CA6-921B-A3A8A629D545}" sibTransId="{0E28DECD-522E-4CF4-86D9-5E90046D0049}"/>
    <dgm:cxn modelId="{1FEAD1B9-3914-414B-A27F-6DAADBB04A1B}" type="presOf" srcId="{89E6554A-0BEB-4958-BF28-6E5C7246F0A1}" destId="{9D8474BF-A45C-4A97-8D8C-765EE0664C25}" srcOrd="0" destOrd="0" presId="urn:microsoft.com/office/officeart/2018/2/layout/IconVerticalSolidList"/>
    <dgm:cxn modelId="{2F886BC3-1A0B-448C-B4B0-5F128E68446C}" type="presOf" srcId="{52563339-979C-481E-8482-1D6BCB06159E}" destId="{1574D2CE-69DA-46C7-9591-866CE0A4C2FB}" srcOrd="0" destOrd="0" presId="urn:microsoft.com/office/officeart/2018/2/layout/IconVerticalSolidList"/>
    <dgm:cxn modelId="{78CD32F0-97B1-4215-AD35-8FAAF76221A1}" srcId="{0298FF9B-42ED-4611-AFE1-D47B54E803DC}" destId="{B1D5B0F9-505C-4F56-A7F0-310B66520324}" srcOrd="3" destOrd="0" parTransId="{672B1C7D-DC07-4BE7-8930-212878207306}" sibTransId="{52E0E725-0755-44D2-83B3-B662E20497CA}"/>
    <dgm:cxn modelId="{3151AFFD-0F81-4600-9A98-3FBE97A0CF5C}" srcId="{0298FF9B-42ED-4611-AFE1-D47B54E803DC}" destId="{89E6554A-0BEB-4958-BF28-6E5C7246F0A1}" srcOrd="4" destOrd="0" parTransId="{056EE8CD-7E4F-4B5C-B8D6-5F2FAB80ADE4}" sibTransId="{8B752148-3939-4D04-84DD-25CA83ECAF22}"/>
    <dgm:cxn modelId="{E0CE4801-AE6C-49E7-A15E-11FBF05A23AD}" type="presParOf" srcId="{5DF143F6-63A6-4A50-AA86-4BECAA29CE13}" destId="{11BA5096-E4C2-4E1A-8F88-C53A7EBF598B}" srcOrd="0" destOrd="0" presId="urn:microsoft.com/office/officeart/2018/2/layout/IconVerticalSolidList"/>
    <dgm:cxn modelId="{5D68B971-F323-4543-B121-EC64CF5DD2D6}" type="presParOf" srcId="{11BA5096-E4C2-4E1A-8F88-C53A7EBF598B}" destId="{D031BA4E-501B-463C-8E84-7B931CFEFAF3}" srcOrd="0" destOrd="0" presId="urn:microsoft.com/office/officeart/2018/2/layout/IconVerticalSolidList"/>
    <dgm:cxn modelId="{E44F308A-6DBE-4FFD-8C31-7BC4FF1D81DC}" type="presParOf" srcId="{11BA5096-E4C2-4E1A-8F88-C53A7EBF598B}" destId="{6872880F-3F89-4313-97C8-67383D246421}" srcOrd="1" destOrd="0" presId="urn:microsoft.com/office/officeart/2018/2/layout/IconVerticalSolidList"/>
    <dgm:cxn modelId="{36D746E9-0DF6-4C4D-8704-E677519F7670}" type="presParOf" srcId="{11BA5096-E4C2-4E1A-8F88-C53A7EBF598B}" destId="{5234EF24-4DB9-47B6-9408-3829705C8A04}" srcOrd="2" destOrd="0" presId="urn:microsoft.com/office/officeart/2018/2/layout/IconVerticalSolidList"/>
    <dgm:cxn modelId="{DFF7B8AC-4737-47EB-B273-64CAA823A2C7}" type="presParOf" srcId="{11BA5096-E4C2-4E1A-8F88-C53A7EBF598B}" destId="{1574D2CE-69DA-46C7-9591-866CE0A4C2FB}" srcOrd="3" destOrd="0" presId="urn:microsoft.com/office/officeart/2018/2/layout/IconVerticalSolidList"/>
    <dgm:cxn modelId="{42DDD2B5-583D-4887-B41F-9DFA5F9DF6F3}" type="presParOf" srcId="{5DF143F6-63A6-4A50-AA86-4BECAA29CE13}" destId="{785419E3-84FC-4D2E-8303-DBA46574DC6B}" srcOrd="1" destOrd="0" presId="urn:microsoft.com/office/officeart/2018/2/layout/IconVerticalSolidList"/>
    <dgm:cxn modelId="{31BEB469-08D9-47BD-807E-944478F5E777}" type="presParOf" srcId="{5DF143F6-63A6-4A50-AA86-4BECAA29CE13}" destId="{C7A1295D-0D21-46C0-976B-858AE7FBBF25}" srcOrd="2" destOrd="0" presId="urn:microsoft.com/office/officeart/2018/2/layout/IconVerticalSolidList"/>
    <dgm:cxn modelId="{D108BBCB-41F5-4761-A6F3-57B264DED71C}" type="presParOf" srcId="{C7A1295D-0D21-46C0-976B-858AE7FBBF25}" destId="{CEBE6D2D-0F01-4FE2-A5D4-73AAE89D3CE0}" srcOrd="0" destOrd="0" presId="urn:microsoft.com/office/officeart/2018/2/layout/IconVerticalSolidList"/>
    <dgm:cxn modelId="{0F0CB36A-796B-4EAE-8BD5-B6BADBD54AAE}" type="presParOf" srcId="{C7A1295D-0D21-46C0-976B-858AE7FBBF25}" destId="{E3AF8FB7-E3B9-46CB-BE60-C1D36D246485}" srcOrd="1" destOrd="0" presId="urn:microsoft.com/office/officeart/2018/2/layout/IconVerticalSolidList"/>
    <dgm:cxn modelId="{B52B7258-CBA3-4D1B-A259-F43BBA40D771}" type="presParOf" srcId="{C7A1295D-0D21-46C0-976B-858AE7FBBF25}" destId="{769654DC-8B29-47AB-A47C-CE589100A597}" srcOrd="2" destOrd="0" presId="urn:microsoft.com/office/officeart/2018/2/layout/IconVerticalSolidList"/>
    <dgm:cxn modelId="{FACE6F5F-FF33-4659-A462-33375D0DB5B9}" type="presParOf" srcId="{C7A1295D-0D21-46C0-976B-858AE7FBBF25}" destId="{4B23266D-969F-4474-994F-B41B1F27055D}" srcOrd="3" destOrd="0" presId="urn:microsoft.com/office/officeart/2018/2/layout/IconVerticalSolidList"/>
    <dgm:cxn modelId="{AB3E0931-64A2-4FED-93AC-335DDDF24DD6}" type="presParOf" srcId="{5DF143F6-63A6-4A50-AA86-4BECAA29CE13}" destId="{50BEAF42-3B5C-4F8E-B5FA-A607D7116A5F}" srcOrd="3" destOrd="0" presId="urn:microsoft.com/office/officeart/2018/2/layout/IconVerticalSolidList"/>
    <dgm:cxn modelId="{72D46ADE-47C8-497A-AAF3-109DBD7D50FF}" type="presParOf" srcId="{5DF143F6-63A6-4A50-AA86-4BECAA29CE13}" destId="{C54B9924-F8BD-484D-9244-5D8121D24998}" srcOrd="4" destOrd="0" presId="urn:microsoft.com/office/officeart/2018/2/layout/IconVerticalSolidList"/>
    <dgm:cxn modelId="{D513016B-C811-4225-A960-D444F892A33C}" type="presParOf" srcId="{C54B9924-F8BD-484D-9244-5D8121D24998}" destId="{C47AF992-4499-4DB9-BEE2-59F4823C607B}" srcOrd="0" destOrd="0" presId="urn:microsoft.com/office/officeart/2018/2/layout/IconVerticalSolidList"/>
    <dgm:cxn modelId="{A4F01C2B-FA1C-4383-8953-07E279B3D0B5}" type="presParOf" srcId="{C54B9924-F8BD-484D-9244-5D8121D24998}" destId="{C3067B4E-131E-4203-8118-32D1E9168492}" srcOrd="1" destOrd="0" presId="urn:microsoft.com/office/officeart/2018/2/layout/IconVerticalSolidList"/>
    <dgm:cxn modelId="{D480D235-D159-4745-BAB6-9DB021619C06}" type="presParOf" srcId="{C54B9924-F8BD-484D-9244-5D8121D24998}" destId="{6D7108EB-B65E-4928-8172-82712FE6A4E2}" srcOrd="2" destOrd="0" presId="urn:microsoft.com/office/officeart/2018/2/layout/IconVerticalSolidList"/>
    <dgm:cxn modelId="{C92034C1-3104-4C48-A6B0-F676ED7CBC53}" type="presParOf" srcId="{C54B9924-F8BD-484D-9244-5D8121D24998}" destId="{8CB68A6C-3E40-43B7-8F7D-95FFA36FEEEF}" srcOrd="3" destOrd="0" presId="urn:microsoft.com/office/officeart/2018/2/layout/IconVerticalSolidList"/>
    <dgm:cxn modelId="{04D8E3F8-1122-4079-A20D-23B9ED165803}" type="presParOf" srcId="{5DF143F6-63A6-4A50-AA86-4BECAA29CE13}" destId="{C746E868-AF68-4C4B-8B28-B94B58DA1399}" srcOrd="5" destOrd="0" presId="urn:microsoft.com/office/officeart/2018/2/layout/IconVerticalSolidList"/>
    <dgm:cxn modelId="{8572DFAC-641E-40CE-A930-6289CA280336}" type="presParOf" srcId="{5DF143F6-63A6-4A50-AA86-4BECAA29CE13}" destId="{487E5171-73C8-44A2-8722-4EE4772F1F74}" srcOrd="6" destOrd="0" presId="urn:microsoft.com/office/officeart/2018/2/layout/IconVerticalSolidList"/>
    <dgm:cxn modelId="{B704DDD9-CF6D-49DA-B87E-C2501D84D295}" type="presParOf" srcId="{487E5171-73C8-44A2-8722-4EE4772F1F74}" destId="{E7B66647-0542-41F6-AC91-B9F5D504B5E0}" srcOrd="0" destOrd="0" presId="urn:microsoft.com/office/officeart/2018/2/layout/IconVerticalSolidList"/>
    <dgm:cxn modelId="{E3DBD789-207F-4814-B2A0-4EA5DB4B81E2}" type="presParOf" srcId="{487E5171-73C8-44A2-8722-4EE4772F1F74}" destId="{05B364BE-67A2-46B6-BAE6-49F7A9C55A90}" srcOrd="1" destOrd="0" presId="urn:microsoft.com/office/officeart/2018/2/layout/IconVerticalSolidList"/>
    <dgm:cxn modelId="{1EF21BF3-4637-4D33-8911-D56D623A5AAD}" type="presParOf" srcId="{487E5171-73C8-44A2-8722-4EE4772F1F74}" destId="{CDE9C6D9-DC70-4898-A5B3-3A0098E0CAC9}" srcOrd="2" destOrd="0" presId="urn:microsoft.com/office/officeart/2018/2/layout/IconVerticalSolidList"/>
    <dgm:cxn modelId="{CD8290A9-01DE-4BF6-9485-4DAB10FA6901}" type="presParOf" srcId="{487E5171-73C8-44A2-8722-4EE4772F1F74}" destId="{E92D6CF4-459A-4701-96AE-4043D165958A}" srcOrd="3" destOrd="0" presId="urn:microsoft.com/office/officeart/2018/2/layout/IconVerticalSolidList"/>
    <dgm:cxn modelId="{2DE3BAD3-790D-4BF4-B148-1A73B04D6104}" type="presParOf" srcId="{5DF143F6-63A6-4A50-AA86-4BECAA29CE13}" destId="{09582538-46C3-4FE9-B47B-C4E22ED7A526}" srcOrd="7" destOrd="0" presId="urn:microsoft.com/office/officeart/2018/2/layout/IconVerticalSolidList"/>
    <dgm:cxn modelId="{E01A1936-A833-4A31-AF0C-3996F1568366}" type="presParOf" srcId="{5DF143F6-63A6-4A50-AA86-4BECAA29CE13}" destId="{321D5EC7-54AB-41AE-AC0B-9B70D1F7FF8A}" srcOrd="8" destOrd="0" presId="urn:microsoft.com/office/officeart/2018/2/layout/IconVerticalSolidList"/>
    <dgm:cxn modelId="{A7ACEB82-CEC0-4DED-A016-8C3220BA6446}" type="presParOf" srcId="{321D5EC7-54AB-41AE-AC0B-9B70D1F7FF8A}" destId="{90D5288F-B665-403D-B862-5CA90C96339E}" srcOrd="0" destOrd="0" presId="urn:microsoft.com/office/officeart/2018/2/layout/IconVerticalSolidList"/>
    <dgm:cxn modelId="{028BBEBD-70F8-44BD-A0E6-FE6D83C52934}" type="presParOf" srcId="{321D5EC7-54AB-41AE-AC0B-9B70D1F7FF8A}" destId="{49F131BA-0DFC-4B25-BA7B-1E6F72A1F82F}" srcOrd="1" destOrd="0" presId="urn:microsoft.com/office/officeart/2018/2/layout/IconVerticalSolidList"/>
    <dgm:cxn modelId="{14326E04-6AE5-4F1D-B85D-FC9AD72BB701}" type="presParOf" srcId="{321D5EC7-54AB-41AE-AC0B-9B70D1F7FF8A}" destId="{BEFFAACD-0F04-4100-94E3-03739804036F}" srcOrd="2" destOrd="0" presId="urn:microsoft.com/office/officeart/2018/2/layout/IconVerticalSolidList"/>
    <dgm:cxn modelId="{5BF3A2A1-666E-45CE-87F2-0C411A890D7A}" type="presParOf" srcId="{321D5EC7-54AB-41AE-AC0B-9B70D1F7FF8A}" destId="{9D8474BF-A45C-4A97-8D8C-765EE0664C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1E664D-CE91-43B9-8CBF-9CB29738A65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49CAF1-09D2-4418-856B-58E37FB88F1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Growing Hostel Resident Population:</a:t>
          </a:r>
          <a:br>
            <a:rPr lang="en-IN" b="1" i="0"/>
          </a:br>
          <a:r>
            <a:rPr lang="en-US" b="0" i="0"/>
            <a:t>Hostels are not limited to students; they also cater to professionals and travelers seeking affordable accommodations.</a:t>
          </a:r>
          <a:endParaRPr lang="en-US"/>
        </a:p>
      </dgm:t>
    </dgm:pt>
    <dgm:pt modelId="{C1F7DCDD-82CF-404B-8DBA-86EF6B9374EF}" type="parTrans" cxnId="{AFE7E5CB-8166-489B-80A7-34B783433F4C}">
      <dgm:prSet/>
      <dgm:spPr/>
      <dgm:t>
        <a:bodyPr/>
        <a:lstStyle/>
        <a:p>
          <a:endParaRPr lang="en-US"/>
        </a:p>
      </dgm:t>
    </dgm:pt>
    <dgm:pt modelId="{0B2A97CF-A62D-4065-B4EC-5866C0E56519}" type="sibTrans" cxnId="{AFE7E5CB-8166-489B-80A7-34B783433F4C}">
      <dgm:prSet/>
      <dgm:spPr/>
      <dgm:t>
        <a:bodyPr/>
        <a:lstStyle/>
        <a:p>
          <a:endParaRPr lang="en-US"/>
        </a:p>
      </dgm:t>
    </dgm:pt>
    <dgm:pt modelId="{0D1EC509-A98C-477B-A31C-4406A83AF7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Market Trends:</a:t>
          </a:r>
          <a:br>
            <a:rPr lang="en-US"/>
          </a:br>
          <a:r>
            <a:rPr lang="en-US" b="0" i="0"/>
            <a:t>Market trends favor online convenience and local sustainability.</a:t>
          </a:r>
          <a:endParaRPr lang="en-US"/>
        </a:p>
      </dgm:t>
    </dgm:pt>
    <dgm:pt modelId="{83E97D7B-12DC-4B7F-83A1-D777D2FE9BA6}" type="parTrans" cxnId="{B803DCB3-C205-423C-8783-E73F64379B3F}">
      <dgm:prSet/>
      <dgm:spPr/>
      <dgm:t>
        <a:bodyPr/>
        <a:lstStyle/>
        <a:p>
          <a:endParaRPr lang="en-US"/>
        </a:p>
      </dgm:t>
    </dgm:pt>
    <dgm:pt modelId="{23E29912-1964-4996-8AA6-5DA2C2DDF7BC}" type="sibTrans" cxnId="{B803DCB3-C205-423C-8783-E73F64379B3F}">
      <dgm:prSet/>
      <dgm:spPr/>
      <dgm:t>
        <a:bodyPr/>
        <a:lstStyle/>
        <a:p>
          <a:endParaRPr lang="en-US"/>
        </a:p>
      </dgm:t>
    </dgm:pt>
    <dgm:pt modelId="{05EF62B7-4CF8-4804-B6A5-9BB1C326E3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platform </a:t>
          </a:r>
          <a:r>
            <a:rPr lang="en-US" b="0" i="0"/>
            <a:t>is uniquely positioned to capitalize on these trends by providing convenient access to local products.</a:t>
          </a:r>
          <a:endParaRPr lang="en-US"/>
        </a:p>
      </dgm:t>
    </dgm:pt>
    <dgm:pt modelId="{916055AE-3A62-44F3-9122-556EBC345014}" type="parTrans" cxnId="{C13B6A7F-655A-4976-93AA-0E8A76E15269}">
      <dgm:prSet/>
      <dgm:spPr/>
      <dgm:t>
        <a:bodyPr/>
        <a:lstStyle/>
        <a:p>
          <a:endParaRPr lang="en-US"/>
        </a:p>
      </dgm:t>
    </dgm:pt>
    <dgm:pt modelId="{027BA776-5F01-4745-BAB8-328E71DD4573}" type="sibTrans" cxnId="{C13B6A7F-655A-4976-93AA-0E8A76E15269}">
      <dgm:prSet/>
      <dgm:spPr/>
      <dgm:t>
        <a:bodyPr/>
        <a:lstStyle/>
        <a:p>
          <a:endParaRPr lang="en-US"/>
        </a:p>
      </dgm:t>
    </dgm:pt>
    <dgm:pt modelId="{4959BC97-C676-4F87-B889-A24786DD9416}" type="pres">
      <dgm:prSet presAssocID="{511E664D-CE91-43B9-8CBF-9CB29738A65D}" presName="root" presStyleCnt="0">
        <dgm:presLayoutVars>
          <dgm:dir/>
          <dgm:resizeHandles val="exact"/>
        </dgm:presLayoutVars>
      </dgm:prSet>
      <dgm:spPr/>
    </dgm:pt>
    <dgm:pt modelId="{B03679D0-2B58-4F8A-B091-2124504C884A}" type="pres">
      <dgm:prSet presAssocID="{2B49CAF1-09D2-4418-856B-58E37FB88F18}" presName="compNode" presStyleCnt="0"/>
      <dgm:spPr/>
    </dgm:pt>
    <dgm:pt modelId="{216806AE-32CD-46B2-A606-16483F615FF3}" type="pres">
      <dgm:prSet presAssocID="{2B49CAF1-09D2-4418-856B-58E37FB88F18}" presName="bgRect" presStyleLbl="bgShp" presStyleIdx="0" presStyleCnt="3"/>
      <dgm:spPr/>
    </dgm:pt>
    <dgm:pt modelId="{CB05B7D6-448D-4EEB-8205-072E0BB92E53}" type="pres">
      <dgm:prSet presAssocID="{2B49CAF1-09D2-4418-856B-58E37FB88F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BF3D9763-13C2-4F39-8F14-784F1FD367A4}" type="pres">
      <dgm:prSet presAssocID="{2B49CAF1-09D2-4418-856B-58E37FB88F18}" presName="spaceRect" presStyleCnt="0"/>
      <dgm:spPr/>
    </dgm:pt>
    <dgm:pt modelId="{83BB7105-CB12-484F-A40B-3952140C5A6E}" type="pres">
      <dgm:prSet presAssocID="{2B49CAF1-09D2-4418-856B-58E37FB88F18}" presName="parTx" presStyleLbl="revTx" presStyleIdx="0" presStyleCnt="3">
        <dgm:presLayoutVars>
          <dgm:chMax val="0"/>
          <dgm:chPref val="0"/>
        </dgm:presLayoutVars>
      </dgm:prSet>
      <dgm:spPr/>
    </dgm:pt>
    <dgm:pt modelId="{72118E06-6F86-4152-9952-396C541E2863}" type="pres">
      <dgm:prSet presAssocID="{0B2A97CF-A62D-4065-B4EC-5866C0E56519}" presName="sibTrans" presStyleCnt="0"/>
      <dgm:spPr/>
    </dgm:pt>
    <dgm:pt modelId="{9F491149-A178-4DA1-AB7E-E8DA792AB3ED}" type="pres">
      <dgm:prSet presAssocID="{0D1EC509-A98C-477B-A31C-4406A83AF710}" presName="compNode" presStyleCnt="0"/>
      <dgm:spPr/>
    </dgm:pt>
    <dgm:pt modelId="{A34B3D48-5663-4FE2-BD58-9A9934D2648F}" type="pres">
      <dgm:prSet presAssocID="{0D1EC509-A98C-477B-A31C-4406A83AF710}" presName="bgRect" presStyleLbl="bgShp" presStyleIdx="1" presStyleCnt="3"/>
      <dgm:spPr/>
    </dgm:pt>
    <dgm:pt modelId="{FB4F8EBF-32E1-4E69-89D4-4DE5DCB71795}" type="pres">
      <dgm:prSet presAssocID="{0D1EC509-A98C-477B-A31C-4406A83AF7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64E86CB-1D5B-46B4-8C5F-84556137FE67}" type="pres">
      <dgm:prSet presAssocID="{0D1EC509-A98C-477B-A31C-4406A83AF710}" presName="spaceRect" presStyleCnt="0"/>
      <dgm:spPr/>
    </dgm:pt>
    <dgm:pt modelId="{6613D038-3A75-4BF8-9FCB-E82234EB09E7}" type="pres">
      <dgm:prSet presAssocID="{0D1EC509-A98C-477B-A31C-4406A83AF710}" presName="parTx" presStyleLbl="revTx" presStyleIdx="1" presStyleCnt="3">
        <dgm:presLayoutVars>
          <dgm:chMax val="0"/>
          <dgm:chPref val="0"/>
        </dgm:presLayoutVars>
      </dgm:prSet>
      <dgm:spPr/>
    </dgm:pt>
    <dgm:pt modelId="{B185A2AD-A04B-421F-AC97-02893589EDC1}" type="pres">
      <dgm:prSet presAssocID="{23E29912-1964-4996-8AA6-5DA2C2DDF7BC}" presName="sibTrans" presStyleCnt="0"/>
      <dgm:spPr/>
    </dgm:pt>
    <dgm:pt modelId="{D7A4C513-9652-477E-AB03-0EBD9ED21EFF}" type="pres">
      <dgm:prSet presAssocID="{05EF62B7-4CF8-4804-B6A5-9BB1C326E378}" presName="compNode" presStyleCnt="0"/>
      <dgm:spPr/>
    </dgm:pt>
    <dgm:pt modelId="{835AD76A-3254-4B2B-A321-13AFD34E55F9}" type="pres">
      <dgm:prSet presAssocID="{05EF62B7-4CF8-4804-B6A5-9BB1C326E378}" presName="bgRect" presStyleLbl="bgShp" presStyleIdx="2" presStyleCnt="3"/>
      <dgm:spPr/>
    </dgm:pt>
    <dgm:pt modelId="{5FE2DFE1-B13E-40ED-BB1A-42E264F4B299}" type="pres">
      <dgm:prSet presAssocID="{05EF62B7-4CF8-4804-B6A5-9BB1C326E3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B7C98A1-6D37-448E-9DD2-70C8DB94ACE5}" type="pres">
      <dgm:prSet presAssocID="{05EF62B7-4CF8-4804-B6A5-9BB1C326E378}" presName="spaceRect" presStyleCnt="0"/>
      <dgm:spPr/>
    </dgm:pt>
    <dgm:pt modelId="{E3F3C207-7499-414C-9318-B120B9B9B292}" type="pres">
      <dgm:prSet presAssocID="{05EF62B7-4CF8-4804-B6A5-9BB1C326E3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C420F3A-9FB1-4785-917F-7783694E50D4}" type="presOf" srcId="{511E664D-CE91-43B9-8CBF-9CB29738A65D}" destId="{4959BC97-C676-4F87-B889-A24786DD9416}" srcOrd="0" destOrd="0" presId="urn:microsoft.com/office/officeart/2018/2/layout/IconVerticalSolidList"/>
    <dgm:cxn modelId="{C13B6A7F-655A-4976-93AA-0E8A76E15269}" srcId="{511E664D-CE91-43B9-8CBF-9CB29738A65D}" destId="{05EF62B7-4CF8-4804-B6A5-9BB1C326E378}" srcOrd="2" destOrd="0" parTransId="{916055AE-3A62-44F3-9122-556EBC345014}" sibTransId="{027BA776-5F01-4745-BAB8-328E71DD4573}"/>
    <dgm:cxn modelId="{BB859EB3-A127-4C26-A376-0B7B40A2FD95}" type="presOf" srcId="{05EF62B7-4CF8-4804-B6A5-9BB1C326E378}" destId="{E3F3C207-7499-414C-9318-B120B9B9B292}" srcOrd="0" destOrd="0" presId="urn:microsoft.com/office/officeart/2018/2/layout/IconVerticalSolidList"/>
    <dgm:cxn modelId="{B803DCB3-C205-423C-8783-E73F64379B3F}" srcId="{511E664D-CE91-43B9-8CBF-9CB29738A65D}" destId="{0D1EC509-A98C-477B-A31C-4406A83AF710}" srcOrd="1" destOrd="0" parTransId="{83E97D7B-12DC-4B7F-83A1-D777D2FE9BA6}" sibTransId="{23E29912-1964-4996-8AA6-5DA2C2DDF7BC}"/>
    <dgm:cxn modelId="{EADAD7C9-C96C-4E11-9FB1-3235A529277F}" type="presOf" srcId="{2B49CAF1-09D2-4418-856B-58E37FB88F18}" destId="{83BB7105-CB12-484F-A40B-3952140C5A6E}" srcOrd="0" destOrd="0" presId="urn:microsoft.com/office/officeart/2018/2/layout/IconVerticalSolidList"/>
    <dgm:cxn modelId="{DA3160CB-6920-4C06-8107-3E124B7B7A93}" type="presOf" srcId="{0D1EC509-A98C-477B-A31C-4406A83AF710}" destId="{6613D038-3A75-4BF8-9FCB-E82234EB09E7}" srcOrd="0" destOrd="0" presId="urn:microsoft.com/office/officeart/2018/2/layout/IconVerticalSolidList"/>
    <dgm:cxn modelId="{AFE7E5CB-8166-489B-80A7-34B783433F4C}" srcId="{511E664D-CE91-43B9-8CBF-9CB29738A65D}" destId="{2B49CAF1-09D2-4418-856B-58E37FB88F18}" srcOrd="0" destOrd="0" parTransId="{C1F7DCDD-82CF-404B-8DBA-86EF6B9374EF}" sibTransId="{0B2A97CF-A62D-4065-B4EC-5866C0E56519}"/>
    <dgm:cxn modelId="{D0F7FEF0-1711-477D-BFA6-A9AEDE03A154}" type="presParOf" srcId="{4959BC97-C676-4F87-B889-A24786DD9416}" destId="{B03679D0-2B58-4F8A-B091-2124504C884A}" srcOrd="0" destOrd="0" presId="urn:microsoft.com/office/officeart/2018/2/layout/IconVerticalSolidList"/>
    <dgm:cxn modelId="{6F1B6C49-0D37-4184-8E84-EE558CA415E1}" type="presParOf" srcId="{B03679D0-2B58-4F8A-B091-2124504C884A}" destId="{216806AE-32CD-46B2-A606-16483F615FF3}" srcOrd="0" destOrd="0" presId="urn:microsoft.com/office/officeart/2018/2/layout/IconVerticalSolidList"/>
    <dgm:cxn modelId="{1B36B9DF-6ED1-4FBE-8E81-92B95C482B20}" type="presParOf" srcId="{B03679D0-2B58-4F8A-B091-2124504C884A}" destId="{CB05B7D6-448D-4EEB-8205-072E0BB92E53}" srcOrd="1" destOrd="0" presId="urn:microsoft.com/office/officeart/2018/2/layout/IconVerticalSolidList"/>
    <dgm:cxn modelId="{77CF1D99-EDDC-4561-8B82-A9DEAD5C092C}" type="presParOf" srcId="{B03679D0-2B58-4F8A-B091-2124504C884A}" destId="{BF3D9763-13C2-4F39-8F14-784F1FD367A4}" srcOrd="2" destOrd="0" presId="urn:microsoft.com/office/officeart/2018/2/layout/IconVerticalSolidList"/>
    <dgm:cxn modelId="{96423DBA-EC25-4909-9FC9-98BCFAFE7676}" type="presParOf" srcId="{B03679D0-2B58-4F8A-B091-2124504C884A}" destId="{83BB7105-CB12-484F-A40B-3952140C5A6E}" srcOrd="3" destOrd="0" presId="urn:microsoft.com/office/officeart/2018/2/layout/IconVerticalSolidList"/>
    <dgm:cxn modelId="{9228F891-33E8-42B4-9BC4-D7A6BF9D98B3}" type="presParOf" srcId="{4959BC97-C676-4F87-B889-A24786DD9416}" destId="{72118E06-6F86-4152-9952-396C541E2863}" srcOrd="1" destOrd="0" presId="urn:microsoft.com/office/officeart/2018/2/layout/IconVerticalSolidList"/>
    <dgm:cxn modelId="{E2B6F440-67C9-4BAC-B2CE-679E05AC4A7E}" type="presParOf" srcId="{4959BC97-C676-4F87-B889-A24786DD9416}" destId="{9F491149-A178-4DA1-AB7E-E8DA792AB3ED}" srcOrd="2" destOrd="0" presId="urn:microsoft.com/office/officeart/2018/2/layout/IconVerticalSolidList"/>
    <dgm:cxn modelId="{9D514645-98FE-4BBB-992C-E4E0E7F3EC1D}" type="presParOf" srcId="{9F491149-A178-4DA1-AB7E-E8DA792AB3ED}" destId="{A34B3D48-5663-4FE2-BD58-9A9934D2648F}" srcOrd="0" destOrd="0" presId="urn:microsoft.com/office/officeart/2018/2/layout/IconVerticalSolidList"/>
    <dgm:cxn modelId="{C4108B06-57A2-40AA-BC10-53C7CD48C420}" type="presParOf" srcId="{9F491149-A178-4DA1-AB7E-E8DA792AB3ED}" destId="{FB4F8EBF-32E1-4E69-89D4-4DE5DCB71795}" srcOrd="1" destOrd="0" presId="urn:microsoft.com/office/officeart/2018/2/layout/IconVerticalSolidList"/>
    <dgm:cxn modelId="{B83FA405-1D35-48E2-B412-8A8182845348}" type="presParOf" srcId="{9F491149-A178-4DA1-AB7E-E8DA792AB3ED}" destId="{964E86CB-1D5B-46B4-8C5F-84556137FE67}" srcOrd="2" destOrd="0" presId="urn:microsoft.com/office/officeart/2018/2/layout/IconVerticalSolidList"/>
    <dgm:cxn modelId="{E183D2F4-A548-4A46-A6B9-C9EBE5AA8EDA}" type="presParOf" srcId="{9F491149-A178-4DA1-AB7E-E8DA792AB3ED}" destId="{6613D038-3A75-4BF8-9FCB-E82234EB09E7}" srcOrd="3" destOrd="0" presId="urn:microsoft.com/office/officeart/2018/2/layout/IconVerticalSolidList"/>
    <dgm:cxn modelId="{914A2B5D-DEEC-4AE6-9B53-4B9B784446BC}" type="presParOf" srcId="{4959BC97-C676-4F87-B889-A24786DD9416}" destId="{B185A2AD-A04B-421F-AC97-02893589EDC1}" srcOrd="3" destOrd="0" presId="urn:microsoft.com/office/officeart/2018/2/layout/IconVerticalSolidList"/>
    <dgm:cxn modelId="{A383FFAB-F0D6-47B7-A49D-63E2E800AAE5}" type="presParOf" srcId="{4959BC97-C676-4F87-B889-A24786DD9416}" destId="{D7A4C513-9652-477E-AB03-0EBD9ED21EFF}" srcOrd="4" destOrd="0" presId="urn:microsoft.com/office/officeart/2018/2/layout/IconVerticalSolidList"/>
    <dgm:cxn modelId="{13A61610-8804-48A6-8881-887B1A6977C5}" type="presParOf" srcId="{D7A4C513-9652-477E-AB03-0EBD9ED21EFF}" destId="{835AD76A-3254-4B2B-A321-13AFD34E55F9}" srcOrd="0" destOrd="0" presId="urn:microsoft.com/office/officeart/2018/2/layout/IconVerticalSolidList"/>
    <dgm:cxn modelId="{C29C3374-6967-4776-899D-B42A2E22CB7B}" type="presParOf" srcId="{D7A4C513-9652-477E-AB03-0EBD9ED21EFF}" destId="{5FE2DFE1-B13E-40ED-BB1A-42E264F4B299}" srcOrd="1" destOrd="0" presId="urn:microsoft.com/office/officeart/2018/2/layout/IconVerticalSolidList"/>
    <dgm:cxn modelId="{41484B05-BB55-49AC-8147-FA5B21E0DED0}" type="presParOf" srcId="{D7A4C513-9652-477E-AB03-0EBD9ED21EFF}" destId="{0B7C98A1-6D37-448E-9DD2-70C8DB94ACE5}" srcOrd="2" destOrd="0" presId="urn:microsoft.com/office/officeart/2018/2/layout/IconVerticalSolidList"/>
    <dgm:cxn modelId="{170733AE-E9AA-47AE-8963-34869F55E182}" type="presParOf" srcId="{D7A4C513-9652-477E-AB03-0EBD9ED21EFF}" destId="{E3F3C207-7499-414C-9318-B120B9B9B2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EF8FC-70FC-42EB-BD40-0F44F7455CB7}">
      <dsp:nvSpPr>
        <dsp:cNvPr id="0" name=""/>
        <dsp:cNvSpPr/>
      </dsp:nvSpPr>
      <dsp:spPr>
        <a:xfrm>
          <a:off x="0" y="671"/>
          <a:ext cx="5861090" cy="1571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13C79-9EAA-4092-8F3A-C4A25C0288EA}">
      <dsp:nvSpPr>
        <dsp:cNvPr id="0" name=""/>
        <dsp:cNvSpPr/>
      </dsp:nvSpPr>
      <dsp:spPr>
        <a:xfrm>
          <a:off x="475513" y="354359"/>
          <a:ext cx="864569" cy="864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EACBB-EF19-4951-B757-004792A30C0B}">
      <dsp:nvSpPr>
        <dsp:cNvPr id="0" name=""/>
        <dsp:cNvSpPr/>
      </dsp:nvSpPr>
      <dsp:spPr>
        <a:xfrm>
          <a:off x="1815596" y="671"/>
          <a:ext cx="4045493" cy="1571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64" tIns="166364" rIns="166364" bIns="1663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Leaving the hostel premises for shopping can be time-consuming, often involving long walks or commutes to stores.</a:t>
          </a:r>
          <a:endParaRPr lang="en-US" sz="1900" kern="1200" dirty="0"/>
        </a:p>
      </dsp:txBody>
      <dsp:txXfrm>
        <a:off x="1815596" y="671"/>
        <a:ext cx="4045493" cy="1571944"/>
      </dsp:txXfrm>
    </dsp:sp>
    <dsp:sp modelId="{21007416-C3A7-4F28-91DB-FECBCA226690}">
      <dsp:nvSpPr>
        <dsp:cNvPr id="0" name=""/>
        <dsp:cNvSpPr/>
      </dsp:nvSpPr>
      <dsp:spPr>
        <a:xfrm>
          <a:off x="0" y="1965602"/>
          <a:ext cx="5861090" cy="1571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AFE6A-5958-472D-B80B-58A06490EA8B}">
      <dsp:nvSpPr>
        <dsp:cNvPr id="0" name=""/>
        <dsp:cNvSpPr/>
      </dsp:nvSpPr>
      <dsp:spPr>
        <a:xfrm>
          <a:off x="475513" y="2319290"/>
          <a:ext cx="864569" cy="864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F03A1-D03E-43CB-B234-89665CB6C90B}">
      <dsp:nvSpPr>
        <dsp:cNvPr id="0" name=""/>
        <dsp:cNvSpPr/>
      </dsp:nvSpPr>
      <dsp:spPr>
        <a:xfrm>
          <a:off x="1815596" y="1965602"/>
          <a:ext cx="4045493" cy="1571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64" tIns="166364" rIns="166364" bIns="1663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Busy academic schedules, and the limited free time.</a:t>
          </a:r>
          <a:endParaRPr lang="en-US" sz="1900" kern="1200" dirty="0"/>
        </a:p>
      </dsp:txBody>
      <dsp:txXfrm>
        <a:off x="1815596" y="1965602"/>
        <a:ext cx="4045493" cy="1571944"/>
      </dsp:txXfrm>
    </dsp:sp>
    <dsp:sp modelId="{789760A0-1FC7-4AAF-B83B-E1EBF3E93128}">
      <dsp:nvSpPr>
        <dsp:cNvPr id="0" name=""/>
        <dsp:cNvSpPr/>
      </dsp:nvSpPr>
      <dsp:spPr>
        <a:xfrm>
          <a:off x="0" y="3930533"/>
          <a:ext cx="5861090" cy="1571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BA987-3AD7-4D90-8C4B-79AB42980AE1}">
      <dsp:nvSpPr>
        <dsp:cNvPr id="0" name=""/>
        <dsp:cNvSpPr/>
      </dsp:nvSpPr>
      <dsp:spPr>
        <a:xfrm>
          <a:off x="475513" y="4284221"/>
          <a:ext cx="864569" cy="8645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5C4A2-A090-40CF-BA41-80FA068E33E2}">
      <dsp:nvSpPr>
        <dsp:cNvPr id="0" name=""/>
        <dsp:cNvSpPr/>
      </dsp:nvSpPr>
      <dsp:spPr>
        <a:xfrm>
          <a:off x="1815596" y="3930533"/>
          <a:ext cx="4045493" cy="1571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64" tIns="166364" rIns="166364" bIns="1663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Unexpected circumstances, like bad weather or health issues.</a:t>
          </a:r>
          <a:endParaRPr lang="en-US" sz="1900" kern="1200" dirty="0"/>
        </a:p>
      </dsp:txBody>
      <dsp:txXfrm>
        <a:off x="1815596" y="3930533"/>
        <a:ext cx="4045493" cy="1571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482E-4AE9-4DEA-9733-1EC69FC75510}">
      <dsp:nvSpPr>
        <dsp:cNvPr id="0" name=""/>
        <dsp:cNvSpPr/>
      </dsp:nvSpPr>
      <dsp:spPr>
        <a:xfrm>
          <a:off x="2699942" y="2514"/>
          <a:ext cx="4975150" cy="31592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6601A-0D51-449F-8536-5540787CD21B}">
      <dsp:nvSpPr>
        <dsp:cNvPr id="0" name=""/>
        <dsp:cNvSpPr/>
      </dsp:nvSpPr>
      <dsp:spPr>
        <a:xfrm>
          <a:off x="3252736" y="527669"/>
          <a:ext cx="4975150" cy="3159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i="1" kern="1200"/>
            <a:t>"Connecting Hostel Residents to Local Vendors</a:t>
          </a:r>
          <a:br>
            <a:rPr lang="en-IN" sz="3300" i="1" kern="1200"/>
          </a:br>
          <a:r>
            <a:rPr lang="en-IN" sz="3300" i="1" kern="1200"/>
            <a:t>Your One-Stop Shop for Food and Groceries Delivery"</a:t>
          </a:r>
          <a:endParaRPr lang="en-US" sz="3300" kern="1200"/>
        </a:p>
      </dsp:txBody>
      <dsp:txXfrm>
        <a:off x="3345266" y="620199"/>
        <a:ext cx="4790090" cy="2974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1D27-2330-4D0C-B4D0-CB0157C032E4}">
      <dsp:nvSpPr>
        <dsp:cNvPr id="0" name=""/>
        <dsp:cNvSpPr/>
      </dsp:nvSpPr>
      <dsp:spPr>
        <a:xfrm>
          <a:off x="949746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EB20E-D88B-4332-8909-3FAF5B225580}">
      <dsp:nvSpPr>
        <dsp:cNvPr id="0" name=""/>
        <dsp:cNvSpPr/>
      </dsp:nvSpPr>
      <dsp:spPr>
        <a:xfrm>
          <a:off x="1130730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7A2D6-9963-4EF6-8FFD-C7B5E3DFDB5E}">
      <dsp:nvSpPr>
        <dsp:cNvPr id="0" name=""/>
        <dsp:cNvSpPr/>
      </dsp:nvSpPr>
      <dsp:spPr>
        <a:xfrm>
          <a:off x="678269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User-Friendly Interface: easy-to-navigate.</a:t>
          </a:r>
          <a:endParaRPr lang="en-US" sz="1600" kern="1200"/>
        </a:p>
      </dsp:txBody>
      <dsp:txXfrm>
        <a:off x="678269" y="1113804"/>
        <a:ext cx="1392187" cy="556875"/>
      </dsp:txXfrm>
    </dsp:sp>
    <dsp:sp modelId="{85B4A5D9-345A-4A8C-A947-54EFB705E2BE}">
      <dsp:nvSpPr>
        <dsp:cNvPr id="0" name=""/>
        <dsp:cNvSpPr/>
      </dsp:nvSpPr>
      <dsp:spPr>
        <a:xfrm>
          <a:off x="2585566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DE8DE-2A06-465D-93DE-5D0F06EAE8D5}">
      <dsp:nvSpPr>
        <dsp:cNvPr id="0" name=""/>
        <dsp:cNvSpPr/>
      </dsp:nvSpPr>
      <dsp:spPr>
        <a:xfrm>
          <a:off x="2766551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B2611-C7A2-45F6-9CF8-8B2CF55AD4EF}">
      <dsp:nvSpPr>
        <dsp:cNvPr id="0" name=""/>
        <dsp:cNvSpPr/>
      </dsp:nvSpPr>
      <dsp:spPr>
        <a:xfrm>
          <a:off x="2314090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Convenient</a:t>
          </a:r>
          <a:endParaRPr lang="en-US" sz="1600" kern="1200"/>
        </a:p>
      </dsp:txBody>
      <dsp:txXfrm>
        <a:off x="2314090" y="1113804"/>
        <a:ext cx="1392187" cy="556875"/>
      </dsp:txXfrm>
    </dsp:sp>
    <dsp:sp modelId="{30DEC15C-782F-423D-BABB-E72C50358796}">
      <dsp:nvSpPr>
        <dsp:cNvPr id="0" name=""/>
        <dsp:cNvSpPr/>
      </dsp:nvSpPr>
      <dsp:spPr>
        <a:xfrm>
          <a:off x="4221387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C9DAE-CFA4-473C-845B-F22287E2584B}">
      <dsp:nvSpPr>
        <dsp:cNvPr id="0" name=""/>
        <dsp:cNvSpPr/>
      </dsp:nvSpPr>
      <dsp:spPr>
        <a:xfrm>
          <a:off x="4402371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5ADFD-5B4D-4DA8-AF91-88A27BE35F45}">
      <dsp:nvSpPr>
        <dsp:cNvPr id="0" name=""/>
        <dsp:cNvSpPr/>
      </dsp:nvSpPr>
      <dsp:spPr>
        <a:xfrm>
          <a:off x="3949910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Trusted partnerships with Local Vendors</a:t>
          </a:r>
          <a:endParaRPr lang="en-US" sz="1600" kern="1200"/>
        </a:p>
      </dsp:txBody>
      <dsp:txXfrm>
        <a:off x="3949910" y="1113804"/>
        <a:ext cx="1392187" cy="556875"/>
      </dsp:txXfrm>
    </dsp:sp>
    <dsp:sp modelId="{CF39B38B-E927-42DB-960F-141520584B58}">
      <dsp:nvSpPr>
        <dsp:cNvPr id="0" name=""/>
        <dsp:cNvSpPr/>
      </dsp:nvSpPr>
      <dsp:spPr>
        <a:xfrm>
          <a:off x="5857207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2AE29-6244-462E-9F71-AFB9DDB97043}">
      <dsp:nvSpPr>
        <dsp:cNvPr id="0" name=""/>
        <dsp:cNvSpPr/>
      </dsp:nvSpPr>
      <dsp:spPr>
        <a:xfrm>
          <a:off x="6038191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00-36ED-4471-92EC-216CA313326B}">
      <dsp:nvSpPr>
        <dsp:cNvPr id="0" name=""/>
        <dsp:cNvSpPr/>
      </dsp:nvSpPr>
      <dsp:spPr>
        <a:xfrm>
          <a:off x="5585730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Doorstep Delivery</a:t>
          </a:r>
          <a:endParaRPr lang="en-US" sz="1600" kern="1200"/>
        </a:p>
      </dsp:txBody>
      <dsp:txXfrm>
        <a:off x="5585730" y="1113804"/>
        <a:ext cx="1392187" cy="556875"/>
      </dsp:txXfrm>
    </dsp:sp>
    <dsp:sp modelId="{C928B1B6-11A9-4018-AF92-B24D6A6DA280}">
      <dsp:nvSpPr>
        <dsp:cNvPr id="0" name=""/>
        <dsp:cNvSpPr/>
      </dsp:nvSpPr>
      <dsp:spPr>
        <a:xfrm>
          <a:off x="7493027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15014-9323-4682-95BD-BEF0CFE3BEA6}">
      <dsp:nvSpPr>
        <dsp:cNvPr id="0" name=""/>
        <dsp:cNvSpPr/>
      </dsp:nvSpPr>
      <dsp:spPr>
        <a:xfrm>
          <a:off x="7674012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0D77F-E3B8-4166-B876-7D107CE87132}">
      <dsp:nvSpPr>
        <dsp:cNvPr id="0" name=""/>
        <dsp:cNvSpPr/>
      </dsp:nvSpPr>
      <dsp:spPr>
        <a:xfrm>
          <a:off x="7221551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Time-Saving</a:t>
          </a:r>
          <a:endParaRPr lang="en-US" sz="1600" kern="1200"/>
        </a:p>
      </dsp:txBody>
      <dsp:txXfrm>
        <a:off x="7221551" y="1113804"/>
        <a:ext cx="1392187" cy="556875"/>
      </dsp:txXfrm>
    </dsp:sp>
    <dsp:sp modelId="{BCAD7808-3E67-473F-ACE3-0C449BA9191F}">
      <dsp:nvSpPr>
        <dsp:cNvPr id="0" name=""/>
        <dsp:cNvSpPr/>
      </dsp:nvSpPr>
      <dsp:spPr>
        <a:xfrm>
          <a:off x="9128848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CDCDC-BE86-4ED4-B377-57CC7B993CF3}">
      <dsp:nvSpPr>
        <dsp:cNvPr id="0" name=""/>
        <dsp:cNvSpPr/>
      </dsp:nvSpPr>
      <dsp:spPr>
        <a:xfrm>
          <a:off x="9309832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E8B35-3C2E-48A7-A051-A6E71D8B70E6}">
      <dsp:nvSpPr>
        <dsp:cNvPr id="0" name=""/>
        <dsp:cNvSpPr/>
      </dsp:nvSpPr>
      <dsp:spPr>
        <a:xfrm>
          <a:off x="8857371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Secure Transactions</a:t>
          </a:r>
          <a:endParaRPr lang="en-US" sz="1600" kern="1200"/>
        </a:p>
      </dsp:txBody>
      <dsp:txXfrm>
        <a:off x="8857371" y="1113804"/>
        <a:ext cx="1392187" cy="556875"/>
      </dsp:txXfrm>
    </dsp:sp>
    <dsp:sp modelId="{18598CA2-D525-419F-B7DF-EEF0CF15EE36}">
      <dsp:nvSpPr>
        <dsp:cNvPr id="0" name=""/>
        <dsp:cNvSpPr/>
      </dsp:nvSpPr>
      <dsp:spPr>
        <a:xfrm>
          <a:off x="4221387" y="2018725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1A442-1AD1-4DEF-981D-527D25FAF190}">
      <dsp:nvSpPr>
        <dsp:cNvPr id="0" name=""/>
        <dsp:cNvSpPr/>
      </dsp:nvSpPr>
      <dsp:spPr>
        <a:xfrm>
          <a:off x="4402371" y="2199710"/>
          <a:ext cx="487265" cy="48726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1C9BB-E548-43B2-B390-9660D325FB29}">
      <dsp:nvSpPr>
        <dsp:cNvPr id="0" name=""/>
        <dsp:cNvSpPr/>
      </dsp:nvSpPr>
      <dsp:spPr>
        <a:xfrm>
          <a:off x="3949910" y="3132475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Data Analytics</a:t>
          </a:r>
        </a:p>
      </dsp:txBody>
      <dsp:txXfrm>
        <a:off x="3949910" y="3132475"/>
        <a:ext cx="1392187" cy="556875"/>
      </dsp:txXfrm>
    </dsp:sp>
    <dsp:sp modelId="{BFDBA46E-5D70-41CE-9E43-95DAE48CB2A6}">
      <dsp:nvSpPr>
        <dsp:cNvPr id="0" name=""/>
        <dsp:cNvSpPr/>
      </dsp:nvSpPr>
      <dsp:spPr>
        <a:xfrm>
          <a:off x="5857207" y="2018725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E50FE-E816-4B8D-90B7-A513E0DCD0CF}">
      <dsp:nvSpPr>
        <dsp:cNvPr id="0" name=""/>
        <dsp:cNvSpPr/>
      </dsp:nvSpPr>
      <dsp:spPr>
        <a:xfrm>
          <a:off x="6038191" y="2199710"/>
          <a:ext cx="487265" cy="48726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B88AF-C285-4AB5-AA10-BB37DBF3E8A5}">
      <dsp:nvSpPr>
        <dsp:cNvPr id="0" name=""/>
        <dsp:cNvSpPr/>
      </dsp:nvSpPr>
      <dsp:spPr>
        <a:xfrm>
          <a:off x="5585730" y="3132475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Ratings and Reviews</a:t>
          </a:r>
        </a:p>
      </dsp:txBody>
      <dsp:txXfrm>
        <a:off x="5585730" y="3132475"/>
        <a:ext cx="1392187" cy="556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1DDAE-5C6E-47AF-8785-0B9FA26B57A3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4A619-3BEC-4563-B7E0-EA302BC1CC63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00495-015F-4FAE-A654-97C260CCE77A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0" kern="1200"/>
            <a:t>Convenience</a:t>
          </a:r>
          <a:endParaRPr lang="en-US" sz="1500" kern="1200"/>
        </a:p>
      </dsp:txBody>
      <dsp:txXfrm>
        <a:off x="578678" y="1313725"/>
        <a:ext cx="1641796" cy="656718"/>
      </dsp:txXfrm>
    </dsp:sp>
    <dsp:sp modelId="{BE4403BA-F88D-4BA5-A05D-DAC76BF9A897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907FF-56FC-46D7-9CB7-E163A982CBE2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797D0-95BA-44BB-AF08-779898B0C4F3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0" kern="1200"/>
            <a:t>Support local farmers and businesses</a:t>
          </a:r>
          <a:endParaRPr lang="en-US" sz="1500" kern="1200"/>
        </a:p>
      </dsp:txBody>
      <dsp:txXfrm>
        <a:off x="2507790" y="1313725"/>
        <a:ext cx="1641796" cy="656718"/>
      </dsp:txXfrm>
    </dsp:sp>
    <dsp:sp modelId="{1F19C399-46AC-4C20-A945-463984A51BF7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DA0F-F0C0-41AE-B04F-A1A2DDE73B89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D7081-671C-443E-BA97-537417794EE2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0" kern="1200"/>
            <a:t>Time and Money Savings</a:t>
          </a:r>
          <a:endParaRPr lang="en-US" sz="1500" kern="1200"/>
        </a:p>
      </dsp:txBody>
      <dsp:txXfrm>
        <a:off x="4436901" y="1313725"/>
        <a:ext cx="1641796" cy="656718"/>
      </dsp:txXfrm>
    </dsp:sp>
    <dsp:sp modelId="{715F2A11-9A20-475D-8F0D-2E6153D760B7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78965-EAC2-4FA9-8007-5D2652F9AADA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077E3-A8AD-4F8E-887C-9AAC6B5F17DC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0" kern="1200"/>
            <a:t>Reliable and Fast Delivery</a:t>
          </a:r>
          <a:endParaRPr lang="en-US" sz="1500" kern="1200"/>
        </a:p>
      </dsp:txBody>
      <dsp:txXfrm>
        <a:off x="6366012" y="1313725"/>
        <a:ext cx="1641796" cy="656718"/>
      </dsp:txXfrm>
    </dsp:sp>
    <dsp:sp modelId="{7327F2A5-467D-49D5-BADE-82E9C6AA9A90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D2984-53E6-4FFE-80A6-BA285FF80EDA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BF60D-9904-450D-927D-0FA1FBD3A821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0" kern="1200"/>
            <a:t>Customization and Variety</a:t>
          </a:r>
          <a:endParaRPr lang="en-US" sz="1500" kern="1200"/>
        </a:p>
      </dsp:txBody>
      <dsp:txXfrm>
        <a:off x="8295124" y="1313725"/>
        <a:ext cx="1641796" cy="656718"/>
      </dsp:txXfrm>
    </dsp:sp>
    <dsp:sp modelId="{AFF8F0B4-B6A4-4F9C-882B-A7E00737C948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05338-8EED-4A19-9351-008CAB4326E0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1138F-254A-43EE-AC80-90625683D526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0" kern="1200"/>
            <a:t>Community Building</a:t>
          </a:r>
          <a:endParaRPr lang="en-US" sz="1500" kern="1200"/>
        </a:p>
      </dsp:txBody>
      <dsp:txXfrm>
        <a:off x="4436901" y="3694331"/>
        <a:ext cx="1641796" cy="656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1BA4E-501B-463C-8E84-7B931CFEFAF3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2880F-3F89-4313-97C8-67383D246421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4D2CE-69DA-46C7-9591-866CE0A4C2F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Commission from Vendors:</a:t>
          </a:r>
          <a:r>
            <a:rPr lang="en-US" sz="1500" kern="1200"/>
            <a:t> Our Platform</a:t>
          </a:r>
          <a:r>
            <a:rPr lang="en-US" sz="1500" b="0" i="0" kern="1200"/>
            <a:t> earns a commission fee from partner vendors for each successful order</a:t>
          </a:r>
          <a:r>
            <a:rPr lang="en-US" sz="1500" kern="1200"/>
            <a:t> </a:t>
          </a:r>
          <a:r>
            <a:rPr lang="en-US" sz="1500" b="0" i="0" kern="1200"/>
            <a:t>placed</a:t>
          </a:r>
          <a:r>
            <a:rPr lang="en-US" sz="1500" kern="1200"/>
            <a:t> therby joining</a:t>
          </a:r>
          <a:r>
            <a:rPr lang="en-US" sz="1500" b="0" i="0" kern="1200"/>
            <a:t> our network and </a:t>
          </a:r>
          <a:r>
            <a:rPr lang="en-US" sz="1500" kern="1200"/>
            <a:t>providing </a:t>
          </a:r>
          <a:r>
            <a:rPr lang="en-US" sz="1500" b="0" i="0" kern="1200"/>
            <a:t>quality products and services.</a:t>
          </a:r>
          <a:endParaRPr lang="en-US" sz="1500" kern="1200"/>
        </a:p>
      </dsp:txBody>
      <dsp:txXfrm>
        <a:off x="836323" y="3399"/>
        <a:ext cx="9679276" cy="724089"/>
      </dsp:txXfrm>
    </dsp:sp>
    <dsp:sp modelId="{CEBE6D2D-0F01-4FE2-A5D4-73AAE89D3CE0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F8FB7-E3B9-46CB-BE60-C1D36D246485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3266D-969F-4474-994F-B41B1F27055D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Delivery</a:t>
          </a:r>
          <a:r>
            <a:rPr lang="en-US" sz="1500" b="1" i="0" kern="1200"/>
            <a:t> Fees:</a:t>
          </a:r>
          <a:r>
            <a:rPr lang="en-US" sz="1500" kern="1200"/>
            <a:t> N</a:t>
          </a:r>
          <a:r>
            <a:rPr lang="en-US" sz="1500" b="0" i="0" kern="1200"/>
            <a:t>ominal delivery fee for orders placed through our platform </a:t>
          </a:r>
          <a:r>
            <a:rPr lang="en-US" sz="1500" kern="1200"/>
            <a:t>contributes</a:t>
          </a:r>
          <a:r>
            <a:rPr lang="en-US" sz="1500" b="0" i="0" kern="1200"/>
            <a:t> to operational costs and expansion efforts.</a:t>
          </a:r>
          <a:endParaRPr lang="en-US" sz="1500" kern="1200"/>
        </a:p>
      </dsp:txBody>
      <dsp:txXfrm>
        <a:off x="836323" y="908511"/>
        <a:ext cx="9679276" cy="724089"/>
      </dsp:txXfrm>
    </dsp:sp>
    <dsp:sp modelId="{C47AF992-4499-4DB9-BEE2-59F4823C607B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7B4E-131E-4203-8118-32D1E9168492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68A6C-3E40-43B7-8F7D-95FFA36FEEEF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Premium Subscription (Optional):</a:t>
          </a:r>
          <a:r>
            <a:rPr lang="en-US" sz="1500" kern="1200"/>
            <a:t> E</a:t>
          </a:r>
          <a:r>
            <a:rPr lang="en-US" sz="1500" b="0" i="0" kern="1200"/>
            <a:t>nhanced experience, benefits such as exclusive discounts, priority delivery slots, etc</a:t>
          </a:r>
          <a:endParaRPr lang="en-US" sz="1500" kern="1200"/>
        </a:p>
      </dsp:txBody>
      <dsp:txXfrm>
        <a:off x="836323" y="1813624"/>
        <a:ext cx="9679276" cy="724089"/>
      </dsp:txXfrm>
    </dsp:sp>
    <dsp:sp modelId="{E7B66647-0542-41F6-AC91-B9F5D504B5E0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364BE-67A2-46B6-BAE6-49F7A9C55A90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D6CF4-459A-4701-96AE-4043D165958A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Advertising and Promotions: </a:t>
          </a:r>
          <a:r>
            <a:rPr lang="en-US" sz="1500" b="0" i="0" kern="1200"/>
            <a:t>Partner with vendors to offer targeted advertising and promotional opportunities within the platform. Vendors can feature their products or promotions, creating a win-win situation for both parties.</a:t>
          </a:r>
          <a:endParaRPr lang="en-US" sz="1500" kern="1200"/>
        </a:p>
      </dsp:txBody>
      <dsp:txXfrm>
        <a:off x="836323" y="2718736"/>
        <a:ext cx="9679276" cy="724089"/>
      </dsp:txXfrm>
    </dsp:sp>
    <dsp:sp modelId="{90D5288F-B665-403D-B862-5CA90C96339E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131BA-0DFC-4B25-BA7B-1E6F72A1F82F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474BF-A45C-4A97-8D8C-765EE0664C25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Data Insights (Future Development):</a:t>
          </a:r>
          <a:r>
            <a:rPr lang="en-US" sz="1500" kern="1200"/>
            <a:t> </a:t>
          </a:r>
          <a:r>
            <a:rPr lang="en-US" sz="1500" b="0" i="0" kern="1200"/>
            <a:t>Offer anonymized and aggregated user data insights to vendors and partners which will help vendors tailor their offerings and marketing strategies to better serve our users.</a:t>
          </a:r>
          <a:endParaRPr lang="en-US" sz="1500" kern="1200"/>
        </a:p>
      </dsp:txBody>
      <dsp:txXfrm>
        <a:off x="836323" y="3623848"/>
        <a:ext cx="9679276" cy="724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806AE-32CD-46B2-A606-16483F615FF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5B7D6-448D-4EEB-8205-072E0BB92E5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B7105-CB12-484F-A40B-3952140C5A6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/>
            <a:t>Growing Hostel Resident Population:</a:t>
          </a:r>
          <a:br>
            <a:rPr lang="en-IN" sz="2100" b="1" i="0" kern="1200"/>
          </a:br>
          <a:r>
            <a:rPr lang="en-US" sz="2100" b="0" i="0" kern="1200"/>
            <a:t>Hostels are not limited to students; they also cater to professionals and travelers seeking affordable accommodations.</a:t>
          </a:r>
          <a:endParaRPr lang="en-US" sz="2100" kern="1200"/>
        </a:p>
      </dsp:txBody>
      <dsp:txXfrm>
        <a:off x="1435590" y="531"/>
        <a:ext cx="9080009" cy="1242935"/>
      </dsp:txXfrm>
    </dsp:sp>
    <dsp:sp modelId="{A34B3D48-5663-4FE2-BD58-9A9934D2648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F8EBF-32E1-4E69-89D4-4DE5DCB7179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3D038-3A75-4BF8-9FCB-E82234EB09E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Market Trends:</a:t>
          </a:r>
          <a:br>
            <a:rPr lang="en-US" sz="2100" kern="1200"/>
          </a:br>
          <a:r>
            <a:rPr lang="en-US" sz="2100" b="0" i="0" kern="1200"/>
            <a:t>Market trends favor online convenience and local sustainability.</a:t>
          </a:r>
          <a:endParaRPr lang="en-US" sz="2100" kern="1200"/>
        </a:p>
      </dsp:txBody>
      <dsp:txXfrm>
        <a:off x="1435590" y="1554201"/>
        <a:ext cx="9080009" cy="1242935"/>
      </dsp:txXfrm>
    </dsp:sp>
    <dsp:sp modelId="{835AD76A-3254-4B2B-A321-13AFD34E55F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2DFE1-B13E-40ED-BB1A-42E264F4B29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3C207-7499-414C-9318-B120B9B9B292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platform </a:t>
          </a:r>
          <a:r>
            <a:rPr lang="en-US" sz="2100" b="0" i="0" kern="1200"/>
            <a:t>is uniquely positioned to capitalize on these trends by providing convenient access to local products.</a:t>
          </a:r>
          <a:endParaRPr lang="en-US" sz="21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4830-41F6-4E60-B50F-3FA866868E43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DA464-DBFF-4CF8-8C38-88957CE4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41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DA464-DBFF-4CF8-8C38-88957CE4B48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34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DA464-DBFF-4CF8-8C38-88957CE4B48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5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DA464-DBFF-4CF8-8C38-88957CE4B48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22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DA464-DBFF-4CF8-8C38-88957CE4B48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6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dirty="0">
                <a:ea typeface="+mn-lt"/>
                <a:cs typeface="+mn-lt"/>
              </a:rPr>
              <a:t>Community Empowerment</a:t>
            </a:r>
            <a:r>
              <a:rPr lang="en-IN" sz="1200" b="1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</a:p>
          <a:p>
            <a:r>
              <a:rPr lang="en-IN" sz="1200" dirty="0">
                <a:solidFill>
                  <a:srgbClr val="374151"/>
                </a:solidFill>
                <a:ea typeface="+mn-lt"/>
                <a:cs typeface="+mn-lt"/>
              </a:rPr>
              <a:t>Collaborating with local vendors strengthens the community by promoting local entrepreneurship and supporting small businesses.</a:t>
            </a:r>
            <a:endParaRPr lang="en-IN" sz="1200" dirty="0"/>
          </a:p>
          <a:p>
            <a:r>
              <a:rPr lang="en-IN" sz="1200" b="1" dirty="0">
                <a:ea typeface="+mn-lt"/>
                <a:cs typeface="+mn-lt"/>
              </a:rPr>
              <a:t>Fresh and Quality Products:</a:t>
            </a:r>
            <a:endParaRPr lang="en-IN" sz="1200" b="1" dirty="0">
              <a:solidFill>
                <a:srgbClr val="374151"/>
              </a:solidFill>
              <a:ea typeface="+mn-lt"/>
              <a:cs typeface="+mn-lt"/>
            </a:endParaRPr>
          </a:p>
          <a:p>
            <a:r>
              <a:rPr lang="en-IN" sz="1200" dirty="0">
                <a:solidFill>
                  <a:srgbClr val="374151"/>
                </a:solidFill>
                <a:ea typeface="+mn-lt"/>
                <a:cs typeface="+mn-lt"/>
              </a:rPr>
              <a:t>Local vendors provide us with access to the freshest and highest-quality products, ensuring customer satisfaction.</a:t>
            </a:r>
            <a:endParaRPr lang="en-IN" sz="1200" dirty="0"/>
          </a:p>
          <a:p>
            <a:r>
              <a:rPr lang="en-IN" sz="1200" b="1" dirty="0">
                <a:ea typeface="+mn-lt"/>
                <a:cs typeface="+mn-lt"/>
              </a:rPr>
              <a:t>Diverse Selection</a:t>
            </a:r>
            <a:r>
              <a:rPr lang="en-IN" sz="1200" b="1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</a:p>
          <a:p>
            <a:r>
              <a:rPr lang="en-IN" sz="1200" dirty="0">
                <a:solidFill>
                  <a:srgbClr val="374151"/>
                </a:solidFill>
                <a:ea typeface="+mn-lt"/>
                <a:cs typeface="+mn-lt"/>
              </a:rPr>
              <a:t>Our partnerships offer an extensive and diverse selection of products, catering to various tastes and preferences.</a:t>
            </a:r>
            <a:endParaRPr lang="en-IN" sz="1200" dirty="0"/>
          </a:p>
          <a:p>
            <a:r>
              <a:rPr lang="en-IN" sz="1200" b="1" dirty="0">
                <a:ea typeface="+mn-lt"/>
                <a:cs typeface="+mn-lt"/>
              </a:rPr>
              <a:t>Timely Deliveries</a:t>
            </a:r>
            <a:r>
              <a:rPr lang="en-IN" sz="1200" b="1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</a:p>
          <a:p>
            <a:r>
              <a:rPr lang="en-IN" sz="1200" dirty="0">
                <a:solidFill>
                  <a:srgbClr val="374151"/>
                </a:solidFill>
                <a:ea typeface="+mn-lt"/>
                <a:cs typeface="+mn-lt"/>
              </a:rPr>
              <a:t>Proximity to local vendors allows for faster and more efficient deliveries, getting orders to our customers promptly.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DA464-DBFF-4CF8-8C38-88957CE4B48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1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1. Targeted Social Media Marketing: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Engaging content, including posts, stories, and videos, to connect with the hostel resident community on popular social media platforms such as Facebook, Instagram, and Twitter.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2. Hostel Partnerships: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0" i="0" kern="1200" dirty="0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Partnerships with local hostels to promote </a:t>
            </a:r>
            <a:r>
              <a:rPr lang="en-US" sz="1800" b="0" i="0" kern="1200" dirty="0" err="1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HostelHub</a:t>
            </a:r>
            <a:r>
              <a:rPr lang="en-US" sz="1800" b="0" i="0" kern="1200" dirty="0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 as the preferred service for residents.</a:t>
            </a:r>
          </a:p>
          <a:p>
            <a:pPr marL="0" indent="0" algn="l">
              <a:buNone/>
            </a:pPr>
            <a:r>
              <a:rPr lang="en-US" sz="4000" b="1" i="0" dirty="0">
                <a:solidFill>
                  <a:srgbClr val="374151"/>
                </a:solidFill>
                <a:effectLst/>
                <a:latin typeface="Söhne"/>
              </a:rPr>
              <a:t>3. Referral and Loyalty Programs:</a:t>
            </a:r>
            <a:endParaRPr lang="en-US" sz="4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Implement referral programs that reward users for referring friends and fellow residents.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Offer a loyalty program with discounts and benefits for repeat customers.</a:t>
            </a:r>
          </a:p>
          <a:p>
            <a:pPr marL="0" indent="0" algn="l">
              <a:buNone/>
            </a:pPr>
            <a:r>
              <a:rPr lang="en-US" sz="7200" b="1" dirty="0">
                <a:solidFill>
                  <a:srgbClr val="374151"/>
                </a:solidFill>
                <a:latin typeface="Söhne"/>
              </a:rPr>
              <a:t>4.</a:t>
            </a:r>
            <a:r>
              <a:rPr lang="en-US" sz="7200" b="1" i="0" dirty="0">
                <a:solidFill>
                  <a:srgbClr val="374151"/>
                </a:solidFill>
                <a:effectLst/>
                <a:latin typeface="Söhne"/>
              </a:rPr>
              <a:t> Promotional Campaigns:</a:t>
            </a:r>
            <a:endParaRPr lang="en-US" sz="7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sz="7200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romotional campaigns during peak hostel move-in periods and special occasions.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Offer limited-time discounts and incentives to encourage trial usage.</a:t>
            </a:r>
          </a:p>
          <a:p>
            <a:pPr algn="l">
              <a:buFont typeface="Arial" panose="020B0604020202020204" pitchFamily="34" charset="0"/>
              <a:buNone/>
            </a:pPr>
            <a:endParaRPr lang="en-US" sz="4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0" i="0" kern="1200" dirty="0">
              <a:solidFill>
                <a:srgbClr val="374151"/>
              </a:solidFill>
              <a:effectLst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DA464-DBFF-4CF8-8C38-88957CE4B48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52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DA464-DBFF-4CF8-8C38-88957CE4B48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8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FA8C-6D8F-8CEC-DEC0-B98C04C95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34306-8278-0BE5-3D0E-A71BB1505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3333-3418-0CB7-97A7-10889AEC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1EF26-9A86-A300-7388-CC370492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D0399-3148-285B-EDC0-B2484DA3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0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496D-6220-6B86-E1AD-09043855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DA31C-17ED-72ED-9E45-4A43A98B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8F93C-0B8E-1823-B82F-3E496DB6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6385-CC38-BC27-64D9-9A206DCC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FD65-376F-87EC-8031-BBB73926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D9CC0-ACA0-7EE1-B230-19D93E44C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B5E09-DED3-32DE-AB68-2560B82C7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84822-96C5-792F-C9FC-F3896043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EEF60-92BF-7424-BBA0-187237FB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14EF-7DBE-2B53-FA1C-2EABC79B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8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DEF5-AEFC-785A-5E24-70EE29D7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1D49-1930-1CF4-8FB0-278BFA70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E556-0E2B-F6FE-C9C4-F1932909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998A6-B6E5-6168-1C99-FD8F0678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B6FB3-EFA7-A1AF-4614-5BD5A90A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B91A-E27C-ADFB-222B-01E8448E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17AA0-0A95-E96B-54AA-364D0636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7646-15A4-4830-4F1C-66BCAEAE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8AB4-4C33-948E-21CC-BD9F08D2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920BC-D534-C4C9-C06E-E8A9F95E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17DC-8067-F301-3432-83C34FDB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0A63-F44C-20B4-3655-5B53EF4FA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5510D-1FE8-44A1-CF4A-5718F8BC7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9B5CB-245B-18BA-B687-B5135080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A338E-8766-92C1-36C1-0498B4CF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EB57F-8DDF-63D3-68D4-7C978438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8F2D-5DAD-3B45-34EA-693C2F8E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CB83B-9A5A-184B-E757-71DE6CE31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5440F-2553-98C4-CEAA-4617C540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697FD-5595-1A68-7D0D-DA2676827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FC42E-E781-A110-1E6C-77A2C557E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97C73-8B39-B5CF-73FB-D3E76B99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2A8D4-B607-0791-1B4B-C60BF921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DC394-73A6-1CBF-F5BE-38696596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4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B9FF-72F2-5474-3A5F-7F3140BE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7C023-EAAB-D2FD-FE30-47904F96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30ADC-DD5C-32C8-8FF7-8711154C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050FE-BFA6-AA34-8BA8-75E5F11D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09A5A-5E81-B386-490E-278E64DE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51675-B090-E207-9392-8DF11E24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75558-A050-DED4-3434-5E971D5E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1421-4E3E-BA09-5DB5-AAC6314C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8AC1-81F0-ACD2-7D06-0006DA762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7BC38-867D-EB62-E0D2-34EDA8D66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5B0BD-0B22-7C59-65D0-E5F2B70A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60F5C-87D0-4C9A-77F2-27A19AF7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E6420-A0E1-08D5-4D1C-DA324165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1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F337-4B4C-8C6F-EFE9-8A13145C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430AD-510B-7343-9084-0A316635E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6E786-066A-0F61-C7D9-C8777F510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E3F0C-C5C3-D271-6E68-1F333968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D795E-A7DE-FCE1-9B20-70EDCF8F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E034C-EAE4-9EA1-E727-566B8091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2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4374F-1D1A-82C9-50FD-335CECF9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93112-604F-BEB8-FF54-02E573671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FBCE-CB00-7BCB-9467-9B48A10B4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4E72-5E8A-C063-4431-6C1DB82A1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2C0D2-02E6-5A51-4326-404FAC9EE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5E251-D690-7BD2-3AAA-BADAB539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Team: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Briskybytes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4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1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955EDB0F-EB7B-4B9C-082C-3A10A8686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5" b="8106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3D13A-805C-1262-C4A1-491C512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IN" sz="3600" b="1" i="0">
                <a:effectLst/>
                <a:latin typeface="Söhne"/>
              </a:rPr>
              <a:t>Profitability and Scalability:</a:t>
            </a:r>
            <a:endParaRPr lang="en-IN" sz="36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0E081-4469-8B4B-5784-32AC5B3EB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US" sz="1700" b="1" i="0">
                <a:effectLst/>
                <a:latin typeface="Söhne"/>
              </a:rPr>
              <a:t>Scaling for Long-Term Success:</a:t>
            </a:r>
            <a:r>
              <a:rPr lang="en-US" sz="1700">
                <a:latin typeface="Söhne"/>
              </a:rPr>
              <a:t> </a:t>
            </a:r>
            <a:r>
              <a:rPr lang="en-US" sz="1700" b="0" i="0">
                <a:effectLst/>
                <a:latin typeface="Söhne"/>
              </a:rPr>
              <a:t>Our diversified revenue streams ensure ability to invest in continuous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As we expand our user base and vendor network, our revenue potential grows exponentially.</a:t>
            </a:r>
          </a:p>
          <a:p>
            <a:r>
              <a:rPr lang="en-US" sz="1700" b="1" i="0">
                <a:effectLst/>
                <a:latin typeface="Söhne"/>
              </a:rPr>
              <a:t>Investment in Innovation:</a:t>
            </a:r>
            <a:r>
              <a:rPr lang="en-US" sz="1700">
                <a:latin typeface="Söhne"/>
              </a:rPr>
              <a:t> </a:t>
            </a:r>
            <a:r>
              <a:rPr lang="en-US" sz="1700" b="0" i="0">
                <a:effectLst/>
                <a:latin typeface="Söhne"/>
              </a:rPr>
              <a:t>A portion of our revenue is reinvested in technology enhancements, customer support, and expanding our service areas.</a:t>
            </a:r>
          </a:p>
          <a:p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316955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4E0C5-E09A-3E29-F844-64AC9B2C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IN" b="1" i="0">
                <a:solidFill>
                  <a:srgbClr val="FFFFFF"/>
                </a:solidFill>
                <a:effectLst/>
                <a:latin typeface="Söhne"/>
              </a:rPr>
              <a:t>Competition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46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A6F8F9B-95F8-D4C9-1B30-AFCD6F57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200" b="1" i="0" dirty="0">
                <a:effectLst/>
              </a:rPr>
              <a:t>Competitive Analysis:</a:t>
            </a:r>
            <a:r>
              <a:rPr lang="en-US" sz="2200" dirty="0"/>
              <a:t> R</a:t>
            </a:r>
            <a:r>
              <a:rPr lang="en-US" sz="2200" b="0" i="0" dirty="0">
                <a:effectLst/>
              </a:rPr>
              <a:t>eveals several existing players in the online food and grocery delivery sector with their strengths and weaknesses.</a:t>
            </a:r>
          </a:p>
          <a:p>
            <a:r>
              <a:rPr lang="en-US" sz="2200" b="1" i="0" dirty="0">
                <a:effectLst/>
              </a:rPr>
              <a:t>Hyper-Local Focus:</a:t>
            </a:r>
            <a:r>
              <a:rPr lang="en-US" sz="2200" b="0" i="0" dirty="0">
                <a:effectLst/>
              </a:rPr>
              <a:t> We prioritize local vendor partnerships to offer authentic and diverse products.</a:t>
            </a:r>
          </a:p>
          <a:p>
            <a:r>
              <a:rPr lang="en-US" sz="2200" b="1" i="0" dirty="0">
                <a:effectLst/>
              </a:rPr>
              <a:t>Exclusive Hostel Network:</a:t>
            </a:r>
            <a:r>
              <a:rPr lang="en-US" sz="2200" b="0" i="0" dirty="0">
                <a:effectLst/>
              </a:rPr>
              <a:t> Our platform is tailored specifically for hostel residents, addressing their unique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Community Building:</a:t>
            </a:r>
            <a:r>
              <a:rPr lang="en-US" sz="2200" b="0" i="0" dirty="0">
                <a:effectLst/>
              </a:rPr>
              <a:t> We emphasize community engagement and support for local businesses.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Vendor Relationships: </a:t>
            </a:r>
            <a:r>
              <a:rPr lang="en-US" sz="2200" dirty="0"/>
              <a:t>Our</a:t>
            </a:r>
            <a:r>
              <a:rPr lang="en-US" sz="2200" b="0" i="0" dirty="0">
                <a:effectLst/>
              </a:rPr>
              <a:t> strong relationships with local vendors foster a sense of trust and reliability. For which Vendors will appreciate our commitment to supporting their businesses and reaching a targeted audience.</a:t>
            </a:r>
          </a:p>
          <a:p>
            <a:r>
              <a:rPr lang="en-US" sz="2200" b="1" i="0" dirty="0">
                <a:effectLst/>
              </a:rPr>
              <a:t>Sustainability and Local Impact: </a:t>
            </a:r>
            <a:r>
              <a:rPr lang="en-US" sz="2200" b="0" i="0" dirty="0">
                <a:effectLst/>
              </a:rPr>
              <a:t>By supporting local businesses, we will contribute to the economic growth of our country.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300" b="0" i="0" dirty="0">
              <a:effectLst/>
              <a:latin typeface="Söhne"/>
            </a:endParaRPr>
          </a:p>
          <a:p>
            <a:endParaRPr lang="en-IN" sz="1300" dirty="0"/>
          </a:p>
        </p:txBody>
      </p:sp>
      <p:sp>
        <p:nvSpPr>
          <p:cNvPr id="50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7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51126-C10D-F265-AF9D-7859A13A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400" b="1" i="0">
                <a:effectLst/>
                <a:latin typeface="Söhne"/>
              </a:rPr>
              <a:t>Marketing Strategy: </a:t>
            </a:r>
            <a:r>
              <a:rPr lang="en-US" sz="3400" b="0" i="0">
                <a:effectLst/>
                <a:latin typeface="Söhne"/>
              </a:rPr>
              <a:t>Reaching Target Audience Effectively</a:t>
            </a:r>
            <a:br>
              <a:rPr lang="en-US" sz="3400" b="0" i="0">
                <a:effectLst/>
                <a:latin typeface="Söhne"/>
              </a:rPr>
            </a:br>
            <a:endParaRPr lang="en-IN" sz="3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F1005-EB93-7890-6B8A-D0555614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0">
                <a:effectLst/>
                <a:latin typeface="Söhne"/>
              </a:rPr>
              <a:t>Targeted Social Media Marketing</a:t>
            </a:r>
          </a:p>
          <a:p>
            <a:pPr marL="0" indent="0">
              <a:buNone/>
            </a:pPr>
            <a:r>
              <a:rPr lang="en-US" sz="2200" i="0">
                <a:effectLst/>
                <a:latin typeface="Söhne"/>
              </a:rPr>
              <a:t>Hostel Partnerships</a:t>
            </a:r>
          </a:p>
          <a:p>
            <a:pPr marL="0" indent="0">
              <a:buNone/>
            </a:pPr>
            <a:r>
              <a:rPr lang="en-US" sz="2200" i="0">
                <a:effectLst/>
                <a:latin typeface="Söhne"/>
              </a:rPr>
              <a:t>Referral and Loyalty Programs</a:t>
            </a:r>
          </a:p>
          <a:p>
            <a:pPr marL="0" indent="0">
              <a:buNone/>
            </a:pPr>
            <a:r>
              <a:rPr lang="en-US" sz="2200" i="0">
                <a:effectLst/>
                <a:latin typeface="Söhne"/>
              </a:rPr>
              <a:t>Promotional Campaigns:</a:t>
            </a:r>
          </a:p>
          <a:p>
            <a:pPr marL="0" indent="0">
              <a:buNone/>
            </a:pPr>
            <a:endParaRPr lang="en-US" sz="2200" b="0" i="0">
              <a:effectLst/>
              <a:latin typeface="Söhne"/>
            </a:endParaRPr>
          </a:p>
          <a:p>
            <a:endParaRPr lang="en-IN" sz="220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1D02C35-48E9-A646-89FE-C4ECEBCBA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89" r="3" b="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811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A401497B-E500-B5AC-20D4-4851B8715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21" r="27887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16D53-35CF-2DBF-750F-8EC59382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IN" sz="4000" b="1" dirty="0"/>
              <a:t>Long Term Future Expansion: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FE5F-35D1-025A-3444-81AE2138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/>
              <a:t>Adding More Services: </a:t>
            </a:r>
            <a:r>
              <a:rPr lang="en-US" sz="1700" dirty="0"/>
              <a:t>Expanding our offerings to include other food items, beverages, and essential items.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b="0" i="0" dirty="0"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0" i="0" dirty="0">
                <a:effectLst/>
              </a:rPr>
              <a:t>Hostels are not limited to students they also cater to professionals and travelers seeking affordable accommodations.</a:t>
            </a:r>
            <a:endParaRPr lang="en-US" sz="17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0" i="0" dirty="0">
                <a:effectLst/>
              </a:rPr>
              <a:t>Innovating a future where hostels worldwide are redefined by convenience, community, and sustainability which will lead to innovation and shaping hostel living's future.</a:t>
            </a:r>
            <a:endParaRPr lang="en-IN" sz="1700" dirty="0"/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50890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boxes">
            <a:extLst>
              <a:ext uri="{FF2B5EF4-FFF2-40B4-BE49-F238E27FC236}">
                <a16:creationId xmlns:a16="http://schemas.microsoft.com/office/drawing/2014/main" id="{C5C6B655-70AB-1618-A547-EE38C3F5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FACC6-0AD9-8263-F211-9CC5DFE0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cs typeface="Calibri Light"/>
              </a:rPr>
              <a:t>Q &amp; A</a:t>
            </a:r>
            <a:endParaRPr lang="en-IN" sz="36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A0D5-B170-50D7-6802-394237729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>
                <a:ea typeface="+mn-lt"/>
                <a:cs typeface="+mn-lt"/>
              </a:rPr>
              <a:t>A Q&amp;A section which will answer FAQs by the customer.</a:t>
            </a:r>
          </a:p>
          <a:p>
            <a:r>
              <a:rPr lang="en-IN" sz="2000">
                <a:ea typeface="+mn-lt"/>
                <a:cs typeface="+mn-lt"/>
              </a:rPr>
              <a:t>An option for the customer using which they can clear their queries in audio or text form and also can upload a screenshot of the issue they are facing.</a:t>
            </a:r>
            <a:endParaRPr lang="en-IN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510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D5A5-D1A0-C091-2EB8-2BCD12D4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effectLst/>
                <a:latin typeface="Söhne"/>
              </a:rPr>
              <a:t>Market Potential</a:t>
            </a:r>
            <a:endParaRPr lang="en-IN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C27D770-9619-7246-DDE3-83699F42E7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47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429F9-8955-C71B-FA64-F52AE238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>
                <a:cs typeface="Calibri Light"/>
              </a:rPr>
              <a:t>Contact Us</a:t>
            </a:r>
            <a:endParaRPr lang="en-IN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A5AF-5034-46A7-E224-52F13A8F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200">
                <a:cs typeface="Calibri"/>
              </a:rPr>
              <a:t>customersupport@flashmart.in</a:t>
            </a:r>
          </a:p>
          <a:p>
            <a:r>
              <a:rPr lang="en-IN" sz="2200">
                <a:cs typeface="Calibri"/>
              </a:rPr>
              <a:t>9988776655</a:t>
            </a:r>
          </a:p>
        </p:txBody>
      </p:sp>
      <p:pic>
        <p:nvPicPr>
          <p:cNvPr id="5" name="Picture 4" descr="Two telephones communicating">
            <a:extLst>
              <a:ext uri="{FF2B5EF4-FFF2-40B4-BE49-F238E27FC236}">
                <a16:creationId xmlns:a16="http://schemas.microsoft.com/office/drawing/2014/main" id="{607425D3-EA8F-9BF1-0508-4FE3A5B40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2" r="1724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4034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73C8E-237B-2DBE-0670-8567AB2F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945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Thank You</a:t>
            </a:r>
          </a:p>
        </p:txBody>
      </p:sp>
      <p:sp>
        <p:nvSpPr>
          <p:cNvPr id="43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" descr="Bright modern kitchen">
            <a:extLst>
              <a:ext uri="{FF2B5EF4-FFF2-40B4-BE49-F238E27FC236}">
                <a16:creationId xmlns:a16="http://schemas.microsoft.com/office/drawing/2014/main" id="{000F9B86-33F4-C243-7ADB-09A3DD615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37" r="22321" b="-1"/>
          <a:stretch/>
        </p:blipFill>
        <p:spPr>
          <a:xfrm>
            <a:off x="8139803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654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3EC31-976F-0F87-C27E-F03C387F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>
                <a:ea typeface="Calibri Light"/>
                <a:cs typeface="Calibri Light"/>
              </a:rPr>
              <a:t>TEAM MEMBERS</a:t>
            </a:r>
            <a:endParaRPr lang="en-IN" sz="5400"/>
          </a:p>
        </p:txBody>
      </p:sp>
      <p:pic>
        <p:nvPicPr>
          <p:cNvPr id="15" name="Picture 4" descr="Electronic components on a white background">
            <a:extLst>
              <a:ext uri="{FF2B5EF4-FFF2-40B4-BE49-F238E27FC236}">
                <a16:creationId xmlns:a16="http://schemas.microsoft.com/office/drawing/2014/main" id="{2AEAEDA0-CD91-F559-D1EF-B1985A5C7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80BFD35-940B-90EC-769D-488BE440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2200">
                <a:ea typeface="Calibri" panose="020F0502020204030204"/>
                <a:cs typeface="Calibri" panose="020F0502020204030204"/>
              </a:rPr>
              <a:t>   ANANYA GUPTA  - 22BCT0173                            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IN" sz="2200">
                <a:ea typeface="Calibri" panose="020F0502020204030204"/>
                <a:cs typeface="Calibri" panose="020F0502020204030204"/>
              </a:rPr>
              <a:t>ARNAV SETH - 22BKT0136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IN" sz="2200">
                <a:ea typeface="Calibri" panose="020F0502020204030204"/>
                <a:cs typeface="Calibri" panose="020F0502020204030204"/>
              </a:rPr>
              <a:t>MUDITA BHATHAR - 22BCE3953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IN" sz="2200">
                <a:ea typeface="Calibri" panose="020F0502020204030204"/>
                <a:cs typeface="Calibri" panose="020F0502020204030204"/>
              </a:rPr>
              <a:t>NEHA SHARMA - 22BDS0088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IN" sz="2200">
                <a:ea typeface="Calibri" panose="020F0502020204030204"/>
                <a:cs typeface="Calibri" panose="020F0502020204030204"/>
              </a:rPr>
              <a:t>PARTH SURI - 22BDS0116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IN" sz="2200">
                <a:ea typeface="Calibri" panose="020F0502020204030204"/>
                <a:cs typeface="Calibri" panose="020F0502020204030204"/>
              </a:rPr>
              <a:t>RISHABH GUPTA - 22BEC0811</a:t>
            </a:r>
          </a:p>
        </p:txBody>
      </p:sp>
    </p:spTree>
    <p:extLst>
      <p:ext uri="{BB962C8B-B14F-4D97-AF65-F5344CB8AC3E}">
        <p14:creationId xmlns:p14="http://schemas.microsoft.com/office/powerpoint/2010/main" val="59967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D3F46-C0E1-1065-AC96-D845DE18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IN" sz="6800">
                <a:cs typeface="Calibri Light"/>
              </a:rPr>
              <a:t>Challenges Faced:</a:t>
            </a:r>
            <a:endParaRPr lang="en-IN" sz="6800"/>
          </a:p>
        </p:txBody>
      </p:sp>
      <p:cxnSp>
        <p:nvCxnSpPr>
          <p:cNvPr id="50" name="Straight Connector 2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5C19FC5-7D7C-8006-5587-DB5927C52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655750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54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FF3B4-6BE9-0FD2-0658-DC37085E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dirty="0" err="1">
                <a:solidFill>
                  <a:srgbClr val="FFFFFF"/>
                </a:solidFill>
                <a:ea typeface="+mn-lt"/>
                <a:cs typeface="+mn-lt"/>
              </a:rPr>
              <a:t>Flashmart</a:t>
            </a: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en-IN" b="1" dirty="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6E7938-52C8-B254-6186-2491CED3D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85660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88FA352-E910-2E96-9EEE-9A3C37C37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319" y="174274"/>
            <a:ext cx="1798712" cy="18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5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7E563-2944-1D4E-C5F9-FF5AB270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cs typeface="Calibri Light"/>
              </a:rPr>
              <a:t>Key Features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7793EF-B68A-4C14-371B-92D1C3234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00595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882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A02B85FF-A3FE-A869-45AB-6E310E3EB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5467F-69B1-9D1C-49E4-17E57C74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 b="1">
                <a:cs typeface="Calibri Light"/>
              </a:rPr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CBF3-7E9B-2D22-1643-5AAF7CAA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67466"/>
            <a:ext cx="5667022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 dirty="0">
                <a:ea typeface="+mn-lt"/>
                <a:cs typeface="+mn-lt"/>
              </a:rPr>
              <a:t>Sign Up/Log In</a:t>
            </a:r>
          </a:p>
          <a:p>
            <a:r>
              <a:rPr lang="en-IN" sz="2000" dirty="0">
                <a:ea typeface="+mn-lt"/>
                <a:cs typeface="+mn-lt"/>
              </a:rPr>
              <a:t>Browse Vendors and Products</a:t>
            </a:r>
          </a:p>
          <a:p>
            <a:r>
              <a:rPr lang="en-IN" sz="2000" dirty="0">
                <a:ea typeface="+mn-lt"/>
                <a:cs typeface="+mn-lt"/>
              </a:rPr>
              <a:t>Add to cart option for review and customization</a:t>
            </a:r>
            <a:endParaRPr lang="en-IN" sz="2000" dirty="0">
              <a:cs typeface="Calibri"/>
            </a:endParaRPr>
          </a:p>
          <a:p>
            <a:r>
              <a:rPr lang="en-IN" sz="2000" dirty="0">
                <a:ea typeface="+mn-lt"/>
                <a:cs typeface="+mn-lt"/>
              </a:rPr>
              <a:t>Multiple payment options</a:t>
            </a:r>
          </a:p>
          <a:p>
            <a:r>
              <a:rPr lang="en-IN" sz="2000" dirty="0">
                <a:ea typeface="+mn-lt"/>
                <a:cs typeface="+mn-lt"/>
              </a:rPr>
              <a:t>Delivery Tracking</a:t>
            </a:r>
            <a:endParaRPr lang="en-IN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3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strings being woven togehter">
            <a:extLst>
              <a:ext uri="{FF2B5EF4-FFF2-40B4-BE49-F238E27FC236}">
                <a16:creationId xmlns:a16="http://schemas.microsoft.com/office/drawing/2014/main" id="{AC12A58E-3640-B661-146F-DEF9984827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74" r="1396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8EF99-6049-587D-C8F3-5C7FDB5E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>
                <a:cs typeface="Calibri Light"/>
              </a:rPr>
              <a:t>Benefits of VENDOR PARTNERSHIPS.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9944-41B0-D0B7-2CCB-78FE3ABD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35289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IN" sz="2000" b="1" dirty="0">
              <a:cs typeface="Calibri" panose="020F0502020204030204"/>
            </a:endParaRPr>
          </a:p>
          <a:p>
            <a:r>
              <a:rPr lang="en-IN" sz="2000" dirty="0">
                <a:ea typeface="+mn-lt"/>
                <a:cs typeface="+mn-lt"/>
              </a:rPr>
              <a:t>Community Empowerment</a:t>
            </a:r>
          </a:p>
          <a:p>
            <a:r>
              <a:rPr lang="en-IN" sz="2000" dirty="0">
                <a:ea typeface="+mn-lt"/>
                <a:cs typeface="+mn-lt"/>
              </a:rPr>
              <a:t>Fresh and Quality Products</a:t>
            </a:r>
          </a:p>
          <a:p>
            <a:r>
              <a:rPr lang="en-IN" sz="2000" dirty="0">
                <a:ea typeface="+mn-lt"/>
                <a:cs typeface="+mn-lt"/>
              </a:rPr>
              <a:t>Diverse Selection</a:t>
            </a:r>
          </a:p>
          <a:p>
            <a:r>
              <a:rPr lang="en-IN" sz="2000" dirty="0">
                <a:ea typeface="+mn-lt"/>
                <a:cs typeface="+mn-lt"/>
              </a:rPr>
              <a:t>Timely Deliveries</a:t>
            </a:r>
            <a:endParaRPr lang="en-IN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155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Desk with stethoscope and computer keyboard">
            <a:extLst>
              <a:ext uri="{FF2B5EF4-FFF2-40B4-BE49-F238E27FC236}">
                <a16:creationId xmlns:a16="http://schemas.microsoft.com/office/drawing/2014/main" id="{E0BBD2B2-BA06-24A2-7CF5-E203B7826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42" r="-2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CFCE8-F9FE-84B3-9645-22E220B1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>
                <a:cs typeface="Calibri Light"/>
              </a:rPr>
              <a:t>Target Audience</a:t>
            </a:r>
            <a:endParaRPr lang="en-IN" sz="400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82EEDD5-4BCC-32D3-E654-1137A667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IN" sz="1900">
              <a:cs typeface="Calibri" panose="020F0502020204030204"/>
            </a:endParaRPr>
          </a:p>
          <a:p>
            <a:r>
              <a:rPr lang="en-IN" sz="1900" b="1">
                <a:ea typeface="+mn-lt"/>
                <a:cs typeface="+mn-lt"/>
              </a:rPr>
              <a:t>Hostel Residents: </a:t>
            </a:r>
            <a:r>
              <a:rPr lang="en-IN" sz="1900">
                <a:ea typeface="+mn-lt"/>
                <a:cs typeface="+mn-lt"/>
              </a:rPr>
              <a:t>Challenges faced by hostel residents, includes busy schedules, limited access to transportation, and the need for convenience.</a:t>
            </a:r>
            <a:endParaRPr lang="en-IN" sz="1900">
              <a:cs typeface="Calibri"/>
            </a:endParaRPr>
          </a:p>
          <a:p>
            <a:r>
              <a:rPr lang="en-IN" sz="1900" b="1">
                <a:ea typeface="+mn-lt"/>
                <a:cs typeface="+mn-lt"/>
              </a:rPr>
              <a:t>Students:</a:t>
            </a:r>
            <a:r>
              <a:rPr lang="en-IN" sz="1900">
                <a:ea typeface="+mn-lt"/>
                <a:cs typeface="+mn-lt"/>
              </a:rPr>
              <a:t> Valuable for students who prioritize their studies and want to save time for academic pursuits.</a:t>
            </a:r>
            <a:endParaRPr lang="en-IN" sz="1900">
              <a:cs typeface="Calibri"/>
            </a:endParaRPr>
          </a:p>
          <a:p>
            <a:r>
              <a:rPr lang="en-IN" sz="1900" b="1">
                <a:ea typeface="+mn-lt"/>
                <a:cs typeface="+mn-lt"/>
              </a:rPr>
              <a:t>Young Professionals: S</a:t>
            </a:r>
            <a:r>
              <a:rPr lang="en-IN" sz="1900">
                <a:ea typeface="+mn-lt"/>
                <a:cs typeface="+mn-lt"/>
              </a:rPr>
              <a:t>implifies daily life of Young professionals living in shared accommodations.</a:t>
            </a:r>
          </a:p>
          <a:p>
            <a:r>
              <a:rPr lang="en-IN" sz="1900" b="1">
                <a:ea typeface="+mn-lt"/>
                <a:cs typeface="+mn-lt"/>
              </a:rPr>
              <a:t>Local Vendors and Shopkeepers: </a:t>
            </a:r>
            <a:r>
              <a:rPr lang="en-IN" sz="1900">
                <a:ea typeface="+mn-lt"/>
                <a:cs typeface="+mn-lt"/>
              </a:rPr>
              <a:t>Willing to sell their products on a wider scale.</a:t>
            </a:r>
          </a:p>
          <a:p>
            <a:endParaRPr lang="en-IN" sz="19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876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266F6-8B27-9539-BD5A-E9F48073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 b="1" i="0">
                <a:solidFill>
                  <a:srgbClr val="FFFFFF"/>
                </a:solidFill>
                <a:effectLst/>
                <a:latin typeface="Söhne"/>
              </a:rPr>
              <a:t>User Benefits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F0293D-1293-06A2-D627-26326C060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2483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81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F94A-215F-8AE8-7183-B8E5A280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rgbClr val="374151"/>
                </a:solidFill>
                <a:effectLst/>
                <a:latin typeface="Söhne"/>
              </a:rPr>
              <a:t>Our Revenue Model</a:t>
            </a:r>
            <a:endParaRPr lang="en-IN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D42E3DF-EAAF-71EC-5D0D-51C9AAA0FA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6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978</Words>
  <Application>Microsoft Office PowerPoint</Application>
  <PresentationFormat>Widescreen</PresentationFormat>
  <Paragraphs>115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Office Theme</vt:lpstr>
      <vt:lpstr>Team: Briskybytes</vt:lpstr>
      <vt:lpstr>Challenges Faced:</vt:lpstr>
      <vt:lpstr>Flashmart </vt:lpstr>
      <vt:lpstr>Key Features</vt:lpstr>
      <vt:lpstr>HOW IT WORKS?</vt:lpstr>
      <vt:lpstr>Benefits of VENDOR PARTNERSHIPS.</vt:lpstr>
      <vt:lpstr>Target Audience</vt:lpstr>
      <vt:lpstr>User Benefits</vt:lpstr>
      <vt:lpstr>Our Revenue Model</vt:lpstr>
      <vt:lpstr>Profitability and Scalability:</vt:lpstr>
      <vt:lpstr>Competition</vt:lpstr>
      <vt:lpstr>Marketing Strategy: Reaching Target Audience Effectively </vt:lpstr>
      <vt:lpstr>Long Term Future Expansion:</vt:lpstr>
      <vt:lpstr>Q &amp; A</vt:lpstr>
      <vt:lpstr>Market Potential</vt:lpstr>
      <vt:lpstr>Contact Us</vt:lpstr>
      <vt:lpstr>Thank You</vt:lpstr>
      <vt:lpstr>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 Gupta</dc:creator>
  <cp:lastModifiedBy>Rishabh Gupta</cp:lastModifiedBy>
  <cp:revision>2</cp:revision>
  <dcterms:created xsi:type="dcterms:W3CDTF">2023-09-19T16:15:54Z</dcterms:created>
  <dcterms:modified xsi:type="dcterms:W3CDTF">2023-09-19T22:59:34Z</dcterms:modified>
</cp:coreProperties>
</file>