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43"/>
  </p:notesMasterIdLst>
  <p:sldIdLst>
    <p:sldId id="272" r:id="rId5"/>
    <p:sldId id="273" r:id="rId6"/>
    <p:sldId id="274" r:id="rId7"/>
    <p:sldId id="275" r:id="rId8"/>
    <p:sldId id="323" r:id="rId9"/>
    <p:sldId id="324" r:id="rId10"/>
    <p:sldId id="332" r:id="rId11"/>
    <p:sldId id="333" r:id="rId12"/>
    <p:sldId id="331" r:id="rId13"/>
    <p:sldId id="325" r:id="rId14"/>
    <p:sldId id="306" r:id="rId15"/>
    <p:sldId id="290" r:id="rId16"/>
    <p:sldId id="326" r:id="rId17"/>
    <p:sldId id="291" r:id="rId18"/>
    <p:sldId id="327" r:id="rId19"/>
    <p:sldId id="292" r:id="rId20"/>
    <p:sldId id="328" r:id="rId21"/>
    <p:sldId id="293" r:id="rId22"/>
    <p:sldId id="329" r:id="rId23"/>
    <p:sldId id="294" r:id="rId24"/>
    <p:sldId id="330" r:id="rId25"/>
    <p:sldId id="321" r:id="rId26"/>
    <p:sldId id="308" r:id="rId27"/>
    <p:sldId id="309" r:id="rId28"/>
    <p:sldId id="310" r:id="rId29"/>
    <p:sldId id="312" r:id="rId30"/>
    <p:sldId id="313" r:id="rId31"/>
    <p:sldId id="314" r:id="rId32"/>
    <p:sldId id="315" r:id="rId33"/>
    <p:sldId id="316" r:id="rId34"/>
    <p:sldId id="317" r:id="rId35"/>
    <p:sldId id="319" r:id="rId36"/>
    <p:sldId id="320" r:id="rId37"/>
    <p:sldId id="322" r:id="rId38"/>
    <p:sldId id="280" r:id="rId39"/>
    <p:sldId id="267" r:id="rId40"/>
    <p:sldId id="300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EE11A-D2CE-4437-996A-FDAE37E465C0}" v="142" dt="2021-04-05T05:19:05.244"/>
    <p1510:client id="{129761C9-E2F5-4547-878B-221CD68A4FFA}" v="6" dt="2021-04-05T18:34:12.043"/>
    <p1510:client id="{1337E1FD-3CD3-4B1A-8A31-48710F31827F}" v="307" dt="2021-04-06T23:32:22.757"/>
    <p1510:client id="{19E09E57-1B36-432B-A402-6D126B18436E}" v="34" dt="2021-04-05T18:59:55.789"/>
    <p1510:client id="{21807F35-1F1B-4A17-8910-1EFD1EDFAFC3}" v="69" dt="2021-04-08T18:19:21.040"/>
    <p1510:client id="{28F470AC-AB7C-4B74-BA34-E79CE01CFFB3}" v="21" dt="2021-04-09T00:56:39.126"/>
    <p1510:client id="{32FA0675-C3FD-45CE-8FEE-99ECBBED8EEA}" v="17" dt="2021-04-05T11:12:22.119"/>
    <p1510:client id="{3D14C493-C5C8-4685-B05B-E0502EA6BFE4}" v="21" dt="2021-04-08T18:44:28.622"/>
    <p1510:client id="{62D4D167-9AE9-420D-84D2-8CC6201302E1}" v="4" dt="2021-04-08T22:23:14.011"/>
    <p1510:client id="{62DC81DF-CE6F-46D7-97A7-C76264889659}" v="113" dt="2021-04-05T19:02:44.012"/>
    <p1510:client id="{73F93620-71AC-4958-9575-149043A21226}" v="104" dt="2021-04-08T08:36:03.673"/>
    <p1510:client id="{76C19B28-1450-4D47-99F3-D5A8136ABFDF}" v="1074" dt="2021-04-09T01:19:07.136"/>
    <p1510:client id="{80E2731E-9AD3-44BB-9513-FA5410A7CA54}" v="1" dt="2021-04-05T06:31:41.687"/>
    <p1510:client id="{83A84BCC-AD6B-48E0-BBCD-0857C1F7E235}" v="8" dt="2021-04-09T00:49:23.265"/>
    <p1510:client id="{8AFB5F40-9A58-4115-AF3B-1F7F32FCFA13}" v="37" dt="2021-04-09T00:44:51.126"/>
    <p1510:client id="{AD272B71-2436-48F0-9E05-E3A7BF8F25DD}" v="1" dt="2021-04-05T15:20:56.304"/>
    <p1510:client id="{ADABF9E2-C648-4CE5-9415-23D651C6497B}" v="1174" dt="2021-04-08T21:29:00.351"/>
    <p1510:client id="{AFD2C031-186A-4437-BF99-8FF045C016C9}" v="198" dt="2021-04-05T17:21:27.100"/>
    <p1510:client id="{B376BB7D-D8FD-4017-B090-000618B86A96}" v="3" dt="2021-04-05T19:02:14.782"/>
    <p1510:client id="{C05CD1CB-E9C1-4DF4-99F1-0CB0C0107261}" v="112" dt="2021-04-08T21:51:25.613"/>
    <p1510:client id="{C492B662-E7EB-414C-9B30-CB873605C8E5}" v="10" dt="2021-04-05T17:43:26.605"/>
    <p1510:client id="{C55DACF9-81C9-493B-82F5-C7A9DCAC78F1}" v="7" dt="2021-04-04T21:21:59.472"/>
    <p1510:client id="{CE6FF129-1753-4357-98B9-BB0194BF7D29}" v="14" dt="2021-04-07T18:53:26.654"/>
    <p1510:client id="{D057BB9F-C07E-B000-E731-0A8583021262}" v="1" dt="2021-04-05T18:34:18.606"/>
    <p1510:client id="{E0FA495F-E74B-4A3F-A0F9-BD2A0736E149}" v="38" dt="2021-04-05T18:54:39.749"/>
    <p1510:client id="{F428194E-D1FC-45B8-9F0A-8AAD034C0FCD}" v="4" dt="2021-04-05T15:29:29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nepalli, Sucharitha" userId="S::sucharitha.cheenepalli@mavs.uta.edu::59c0f957-496d-449d-924b-0aaf7c18679a" providerId="AD" clId="Web-{83A84BCC-AD6B-48E0-BBCD-0857C1F7E235}"/>
    <pc:docChg chg="modSld">
      <pc:chgData name="Cheenepalli, Sucharitha" userId="S::sucharitha.cheenepalli@mavs.uta.edu::59c0f957-496d-449d-924b-0aaf7c18679a" providerId="AD" clId="Web-{83A84BCC-AD6B-48E0-BBCD-0857C1F7E235}" dt="2021-04-09T00:49:23.265" v="5"/>
      <pc:docMkLst>
        <pc:docMk/>
      </pc:docMkLst>
      <pc:sldChg chg="addSp delSp modSp">
        <pc:chgData name="Cheenepalli, Sucharitha" userId="S::sucharitha.cheenepalli@mavs.uta.edu::59c0f957-496d-449d-924b-0aaf7c18679a" providerId="AD" clId="Web-{83A84BCC-AD6B-48E0-BBCD-0857C1F7E235}" dt="2021-04-09T00:49:23.265" v="5"/>
        <pc:sldMkLst>
          <pc:docMk/>
          <pc:sldMk cId="119395941" sldId="310"/>
        </pc:sldMkLst>
        <pc:picChg chg="add mod">
          <ac:chgData name="Cheenepalli, Sucharitha" userId="S::sucharitha.cheenepalli@mavs.uta.edu::59c0f957-496d-449d-924b-0aaf7c18679a" providerId="AD" clId="Web-{83A84BCC-AD6B-48E0-BBCD-0857C1F7E235}" dt="2021-04-09T00:49:23.265" v="5"/>
          <ac:picMkLst>
            <pc:docMk/>
            <pc:sldMk cId="119395941" sldId="310"/>
            <ac:picMk id="2" creationId="{BDAE7DC5-6F0F-429E-93A2-D183C158DA9E}"/>
          </ac:picMkLst>
        </pc:picChg>
        <pc:picChg chg="del">
          <ac:chgData name="Cheenepalli, Sucharitha" userId="S::sucharitha.cheenepalli@mavs.uta.edu::59c0f957-496d-449d-924b-0aaf7c18679a" providerId="AD" clId="Web-{83A84BCC-AD6B-48E0-BBCD-0857C1F7E235}" dt="2021-04-09T00:49:07.389" v="3"/>
          <ac:picMkLst>
            <pc:docMk/>
            <pc:sldMk cId="119395941" sldId="310"/>
            <ac:picMk id="6" creationId="{52544BDD-FC2A-4473-82F5-3B02A360BA4C}"/>
          </ac:picMkLst>
        </pc:picChg>
      </pc:sldChg>
      <pc:sldChg chg="addSp delSp modSp">
        <pc:chgData name="Cheenepalli, Sucharitha" userId="S::sucharitha.cheenepalli@mavs.uta.edu::59c0f957-496d-449d-924b-0aaf7c18679a" providerId="AD" clId="Web-{83A84BCC-AD6B-48E0-BBCD-0857C1F7E235}" dt="2021-04-08T23:10:53.251" v="2"/>
        <pc:sldMkLst>
          <pc:docMk/>
          <pc:sldMk cId="3392217724" sldId="312"/>
        </pc:sldMkLst>
        <pc:picChg chg="add mod">
          <ac:chgData name="Cheenepalli, Sucharitha" userId="S::sucharitha.cheenepalli@mavs.uta.edu::59c0f957-496d-449d-924b-0aaf7c18679a" providerId="AD" clId="Web-{83A84BCC-AD6B-48E0-BBCD-0857C1F7E235}" dt="2021-04-08T23:10:53.251" v="2"/>
          <ac:picMkLst>
            <pc:docMk/>
            <pc:sldMk cId="3392217724" sldId="312"/>
            <ac:picMk id="2" creationId="{2D24F265-4169-44DB-9168-28B4E7A01B4D}"/>
          </ac:picMkLst>
        </pc:picChg>
        <pc:picChg chg="del">
          <ac:chgData name="Cheenepalli, Sucharitha" userId="S::sucharitha.cheenepalli@mavs.uta.edu::59c0f957-496d-449d-924b-0aaf7c18679a" providerId="AD" clId="Web-{83A84BCC-AD6B-48E0-BBCD-0857C1F7E235}" dt="2021-04-08T23:10:29.750" v="0"/>
          <ac:picMkLst>
            <pc:docMk/>
            <pc:sldMk cId="3392217724" sldId="312"/>
            <ac:picMk id="5" creationId="{EFAC6989-F964-4996-AAF2-AE49D7DE9D16}"/>
          </ac:picMkLst>
        </pc:picChg>
      </pc:sldChg>
    </pc:docChg>
  </pc:docChgLst>
  <pc:docChgLst>
    <pc:chgData name="Shimpi, Neha Anil" userId="S::neha.shimpi@mavs.uta.edu::480b9996-bf8e-4ab3-8cf3-5188c05b73ff" providerId="AD" clId="Web-{ADABF9E2-C648-4CE5-9415-23D651C6497B}"/>
    <pc:docChg chg="addSld modSld">
      <pc:chgData name="Shimpi, Neha Anil" userId="S::neha.shimpi@mavs.uta.edu::480b9996-bf8e-4ab3-8cf3-5188c05b73ff" providerId="AD" clId="Web-{ADABF9E2-C648-4CE5-9415-23D651C6497B}" dt="2021-04-08T21:29:00.351" v="1041" actId="1076"/>
      <pc:docMkLst>
        <pc:docMk/>
      </pc:docMkLst>
      <pc:sldChg chg="addSp delSp modSp mod delDesignElem chgLayout">
        <pc:chgData name="Shimpi, Neha Anil" userId="S::neha.shimpi@mavs.uta.edu::480b9996-bf8e-4ab3-8cf3-5188c05b73ff" providerId="AD" clId="Web-{ADABF9E2-C648-4CE5-9415-23D651C6497B}" dt="2021-04-08T21:15:25.227" v="954" actId="20577"/>
        <pc:sldMkLst>
          <pc:docMk/>
          <pc:sldMk cId="2280167768" sldId="308"/>
        </pc:sldMkLst>
        <pc:spChg chg="add del mod">
          <ac:chgData name="Shimpi, Neha Anil" userId="S::neha.shimpi@mavs.uta.edu::480b9996-bf8e-4ab3-8cf3-5188c05b73ff" providerId="AD" clId="Web-{ADABF9E2-C648-4CE5-9415-23D651C6497B}" dt="2021-04-08T21:09:30.932" v="890"/>
          <ac:spMkLst>
            <pc:docMk/>
            <pc:sldMk cId="2280167768" sldId="308"/>
            <ac:spMk id="2" creationId="{C8DD4248-0B2A-4701-B6FD-0A15CA692E7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1:21.873" v="913" actId="20577"/>
          <ac:spMkLst>
            <pc:docMk/>
            <pc:sldMk cId="2280167768" sldId="308"/>
            <ac:spMk id="3" creationId="{A499C53B-07A1-4F98-B9E8-FE57C7AF8B6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09:53.870" v="893"/>
          <ac:spMkLst>
            <pc:docMk/>
            <pc:sldMk cId="2280167768" sldId="308"/>
            <ac:spMk id="4" creationId="{615D716A-2B27-400D-B9A4-69D8411F30B7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09:59.495" v="894"/>
          <ac:spMkLst>
            <pc:docMk/>
            <pc:sldMk cId="2280167768" sldId="308"/>
            <ac:spMk id="6" creationId="{2760A921-3100-4546-9518-0B4C0E3CA9E5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1:11.357" v="910"/>
          <ac:spMkLst>
            <pc:docMk/>
            <pc:sldMk cId="2280167768" sldId="308"/>
            <ac:spMk id="7" creationId="{DC9483A9-EEA2-43E0-919C-B3D042874F3F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1:11.357" v="910"/>
          <ac:spMkLst>
            <pc:docMk/>
            <pc:sldMk cId="2280167768" sldId="308"/>
            <ac:spMk id="8" creationId="{11156FAD-5F71-4085-BDFF-80044FDDB645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5:25.227" v="954" actId="20577"/>
          <ac:spMkLst>
            <pc:docMk/>
            <pc:sldMk cId="2280167768" sldId="308"/>
            <ac:spMk id="9" creationId="{646F7797-D316-4A6F-8D0C-049E1E8C07E7}"/>
          </ac:spMkLst>
        </pc:spChg>
        <pc:spChg chg="add del">
          <ac:chgData name="Shimpi, Neha Anil" userId="S::neha.shimpi@mavs.uta.edu::480b9996-bf8e-4ab3-8cf3-5188c05b73ff" providerId="AD" clId="Web-{ADABF9E2-C648-4CE5-9415-23D651C6497B}" dt="2021-04-08T21:11:08.342" v="909"/>
          <ac:spMkLst>
            <pc:docMk/>
            <pc:sldMk cId="2280167768" sldId="308"/>
            <ac:spMk id="11" creationId="{3C02F3DD-3E32-4AF8-BFA1-D131A6B4B72D}"/>
          </ac:spMkLst>
        </pc:spChg>
        <pc:spChg chg="add del">
          <ac:chgData name="Shimpi, Neha Anil" userId="S::neha.shimpi@mavs.uta.edu::480b9996-bf8e-4ab3-8cf3-5188c05b73ff" providerId="AD" clId="Web-{ADABF9E2-C648-4CE5-9415-23D651C6497B}" dt="2021-04-08T21:11:08.342" v="909"/>
          <ac:spMkLst>
            <pc:docMk/>
            <pc:sldMk cId="2280167768" sldId="308"/>
            <ac:spMk id="13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09:41.698" v="891"/>
          <ac:spMkLst>
            <pc:docMk/>
            <pc:sldMk cId="2280167768" sldId="308"/>
            <ac:spMk id="15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09:41.698" v="891"/>
          <ac:spMkLst>
            <pc:docMk/>
            <pc:sldMk cId="2280167768" sldId="308"/>
            <ac:spMk id="17" creationId="{3C02F3DD-3E32-4AF8-BFA1-D131A6B4B72D}"/>
          </ac:spMkLst>
        </pc:spChg>
        <pc:picChg chg="mod ord modCrop">
          <ac:chgData name="Shimpi, Neha Anil" userId="S::neha.shimpi@mavs.uta.edu::480b9996-bf8e-4ab3-8cf3-5188c05b73ff" providerId="AD" clId="Web-{ADABF9E2-C648-4CE5-9415-23D651C6497B}" dt="2021-04-08T21:14:56.257" v="943" actId="1076"/>
          <ac:picMkLst>
            <pc:docMk/>
            <pc:sldMk cId="2280167768" sldId="308"/>
            <ac:picMk id="5" creationId="{F03A76E8-EB93-4F57-B449-026E55710A6B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5:51.337" v="962" actId="20577"/>
        <pc:sldMkLst>
          <pc:docMk/>
          <pc:sldMk cId="802261481" sldId="309"/>
        </pc:sldMkLst>
        <pc:spChg chg="add del mod ord">
          <ac:chgData name="Shimpi, Neha Anil" userId="S::neha.shimpi@mavs.uta.edu::480b9996-bf8e-4ab3-8cf3-5188c05b73ff" providerId="AD" clId="Web-{ADABF9E2-C648-4CE5-9415-23D651C6497B}" dt="2021-04-08T21:13:17.659" v="935"/>
          <ac:spMkLst>
            <pc:docMk/>
            <pc:sldMk cId="802261481" sldId="309"/>
            <ac:spMk id="2" creationId="{FA5096DE-85A3-4608-A412-2F7C351A6FBE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3:22.909" v="936"/>
          <ac:spMkLst>
            <pc:docMk/>
            <pc:sldMk cId="802261481" sldId="309"/>
            <ac:spMk id="3" creationId="{208001F4-B1BC-411C-B0E3-F91A2CBCBD64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15:51.337" v="962" actId="20577"/>
          <ac:spMkLst>
            <pc:docMk/>
            <pc:sldMk cId="802261481" sldId="309"/>
            <ac:spMk id="4" creationId="{603471DE-2CB0-402D-B0E8-8C5E6F696F44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922" v="922"/>
          <ac:spMkLst>
            <pc:docMk/>
            <pc:sldMk cId="802261481" sldId="309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922" v="922"/>
          <ac:spMkLst>
            <pc:docMk/>
            <pc:sldMk cId="802261481" sldId="309"/>
            <ac:spMk id="16" creationId="{3C02F3DD-3E32-4AF8-BFA1-D131A6B4B72D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15:43.524" v="958" actId="1076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6:11.251" v="975" actId="14100"/>
        <pc:sldMkLst>
          <pc:docMk/>
          <pc:sldMk cId="119395941" sldId="310"/>
        </pc:sldMkLst>
        <pc:spChg chg="add del mod ord">
          <ac:chgData name="Shimpi, Neha Anil" userId="S::neha.shimpi@mavs.uta.edu::480b9996-bf8e-4ab3-8cf3-5188c05b73ff" providerId="AD" clId="Web-{ADABF9E2-C648-4CE5-9415-23D651C6497B}" dt="2021-04-08T21:12:12.844" v="924"/>
          <ac:spMkLst>
            <pc:docMk/>
            <pc:sldMk cId="119395941" sldId="310"/>
            <ac:spMk id="2" creationId="{593ED65E-4CAE-4765-92FC-E4D6A1FB0CDB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16.641" v="925"/>
          <ac:spMkLst>
            <pc:docMk/>
            <pc:sldMk cId="119395941" sldId="310"/>
            <ac:spMk id="3" creationId="{D1ED2A7B-F783-40FF-B117-49B516D6D98A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6:11.251" v="975" actId="14100"/>
          <ac:spMkLst>
            <pc:docMk/>
            <pc:sldMk cId="119395941" sldId="310"/>
            <ac:spMk id="4" creationId="{DB0CC1BF-1DB9-49C0-9A38-5B82F8D5C718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1.094" v="923"/>
          <ac:spMkLst>
            <pc:docMk/>
            <pc:sldMk cId="119395941" sldId="310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1.094" v="923"/>
          <ac:spMkLst>
            <pc:docMk/>
            <pc:sldMk cId="119395941" sldId="310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6:58.347" v="994" actId="14100"/>
        <pc:sldMkLst>
          <pc:docMk/>
          <pc:sldMk cId="1849007524" sldId="311"/>
        </pc:sldMkLst>
        <pc:spChg chg="add del mod ord">
          <ac:chgData name="Shimpi, Neha Anil" userId="S::neha.shimpi@mavs.uta.edu::480b9996-bf8e-4ab3-8cf3-5188c05b73ff" providerId="AD" clId="Web-{ADABF9E2-C648-4CE5-9415-23D651C6497B}" dt="2021-04-08T21:13:07.831" v="933"/>
          <ac:spMkLst>
            <pc:docMk/>
            <pc:sldMk cId="1849007524" sldId="311"/>
            <ac:spMk id="2" creationId="{1621C4E4-61EA-42F3-AE03-D72C12324D83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3:10.471" v="934"/>
          <ac:spMkLst>
            <pc:docMk/>
            <pc:sldMk cId="1849007524" sldId="311"/>
            <ac:spMk id="3" creationId="{1A9CAC95-840F-44C8-B1BB-1B5652E19AC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6:58.347" v="994" actId="14100"/>
          <ac:spMkLst>
            <pc:docMk/>
            <pc:sldMk cId="1849007524" sldId="311"/>
            <ac:spMk id="4" creationId="{406B8501-42B9-4F8E-B270-1156366B46EA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625" v="915"/>
          <ac:spMkLst>
            <pc:docMk/>
            <pc:sldMk cId="1849007524" sldId="311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625" v="915"/>
          <ac:spMkLst>
            <pc:docMk/>
            <pc:sldMk cId="1849007524" sldId="311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7:41.880" v="1018" actId="14100"/>
        <pc:sldMkLst>
          <pc:docMk/>
          <pc:sldMk cId="3392217724" sldId="312"/>
        </pc:sldMkLst>
        <pc:spChg chg="del mod ord">
          <ac:chgData name="Shimpi, Neha Anil" userId="S::neha.shimpi@mavs.uta.edu::480b9996-bf8e-4ab3-8cf3-5188c05b73ff" providerId="AD" clId="Web-{ADABF9E2-C648-4CE5-9415-23D651C6497B}" dt="2021-04-08T21:13:45.785" v="939"/>
          <ac:spMkLst>
            <pc:docMk/>
            <pc:sldMk cId="3392217724" sldId="312"/>
            <ac:spMk id="2" creationId="{946A23EC-EF8C-4628-B061-7B501A14890A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7:41.880" v="1018" actId="14100"/>
          <ac:spMkLst>
            <pc:docMk/>
            <pc:sldMk cId="3392217724" sldId="312"/>
            <ac:spMk id="3" creationId="{30276013-75C1-4D4C-AB12-DC381F03A8A6}"/>
          </ac:spMkLst>
        </pc:spChg>
        <pc:spChg chg="del mod ord">
          <ac:chgData name="Shimpi, Neha Anil" userId="S::neha.shimpi@mavs.uta.edu::480b9996-bf8e-4ab3-8cf3-5188c05b73ff" providerId="AD" clId="Web-{ADABF9E2-C648-4CE5-9415-23D651C6497B}" dt="2021-04-08T21:13:34.894" v="938"/>
          <ac:spMkLst>
            <pc:docMk/>
            <pc:sldMk cId="3392217724" sldId="312"/>
            <ac:spMk id="4" creationId="{D9AACFB6-24AE-4824-A828-2AD886D4581E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812" v="916"/>
          <ac:spMkLst>
            <pc:docMk/>
            <pc:sldMk cId="3392217724" sldId="312"/>
            <ac:spMk id="15" creationId="{D6EA1A26-163F-4F15-91F4-F2C51AC9C106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13:32.582" v="937" actId="1076"/>
          <ac:picMkLst>
            <pc:docMk/>
            <pc:sldMk cId="3392217724" sldId="312"/>
            <ac:picMk id="5" creationId="{EFAC6989-F964-4996-AAF2-AE49D7DE9D16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8:18.506" v="1029" actId="14100"/>
        <pc:sldMkLst>
          <pc:docMk/>
          <pc:sldMk cId="2699910702" sldId="314"/>
        </pc:sldMkLst>
        <pc:spChg chg="add del mod ord">
          <ac:chgData name="Shimpi, Neha Anil" userId="S::neha.shimpi@mavs.uta.edu::480b9996-bf8e-4ab3-8cf3-5188c05b73ff" providerId="AD" clId="Web-{ADABF9E2-C648-4CE5-9415-23D651C6497B}" dt="2021-04-08T21:12:44.767" v="931"/>
          <ac:spMkLst>
            <pc:docMk/>
            <pc:sldMk cId="2699910702" sldId="314"/>
            <ac:spMk id="2" creationId="{78D33A8E-C451-476A-B3CE-50514CC3BE27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48.049" v="932"/>
          <ac:spMkLst>
            <pc:docMk/>
            <pc:sldMk cId="2699910702" sldId="314"/>
            <ac:spMk id="3" creationId="{693D137F-81AD-4561-815B-D810714A7193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8:18.506" v="1029" actId="14100"/>
          <ac:spMkLst>
            <pc:docMk/>
            <pc:sldMk cId="2699910702" sldId="314"/>
            <ac:spMk id="4" creationId="{40196AF7-9576-465B-ACDF-044E5670F0CE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984" v="917"/>
          <ac:spMkLst>
            <pc:docMk/>
            <pc:sldMk cId="2699910702" sldId="314"/>
            <ac:spMk id="9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1:59.984" v="917"/>
          <ac:spMkLst>
            <pc:docMk/>
            <pc:sldMk cId="2699910702" sldId="314"/>
            <ac:spMk id="14" creationId="{3C02F3DD-3E32-4AF8-BFA1-D131A6B4B72D}"/>
          </ac:spMkLst>
        </pc:spChg>
        <pc:picChg chg="mod ord">
          <ac:chgData name="Shimpi, Neha Anil" userId="S::neha.shimpi@mavs.uta.edu::480b9996-bf8e-4ab3-8cf3-5188c05b73ff" providerId="AD" clId="Web-{ADABF9E2-C648-4CE5-9415-23D651C6497B}" dt="2021-04-08T21:12:41.408" v="930" actId="1076"/>
          <ac:picMkLst>
            <pc:docMk/>
            <pc:sldMk cId="2699910702" sldId="314"/>
            <ac:picMk id="5" creationId="{8FB18EE0-BC1D-4B84-BA08-B50155E3BDAC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8:53.554" v="1040" actId="14100"/>
        <pc:sldMkLst>
          <pc:docMk/>
          <pc:sldMk cId="1619082644" sldId="315"/>
        </pc:sldMkLst>
        <pc:spChg chg="add del mod ord">
          <ac:chgData name="Shimpi, Neha Anil" userId="S::neha.shimpi@mavs.uta.edu::480b9996-bf8e-4ab3-8cf3-5188c05b73ff" providerId="AD" clId="Web-{ADABF9E2-C648-4CE5-9415-23D651C6497B}" dt="2021-04-08T21:13:58.411" v="940"/>
          <ac:spMkLst>
            <pc:docMk/>
            <pc:sldMk cId="1619082644" sldId="315"/>
            <ac:spMk id="2" creationId="{0DF4576B-8A6A-4342-AB43-EBB79C37F13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4:04.427" v="941"/>
          <ac:spMkLst>
            <pc:docMk/>
            <pc:sldMk cId="1619082644" sldId="315"/>
            <ac:spMk id="3" creationId="{377B1BC5-A59D-4180-9754-FDA4BD474A47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1:28:53.554" v="1040" actId="14100"/>
          <ac:spMkLst>
            <pc:docMk/>
            <pc:sldMk cId="1619082644" sldId="315"/>
            <ac:spMk id="4" creationId="{49F4A2BA-CA27-4EF3-B302-689471A9AFF5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203" v="918"/>
          <ac:spMkLst>
            <pc:docMk/>
            <pc:sldMk cId="1619082644" sldId="315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203" v="918"/>
          <ac:spMkLst>
            <pc:docMk/>
            <pc:sldMk cId="1619082644" sldId="315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29:00.351" v="1041" actId="1076"/>
        <pc:sldMkLst>
          <pc:docMk/>
          <pc:sldMk cId="3857515773" sldId="316"/>
        </pc:sldMkLst>
        <pc:spChg chg="add del mod ord">
          <ac:chgData name="Shimpi, Neha Anil" userId="S::neha.shimpi@mavs.uta.edu::480b9996-bf8e-4ab3-8cf3-5188c05b73ff" providerId="AD" clId="Web-{ADABF9E2-C648-4CE5-9415-23D651C6497B}" dt="2021-04-08T21:12:32.189" v="928"/>
          <ac:spMkLst>
            <pc:docMk/>
            <pc:sldMk cId="3857515773" sldId="316"/>
            <ac:spMk id="2" creationId="{555B6882-3A04-4703-A4C7-F3A60D1B59B9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35.376" v="929"/>
          <ac:spMkLst>
            <pc:docMk/>
            <pc:sldMk cId="3857515773" sldId="316"/>
            <ac:spMk id="3" creationId="{08D6DA2B-7565-4746-B443-43D8DC76C1AA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375" v="919"/>
          <ac:spMkLst>
            <pc:docMk/>
            <pc:sldMk cId="3857515773" sldId="316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375" v="919"/>
          <ac:spMkLst>
            <pc:docMk/>
            <pc:sldMk cId="3857515773" sldId="316"/>
            <ac:spMk id="16" creationId="{3C02F3DD-3E32-4AF8-BFA1-D131A6B4B72D}"/>
          </ac:spMkLst>
        </pc:spChg>
        <pc:picChg chg="mod">
          <ac:chgData name="Shimpi, Neha Anil" userId="S::neha.shimpi@mavs.uta.edu::480b9996-bf8e-4ab3-8cf3-5188c05b73ff" providerId="AD" clId="Web-{ADABF9E2-C648-4CE5-9415-23D651C6497B}" dt="2021-04-08T21:29:00.351" v="1041" actId="1076"/>
          <ac:picMkLst>
            <pc:docMk/>
            <pc:sldMk cId="3857515773" sldId="316"/>
            <ac:picMk id="6" creationId="{22705218-B7AF-41A6-A725-CB1DB93E46AA}"/>
          </ac:picMkLst>
        </pc:pic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2:24.313" v="927"/>
        <pc:sldMkLst>
          <pc:docMk/>
          <pc:sldMk cId="1723529763" sldId="319"/>
        </pc:sldMkLst>
        <pc:spChg chg="add del mod ord">
          <ac:chgData name="Shimpi, Neha Anil" userId="S::neha.shimpi@mavs.uta.edu::480b9996-bf8e-4ab3-8cf3-5188c05b73ff" providerId="AD" clId="Web-{ADABF9E2-C648-4CE5-9415-23D651C6497B}" dt="2021-04-08T21:12:21.282" v="926"/>
          <ac:spMkLst>
            <pc:docMk/>
            <pc:sldMk cId="1723529763" sldId="319"/>
            <ac:spMk id="2" creationId="{55A484A6-2A12-43A5-97A5-7867398EB6C1}"/>
          </ac:spMkLst>
        </pc:spChg>
        <pc:spChg chg="add del mod ord">
          <ac:chgData name="Shimpi, Neha Anil" userId="S::neha.shimpi@mavs.uta.edu::480b9996-bf8e-4ab3-8cf3-5188c05b73ff" providerId="AD" clId="Web-{ADABF9E2-C648-4CE5-9415-23D651C6497B}" dt="2021-04-08T21:12:24.313" v="927"/>
          <ac:spMkLst>
            <pc:docMk/>
            <pc:sldMk cId="1723529763" sldId="319"/>
            <ac:spMk id="3" creationId="{FEF7B6AF-F211-45BC-97E1-9C3C568564FC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532" v="920"/>
          <ac:spMkLst>
            <pc:docMk/>
            <pc:sldMk cId="1723529763" sldId="319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532" v="920"/>
          <ac:spMkLst>
            <pc:docMk/>
            <pc:sldMk cId="1723529763" sldId="319"/>
            <ac:spMk id="16" creationId="{3C02F3DD-3E32-4AF8-BFA1-D131A6B4B72D}"/>
          </ac:spMkLst>
        </pc:spChg>
      </pc:sldChg>
      <pc:sldChg chg="addSp delSp modSp mod delDesignElem chgLayout">
        <pc:chgData name="Shimpi, Neha Anil" userId="S::neha.shimpi@mavs.uta.edu::480b9996-bf8e-4ab3-8cf3-5188c05b73ff" providerId="AD" clId="Web-{ADABF9E2-C648-4CE5-9415-23D651C6497B}" dt="2021-04-08T21:12:00.750" v="921"/>
        <pc:sldMkLst>
          <pc:docMk/>
          <pc:sldMk cId="542280865" sldId="320"/>
        </pc:sldMkLst>
        <pc:spChg chg="add mod ord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2" creationId="{5ADD99C4-8E0E-4AD8-84BD-E0539FB1A3F8}"/>
          </ac:spMkLst>
        </pc:spChg>
        <pc:spChg chg="add mod ord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3" creationId="{3FF008B4-6A73-4D1D-89BC-64FAD674F838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14" creationId="{F43EFC75-D61F-4CEA-9817-11CC86030557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1:12:00.750" v="921"/>
          <ac:spMkLst>
            <pc:docMk/>
            <pc:sldMk cId="542280865" sldId="320"/>
            <ac:spMk id="16" creationId="{3C02F3DD-3E32-4AF8-BFA1-D131A6B4B72D}"/>
          </ac:spMkLst>
        </pc:spChg>
      </pc:sldChg>
      <pc:sldChg chg="addSp delSp modSp new">
        <pc:chgData name="Shimpi, Neha Anil" userId="S::neha.shimpi@mavs.uta.edu::480b9996-bf8e-4ab3-8cf3-5188c05b73ff" providerId="AD" clId="Web-{ADABF9E2-C648-4CE5-9415-23D651C6497B}" dt="2021-04-08T21:08:57.774" v="885"/>
        <pc:sldMkLst>
          <pc:docMk/>
          <pc:sldMk cId="2822675713" sldId="321"/>
        </pc:sldMkLst>
        <pc:spChg chg="del">
          <ac:chgData name="Shimpi, Neha Anil" userId="S::neha.shimpi@mavs.uta.edu::480b9996-bf8e-4ab3-8cf3-5188c05b73ff" providerId="AD" clId="Web-{ADABF9E2-C648-4CE5-9415-23D651C6497B}" dt="2021-04-08T20:57:38.623" v="4"/>
          <ac:spMkLst>
            <pc:docMk/>
            <pc:sldMk cId="2822675713" sldId="321"/>
            <ac:spMk id="2" creationId="{5C61DF00-399B-4D92-A941-88204842BC8B}"/>
          </ac:spMkLst>
        </pc:spChg>
        <pc:spChg chg="del">
          <ac:chgData name="Shimpi, Neha Anil" userId="S::neha.shimpi@mavs.uta.edu::480b9996-bf8e-4ab3-8cf3-5188c05b73ff" providerId="AD" clId="Web-{ADABF9E2-C648-4CE5-9415-23D651C6497B}" dt="2021-04-08T20:57:41.998" v="5"/>
          <ac:spMkLst>
            <pc:docMk/>
            <pc:sldMk cId="2822675713" sldId="321"/>
            <ac:spMk id="3" creationId="{1711D7DB-024A-4730-AEA2-A01890804310}"/>
          </ac:spMkLst>
        </pc:spChg>
        <pc:spChg chg="add mod">
          <ac:chgData name="Shimpi, Neha Anil" userId="S::neha.shimpi@mavs.uta.edu::480b9996-bf8e-4ab3-8cf3-5188c05b73ff" providerId="AD" clId="Web-{ADABF9E2-C648-4CE5-9415-23D651C6497B}" dt="2021-04-08T20:59:23.080" v="38" actId="1076"/>
          <ac:spMkLst>
            <pc:docMk/>
            <pc:sldMk cId="2822675713" sldId="321"/>
            <ac:spMk id="10" creationId="{6BF73679-FD8A-4778-8245-CF917AC3B2BB}"/>
          </ac:spMkLst>
        </pc:spChg>
        <pc:graphicFrameChg chg="add mod modGraphic">
          <ac:chgData name="Shimpi, Neha Anil" userId="S::neha.shimpi@mavs.uta.edu::480b9996-bf8e-4ab3-8cf3-5188c05b73ff" providerId="AD" clId="Web-{ADABF9E2-C648-4CE5-9415-23D651C6497B}" dt="2021-04-08T21:08:57.774" v="885"/>
          <ac:graphicFrameMkLst>
            <pc:docMk/>
            <pc:sldMk cId="2822675713" sldId="321"/>
            <ac:graphicFrameMk id="5" creationId="{3FAC2396-92A1-460B-A31D-62470ADE057F}"/>
          </ac:graphicFrameMkLst>
        </pc:graphicFrameChg>
        <pc:graphicFrameChg chg="add del">
          <ac:chgData name="Shimpi, Neha Anil" userId="S::neha.shimpi@mavs.uta.edu::480b9996-bf8e-4ab3-8cf3-5188c05b73ff" providerId="AD" clId="Web-{ADABF9E2-C648-4CE5-9415-23D651C6497B}" dt="2021-04-08T20:58:22" v="8"/>
          <ac:graphicFrameMkLst>
            <pc:docMk/>
            <pc:sldMk cId="2822675713" sldId="321"/>
            <ac:graphicFrameMk id="7" creationId="{AD52BBAC-9DE7-47C6-A077-19CCAFA4E983}"/>
          </ac:graphicFrameMkLst>
        </pc:graphicFrameChg>
        <pc:graphicFrameChg chg="add del">
          <ac:chgData name="Shimpi, Neha Anil" userId="S::neha.shimpi@mavs.uta.edu::480b9996-bf8e-4ab3-8cf3-5188c05b73ff" providerId="AD" clId="Web-{ADABF9E2-C648-4CE5-9415-23D651C6497B}" dt="2021-04-08T20:58:33.375" v="10"/>
          <ac:graphicFrameMkLst>
            <pc:docMk/>
            <pc:sldMk cId="2822675713" sldId="321"/>
            <ac:graphicFrameMk id="9" creationId="{9CD663B9-8AA8-4230-B47D-32C6ABC9A9B4}"/>
          </ac:graphicFrameMkLst>
        </pc:graphicFrameChg>
      </pc:sldChg>
    </pc:docChg>
  </pc:docChgLst>
  <pc:docChgLst>
    <pc:chgData name="Shimpi, Neha Anil" userId="S::neha.shimpi@mavs.uta.edu::480b9996-bf8e-4ab3-8cf3-5188c05b73ff" providerId="AD" clId="Web-{62DC81DF-CE6F-46D7-97A7-C76264889659}"/>
    <pc:docChg chg="modSld">
      <pc:chgData name="Shimpi, Neha Anil" userId="S::neha.shimpi@mavs.uta.edu::480b9996-bf8e-4ab3-8cf3-5188c05b73ff" providerId="AD" clId="Web-{62DC81DF-CE6F-46D7-97A7-C76264889659}" dt="2021-04-05T19:02:44.012" v="69"/>
      <pc:docMkLst>
        <pc:docMk/>
      </pc:docMkLst>
      <pc:sldChg chg="modSp">
        <pc:chgData name="Shimpi, Neha Anil" userId="S::neha.shimpi@mavs.uta.edu::480b9996-bf8e-4ab3-8cf3-5188c05b73ff" providerId="AD" clId="Web-{62DC81DF-CE6F-46D7-97A7-C76264889659}" dt="2021-04-05T19:02:24.823" v="61" actId="1076"/>
        <pc:sldMkLst>
          <pc:docMk/>
          <pc:sldMk cId="1549172381" sldId="293"/>
        </pc:sldMkLst>
        <pc:spChg chg="mod">
          <ac:chgData name="Shimpi, Neha Anil" userId="S::neha.shimpi@mavs.uta.edu::480b9996-bf8e-4ab3-8cf3-5188c05b73ff" providerId="AD" clId="Web-{62DC81DF-CE6F-46D7-97A7-C76264889659}" dt="2021-04-05T19:02:24.823" v="61" actId="1076"/>
          <ac:spMkLst>
            <pc:docMk/>
            <pc:sldMk cId="1549172381" sldId="293"/>
            <ac:spMk id="7" creationId="{32558CB4-6A95-47B0-BACB-89DB1F1A362F}"/>
          </ac:spMkLst>
        </pc:spChg>
      </pc:sldChg>
      <pc:sldChg chg="addSp delSp modSp">
        <pc:chgData name="Shimpi, Neha Anil" userId="S::neha.shimpi@mavs.uta.edu::480b9996-bf8e-4ab3-8cf3-5188c05b73ff" providerId="AD" clId="Web-{62DC81DF-CE6F-46D7-97A7-C76264889659}" dt="2021-04-05T19:02:44.012" v="69"/>
        <pc:sldMkLst>
          <pc:docMk/>
          <pc:sldMk cId="1358479914" sldId="294"/>
        </pc:sldMkLst>
        <pc:spChg chg="add del mod">
          <ac:chgData name="Shimpi, Neha Anil" userId="S::neha.shimpi@mavs.uta.edu::480b9996-bf8e-4ab3-8cf3-5188c05b73ff" providerId="AD" clId="Web-{62DC81DF-CE6F-46D7-97A7-C76264889659}" dt="2021-04-05T19:02:34.293" v="65"/>
          <ac:spMkLst>
            <pc:docMk/>
            <pc:sldMk cId="1358479914" sldId="294"/>
            <ac:spMk id="3" creationId="{F987D2BD-1C1D-4A29-B2DB-2A0748B24A6C}"/>
          </ac:spMkLst>
        </pc:spChg>
        <pc:spChg chg="add del mod">
          <ac:chgData name="Shimpi, Neha Anil" userId="S::neha.shimpi@mavs.uta.edu::480b9996-bf8e-4ab3-8cf3-5188c05b73ff" providerId="AD" clId="Web-{62DC81DF-CE6F-46D7-97A7-C76264889659}" dt="2021-04-05T19:02:44.012" v="69"/>
          <ac:spMkLst>
            <pc:docMk/>
            <pc:sldMk cId="1358479914" sldId="294"/>
            <ac:spMk id="5" creationId="{CEF42B30-9C89-45D7-8130-35B702F4CCB1}"/>
          </ac:spMkLst>
        </pc:spChg>
        <pc:spChg chg="mod">
          <ac:chgData name="Shimpi, Neha Anil" userId="S::neha.shimpi@mavs.uta.edu::480b9996-bf8e-4ab3-8cf3-5188c05b73ff" providerId="AD" clId="Web-{62DC81DF-CE6F-46D7-97A7-C76264889659}" dt="2021-04-05T19:01:42.695" v="59" actId="1076"/>
          <ac:spMkLst>
            <pc:docMk/>
            <pc:sldMk cId="1358479914" sldId="294"/>
            <ac:spMk id="9" creationId="{BDA9D98F-7D3A-4AEB-8B64-8194898C51BB}"/>
          </ac:spMkLst>
        </pc:spChg>
        <pc:graphicFrameChg chg="mod modGraphic">
          <ac:chgData name="Shimpi, Neha Anil" userId="S::neha.shimpi@mavs.uta.edu::480b9996-bf8e-4ab3-8cf3-5188c05b73ff" providerId="AD" clId="Web-{62DC81DF-CE6F-46D7-97A7-C76264889659}" dt="2021-04-05T19:01:46.727" v="60"/>
          <ac:graphicFrameMkLst>
            <pc:docMk/>
            <pc:sldMk cId="1358479914" sldId="294"/>
            <ac:graphicFrameMk id="2" creationId="{C6F2016C-0852-4FA0-94ED-37532AF77406}"/>
          </ac:graphicFrameMkLst>
        </pc:graphicFrame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32.347" v="50"/>
        <pc:sldMkLst>
          <pc:docMk/>
          <pc:sldMk cId="408766912" sldId="302"/>
        </pc:sldMkLst>
        <pc:spChg chg="add del mod ord">
          <ac:chgData name="Shimpi, Neha Anil" userId="S::neha.shimpi@mavs.uta.edu::480b9996-bf8e-4ab3-8cf3-5188c05b73ff" providerId="AD" clId="Web-{62DC81DF-CE6F-46D7-97A7-C76264889659}" dt="2021-04-05T19:00:30.300" v="49"/>
          <ac:spMkLst>
            <pc:docMk/>
            <pc:sldMk cId="408766912" sldId="302"/>
            <ac:spMk id="3" creationId="{DB336090-845B-4D3A-BE7B-D05271497225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32.347" v="50"/>
          <ac:spMkLst>
            <pc:docMk/>
            <pc:sldMk cId="408766912" sldId="302"/>
            <ac:spMk id="4" creationId="{3458801E-50F2-4F68-8BA9-AFA63E139886}"/>
          </ac:spMkLst>
        </pc:sp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49.958" v="53"/>
        <pc:sldMkLst>
          <pc:docMk/>
          <pc:sldMk cId="3110962377" sldId="303"/>
        </pc:sldMkLst>
        <pc:spChg chg="add del mod ord">
          <ac:chgData name="Shimpi, Neha Anil" userId="S::neha.shimpi@mavs.uta.edu::480b9996-bf8e-4ab3-8cf3-5188c05b73ff" providerId="AD" clId="Web-{62DC81DF-CE6F-46D7-97A7-C76264889659}" dt="2021-04-05T19:00:47.379" v="52"/>
          <ac:spMkLst>
            <pc:docMk/>
            <pc:sldMk cId="3110962377" sldId="303"/>
            <ac:spMk id="2" creationId="{913A75DA-D751-4E15-A069-F6081F74D03F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49.958" v="53"/>
          <ac:spMkLst>
            <pc:docMk/>
            <pc:sldMk cId="3110962377" sldId="303"/>
            <ac:spMk id="4" creationId="{375B37FA-C63B-4AE9-AEF1-5E64054DD99C}"/>
          </ac:spMkLst>
        </pc:sp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0:17.284" v="47"/>
        <pc:sldMkLst>
          <pc:docMk/>
          <pc:sldMk cId="2165714224" sldId="304"/>
        </pc:sldMkLst>
        <pc:spChg chg="add mod">
          <ac:chgData name="Shimpi, Neha Anil" userId="S::neha.shimpi@mavs.uta.edu::480b9996-bf8e-4ab3-8cf3-5188c05b73ff" providerId="AD" clId="Web-{62DC81DF-CE6F-46D7-97A7-C76264889659}" dt="2021-04-05T18:59:14.077" v="43" actId="1076"/>
          <ac:spMkLst>
            <pc:docMk/>
            <pc:sldMk cId="2165714224" sldId="304"/>
            <ac:spMk id="3" creationId="{A5E1FC72-BA5A-43BC-93CE-69E8EA547743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14.409" v="46"/>
          <ac:spMkLst>
            <pc:docMk/>
            <pc:sldMk cId="2165714224" sldId="304"/>
            <ac:spMk id="4" creationId="{C313C660-4C07-4075-BF64-EF8E2F91BD07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0:17.284" v="47"/>
          <ac:spMkLst>
            <pc:docMk/>
            <pc:sldMk cId="2165714224" sldId="304"/>
            <ac:spMk id="5" creationId="{93F893A5-36D4-4512-BEFD-E28E81312F39}"/>
          </ac:spMkLst>
        </pc:spChg>
        <pc:picChg chg="mod">
          <ac:chgData name="Shimpi, Neha Anil" userId="S::neha.shimpi@mavs.uta.edu::480b9996-bf8e-4ab3-8cf3-5188c05b73ff" providerId="AD" clId="Web-{62DC81DF-CE6F-46D7-97A7-C76264889659}" dt="2021-04-05T18:59:19.921" v="44" actId="1076"/>
          <ac:picMkLst>
            <pc:docMk/>
            <pc:sldMk cId="2165714224" sldId="304"/>
            <ac:picMk id="2" creationId="{A53827A4-C1DD-4777-8A77-D8615D4BAC31}"/>
          </ac:picMkLst>
        </pc:picChg>
      </pc:sldChg>
      <pc:sldChg chg="addSp delSp modSp mod modClrScheme chgLayout">
        <pc:chgData name="Shimpi, Neha Anil" userId="S::neha.shimpi@mavs.uta.edu::480b9996-bf8e-4ab3-8cf3-5188c05b73ff" providerId="AD" clId="Web-{62DC81DF-CE6F-46D7-97A7-C76264889659}" dt="2021-04-05T19:01:09.553" v="57" actId="1076"/>
        <pc:sldMkLst>
          <pc:docMk/>
          <pc:sldMk cId="1369146203" sldId="305"/>
        </pc:sldMkLst>
        <pc:spChg chg="add del mod ord">
          <ac:chgData name="Shimpi, Neha Anil" userId="S::neha.shimpi@mavs.uta.edu::480b9996-bf8e-4ab3-8cf3-5188c05b73ff" providerId="AD" clId="Web-{62DC81DF-CE6F-46D7-97A7-C76264889659}" dt="2021-04-05T19:01:00.568" v="55"/>
          <ac:spMkLst>
            <pc:docMk/>
            <pc:sldMk cId="1369146203" sldId="305"/>
            <ac:spMk id="3" creationId="{0DEB5385-CA97-4D4F-87AF-6A2EDA3891B7}"/>
          </ac:spMkLst>
        </pc:spChg>
        <pc:spChg chg="add del mod ord">
          <ac:chgData name="Shimpi, Neha Anil" userId="S::neha.shimpi@mavs.uta.edu::480b9996-bf8e-4ab3-8cf3-5188c05b73ff" providerId="AD" clId="Web-{62DC81DF-CE6F-46D7-97A7-C76264889659}" dt="2021-04-05T19:01:03.240" v="56"/>
          <ac:spMkLst>
            <pc:docMk/>
            <pc:sldMk cId="1369146203" sldId="305"/>
            <ac:spMk id="4" creationId="{6BCFC0DE-1839-4818-BC4C-C53FC4F56652}"/>
          </ac:spMkLst>
        </pc:spChg>
        <pc:picChg chg="mod">
          <ac:chgData name="Shimpi, Neha Anil" userId="S::neha.shimpi@mavs.uta.edu::480b9996-bf8e-4ab3-8cf3-5188c05b73ff" providerId="AD" clId="Web-{62DC81DF-CE6F-46D7-97A7-C76264889659}" dt="2021-04-05T19:01:09.553" v="57" actId="1076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  <pc:docChgLst>
    <pc:chgData name="Cheenepalli, Sucharitha" userId="S::sucharitha.cheenepalli@mavs.uta.edu::59c0f957-496d-449d-924b-0aaf7c18679a" providerId="AD" clId="Web-{E0FA495F-E74B-4A3F-A0F9-BD2A0736E149}"/>
    <pc:docChg chg="addSld delSld modSld sldOrd">
      <pc:chgData name="Cheenepalli, Sucharitha" userId="S::sucharitha.cheenepalli@mavs.uta.edu::59c0f957-496d-449d-924b-0aaf7c18679a" providerId="AD" clId="Web-{E0FA495F-E74B-4A3F-A0F9-BD2A0736E149}" dt="2021-04-05T18:54:39.749" v="34"/>
      <pc:docMkLst>
        <pc:docMk/>
      </pc:docMkLst>
      <pc:sldChg chg="add del">
        <pc:chgData name="Cheenepalli, Sucharitha" userId="S::sucharitha.cheenepalli@mavs.uta.edu::59c0f957-496d-449d-924b-0aaf7c18679a" providerId="AD" clId="Web-{E0FA495F-E74B-4A3F-A0F9-BD2A0736E149}" dt="2021-04-05T18:45:09.016" v="33"/>
        <pc:sldMkLst>
          <pc:docMk/>
          <pc:sldMk cId="2089554677" sldId="296"/>
        </pc:sldMkLst>
      </pc:sldChg>
      <pc:sldChg chg="modSp">
        <pc:chgData name="Cheenepalli, Sucharitha" userId="S::sucharitha.cheenepalli@mavs.uta.edu::59c0f957-496d-449d-924b-0aaf7c18679a" providerId="AD" clId="Web-{E0FA495F-E74B-4A3F-A0F9-BD2A0736E149}" dt="2021-04-05T18:40:18.290" v="5" actId="14100"/>
        <pc:sldMkLst>
          <pc:docMk/>
          <pc:sldMk cId="408766912" sldId="302"/>
        </pc:sldMkLst>
        <pc:picChg chg="mod">
          <ac:chgData name="Cheenepalli, Sucharitha" userId="S::sucharitha.cheenepalli@mavs.uta.edu::59c0f957-496d-449d-924b-0aaf7c18679a" providerId="AD" clId="Web-{E0FA495F-E74B-4A3F-A0F9-BD2A0736E149}" dt="2021-04-05T18:40:18.290" v="5" actId="14100"/>
          <ac:picMkLst>
            <pc:docMk/>
            <pc:sldMk cId="408766912" sldId="302"/>
            <ac:picMk id="2" creationId="{CB7374D8-E014-4481-AE98-1401E20C9010}"/>
          </ac:picMkLst>
        </pc:picChg>
      </pc:sldChg>
      <pc:sldChg chg="addSp delSp modSp new">
        <pc:chgData name="Cheenepalli, Sucharitha" userId="S::sucharitha.cheenepalli@mavs.uta.edu::59c0f957-496d-449d-924b-0aaf7c18679a" providerId="AD" clId="Web-{E0FA495F-E74B-4A3F-A0F9-BD2A0736E149}" dt="2021-04-05T18:41:59.511" v="18" actId="14100"/>
        <pc:sldMkLst>
          <pc:docMk/>
          <pc:sldMk cId="3110962377" sldId="303"/>
        </pc:sldMkLst>
        <pc:picChg chg="add del mod">
          <ac:chgData name="Cheenepalli, Sucharitha" userId="S::sucharitha.cheenepalli@mavs.uta.edu::59c0f957-496d-449d-924b-0aaf7c18679a" providerId="AD" clId="Web-{E0FA495F-E74B-4A3F-A0F9-BD2A0736E149}" dt="2021-04-05T18:41:14.338" v="12"/>
          <ac:picMkLst>
            <pc:docMk/>
            <pc:sldMk cId="3110962377" sldId="303"/>
            <ac:picMk id="2" creationId="{9B881D91-CE27-4F7C-B68A-82727E5DFC64}"/>
          </ac:picMkLst>
        </pc:picChg>
        <pc:picChg chg="add mod">
          <ac:chgData name="Cheenepalli, Sucharitha" userId="S::sucharitha.cheenepalli@mavs.uta.edu::59c0f957-496d-449d-924b-0aaf7c18679a" providerId="AD" clId="Web-{E0FA495F-E74B-4A3F-A0F9-BD2A0736E149}" dt="2021-04-05T18:41:59.511" v="18" actId="14100"/>
          <ac:picMkLst>
            <pc:docMk/>
            <pc:sldMk cId="3110962377" sldId="303"/>
            <ac:picMk id="3" creationId="{7640284C-4C28-4319-956D-496C32C46B74}"/>
          </ac:picMkLst>
        </pc:picChg>
      </pc:sldChg>
      <pc:sldChg chg="addSp modSp new ord">
        <pc:chgData name="Cheenepalli, Sucharitha" userId="S::sucharitha.cheenepalli@mavs.uta.edu::59c0f957-496d-449d-924b-0aaf7c18679a" providerId="AD" clId="Web-{E0FA495F-E74B-4A3F-A0F9-BD2A0736E149}" dt="2021-04-05T18:54:39.749" v="34"/>
        <pc:sldMkLst>
          <pc:docMk/>
          <pc:sldMk cId="2165714224" sldId="304"/>
        </pc:sldMkLst>
        <pc:picChg chg="add mod">
          <ac:chgData name="Cheenepalli, Sucharitha" userId="S::sucharitha.cheenepalli@mavs.uta.edu::59c0f957-496d-449d-924b-0aaf7c18679a" providerId="AD" clId="Web-{E0FA495F-E74B-4A3F-A0F9-BD2A0736E149}" dt="2021-04-05T18:43:21.888" v="25" actId="14100"/>
          <ac:picMkLst>
            <pc:docMk/>
            <pc:sldMk cId="2165714224" sldId="304"/>
            <ac:picMk id="2" creationId="{A53827A4-C1DD-4777-8A77-D8615D4BAC31}"/>
          </ac:picMkLst>
        </pc:picChg>
      </pc:sldChg>
      <pc:sldChg chg="addSp modSp new">
        <pc:chgData name="Cheenepalli, Sucharitha" userId="S::sucharitha.cheenepalli@mavs.uta.edu::59c0f957-496d-449d-924b-0aaf7c18679a" providerId="AD" clId="Web-{E0FA495F-E74B-4A3F-A0F9-BD2A0736E149}" dt="2021-04-05T18:44:48.078" v="31" actId="14100"/>
        <pc:sldMkLst>
          <pc:docMk/>
          <pc:sldMk cId="1369146203" sldId="305"/>
        </pc:sldMkLst>
        <pc:picChg chg="add mod">
          <ac:chgData name="Cheenepalli, Sucharitha" userId="S::sucharitha.cheenepalli@mavs.uta.edu::59c0f957-496d-449d-924b-0aaf7c18679a" providerId="AD" clId="Web-{E0FA495F-E74B-4A3F-A0F9-BD2A0736E149}" dt="2021-04-05T18:44:48.078" v="31" actId="14100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  <pc:docChgLst>
    <pc:chgData name="Shah, Akshat Ashwin" userId="S::akshat.shah@mavs.uta.edu::fa666a05-3f9f-43f4-a724-19110141c734" providerId="AD" clId="Web-{73F93620-71AC-4958-9575-149043A21226}"/>
    <pc:docChg chg="addSld delSld modSld sldOrd">
      <pc:chgData name="Shah, Akshat Ashwin" userId="S::akshat.shah@mavs.uta.edu::fa666a05-3f9f-43f4-a724-19110141c734" providerId="AD" clId="Web-{73F93620-71AC-4958-9575-149043A21226}" dt="2021-04-08T08:36:03.673" v="103"/>
      <pc:docMkLst>
        <pc:docMk/>
      </pc:docMkLst>
      <pc:sldChg chg="modSp ord">
        <pc:chgData name="Shah, Akshat Ashwin" userId="S::akshat.shah@mavs.uta.edu::fa666a05-3f9f-43f4-a724-19110141c734" providerId="AD" clId="Web-{73F93620-71AC-4958-9575-149043A21226}" dt="2021-04-08T08:36:03.673" v="103"/>
        <pc:sldMkLst>
          <pc:docMk/>
          <pc:sldMk cId="520959587" sldId="267"/>
        </pc:sldMkLst>
        <pc:graphicFrameChg chg="mod modGraphic">
          <ac:chgData name="Shah, Akshat Ashwin" userId="S::akshat.shah@mavs.uta.edu::fa666a05-3f9f-43f4-a724-19110141c734" providerId="AD" clId="Web-{73F93620-71AC-4958-9575-149043A21226}" dt="2021-04-08T08:36:03.673" v="103"/>
          <ac:graphicFrameMkLst>
            <pc:docMk/>
            <pc:sldMk cId="520959587" sldId="267"/>
            <ac:graphicFrameMk id="10" creationId="{7A6DDE8F-5200-43EA-BD0A-F5F332ACA2E4}"/>
          </ac:graphicFrameMkLst>
        </pc:graphicFrameChg>
      </pc:sldChg>
      <pc:sldChg chg="del">
        <pc:chgData name="Shah, Akshat Ashwin" userId="S::akshat.shah@mavs.uta.edu::fa666a05-3f9f-43f4-a724-19110141c734" providerId="AD" clId="Web-{73F93620-71AC-4958-9575-149043A21226}" dt="2021-04-08T08:33:31.545" v="4"/>
        <pc:sldMkLst>
          <pc:docMk/>
          <pc:sldMk cId="1751195122" sldId="285"/>
        </pc:sldMkLst>
      </pc:sldChg>
      <pc:sldChg chg="modSp add ord replId">
        <pc:chgData name="Shah, Akshat Ashwin" userId="S::akshat.shah@mavs.uta.edu::fa666a05-3f9f-43f4-a724-19110141c734" providerId="AD" clId="Web-{73F93620-71AC-4958-9575-149043A21226}" dt="2021-04-08T08:35:31.594" v="73"/>
        <pc:sldMkLst>
          <pc:docMk/>
          <pc:sldMk cId="1843202102" sldId="306"/>
        </pc:sldMkLst>
        <pc:graphicFrameChg chg="mod modGraphic">
          <ac:chgData name="Shah, Akshat Ashwin" userId="S::akshat.shah@mavs.uta.edu::fa666a05-3f9f-43f4-a724-19110141c734" providerId="AD" clId="Web-{73F93620-71AC-4958-9575-149043A21226}" dt="2021-04-08T08:35:31.594" v="73"/>
          <ac:graphicFrameMkLst>
            <pc:docMk/>
            <pc:sldMk cId="1843202102" sldId="306"/>
            <ac:graphicFrameMk id="4" creationId="{B61A9D48-E64E-45D6-B3E3-CC6BEA74E65A}"/>
          </ac:graphicFrameMkLst>
        </pc:graphicFrameChg>
      </pc:sldChg>
      <pc:sldChg chg="add replId">
        <pc:chgData name="Shah, Akshat Ashwin" userId="S::akshat.shah@mavs.uta.edu::fa666a05-3f9f-43f4-a724-19110141c734" providerId="AD" clId="Web-{73F93620-71AC-4958-9575-149043A21226}" dt="2021-04-08T08:33:11.685" v="1"/>
        <pc:sldMkLst>
          <pc:docMk/>
          <pc:sldMk cId="1832094923" sldId="307"/>
        </pc:sldMkLst>
      </pc:sldChg>
    </pc:docChg>
  </pc:docChgLst>
  <pc:docChgLst>
    <pc:chgData name="Cheenepalli, Sucharitha" userId="S::sucharitha.cheenepalli@mavs.uta.edu::59c0f957-496d-449d-924b-0aaf7c18679a" providerId="AD" clId="Web-{3D14C493-C5C8-4685-B05B-E0502EA6BFE4}"/>
    <pc:docChg chg="delSld modSld">
      <pc:chgData name="Cheenepalli, Sucharitha" userId="S::sucharitha.cheenepalli@mavs.uta.edu::59c0f957-496d-449d-924b-0aaf7c18679a" providerId="AD" clId="Web-{3D14C493-C5C8-4685-B05B-E0502EA6BFE4}" dt="2021-04-08T18:44:36.513" v="28"/>
      <pc:docMkLst>
        <pc:docMk/>
      </pc:docMkLst>
      <pc:sldChg chg="addSp delSp modSp">
        <pc:chgData name="Cheenepalli, Sucharitha" userId="S::sucharitha.cheenepalli@mavs.uta.edu::59c0f957-496d-449d-924b-0aaf7c18679a" providerId="AD" clId="Web-{3D14C493-C5C8-4685-B05B-E0502EA6BFE4}" dt="2021-04-08T18:41:29.149" v="18"/>
        <pc:sldMkLst>
          <pc:docMk/>
          <pc:sldMk cId="3392217724" sldId="312"/>
        </pc:sldMkLst>
        <pc:spChg chg="add del mo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2" creationId="{946A23EC-EF8C-4628-B061-7B501A14890A}"/>
          </ac:spMkLst>
        </pc:spChg>
        <pc:spChg chg="add del mod or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34" v="17"/>
          <ac:spMkLst>
            <pc:docMk/>
            <pc:sldMk cId="3392217724" sldId="312"/>
            <ac:spMk id="12" creationId="{7996CBB6-8D24-4FA5-A518-D9D878A40890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29.134" v="17"/>
          <ac:spMkLst>
            <pc:docMk/>
            <pc:sldMk cId="3392217724" sldId="312"/>
            <ac:spMk id="13" creationId="{EE8857F7-F05F-4317-9D97-F3557181944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29.149" v="18"/>
          <ac:spMkLst>
            <pc:docMk/>
            <pc:sldMk cId="3392217724" sldId="312"/>
            <ac:spMk id="15" creationId="{D6EA1A26-163F-4F15-91F4-F2C51AC9C106}"/>
          </ac:spMkLst>
        </pc:spChg>
        <pc:picChg chg="mod">
          <ac:chgData name="Cheenepalli, Sucharitha" userId="S::sucharitha.cheenepalli@mavs.uta.edu::59c0f957-496d-449d-924b-0aaf7c18679a" providerId="AD" clId="Web-{3D14C493-C5C8-4685-B05B-E0502EA6BFE4}" dt="2021-04-08T18:41:29.149" v="18"/>
          <ac:picMkLst>
            <pc:docMk/>
            <pc:sldMk cId="3392217724" sldId="312"/>
            <ac:picMk id="5" creationId="{EFAC6989-F964-4996-AAF2-AE49D7DE9D16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4:36.513" v="28"/>
        <pc:sldMkLst>
          <pc:docMk/>
          <pc:sldMk cId="2699910702" sldId="314"/>
        </pc:sldMkLst>
        <pc:spChg chg="add del mo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36:10.487" v="0"/>
          <ac:spMkLst>
            <pc:docMk/>
            <pc:sldMk cId="2699910702" sldId="314"/>
            <ac:spMk id="3" creationId="{9AF13727-9EDD-42C2-A8AE-8FA0D82E53E7}"/>
          </ac:spMkLst>
        </pc:spChg>
        <pc:spChg chg="add del mo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7" creationId="{D6EA1A26-163F-4F15-91F4-F2C51AC9C106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9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6:38.831" v="2"/>
          <ac:spMkLst>
            <pc:docMk/>
            <pc:sldMk cId="2699910702" sldId="314"/>
            <ac:spMk id="10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6:38.831" v="2"/>
          <ac:spMkLst>
            <pc:docMk/>
            <pc:sldMk cId="2699910702" sldId="314"/>
            <ac:spMk id="12" creationId="{3C02F3DD-3E32-4AF8-BFA1-D131A6B4B72D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36.513" v="28"/>
          <ac:spMkLst>
            <pc:docMk/>
            <pc:sldMk cId="2699910702" sldId="314"/>
            <ac:spMk id="14" creationId="{3C02F3DD-3E32-4AF8-BFA1-D131A6B4B72D}"/>
          </ac:spMkLst>
        </pc:spChg>
        <pc:picChg chg="add mod ord modCrop">
          <ac:chgData name="Cheenepalli, Sucharitha" userId="S::sucharitha.cheenepalli@mavs.uta.edu::59c0f957-496d-449d-924b-0aaf7c18679a" providerId="AD" clId="Web-{3D14C493-C5C8-4685-B05B-E0502EA6BFE4}" dt="2021-04-08T18:44:36.513" v="28"/>
          <ac:picMkLst>
            <pc:docMk/>
            <pc:sldMk cId="2699910702" sldId="314"/>
            <ac:picMk id="5" creationId="{8FB18EE0-BC1D-4B84-BA08-B50155E3BDAC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2:59.401" v="21"/>
        <pc:sldMkLst>
          <pc:docMk/>
          <pc:sldMk cId="1619082644" sldId="315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42:34.854" v="19"/>
          <ac:spMkLst>
            <pc:docMk/>
            <pc:sldMk cId="1619082644" sldId="315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2:59.401" v="21"/>
          <ac:spMkLst>
            <pc:docMk/>
            <pc:sldMk cId="1619082644" sldId="315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D14C493-C5C8-4685-B05B-E0502EA6BFE4}" dt="2021-04-08T18:42:59.401" v="21"/>
          <ac:picMkLst>
            <pc:docMk/>
            <pc:sldMk cId="1619082644" sldId="315"/>
            <ac:picMk id="5" creationId="{9718E2E1-A655-4B1B-BAF4-9A2200166E83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4:09.606" v="26"/>
        <pc:sldMkLst>
          <pc:docMk/>
          <pc:sldMk cId="3857515773" sldId="316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3:51.824" v="24"/>
          <ac:spMkLst>
            <pc:docMk/>
            <pc:sldMk cId="3857515773" sldId="316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4:09.606" v="26"/>
          <ac:spMkLst>
            <pc:docMk/>
            <pc:sldMk cId="3857515773" sldId="316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3D14C493-C5C8-4685-B05B-E0502EA6BFE4}" dt="2021-04-08T18:43:47.058" v="23"/>
          <ac:picMkLst>
            <pc:docMk/>
            <pc:sldMk cId="3857515773" sldId="316"/>
            <ac:picMk id="5" creationId="{554E5929-3972-4CEF-AF76-E2BDB91D8BE8}"/>
          </ac:picMkLst>
        </pc:picChg>
        <pc:picChg chg="add mod">
          <ac:chgData name="Cheenepalli, Sucharitha" userId="S::sucharitha.cheenepalli@mavs.uta.edu::59c0f957-496d-449d-924b-0aaf7c18679a" providerId="AD" clId="Web-{3D14C493-C5C8-4685-B05B-E0502EA6BFE4}" dt="2021-04-08T18:44:09.606" v="26"/>
          <ac:picMkLst>
            <pc:docMk/>
            <pc:sldMk cId="3857515773" sldId="316"/>
            <ac:picMk id="6" creationId="{22705218-B7AF-41A6-A725-CB1DB93E46AA}"/>
          </ac:picMkLst>
        </pc:picChg>
      </pc:sldChg>
      <pc:sldChg chg="del">
        <pc:chgData name="Cheenepalli, Sucharitha" userId="S::sucharitha.cheenepalli@mavs.uta.edu::59c0f957-496d-449d-924b-0aaf7c18679a" providerId="AD" clId="Web-{3D14C493-C5C8-4685-B05B-E0502EA6BFE4}" dt="2021-04-08T18:44:28.622" v="27"/>
        <pc:sldMkLst>
          <pc:docMk/>
          <pc:sldMk cId="2018922646" sldId="318"/>
        </pc:sldMkLst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39:42.038" v="12"/>
        <pc:sldMkLst>
          <pc:docMk/>
          <pc:sldMk cId="1723529763" sldId="319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8:49.693" v="10"/>
          <ac:spMkLst>
            <pc:docMk/>
            <pc:sldMk cId="1723529763" sldId="319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39:42.038" v="12"/>
          <ac:spMkLst>
            <pc:docMk/>
            <pc:sldMk cId="1723529763" sldId="319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3D14C493-C5C8-4685-B05B-E0502EA6BFE4}" dt="2021-04-08T18:38:45.396" v="9"/>
          <ac:picMkLst>
            <pc:docMk/>
            <pc:sldMk cId="1723529763" sldId="319"/>
            <ac:picMk id="5" creationId="{5C14FC91-DAB1-4F4E-98D8-5A0F72F8A3AE}"/>
          </ac:picMkLst>
        </pc:picChg>
        <pc:picChg chg="add mod">
          <ac:chgData name="Cheenepalli, Sucharitha" userId="S::sucharitha.cheenepalli@mavs.uta.edu::59c0f957-496d-449d-924b-0aaf7c18679a" providerId="AD" clId="Web-{3D14C493-C5C8-4685-B05B-E0502EA6BFE4}" dt="2021-04-08T18:39:42.038" v="12"/>
          <ac:picMkLst>
            <pc:docMk/>
            <pc:sldMk cId="1723529763" sldId="319"/>
            <ac:picMk id="6" creationId="{E8604677-50DF-4425-8C3E-79131D8D3488}"/>
          </ac:picMkLst>
        </pc:picChg>
      </pc:sldChg>
      <pc:sldChg chg="addSp delSp modSp mod setBg">
        <pc:chgData name="Cheenepalli, Sucharitha" userId="S::sucharitha.cheenepalli@mavs.uta.edu::59c0f957-496d-449d-924b-0aaf7c18679a" providerId="AD" clId="Web-{3D14C493-C5C8-4685-B05B-E0502EA6BFE4}" dt="2021-04-08T18:41:03.274" v="15"/>
        <pc:sldMkLst>
          <pc:docMk/>
          <pc:sldMk cId="542280865" sldId="320"/>
        </pc:sldMkLst>
        <pc:spChg chg="del mod or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3D14C493-C5C8-4685-B05B-E0502EA6BFE4}" dt="2021-04-08T18:39:48.522" v="13"/>
          <ac:spMkLst>
            <pc:docMk/>
            <pc:sldMk cId="542280865" sldId="320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D14C493-C5C8-4685-B05B-E0502EA6BFE4}" dt="2021-04-08T18:41:03.274" v="15"/>
          <ac:spMkLst>
            <pc:docMk/>
            <pc:sldMk cId="542280865" sldId="320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D14C493-C5C8-4685-B05B-E0502EA6BFE4}" dt="2021-04-08T18:41:03.274" v="15"/>
          <ac:picMkLst>
            <pc:docMk/>
            <pc:sldMk cId="542280865" sldId="320"/>
            <ac:picMk id="5" creationId="{76FA79B3-9D4F-49B9-B255-740C0D07022F}"/>
          </ac:picMkLst>
        </pc:picChg>
      </pc:sldChg>
    </pc:docChg>
  </pc:docChgLst>
  <pc:docChgLst>
    <pc:chgData name="Shimpi, Neha Anil" userId="S::neha.shimpi@mavs.uta.edu::480b9996-bf8e-4ab3-8cf3-5188c05b73ff" providerId="AD" clId="Web-{D057BB9F-C07E-B000-E731-0A8583021262}"/>
    <pc:docChg chg="sldOrd">
      <pc:chgData name="Shimpi, Neha Anil" userId="S::neha.shimpi@mavs.uta.edu::480b9996-bf8e-4ab3-8cf3-5188c05b73ff" providerId="AD" clId="Web-{D057BB9F-C07E-B000-E731-0A8583021262}" dt="2021-04-05T18:34:18.606" v="0"/>
      <pc:docMkLst>
        <pc:docMk/>
      </pc:docMkLst>
      <pc:sldChg chg="ord">
        <pc:chgData name="Shimpi, Neha Anil" userId="S::neha.shimpi@mavs.uta.edu::480b9996-bf8e-4ab3-8cf3-5188c05b73ff" providerId="AD" clId="Web-{D057BB9F-C07E-B000-E731-0A8583021262}" dt="2021-04-05T18:34:18.606" v="0"/>
        <pc:sldMkLst>
          <pc:docMk/>
          <pc:sldMk cId="538812480" sldId="256"/>
        </pc:sldMkLst>
      </pc:sldChg>
    </pc:docChg>
  </pc:docChgLst>
  <pc:docChgLst>
    <pc:chgData name="Shimpi, Neha Anil" userId="S::neha.shimpi@mavs.uta.edu::480b9996-bf8e-4ab3-8cf3-5188c05b73ff" providerId="AD" clId="Web-{C55DACF9-81C9-493B-82F5-C7A9DCAC78F1}"/>
    <pc:docChg chg="addSld modSld">
      <pc:chgData name="Shimpi, Neha Anil" userId="S::neha.shimpi@mavs.uta.edu::480b9996-bf8e-4ab3-8cf3-5188c05b73ff" providerId="AD" clId="Web-{C55DACF9-81C9-493B-82F5-C7A9DCAC78F1}" dt="2021-04-04T21:21:59.472" v="4"/>
      <pc:docMkLst>
        <pc:docMk/>
      </pc:docMkLst>
      <pc:sldChg chg="modSp">
        <pc:chgData name="Shimpi, Neha Anil" userId="S::neha.shimpi@mavs.uta.edu::480b9996-bf8e-4ab3-8cf3-5188c05b73ff" providerId="AD" clId="Web-{C55DACF9-81C9-493B-82F5-C7A9DCAC78F1}" dt="2021-04-04T21:18:14.121" v="1" actId="20577"/>
        <pc:sldMkLst>
          <pc:docMk/>
          <pc:sldMk cId="1715322164" sldId="272"/>
        </pc:sldMkLst>
        <pc:spChg chg="mod">
          <ac:chgData name="Shimpi, Neha Anil" userId="S::neha.shimpi@mavs.uta.edu::480b9996-bf8e-4ab3-8cf3-5188c05b73ff" providerId="AD" clId="Web-{C55DACF9-81C9-493B-82F5-C7A9DCAC78F1}" dt="2021-04-04T21:18:14.121" v="1" actId="20577"/>
          <ac:spMkLst>
            <pc:docMk/>
            <pc:sldMk cId="1715322164" sldId="272"/>
            <ac:spMk id="12" creationId="{1E9EDBC0-1564-4A7E-972B-0C2130DF0AC0}"/>
          </ac:spMkLst>
        </pc:spChg>
      </pc:sldChg>
      <pc:sldChg chg="delSp new">
        <pc:chgData name="Shimpi, Neha Anil" userId="S::neha.shimpi@mavs.uta.edu::480b9996-bf8e-4ab3-8cf3-5188c05b73ff" providerId="AD" clId="Web-{C55DACF9-81C9-493B-82F5-C7A9DCAC78F1}" dt="2021-04-04T21:21:59.472" v="4"/>
        <pc:sldMkLst>
          <pc:docMk/>
          <pc:sldMk cId="756093637" sldId="276"/>
        </pc:sldMkLst>
        <pc:spChg chg="del">
          <ac:chgData name="Shimpi, Neha Anil" userId="S::neha.shimpi@mavs.uta.edu::480b9996-bf8e-4ab3-8cf3-5188c05b73ff" providerId="AD" clId="Web-{C55DACF9-81C9-493B-82F5-C7A9DCAC78F1}" dt="2021-04-04T21:18:42.231" v="3"/>
          <ac:spMkLst>
            <pc:docMk/>
            <pc:sldMk cId="756093637" sldId="276"/>
            <ac:spMk id="2" creationId="{FDFF4134-83C5-4F50-8636-3F107C2A49A5}"/>
          </ac:spMkLst>
        </pc:spChg>
        <pc:spChg chg="del">
          <ac:chgData name="Shimpi, Neha Anil" userId="S::neha.shimpi@mavs.uta.edu::480b9996-bf8e-4ab3-8cf3-5188c05b73ff" providerId="AD" clId="Web-{C55DACF9-81C9-493B-82F5-C7A9DCAC78F1}" dt="2021-04-04T21:21:59.472" v="4"/>
          <ac:spMkLst>
            <pc:docMk/>
            <pc:sldMk cId="756093637" sldId="276"/>
            <ac:spMk id="3" creationId="{A87CED67-3747-4257-B124-FD9AA300E385}"/>
          </ac:spMkLst>
        </pc:spChg>
      </pc:sldChg>
    </pc:docChg>
  </pc:docChgLst>
  <pc:docChgLst>
    <pc:chgData name="Shimpi, Neha Anil" userId="S::neha.shimpi@mavs.uta.edu::480b9996-bf8e-4ab3-8cf3-5188c05b73ff" providerId="AD" clId="Web-{28F470AC-AB7C-4B74-BA34-E79CE01CFFB3}"/>
    <pc:docChg chg="modSld">
      <pc:chgData name="Shimpi, Neha Anil" userId="S::neha.shimpi@mavs.uta.edu::480b9996-bf8e-4ab3-8cf3-5188c05b73ff" providerId="AD" clId="Web-{28F470AC-AB7C-4B74-BA34-E79CE01CFFB3}" dt="2021-04-09T00:56:39.126" v="18" actId="1076"/>
      <pc:docMkLst>
        <pc:docMk/>
      </pc:docMkLst>
      <pc:sldChg chg="addSp delSp modSp">
        <pc:chgData name="Shimpi, Neha Anil" userId="S::neha.shimpi@mavs.uta.edu::480b9996-bf8e-4ab3-8cf3-5188c05b73ff" providerId="AD" clId="Web-{28F470AC-AB7C-4B74-BA34-E79CE01CFFB3}" dt="2021-04-09T00:56:39.126" v="18" actId="1076"/>
        <pc:sldMkLst>
          <pc:docMk/>
          <pc:sldMk cId="2280167768" sldId="308"/>
        </pc:sldMkLst>
        <pc:spChg chg="mod">
          <ac:chgData name="Shimpi, Neha Anil" userId="S::neha.shimpi@mavs.uta.edu::480b9996-bf8e-4ab3-8cf3-5188c05b73ff" providerId="AD" clId="Web-{28F470AC-AB7C-4B74-BA34-E79CE01CFFB3}" dt="2021-04-09T00:56:16.641" v="15" actId="1076"/>
          <ac:spMkLst>
            <pc:docMk/>
            <pc:sldMk cId="2280167768" sldId="308"/>
            <ac:spMk id="3" creationId="{A499C53B-07A1-4F98-B9E8-FE57C7AF8B61}"/>
          </ac:spMkLst>
        </pc:spChg>
        <pc:picChg chg="add mod">
          <ac:chgData name="Shimpi, Neha Anil" userId="S::neha.shimpi@mavs.uta.edu::480b9996-bf8e-4ab3-8cf3-5188c05b73ff" providerId="AD" clId="Web-{28F470AC-AB7C-4B74-BA34-E79CE01CFFB3}" dt="2021-04-09T00:56:39.126" v="18" actId="1076"/>
          <ac:picMkLst>
            <pc:docMk/>
            <pc:sldMk cId="2280167768" sldId="308"/>
            <ac:picMk id="2" creationId="{432BA24C-EB06-44CB-A86B-6481FD014915}"/>
          </ac:picMkLst>
        </pc:picChg>
        <pc:picChg chg="del">
          <ac:chgData name="Shimpi, Neha Anil" userId="S::neha.shimpi@mavs.uta.edu::480b9996-bf8e-4ab3-8cf3-5188c05b73ff" providerId="AD" clId="Web-{28F470AC-AB7C-4B74-BA34-E79CE01CFFB3}" dt="2021-04-09T00:55:48.687" v="8"/>
          <ac:picMkLst>
            <pc:docMk/>
            <pc:sldMk cId="2280167768" sldId="308"/>
            <ac:picMk id="5" creationId="{F03A76E8-EB93-4F57-B449-026E55710A6B}"/>
          </ac:picMkLst>
        </pc:picChg>
      </pc:sldChg>
      <pc:sldChg chg="modSp">
        <pc:chgData name="Shimpi, Neha Anil" userId="S::neha.shimpi@mavs.uta.edu::480b9996-bf8e-4ab3-8cf3-5188c05b73ff" providerId="AD" clId="Web-{28F470AC-AB7C-4B74-BA34-E79CE01CFFB3}" dt="2021-04-09T00:56:34.361" v="17" actId="1076"/>
        <pc:sldMkLst>
          <pc:docMk/>
          <pc:sldMk cId="802261481" sldId="309"/>
        </pc:sldMkLst>
        <pc:picChg chg="mod">
          <ac:chgData name="Shimpi, Neha Anil" userId="S::neha.shimpi@mavs.uta.edu::480b9996-bf8e-4ab3-8cf3-5188c05b73ff" providerId="AD" clId="Web-{28F470AC-AB7C-4B74-BA34-E79CE01CFFB3}" dt="2021-04-09T00:56:34.361" v="17" actId="1076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">
        <pc:chgData name="Shimpi, Neha Anil" userId="S::neha.shimpi@mavs.uta.edu::480b9996-bf8e-4ab3-8cf3-5188c05b73ff" providerId="AD" clId="Web-{28F470AC-AB7C-4B74-BA34-E79CE01CFFB3}" dt="2021-04-09T00:53:19.152" v="7" actId="1076"/>
        <pc:sldMkLst>
          <pc:docMk/>
          <pc:sldMk cId="2699910702" sldId="314"/>
        </pc:sldMkLst>
        <pc:picChg chg="add mod">
          <ac:chgData name="Shimpi, Neha Anil" userId="S::neha.shimpi@mavs.uta.edu::480b9996-bf8e-4ab3-8cf3-5188c05b73ff" providerId="AD" clId="Web-{28F470AC-AB7C-4B74-BA34-E79CE01CFFB3}" dt="2021-04-09T00:53:19.152" v="7" actId="1076"/>
          <ac:picMkLst>
            <pc:docMk/>
            <pc:sldMk cId="2699910702" sldId="314"/>
            <ac:picMk id="2" creationId="{78F292A3-900F-4C5E-BC6D-0D8A74609B95}"/>
          </ac:picMkLst>
        </pc:picChg>
        <pc:picChg chg="del">
          <ac:chgData name="Shimpi, Neha Anil" userId="S::neha.shimpi@mavs.uta.edu::480b9996-bf8e-4ab3-8cf3-5188c05b73ff" providerId="AD" clId="Web-{28F470AC-AB7C-4B74-BA34-E79CE01CFFB3}" dt="2021-04-09T00:53:03.042" v="1"/>
          <ac:picMkLst>
            <pc:docMk/>
            <pc:sldMk cId="2699910702" sldId="314"/>
            <ac:picMk id="5" creationId="{8FB18EE0-BC1D-4B84-BA08-B50155E3BDAC}"/>
          </ac:picMkLst>
        </pc:picChg>
      </pc:sldChg>
    </pc:docChg>
  </pc:docChgLst>
  <pc:docChgLst>
    <pc:chgData name="Cheenepalli, Sucharitha" userId="S::sucharitha.cheenepalli@mavs.uta.edu::59c0f957-496d-449d-924b-0aaf7c18679a" providerId="AD" clId="Web-{129761C9-E2F5-4547-878B-221CD68A4FFA}"/>
    <pc:docChg chg="addSld modSld">
      <pc:chgData name="Cheenepalli, Sucharitha" userId="S::sucharitha.cheenepalli@mavs.uta.edu::59c0f957-496d-449d-924b-0aaf7c18679a" providerId="AD" clId="Web-{129761C9-E2F5-4547-878B-221CD68A4FFA}" dt="2021-04-05T18:34:12.043" v="11"/>
      <pc:docMkLst>
        <pc:docMk/>
      </pc:docMkLst>
      <pc:sldChg chg="addSp delSp modSp new mod setBg">
        <pc:chgData name="Cheenepalli, Sucharitha" userId="S::sucharitha.cheenepalli@mavs.uta.edu::59c0f957-496d-449d-924b-0aaf7c18679a" providerId="AD" clId="Web-{129761C9-E2F5-4547-878B-221CD68A4FFA}" dt="2021-04-05T18:34:12.043" v="11"/>
        <pc:sldMkLst>
          <pc:docMk/>
          <pc:sldMk cId="408766912" sldId="302"/>
        </pc:sldMkLst>
        <pc:spChg chg="add del">
          <ac:chgData name="Cheenepalli, Sucharitha" userId="S::sucharitha.cheenepalli@mavs.uta.edu::59c0f957-496d-449d-924b-0aaf7c18679a" providerId="AD" clId="Web-{129761C9-E2F5-4547-878B-221CD68A4FFA}" dt="2021-04-05T18:33:45.260" v="5"/>
          <ac:spMkLst>
            <pc:docMk/>
            <pc:sldMk cId="408766912" sldId="302"/>
            <ac:spMk id="4" creationId="{9FFD67B9-38BA-48A7-9E86-74782D7F8CE2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5.260" v="5"/>
          <ac:spMkLst>
            <pc:docMk/>
            <pc:sldMk cId="408766912" sldId="302"/>
            <ac:spMk id="5" creationId="{9F92C291-43B7-4F14-920D-2FCD8D2DF72E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4:12.043" v="11"/>
          <ac:spMkLst>
            <pc:docMk/>
            <pc:sldMk cId="408766912" sldId="302"/>
            <ac:spMk id="6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1.979" v="3"/>
          <ac:spMkLst>
            <pc:docMk/>
            <pc:sldMk cId="408766912" sldId="302"/>
            <ac:spMk id="7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4:12.043" v="11"/>
          <ac:spMkLst>
            <pc:docMk/>
            <pc:sldMk cId="408766912" sldId="302"/>
            <ac:spMk id="8" creationId="{F05E3040-CB0E-4155-9346-CDC0387592EA}"/>
          </ac:spMkLst>
        </pc:spChg>
        <pc:spChg chg="add del">
          <ac:chgData name="Cheenepalli, Sucharitha" userId="S::sucharitha.cheenepalli@mavs.uta.edu::59c0f957-496d-449d-924b-0aaf7c18679a" providerId="AD" clId="Web-{129761C9-E2F5-4547-878B-221CD68A4FFA}" dt="2021-04-05T18:33:41.979" v="3"/>
          <ac:spMkLst>
            <pc:docMk/>
            <pc:sldMk cId="408766912" sldId="302"/>
            <ac:spMk id="9" creationId="{F05E3040-CB0E-4155-9346-CDC0387592EA}"/>
          </ac:spMkLst>
        </pc:spChg>
        <pc:picChg chg="add mod">
          <ac:chgData name="Cheenepalli, Sucharitha" userId="S::sucharitha.cheenepalli@mavs.uta.edu::59c0f957-496d-449d-924b-0aaf7c18679a" providerId="AD" clId="Web-{129761C9-E2F5-4547-878B-221CD68A4FFA}" dt="2021-04-05T18:34:12.043" v="11"/>
          <ac:picMkLst>
            <pc:docMk/>
            <pc:sldMk cId="408766912" sldId="302"/>
            <ac:picMk id="2" creationId="{CB7374D8-E014-4481-AE98-1401E20C9010}"/>
          </ac:picMkLst>
        </pc:picChg>
      </pc:sldChg>
    </pc:docChg>
  </pc:docChgLst>
  <pc:docChgLst>
    <pc:chgData name="Shimpi, Neha Anil" userId="S::neha.shimpi@mavs.uta.edu::480b9996-bf8e-4ab3-8cf3-5188c05b73ff" providerId="AD" clId="Web-{8AFB5F40-9A58-4115-AF3B-1F7F32FCFA13}"/>
    <pc:docChg chg="modSld">
      <pc:chgData name="Shimpi, Neha Anil" userId="S::neha.shimpi@mavs.uta.edu::480b9996-bf8e-4ab3-8cf3-5188c05b73ff" providerId="AD" clId="Web-{8AFB5F40-9A58-4115-AF3B-1F7F32FCFA13}" dt="2021-04-09T00:44:51.126" v="34" actId="1076"/>
      <pc:docMkLst>
        <pc:docMk/>
      </pc:docMkLst>
      <pc:sldChg chg="addSp delSp modSp mod chgLayout">
        <pc:chgData name="Shimpi, Neha Anil" userId="S::neha.shimpi@mavs.uta.edu::480b9996-bf8e-4ab3-8cf3-5188c05b73ff" providerId="AD" clId="Web-{8AFB5F40-9A58-4115-AF3B-1F7F32FCFA13}" dt="2021-04-09T00:44:08.796" v="33" actId="1076"/>
        <pc:sldMkLst>
          <pc:docMk/>
          <pc:sldMk cId="4239794470" sldId="313"/>
        </pc:sldMkLst>
        <pc:spChg chg="del mod ord">
          <ac:chgData name="Shimpi, Neha Anil" userId="S::neha.shimpi@mavs.uta.edu::480b9996-bf8e-4ab3-8cf3-5188c05b73ff" providerId="AD" clId="Web-{8AFB5F40-9A58-4115-AF3B-1F7F32FCFA13}" dt="2021-04-09T00:43:45.795" v="27"/>
          <ac:spMkLst>
            <pc:docMk/>
            <pc:sldMk cId="4239794470" sldId="313"/>
            <ac:spMk id="2" creationId="{946A23EC-EF8C-4628-B061-7B501A14890A}"/>
          </ac:spMkLst>
        </pc:spChg>
        <pc:spChg chg="del mod ord">
          <ac:chgData name="Shimpi, Neha Anil" userId="S::neha.shimpi@mavs.uta.edu::480b9996-bf8e-4ab3-8cf3-5188c05b73ff" providerId="AD" clId="Web-{8AFB5F40-9A58-4115-AF3B-1F7F32FCFA13}" dt="2021-04-09T00:43:42.388" v="26"/>
          <ac:spMkLst>
            <pc:docMk/>
            <pc:sldMk cId="4239794470" sldId="313"/>
            <ac:spMk id="4" creationId="{D9AACFB6-24AE-4824-A828-2AD886D4581E}"/>
          </ac:spMkLst>
        </pc:spChg>
        <pc:spChg chg="del">
          <ac:chgData name="Shimpi, Neha Anil" userId="S::neha.shimpi@mavs.uta.edu::480b9996-bf8e-4ab3-8cf3-5188c05b73ff" providerId="AD" clId="Web-{8AFB5F40-9A58-4115-AF3B-1F7F32FCFA13}" dt="2021-04-09T00:43:36.450" v="25"/>
          <ac:spMkLst>
            <pc:docMk/>
            <pc:sldMk cId="4239794470" sldId="313"/>
            <ac:spMk id="7" creationId="{8DF05AA7-AFB7-4D57-8C6C-2946A05E7C2E}"/>
          </ac:spMkLst>
        </pc:spChg>
        <pc:picChg chg="add mod">
          <ac:chgData name="Shimpi, Neha Anil" userId="S::neha.shimpi@mavs.uta.edu::480b9996-bf8e-4ab3-8cf3-5188c05b73ff" providerId="AD" clId="Web-{8AFB5F40-9A58-4115-AF3B-1F7F32FCFA13}" dt="2021-04-09T00:44:08.796" v="33" actId="1076"/>
          <ac:picMkLst>
            <pc:docMk/>
            <pc:sldMk cId="4239794470" sldId="313"/>
            <ac:picMk id="3" creationId="{07A2F6B0-6B30-439A-AFDF-C139336EFC76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38.635" v="24" actId="14100"/>
        <pc:sldMkLst>
          <pc:docMk/>
          <pc:sldMk cId="2699910702" sldId="314"/>
        </pc:sldMkLst>
        <pc:picChg chg="mod">
          <ac:chgData name="Shimpi, Neha Anil" userId="S::neha.shimpi@mavs.uta.edu::480b9996-bf8e-4ab3-8cf3-5188c05b73ff" providerId="AD" clId="Web-{8AFB5F40-9A58-4115-AF3B-1F7F32FCFA13}" dt="2021-04-09T00:42:38.635" v="24" actId="14100"/>
          <ac:picMkLst>
            <pc:docMk/>
            <pc:sldMk cId="2699910702" sldId="314"/>
            <ac:picMk id="5" creationId="{8FB18EE0-BC1D-4B84-BA08-B50155E3BDAC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23.181" v="21" actId="1076"/>
        <pc:sldMkLst>
          <pc:docMk/>
          <pc:sldMk cId="1619082644" sldId="315"/>
        </pc:sldMkLst>
        <pc:picChg chg="mod">
          <ac:chgData name="Shimpi, Neha Anil" userId="S::neha.shimpi@mavs.uta.edu::480b9996-bf8e-4ab3-8cf3-5188c05b73ff" providerId="AD" clId="Web-{8AFB5F40-9A58-4115-AF3B-1F7F32FCFA13}" dt="2021-04-09T00:42:23.181" v="21" actId="1076"/>
          <ac:picMkLst>
            <pc:docMk/>
            <pc:sldMk cId="1619082644" sldId="315"/>
            <ac:picMk id="5" creationId="{9718E2E1-A655-4B1B-BAF4-9A2200166E83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2:11.961" v="19" actId="1076"/>
        <pc:sldMkLst>
          <pc:docMk/>
          <pc:sldMk cId="3857515773" sldId="316"/>
        </pc:sldMkLst>
        <pc:picChg chg="mod">
          <ac:chgData name="Shimpi, Neha Anil" userId="S::neha.shimpi@mavs.uta.edu::480b9996-bf8e-4ab3-8cf3-5188c05b73ff" providerId="AD" clId="Web-{8AFB5F40-9A58-4115-AF3B-1F7F32FCFA13}" dt="2021-04-09T00:42:11.961" v="19" actId="1076"/>
          <ac:picMkLst>
            <pc:docMk/>
            <pc:sldMk cId="3857515773" sldId="316"/>
            <ac:picMk id="6" creationId="{22705218-B7AF-41A6-A725-CB1DB93E46AA}"/>
          </ac:picMkLst>
        </pc:picChg>
      </pc:sldChg>
      <pc:sldChg chg="addSp delSp modSp mod chgLayout">
        <pc:chgData name="Shimpi, Neha Anil" userId="S::neha.shimpi@mavs.uta.edu::480b9996-bf8e-4ab3-8cf3-5188c05b73ff" providerId="AD" clId="Web-{8AFB5F40-9A58-4115-AF3B-1F7F32FCFA13}" dt="2021-04-09T00:41:46.507" v="16" actId="1076"/>
        <pc:sldMkLst>
          <pc:docMk/>
          <pc:sldMk cId="865970118" sldId="317"/>
        </pc:sldMkLst>
        <pc:spChg chg="del mod ord">
          <ac:chgData name="Shimpi, Neha Anil" userId="S::neha.shimpi@mavs.uta.edu::480b9996-bf8e-4ab3-8cf3-5188c05b73ff" providerId="AD" clId="Web-{8AFB5F40-9A58-4115-AF3B-1F7F32FCFA13}" dt="2021-04-09T00:40:49.144" v="4"/>
          <ac:spMkLst>
            <pc:docMk/>
            <pc:sldMk cId="865970118" sldId="317"/>
            <ac:spMk id="2" creationId="{946A23EC-EF8C-4628-B061-7B501A14890A}"/>
          </ac:spMkLst>
        </pc:spChg>
        <pc:spChg chg="del">
          <ac:chgData name="Shimpi, Neha Anil" userId="S::neha.shimpi@mavs.uta.edu::480b9996-bf8e-4ab3-8cf3-5188c05b73ff" providerId="AD" clId="Web-{8AFB5F40-9A58-4115-AF3B-1F7F32FCFA13}" dt="2021-04-09T00:40:26.033" v="0"/>
          <ac:spMkLst>
            <pc:docMk/>
            <pc:sldMk cId="865970118" sldId="317"/>
            <ac:spMk id="3" creationId="{9AF13727-9EDD-42C2-A8AE-8FA0D82E53E7}"/>
          </ac:spMkLst>
        </pc:spChg>
        <pc:spChg chg="del mod ord">
          <ac:chgData name="Shimpi, Neha Anil" userId="S::neha.shimpi@mavs.uta.edu::480b9996-bf8e-4ab3-8cf3-5188c05b73ff" providerId="AD" clId="Web-{8AFB5F40-9A58-4115-AF3B-1F7F32FCFA13}" dt="2021-04-09T00:40:51.769" v="5"/>
          <ac:spMkLst>
            <pc:docMk/>
            <pc:sldMk cId="865970118" sldId="317"/>
            <ac:spMk id="4" creationId="{D9AACFB6-24AE-4824-A828-2AD886D4581E}"/>
          </ac:spMkLst>
        </pc:spChg>
        <pc:picChg chg="add del mod">
          <ac:chgData name="Shimpi, Neha Anil" userId="S::neha.shimpi@mavs.uta.edu::480b9996-bf8e-4ab3-8cf3-5188c05b73ff" providerId="AD" clId="Web-{8AFB5F40-9A58-4115-AF3B-1F7F32FCFA13}" dt="2021-04-09T00:41:11.442" v="9"/>
          <ac:picMkLst>
            <pc:docMk/>
            <pc:sldMk cId="865970118" sldId="317"/>
            <ac:picMk id="5" creationId="{30A89B1F-203C-4F74-AED5-EFD005B87D92}"/>
          </ac:picMkLst>
        </pc:picChg>
        <pc:picChg chg="add mod">
          <ac:chgData name="Shimpi, Neha Anil" userId="S::neha.shimpi@mavs.uta.edu::480b9996-bf8e-4ab3-8cf3-5188c05b73ff" providerId="AD" clId="Web-{8AFB5F40-9A58-4115-AF3B-1F7F32FCFA13}" dt="2021-04-09T00:41:46.507" v="16" actId="1076"/>
          <ac:picMkLst>
            <pc:docMk/>
            <pc:sldMk cId="865970118" sldId="317"/>
            <ac:picMk id="6" creationId="{126FE823-75D1-4476-B1E6-C27C0611AD28}"/>
          </ac:picMkLst>
        </pc:picChg>
      </pc:sldChg>
      <pc:sldChg chg="modSp">
        <pc:chgData name="Shimpi, Neha Anil" userId="S::neha.shimpi@mavs.uta.edu::480b9996-bf8e-4ab3-8cf3-5188c05b73ff" providerId="AD" clId="Web-{8AFB5F40-9A58-4115-AF3B-1F7F32FCFA13}" dt="2021-04-09T00:44:51.126" v="34" actId="1076"/>
        <pc:sldMkLst>
          <pc:docMk/>
          <pc:sldMk cId="542280865" sldId="320"/>
        </pc:sldMkLst>
        <pc:picChg chg="mod">
          <ac:chgData name="Shimpi, Neha Anil" userId="S::neha.shimpi@mavs.uta.edu::480b9996-bf8e-4ab3-8cf3-5188c05b73ff" providerId="AD" clId="Web-{8AFB5F40-9A58-4115-AF3B-1F7F32FCFA13}" dt="2021-04-09T00:44:51.126" v="34" actId="1076"/>
          <ac:picMkLst>
            <pc:docMk/>
            <pc:sldMk cId="542280865" sldId="320"/>
            <ac:picMk id="5" creationId="{76FA79B3-9D4F-49B9-B255-740C0D07022F}"/>
          </ac:picMkLst>
        </pc:picChg>
      </pc:sldChg>
    </pc:docChg>
  </pc:docChgLst>
  <pc:docChgLst>
    <pc:chgData name="Shimpi, Neha Anil" userId="S::neha.shimpi@mavs.uta.edu::480b9996-bf8e-4ab3-8cf3-5188c05b73ff" providerId="AD" clId="Web-{62D4D167-9AE9-420D-84D2-8CC6201302E1}"/>
    <pc:docChg chg="modSld">
      <pc:chgData name="Shimpi, Neha Anil" userId="S::neha.shimpi@mavs.uta.edu::480b9996-bf8e-4ab3-8cf3-5188c05b73ff" providerId="AD" clId="Web-{62D4D167-9AE9-420D-84D2-8CC6201302E1}" dt="2021-04-08T22:23:14.011" v="2"/>
      <pc:docMkLst>
        <pc:docMk/>
      </pc:docMkLst>
      <pc:sldChg chg="addSp delSp modSp">
        <pc:chgData name="Shimpi, Neha Anil" userId="S::neha.shimpi@mavs.uta.edu::480b9996-bf8e-4ab3-8cf3-5188c05b73ff" providerId="AD" clId="Web-{62D4D167-9AE9-420D-84D2-8CC6201302E1}" dt="2021-04-08T22:23:14.011" v="2"/>
        <pc:sldMkLst>
          <pc:docMk/>
          <pc:sldMk cId="4239794470" sldId="313"/>
        </pc:sldMkLst>
        <pc:spChg chg="del">
          <ac:chgData name="Shimpi, Neha Anil" userId="S::neha.shimpi@mavs.uta.edu::480b9996-bf8e-4ab3-8cf3-5188c05b73ff" providerId="AD" clId="Web-{62D4D167-9AE9-420D-84D2-8CC6201302E1}" dt="2021-04-08T22:23:01.542" v="0"/>
          <ac:spMkLst>
            <pc:docMk/>
            <pc:sldMk cId="4239794470" sldId="313"/>
            <ac:spMk id="3" creationId="{9AF13727-9EDD-42C2-A8AE-8FA0D82E53E7}"/>
          </ac:spMkLst>
        </pc:spChg>
        <pc:spChg chg="add mod">
          <ac:chgData name="Shimpi, Neha Anil" userId="S::neha.shimpi@mavs.uta.edu::480b9996-bf8e-4ab3-8cf3-5188c05b73ff" providerId="AD" clId="Web-{62D4D167-9AE9-420D-84D2-8CC6201302E1}" dt="2021-04-08T22:23:14.011" v="2"/>
          <ac:spMkLst>
            <pc:docMk/>
            <pc:sldMk cId="4239794470" sldId="313"/>
            <ac:spMk id="7" creationId="{8DF05AA7-AFB7-4D57-8C6C-2946A05E7C2E}"/>
          </ac:spMkLst>
        </pc:spChg>
        <pc:picChg chg="add del mod ord modCrop">
          <ac:chgData name="Shimpi, Neha Anil" userId="S::neha.shimpi@mavs.uta.edu::480b9996-bf8e-4ab3-8cf3-5188c05b73ff" providerId="AD" clId="Web-{62D4D167-9AE9-420D-84D2-8CC6201302E1}" dt="2021-04-08T22:23:14.011" v="2"/>
          <ac:picMkLst>
            <pc:docMk/>
            <pc:sldMk cId="4239794470" sldId="313"/>
            <ac:picMk id="5" creationId="{DB6C2345-F514-4034-9D03-E856BB382E7E}"/>
          </ac:picMkLst>
        </pc:picChg>
      </pc:sldChg>
    </pc:docChg>
  </pc:docChgLst>
  <pc:docChgLst>
    <pc:chgData name="Shimpi, Neha Anil" userId="S::neha.shimpi@mavs.uta.edu::480b9996-bf8e-4ab3-8cf3-5188c05b73ff" providerId="AD" clId="Web-{CE6FF129-1753-4357-98B9-BB0194BF7D29}"/>
    <pc:docChg chg="modSld">
      <pc:chgData name="Shimpi, Neha Anil" userId="S::neha.shimpi@mavs.uta.edu::480b9996-bf8e-4ab3-8cf3-5188c05b73ff" providerId="AD" clId="Web-{CE6FF129-1753-4357-98B9-BB0194BF7D29}" dt="2021-04-07T18:53:26.654" v="13"/>
      <pc:docMkLst>
        <pc:docMk/>
      </pc:docMkLst>
      <pc:sldChg chg="modSp">
        <pc:chgData name="Shimpi, Neha Anil" userId="S::neha.shimpi@mavs.uta.edu::480b9996-bf8e-4ab3-8cf3-5188c05b73ff" providerId="AD" clId="Web-{CE6FF129-1753-4357-98B9-BB0194BF7D29}" dt="2021-04-07T18:53:26.654" v="13"/>
        <pc:sldMkLst>
          <pc:docMk/>
          <pc:sldMk cId="3896162072" sldId="291"/>
        </pc:sldMkLst>
        <pc:graphicFrameChg chg="mod modGraphic">
          <ac:chgData name="Shimpi, Neha Anil" userId="S::neha.shimpi@mavs.uta.edu::480b9996-bf8e-4ab3-8cf3-5188c05b73ff" providerId="AD" clId="Web-{CE6FF129-1753-4357-98B9-BB0194BF7D29}" dt="2021-04-07T18:53:26.654" v="13"/>
          <ac:graphicFrameMkLst>
            <pc:docMk/>
            <pc:sldMk cId="3896162072" sldId="291"/>
            <ac:graphicFrameMk id="5" creationId="{29758545-2BEF-426F-829C-6378F34F705D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C492B662-E7EB-414C-9B30-CB873605C8E5}"/>
    <pc:docChg chg="modSld">
      <pc:chgData name="Shah, Akshat Ashwin" userId="S::akshat.shah@mavs.uta.edu::fa666a05-3f9f-43f4-a724-19110141c734" providerId="AD" clId="Web-{C492B662-E7EB-414C-9B30-CB873605C8E5}" dt="2021-04-05T17:43:26.605" v="8" actId="14100"/>
      <pc:docMkLst>
        <pc:docMk/>
      </pc:docMkLst>
      <pc:sldChg chg="addSp delSp modSp">
        <pc:chgData name="Shah, Akshat Ashwin" userId="S::akshat.shah@mavs.uta.edu::fa666a05-3f9f-43f4-a724-19110141c734" providerId="AD" clId="Web-{C492B662-E7EB-414C-9B30-CB873605C8E5}" dt="2021-04-05T17:43:26.605" v="8" actId="14100"/>
        <pc:sldMkLst>
          <pc:docMk/>
          <pc:sldMk cId="2801647991" sldId="288"/>
        </pc:sldMkLst>
        <pc:picChg chg="add mod">
          <ac:chgData name="Shah, Akshat Ashwin" userId="S::akshat.shah@mavs.uta.edu::fa666a05-3f9f-43f4-a724-19110141c734" providerId="AD" clId="Web-{C492B662-E7EB-414C-9B30-CB873605C8E5}" dt="2021-04-05T17:43:26.605" v="8" actId="14100"/>
          <ac:picMkLst>
            <pc:docMk/>
            <pc:sldMk cId="2801647991" sldId="288"/>
            <ac:picMk id="2" creationId="{C4836A9D-AC30-45E9-8C83-CCFA7CD79811}"/>
          </ac:picMkLst>
        </pc:picChg>
        <pc:picChg chg="del">
          <ac:chgData name="Shah, Akshat Ashwin" userId="S::akshat.shah@mavs.uta.edu::fa666a05-3f9f-43f4-a724-19110141c734" providerId="AD" clId="Web-{C492B662-E7EB-414C-9B30-CB873605C8E5}" dt="2021-04-05T17:42:54.620" v="0"/>
          <ac:picMkLst>
            <pc:docMk/>
            <pc:sldMk cId="2801647991" sldId="288"/>
            <ac:picMk id="5" creationId="{267F4FBD-F896-4473-A9B1-6E04FC487E04}"/>
          </ac:picMkLst>
        </pc:picChg>
      </pc:sldChg>
    </pc:docChg>
  </pc:docChgLst>
  <pc:docChgLst>
    <pc:chgData name="Kenkare, Sushmitha Srinath" userId="S::sushmithasrinat.kenkare@mavs.uta.edu::81d18cc5-c056-4b12-95b6-995e0ddb863b" providerId="AD" clId="Web-{FACBA4A2-6830-4F77-B5EA-25B040EEC075}"/>
    <pc:docChg chg="modSld">
      <pc:chgData name="Kenkare, Sushmitha Srinath" userId="S::sushmithasrinat.kenkare@mavs.uta.edu::81d18cc5-c056-4b12-95b6-995e0ddb863b" providerId="AD" clId="Web-{FACBA4A2-6830-4F77-B5EA-25B040EEC075}" dt="2021-03-09T23:41:39.431" v="23" actId="20577"/>
      <pc:docMkLst>
        <pc:docMk/>
      </pc:docMkLst>
      <pc:sldChg chg="modSp">
        <pc:chgData name="Kenkare, Sushmitha Srinath" userId="S::sushmithasrinat.kenkare@mavs.uta.edu::81d18cc5-c056-4b12-95b6-995e0ddb863b" providerId="AD" clId="Web-{FACBA4A2-6830-4F77-B5EA-25B040EEC075}" dt="2021-03-09T23:41:39.431" v="23" actId="20577"/>
        <pc:sldMkLst>
          <pc:docMk/>
          <pc:sldMk cId="1955080256" sldId="261"/>
        </pc:sldMkLst>
        <pc:spChg chg="mod">
          <ac:chgData name="Kenkare, Sushmitha Srinath" userId="S::sushmithasrinat.kenkare@mavs.uta.edu::81d18cc5-c056-4b12-95b6-995e0ddb863b" providerId="AD" clId="Web-{FACBA4A2-6830-4F77-B5EA-25B040EEC075}" dt="2021-03-09T23:41:39.431" v="23" actId="20577"/>
          <ac:spMkLst>
            <pc:docMk/>
            <pc:sldMk cId="1955080256" sldId="261"/>
            <ac:spMk id="3" creationId="{D4220B91-DF27-406B-80EC-31BB8F7AF321}"/>
          </ac:spMkLst>
        </pc:spChg>
      </pc:sldChg>
    </pc:docChg>
  </pc:docChgLst>
  <pc:docChgLst>
    <pc:chgData name="Shah, Akshat Ashwin" userId="S::akshat.shah@mavs.uta.edu::fa666a05-3f9f-43f4-a724-19110141c734" providerId="AD" clId="Web-{80E2731E-9AD3-44BB-9513-FA5410A7CA54}"/>
    <pc:docChg chg="delSld">
      <pc:chgData name="Shah, Akshat Ashwin" userId="S::akshat.shah@mavs.uta.edu::fa666a05-3f9f-43f4-a724-19110141c734" providerId="AD" clId="Web-{80E2731E-9AD3-44BB-9513-FA5410A7CA54}" dt="2021-04-05T06:31:41.687" v="0"/>
      <pc:docMkLst>
        <pc:docMk/>
      </pc:docMkLst>
      <pc:sldChg chg="del">
        <pc:chgData name="Shah, Akshat Ashwin" userId="S::akshat.shah@mavs.uta.edu::fa666a05-3f9f-43f4-a724-19110141c734" providerId="AD" clId="Web-{80E2731E-9AD3-44BB-9513-FA5410A7CA54}" dt="2021-04-05T06:31:41.687" v="0"/>
        <pc:sldMkLst>
          <pc:docMk/>
          <pc:sldMk cId="3088543282" sldId="286"/>
        </pc:sldMkLst>
      </pc:sldChg>
    </pc:docChg>
  </pc:docChgLst>
  <pc:docChgLst>
    <pc:chgData name="Shimpi, Neha Anil" userId="S::neha.shimpi@mavs.uta.edu::480b9996-bf8e-4ab3-8cf3-5188c05b73ff" providerId="AD" clId="Web-{F428194E-D1FC-45B8-9F0A-8AAD034C0FCD}"/>
    <pc:docChg chg="modSld">
      <pc:chgData name="Shimpi, Neha Anil" userId="S::neha.shimpi@mavs.uta.edu::480b9996-bf8e-4ab3-8cf3-5188c05b73ff" providerId="AD" clId="Web-{F428194E-D1FC-45B8-9F0A-8AAD034C0FCD}" dt="2021-04-05T15:29:29.698" v="1" actId="20577"/>
      <pc:docMkLst>
        <pc:docMk/>
      </pc:docMkLst>
      <pc:sldChg chg="modSp">
        <pc:chgData name="Shimpi, Neha Anil" userId="S::neha.shimpi@mavs.uta.edu::480b9996-bf8e-4ab3-8cf3-5188c05b73ff" providerId="AD" clId="Web-{F428194E-D1FC-45B8-9F0A-8AAD034C0FCD}" dt="2021-04-05T15:29:29.698" v="1" actId="20577"/>
        <pc:sldMkLst>
          <pc:docMk/>
          <pc:sldMk cId="3915028651" sldId="300"/>
        </pc:sldMkLst>
        <pc:spChg chg="mod">
          <ac:chgData name="Shimpi, Neha Anil" userId="S::neha.shimpi@mavs.uta.edu::480b9996-bf8e-4ab3-8cf3-5188c05b73ff" providerId="AD" clId="Web-{F428194E-D1FC-45B8-9F0A-8AAD034C0FCD}" dt="2021-04-05T15:29:29.698" v="1" actId="20577"/>
          <ac:spMkLst>
            <pc:docMk/>
            <pc:sldMk cId="3915028651" sldId="300"/>
            <ac:spMk id="2" creationId="{C9D8FFDF-1A6A-4606-8A42-7D83A439156D}"/>
          </ac:spMkLst>
        </pc:spChg>
      </pc:sldChg>
    </pc:docChg>
  </pc:docChgLst>
  <pc:docChgLst>
    <pc:chgData name="Shah, Akshat Ashwin" userId="S::akshat.shah@mavs.uta.edu::fa666a05-3f9f-43f4-a724-19110141c734" providerId="AD" clId="Web-{5E45D00B-6422-412C-B715-2584EC3FE16C}"/>
    <pc:docChg chg="modSld">
      <pc:chgData name="Shah, Akshat Ashwin" userId="S::akshat.shah@mavs.uta.edu::fa666a05-3f9f-43f4-a724-19110141c734" providerId="AD" clId="Web-{5E45D00B-6422-412C-B715-2584EC3FE16C}" dt="2021-03-09T04:50:15.906" v="16"/>
      <pc:docMkLst>
        <pc:docMk/>
      </pc:docMkLst>
      <pc:sldChg chg="addSp delSp modSp">
        <pc:chgData name="Shah, Akshat Ashwin" userId="S::akshat.shah@mavs.uta.edu::fa666a05-3f9f-43f4-a724-19110141c734" providerId="AD" clId="Web-{5E45D00B-6422-412C-B715-2584EC3FE16C}" dt="2021-03-09T04:50:15.906" v="16"/>
        <pc:sldMkLst>
          <pc:docMk/>
          <pc:sldMk cId="2772103886" sldId="263"/>
        </pc:sldMkLst>
        <pc:graphicFrameChg chg="add del mod modGraphic">
          <ac:chgData name="Shah, Akshat Ashwin" userId="S::akshat.shah@mavs.uta.edu::fa666a05-3f9f-43f4-a724-19110141c734" providerId="AD" clId="Web-{5E45D00B-6422-412C-B715-2584EC3FE16C}" dt="2021-03-09T04:50:15.906" v="16"/>
          <ac:graphicFrameMkLst>
            <pc:docMk/>
            <pc:sldMk cId="2772103886" sldId="263"/>
            <ac:graphicFrameMk id="2" creationId="{CA101CDB-D011-441C-8279-1CC07BA09354}"/>
          </ac:graphicFrameMkLst>
        </pc:graphicFrameChg>
        <pc:picChg chg="add del">
          <ac:chgData name="Shah, Akshat Ashwin" userId="S::akshat.shah@mavs.uta.edu::fa666a05-3f9f-43f4-a724-19110141c734" providerId="AD" clId="Web-{5E45D00B-6422-412C-B715-2584EC3FE16C}" dt="2021-03-09T04:49:30.731" v="10"/>
          <ac:picMkLst>
            <pc:docMk/>
            <pc:sldMk cId="2772103886" sldId="263"/>
            <ac:picMk id="9" creationId="{088E11E5-CFEC-4771-872E-F8FEE0324F3F}"/>
          </ac:picMkLst>
        </pc:picChg>
      </pc:sldChg>
      <pc:sldChg chg="modSp">
        <pc:chgData name="Shah, Akshat Ashwin" userId="S::akshat.shah@mavs.uta.edu::fa666a05-3f9f-43f4-a724-19110141c734" providerId="AD" clId="Web-{5E45D00B-6422-412C-B715-2584EC3FE16C}" dt="2021-03-09T04:43:49.271" v="2" actId="1076"/>
        <pc:sldMkLst>
          <pc:docMk/>
          <pc:sldMk cId="720480783" sldId="269"/>
        </pc:sldMkLst>
        <pc:spChg chg="mod">
          <ac:chgData name="Shah, Akshat Ashwin" userId="S::akshat.shah@mavs.uta.edu::fa666a05-3f9f-43f4-a724-19110141c734" providerId="AD" clId="Web-{5E45D00B-6422-412C-B715-2584EC3FE16C}" dt="2021-03-09T04:43:49.271" v="2" actId="1076"/>
          <ac:spMkLst>
            <pc:docMk/>
            <pc:sldMk cId="720480783" sldId="269"/>
            <ac:spMk id="9" creationId="{C312D7C3-29BC-4BF8-A7D5-2A80691CC2B4}"/>
          </ac:spMkLst>
        </pc:spChg>
      </pc:sldChg>
      <pc:sldChg chg="addSp delSp modSp mod modClrScheme chgLayout">
        <pc:chgData name="Shah, Akshat Ashwin" userId="S::akshat.shah@mavs.uta.edu::fa666a05-3f9f-43f4-a724-19110141c734" providerId="AD" clId="Web-{5E45D00B-6422-412C-B715-2584EC3FE16C}" dt="2021-03-09T04:44:31.727" v="7" actId="1076"/>
        <pc:sldMkLst>
          <pc:docMk/>
          <pc:sldMk cId="1954377322" sldId="270"/>
        </pc:sldMkLst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2" creationId="{766A4CA4-3813-4EC5-87A9-9AF4ACD61B2F}"/>
          </ac:spMkLst>
        </pc:spChg>
        <pc:spChg chg="add del mod ord">
          <ac:chgData name="Shah, Akshat Ashwin" userId="S::akshat.shah@mavs.uta.edu::fa666a05-3f9f-43f4-a724-19110141c734" providerId="AD" clId="Web-{5E45D00B-6422-412C-B715-2584EC3FE16C}" dt="2021-03-09T04:44:24.086" v="4"/>
          <ac:spMkLst>
            <pc:docMk/>
            <pc:sldMk cId="1954377322" sldId="270"/>
            <ac:spMk id="3" creationId="{53D73791-319C-411E-85C0-351A2A244939}"/>
          </ac:spMkLst>
        </pc:spChg>
        <pc:picChg chg="mod">
          <ac:chgData name="Shah, Akshat Ashwin" userId="S::akshat.shah@mavs.uta.edu::fa666a05-3f9f-43f4-a724-19110141c734" providerId="AD" clId="Web-{5E45D00B-6422-412C-B715-2584EC3FE16C}" dt="2021-03-09T04:44:31.727" v="7" actId="1076"/>
          <ac:picMkLst>
            <pc:docMk/>
            <pc:sldMk cId="1954377322" sldId="270"/>
            <ac:picMk id="5" creationId="{AF8F808D-EF21-4B62-921F-4D86987FAB1B}"/>
          </ac:picMkLst>
        </pc:picChg>
        <pc:picChg chg="mod">
          <ac:chgData name="Shah, Akshat Ashwin" userId="S::akshat.shah@mavs.uta.edu::fa666a05-3f9f-43f4-a724-19110141c734" providerId="AD" clId="Web-{5E45D00B-6422-412C-B715-2584EC3FE16C}" dt="2021-03-09T04:44:29.258" v="6" actId="1076"/>
          <ac:picMkLst>
            <pc:docMk/>
            <pc:sldMk cId="1954377322" sldId="270"/>
            <ac:picMk id="7" creationId="{42E52639-8DB4-49D8-84F8-1E17393CE8E4}"/>
          </ac:picMkLst>
        </pc:picChg>
      </pc:sldChg>
    </pc:docChg>
  </pc:docChgLst>
  <pc:docChgLst>
    <pc:chgData name="Shah, Akshat Ashwin" userId="fa666a05-3f9f-43f4-a724-19110141c734" providerId="ADAL" clId="{AFD2C031-186A-4437-BF99-8FF045C016C9}"/>
    <pc:docChg chg="undo custSel addSld delSld modSld sldOrd">
      <pc:chgData name="Shah, Akshat Ashwin" userId="fa666a05-3f9f-43f4-a724-19110141c734" providerId="ADAL" clId="{AFD2C031-186A-4437-BF99-8FF045C016C9}" dt="2021-04-05T17:21:27.100" v="572" actId="14100"/>
      <pc:docMkLst>
        <pc:docMk/>
      </pc:docMkLst>
      <pc:sldChg chg="modSp mod">
        <pc:chgData name="Shah, Akshat Ashwin" userId="fa666a05-3f9f-43f4-a724-19110141c734" providerId="ADAL" clId="{AFD2C031-186A-4437-BF99-8FF045C016C9}" dt="2021-04-05T06:10:49.112" v="43" actId="113"/>
        <pc:sldMkLst>
          <pc:docMk/>
          <pc:sldMk cId="756093637" sldId="276"/>
        </pc:sldMkLst>
        <pc:spChg chg="mod">
          <ac:chgData name="Shah, Akshat Ashwin" userId="fa666a05-3f9f-43f4-a724-19110141c734" providerId="ADAL" clId="{AFD2C031-186A-4437-BF99-8FF045C016C9}" dt="2021-04-05T06:10:49.112" v="43" actId="113"/>
          <ac:spMkLst>
            <pc:docMk/>
            <pc:sldMk cId="756093637" sldId="276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10:33.269" v="40" actId="113"/>
        <pc:sldMkLst>
          <pc:docMk/>
          <pc:sldMk cId="2653948499" sldId="278"/>
        </pc:sldMkLst>
        <pc:spChg chg="mod">
          <ac:chgData name="Shah, Akshat Ashwin" userId="fa666a05-3f9f-43f4-a724-19110141c734" providerId="ADAL" clId="{AFD2C031-186A-4437-BF99-8FF045C016C9}" dt="2021-04-05T06:10:33.269" v="40" actId="113"/>
          <ac:spMkLst>
            <pc:docMk/>
            <pc:sldMk cId="2653948499" sldId="278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10:57.456" v="44" actId="113"/>
        <pc:sldMkLst>
          <pc:docMk/>
          <pc:sldMk cId="1472987188" sldId="279"/>
        </pc:sldMkLst>
        <pc:spChg chg="mod">
          <ac:chgData name="Shah, Akshat Ashwin" userId="fa666a05-3f9f-43f4-a724-19110141c734" providerId="ADAL" clId="{AFD2C031-186A-4437-BF99-8FF045C016C9}" dt="2021-04-05T06:10:57.456" v="44" actId="113"/>
          <ac:spMkLst>
            <pc:docMk/>
            <pc:sldMk cId="1472987188" sldId="279"/>
            <ac:spMk id="9" creationId="{BDA9D98F-7D3A-4AEB-8B64-8194898C51BB}"/>
          </ac:spMkLst>
        </pc:spChg>
      </pc:sldChg>
      <pc:sldChg chg="modSp mod ord">
        <pc:chgData name="Shah, Akshat Ashwin" userId="fa666a05-3f9f-43f4-a724-19110141c734" providerId="ADAL" clId="{AFD2C031-186A-4437-BF99-8FF045C016C9}" dt="2021-04-05T06:11:34.914" v="48"/>
        <pc:sldMkLst>
          <pc:docMk/>
          <pc:sldMk cId="4128749694" sldId="280"/>
        </pc:sldMkLst>
        <pc:spChg chg="mod">
          <ac:chgData name="Shah, Akshat Ashwin" userId="fa666a05-3f9f-43f4-a724-19110141c734" providerId="ADAL" clId="{AFD2C031-186A-4437-BF99-8FF045C016C9}" dt="2021-04-05T06:11:02.049" v="45" actId="113"/>
          <ac:spMkLst>
            <pc:docMk/>
            <pc:sldMk cId="4128749694" sldId="280"/>
            <ac:spMk id="9" creationId="{BDA9D98F-7D3A-4AEB-8B64-8194898C51BB}"/>
          </ac:spMkLst>
        </pc:spChg>
      </pc:sldChg>
      <pc:sldChg chg="modSp mod ord">
        <pc:chgData name="Shah, Akshat Ashwin" userId="fa666a05-3f9f-43f4-a724-19110141c734" providerId="ADAL" clId="{AFD2C031-186A-4437-BF99-8FF045C016C9}" dt="2021-04-05T06:10:16.047" v="37"/>
        <pc:sldMkLst>
          <pc:docMk/>
          <pc:sldMk cId="2176617544" sldId="281"/>
        </pc:sldMkLst>
        <pc:spChg chg="mod">
          <ac:chgData name="Shah, Akshat Ashwin" userId="fa666a05-3f9f-43f4-a724-19110141c734" providerId="ADAL" clId="{AFD2C031-186A-4437-BF99-8FF045C016C9}" dt="2021-04-05T06:10:08.469" v="35" actId="113"/>
          <ac:spMkLst>
            <pc:docMk/>
            <pc:sldMk cId="2176617544" sldId="281"/>
            <ac:spMk id="9" creationId="{BDA9D98F-7D3A-4AEB-8B64-8194898C51BB}"/>
          </ac:spMkLst>
        </pc:spChg>
      </pc:sldChg>
      <pc:sldChg chg="delSp modSp mod">
        <pc:chgData name="Shah, Akshat Ashwin" userId="fa666a05-3f9f-43f4-a724-19110141c734" providerId="ADAL" clId="{AFD2C031-186A-4437-BF99-8FF045C016C9}" dt="2021-04-05T06:12:44.174" v="59" actId="1076"/>
        <pc:sldMkLst>
          <pc:docMk/>
          <pc:sldMk cId="2498587138" sldId="282"/>
        </pc:sldMkLst>
        <pc:spChg chg="del mod">
          <ac:chgData name="Shah, Akshat Ashwin" userId="fa666a05-3f9f-43f4-a724-19110141c734" providerId="ADAL" clId="{AFD2C031-186A-4437-BF99-8FF045C016C9}" dt="2021-04-05T06:12:33.447" v="55" actId="478"/>
          <ac:spMkLst>
            <pc:docMk/>
            <pc:sldMk cId="2498587138" sldId="282"/>
            <ac:spMk id="9" creationId="{BDA9D98F-7D3A-4AEB-8B64-8194898C51BB}"/>
          </ac:spMkLst>
        </pc:spChg>
        <pc:spChg chg="mod">
          <ac:chgData name="Shah, Akshat Ashwin" userId="fa666a05-3f9f-43f4-a724-19110141c734" providerId="ADAL" clId="{AFD2C031-186A-4437-BF99-8FF045C016C9}" dt="2021-04-05T06:12:38.886" v="56" actId="1076"/>
          <ac:spMkLst>
            <pc:docMk/>
            <pc:sldMk cId="2498587138" sldId="282"/>
            <ac:spMk id="10" creationId="{2290DB34-8BEB-42FC-AA07-0164EAB5CBD4}"/>
          </ac:spMkLst>
        </pc:spChg>
        <pc:picChg chg="del">
          <ac:chgData name="Shah, Akshat Ashwin" userId="fa666a05-3f9f-43f4-a724-19110141c734" providerId="ADAL" clId="{AFD2C031-186A-4437-BF99-8FF045C016C9}" dt="2021-04-05T06:12:16.214" v="52" actId="21"/>
          <ac:picMkLst>
            <pc:docMk/>
            <pc:sldMk cId="2498587138" sldId="282"/>
            <ac:picMk id="5" creationId="{F3C75936-21F3-494A-9C49-E1D155DE2DC7}"/>
          </ac:picMkLst>
        </pc:picChg>
        <pc:picChg chg="mod">
          <ac:chgData name="Shah, Akshat Ashwin" userId="fa666a05-3f9f-43f4-a724-19110141c734" providerId="ADAL" clId="{AFD2C031-186A-4437-BF99-8FF045C016C9}" dt="2021-04-05T06:12:44.174" v="59" actId="1076"/>
          <ac:picMkLst>
            <pc:docMk/>
            <pc:sldMk cId="2498587138" sldId="282"/>
            <ac:picMk id="12" creationId="{403876D3-83A3-4CEA-9B80-B7B67734BC92}"/>
          </ac:picMkLst>
        </pc:picChg>
      </pc:sldChg>
      <pc:sldChg chg="modSp mod ord">
        <pc:chgData name="Shah, Akshat Ashwin" userId="fa666a05-3f9f-43f4-a724-19110141c734" providerId="ADAL" clId="{AFD2C031-186A-4437-BF99-8FF045C016C9}" dt="2021-04-05T06:10:40.038" v="42"/>
        <pc:sldMkLst>
          <pc:docMk/>
          <pc:sldMk cId="2616555950" sldId="283"/>
        </pc:sldMkLst>
        <pc:spChg chg="mod">
          <ac:chgData name="Shah, Akshat Ashwin" userId="fa666a05-3f9f-43f4-a724-19110141c734" providerId="ADAL" clId="{AFD2C031-186A-4437-BF99-8FF045C016C9}" dt="2021-04-05T06:09:48.919" v="32" actId="113"/>
          <ac:spMkLst>
            <pc:docMk/>
            <pc:sldMk cId="2616555950" sldId="283"/>
            <ac:spMk id="9" creationId="{BDA9D98F-7D3A-4AEB-8B64-8194898C51BB}"/>
          </ac:spMkLst>
        </pc:spChg>
      </pc:sldChg>
      <pc:sldChg chg="modSp mod">
        <pc:chgData name="Shah, Akshat Ashwin" userId="fa666a05-3f9f-43f4-a724-19110141c734" providerId="ADAL" clId="{AFD2C031-186A-4437-BF99-8FF045C016C9}" dt="2021-04-05T06:09:57.987" v="33" actId="113"/>
        <pc:sldMkLst>
          <pc:docMk/>
          <pc:sldMk cId="1081311278" sldId="284"/>
        </pc:sldMkLst>
        <pc:spChg chg="mod">
          <ac:chgData name="Shah, Akshat Ashwin" userId="fa666a05-3f9f-43f4-a724-19110141c734" providerId="ADAL" clId="{AFD2C031-186A-4437-BF99-8FF045C016C9}" dt="2021-04-05T06:09:57.987" v="33" actId="113"/>
          <ac:spMkLst>
            <pc:docMk/>
            <pc:sldMk cId="1081311278" sldId="284"/>
            <ac:spMk id="9" creationId="{BDA9D98F-7D3A-4AEB-8B64-8194898C51BB}"/>
          </ac:spMkLst>
        </pc:spChg>
      </pc:sldChg>
      <pc:sldChg chg="new del">
        <pc:chgData name="Shah, Akshat Ashwin" userId="fa666a05-3f9f-43f4-a724-19110141c734" providerId="ADAL" clId="{AFD2C031-186A-4437-BF99-8FF045C016C9}" dt="2021-04-05T06:08:29.970" v="2" actId="47"/>
        <pc:sldMkLst>
          <pc:docMk/>
          <pc:sldMk cId="209621626" sldId="287"/>
        </pc:sldMkLst>
      </pc:sldChg>
      <pc:sldChg chg="addSp delSp modSp add mod">
        <pc:chgData name="Shah, Akshat Ashwin" userId="fa666a05-3f9f-43f4-a724-19110141c734" providerId="ADAL" clId="{AFD2C031-186A-4437-BF99-8FF045C016C9}" dt="2021-04-05T17:21:27.100" v="572" actId="14100"/>
        <pc:sldMkLst>
          <pc:docMk/>
          <pc:sldMk cId="2801647991" sldId="288"/>
        </pc:sldMkLst>
        <pc:spChg chg="mod">
          <ac:chgData name="Shah, Akshat Ashwin" userId="fa666a05-3f9f-43f4-a724-19110141c734" providerId="ADAL" clId="{AFD2C031-186A-4437-BF99-8FF045C016C9}" dt="2021-04-05T06:08:39.153" v="22" actId="20577"/>
          <ac:spMkLst>
            <pc:docMk/>
            <pc:sldMk cId="2801647991" sldId="288"/>
            <ac:spMk id="4" creationId="{9EF289D8-77C7-4880-98C3-A811D9E82315}"/>
          </ac:spMkLst>
        </pc:spChg>
        <pc:spChg chg="del mod">
          <ac:chgData name="Shah, Akshat Ashwin" userId="fa666a05-3f9f-43f4-a724-19110141c734" providerId="ADAL" clId="{AFD2C031-186A-4437-BF99-8FF045C016C9}" dt="2021-04-05T06:08:50.226" v="28" actId="21"/>
          <ac:spMkLst>
            <pc:docMk/>
            <pc:sldMk cId="2801647991" sldId="288"/>
            <ac:spMk id="9" creationId="{BDA9D98F-7D3A-4AEB-8B64-8194898C51BB}"/>
          </ac:spMkLst>
        </pc:spChg>
        <pc:picChg chg="add del mod">
          <ac:chgData name="Shah, Akshat Ashwin" userId="fa666a05-3f9f-43f4-a724-19110141c734" providerId="ADAL" clId="{AFD2C031-186A-4437-BF99-8FF045C016C9}" dt="2021-04-05T17:21:12.228" v="567" actId="478"/>
          <ac:picMkLst>
            <pc:docMk/>
            <pc:sldMk cId="2801647991" sldId="288"/>
            <ac:picMk id="3" creationId="{E3492E49-D139-4B03-B092-CE0651AEEF0A}"/>
          </ac:picMkLst>
        </pc:picChg>
        <pc:picChg chg="add mod">
          <ac:chgData name="Shah, Akshat Ashwin" userId="fa666a05-3f9f-43f4-a724-19110141c734" providerId="ADAL" clId="{AFD2C031-186A-4437-BF99-8FF045C016C9}" dt="2021-04-05T17:21:27.100" v="572" actId="14100"/>
          <ac:picMkLst>
            <pc:docMk/>
            <pc:sldMk cId="2801647991" sldId="288"/>
            <ac:picMk id="5" creationId="{267F4FBD-F896-4473-A9B1-6E04FC487E04}"/>
          </ac:picMkLst>
        </pc:picChg>
        <pc:picChg chg="del">
          <ac:chgData name="Shah, Akshat Ashwin" userId="fa666a05-3f9f-43f4-a724-19110141c734" providerId="ADAL" clId="{AFD2C031-186A-4437-BF99-8FF045C016C9}" dt="2021-04-05T06:08:53.234" v="29" actId="21"/>
          <ac:picMkLst>
            <pc:docMk/>
            <pc:sldMk cId="2801647991" sldId="288"/>
            <ac:picMk id="5" creationId="{776436DC-8457-4FBD-9C93-2AA96E75B71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12:22.026" v="54" actId="1076"/>
        <pc:sldMkLst>
          <pc:docMk/>
          <pc:sldMk cId="3100707819" sldId="289"/>
        </pc:sldMkLst>
        <pc:picChg chg="del">
          <ac:chgData name="Shah, Akshat Ashwin" userId="fa666a05-3f9f-43f4-a724-19110141c734" providerId="ADAL" clId="{AFD2C031-186A-4437-BF99-8FF045C016C9}" dt="2021-04-05T06:12:11.337" v="51" actId="478"/>
          <ac:picMkLst>
            <pc:docMk/>
            <pc:sldMk cId="3100707819" sldId="289"/>
            <ac:picMk id="6" creationId="{521FAF7C-A1FF-40BC-AEA7-D3319721487B}"/>
          </ac:picMkLst>
        </pc:picChg>
        <pc:picChg chg="add mod">
          <ac:chgData name="Shah, Akshat Ashwin" userId="fa666a05-3f9f-43f4-a724-19110141c734" providerId="ADAL" clId="{AFD2C031-186A-4437-BF99-8FF045C016C9}" dt="2021-04-05T06:12:22.026" v="54" actId="1076"/>
          <ac:picMkLst>
            <pc:docMk/>
            <pc:sldMk cId="3100707819" sldId="289"/>
            <ac:picMk id="7" creationId="{5A223C90-9078-430D-B585-5F54A551F6E8}"/>
          </ac:picMkLst>
        </pc:picChg>
        <pc:picChg chg="del">
          <ac:chgData name="Shah, Akshat Ashwin" userId="fa666a05-3f9f-43f4-a724-19110141c734" providerId="ADAL" clId="{AFD2C031-186A-4437-BF99-8FF045C016C9}" dt="2021-04-05T06:12:10.242" v="50" actId="478"/>
          <ac:picMkLst>
            <pc:docMk/>
            <pc:sldMk cId="3100707819" sldId="289"/>
            <ac:picMk id="8" creationId="{80259620-19BD-4B62-92CC-6A23215111E7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17:09:01.761" v="566" actId="1076"/>
        <pc:sldMkLst>
          <pc:docMk/>
          <pc:sldMk cId="354203690" sldId="290"/>
        </pc:sldMkLst>
        <pc:spChg chg="mod">
          <ac:chgData name="Shah, Akshat Ashwin" userId="fa666a05-3f9f-43f4-a724-19110141c734" providerId="ADAL" clId="{AFD2C031-186A-4437-BF99-8FF045C016C9}" dt="2021-04-05T17:07:30.345" v="523" actId="1076"/>
          <ac:spMkLst>
            <pc:docMk/>
            <pc:sldMk cId="354203690" sldId="290"/>
            <ac:spMk id="4" creationId="{9EF289D8-77C7-4880-98C3-A811D9E82315}"/>
          </ac:spMkLst>
        </pc:spChg>
        <pc:spChg chg="add mod">
          <ac:chgData name="Shah, Akshat Ashwin" userId="fa666a05-3f9f-43f4-a724-19110141c734" providerId="ADAL" clId="{AFD2C031-186A-4437-BF99-8FF045C016C9}" dt="2021-04-05T17:09:01.132" v="565" actId="1076"/>
          <ac:spMkLst>
            <pc:docMk/>
            <pc:sldMk cId="354203690" sldId="290"/>
            <ac:spMk id="7" creationId="{32558CB4-6A95-47B0-BACB-89DB1F1A362F}"/>
          </ac:spMkLst>
        </pc:spChg>
        <pc:spChg chg="add del mod">
          <ac:chgData name="Shah, Akshat Ashwin" userId="fa666a05-3f9f-43f4-a724-19110141c734" providerId="ADAL" clId="{AFD2C031-186A-4437-BF99-8FF045C016C9}" dt="2021-04-05T06:18:46.002" v="194" actId="1076"/>
          <ac:spMkLst>
            <pc:docMk/>
            <pc:sldMk cId="354203690" sldId="290"/>
            <ac:spMk id="9" creationId="{BDA9D98F-7D3A-4AEB-8B64-8194898C51BB}"/>
          </ac:spMkLst>
        </pc:spChg>
        <pc:spChg chg="add del mod">
          <ac:chgData name="Shah, Akshat Ashwin" userId="fa666a05-3f9f-43f4-a724-19110141c734" providerId="ADAL" clId="{AFD2C031-186A-4437-BF99-8FF045C016C9}" dt="2021-04-05T17:09:00.620" v="564"/>
          <ac:spMkLst>
            <pc:docMk/>
            <pc:sldMk cId="354203690" sldId="290"/>
            <ac:spMk id="10" creationId="{59D9A0A8-4A50-4068-B1CC-65302FDC67C5}"/>
          </ac:spMkLst>
        </pc:spChg>
        <pc:graphicFrameChg chg="add del mod">
          <ac:chgData name="Shah, Akshat Ashwin" userId="fa666a05-3f9f-43f4-a724-19110141c734" providerId="ADAL" clId="{AFD2C031-186A-4437-BF99-8FF045C016C9}" dt="2021-04-05T06:16:04.658" v="184"/>
          <ac:graphicFrameMkLst>
            <pc:docMk/>
            <pc:sldMk cId="354203690" sldId="290"/>
            <ac:graphicFrameMk id="2" creationId="{5E254138-B102-429E-8B03-87BBFD2EB5BA}"/>
          </ac:graphicFrameMkLst>
        </pc:graphicFrameChg>
        <pc:graphicFrameChg chg="mod">
          <ac:chgData name="Shah, Akshat Ashwin" userId="fa666a05-3f9f-43f4-a724-19110141c734" providerId="ADAL" clId="{AFD2C031-186A-4437-BF99-8FF045C016C9}" dt="2021-04-05T17:09:01.761" v="566" actId="1076"/>
          <ac:graphicFrameMkLst>
            <pc:docMk/>
            <pc:sldMk cId="354203690" sldId="290"/>
            <ac:graphicFrameMk id="3" creationId="{89202625-F300-4EFA-AD41-6DBF1CB63AA7}"/>
          </ac:graphicFrameMkLst>
        </pc:graphicFrameChg>
        <pc:graphicFrameChg chg="add del mod">
          <ac:chgData name="Shah, Akshat Ashwin" userId="fa666a05-3f9f-43f4-a724-19110141c734" providerId="ADAL" clId="{AFD2C031-186A-4437-BF99-8FF045C016C9}" dt="2021-04-05T17:08:57.469" v="556"/>
          <ac:graphicFrameMkLst>
            <pc:docMk/>
            <pc:sldMk cId="354203690" sldId="290"/>
            <ac:graphicFrameMk id="5" creationId="{EABBEA3E-41D4-4C87-BE66-132D3663D360}"/>
          </ac:graphicFrameMkLst>
        </pc:graphicFrameChg>
        <pc:picChg chg="add del">
          <ac:chgData name="Shah, Akshat Ashwin" userId="fa666a05-3f9f-43f4-a724-19110141c734" providerId="ADAL" clId="{AFD2C031-186A-4437-BF99-8FF045C016C9}" dt="2021-04-05T06:14:50.004" v="122" actId="478"/>
          <ac:picMkLst>
            <pc:docMk/>
            <pc:sldMk cId="354203690" sldId="290"/>
            <ac:picMk id="3" creationId="{B712C9A5-9679-456C-81BA-718FC56E4E24}"/>
          </ac:picMkLst>
        </pc:picChg>
        <pc:picChg chg="add del">
          <ac:chgData name="Shah, Akshat Ashwin" userId="fa666a05-3f9f-43f4-a724-19110141c734" providerId="ADAL" clId="{AFD2C031-186A-4437-BF99-8FF045C016C9}" dt="2021-04-05T06:14:50.663" v="123" actId="478"/>
          <ac:picMkLst>
            <pc:docMk/>
            <pc:sldMk cId="354203690" sldId="290"/>
            <ac:picMk id="6" creationId="{01A30AFE-1E16-4AEA-B000-77530D74278E}"/>
          </ac:picMkLst>
        </pc:picChg>
        <pc:picChg chg="add mod">
          <ac:chgData name="Shah, Akshat Ashwin" userId="fa666a05-3f9f-43f4-a724-19110141c734" providerId="ADAL" clId="{AFD2C031-186A-4437-BF99-8FF045C016C9}" dt="2021-04-05T06:19:52.667" v="204" actId="14100"/>
          <ac:picMkLst>
            <pc:docMk/>
            <pc:sldMk cId="354203690" sldId="290"/>
            <ac:picMk id="8" creationId="{5461E6C2-7E73-42FE-AB8D-3CDAAD5551D0}"/>
          </ac:picMkLst>
        </pc:picChg>
        <pc:picChg chg="add mod">
          <ac:chgData name="Shah, Akshat Ashwin" userId="fa666a05-3f9f-43f4-a724-19110141c734" providerId="ADAL" clId="{AFD2C031-186A-4437-BF99-8FF045C016C9}" dt="2021-04-05T06:19:31.343" v="201" actId="14100"/>
          <ac:picMkLst>
            <pc:docMk/>
            <pc:sldMk cId="354203690" sldId="290"/>
            <ac:picMk id="11" creationId="{F65D44FE-854B-4BD4-A557-A17B422B721A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3:45.787" v="316" actId="14100"/>
        <pc:sldMkLst>
          <pc:docMk/>
          <pc:sldMk cId="3896162072" sldId="291"/>
        </pc:sldMkLst>
        <pc:spChg chg="mod">
          <ac:chgData name="Shah, Akshat Ashwin" userId="fa666a05-3f9f-43f4-a724-19110141c734" providerId="ADAL" clId="{AFD2C031-186A-4437-BF99-8FF045C016C9}" dt="2021-04-05T06:20:21.103" v="214" actId="20577"/>
          <ac:spMkLst>
            <pc:docMk/>
            <pc:sldMk cId="3896162072" sldId="291"/>
            <ac:spMk id="4" creationId="{9EF289D8-77C7-4880-98C3-A811D9E82315}"/>
          </ac:spMkLst>
        </pc:spChg>
        <pc:spChg chg="mod">
          <ac:chgData name="Shah, Akshat Ashwin" userId="fa666a05-3f9f-43f4-a724-19110141c734" providerId="ADAL" clId="{AFD2C031-186A-4437-BF99-8FF045C016C9}" dt="2021-04-05T06:22:15.419" v="302" actId="20577"/>
          <ac:spMkLst>
            <pc:docMk/>
            <pc:sldMk cId="3896162072" sldId="291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2:09.969" v="300" actId="20577"/>
          <ac:spMkLst>
            <pc:docMk/>
            <pc:sldMk cId="3896162072" sldId="291"/>
            <ac:spMk id="9" creationId="{BDA9D98F-7D3A-4AEB-8B64-8194898C51BB}"/>
          </ac:spMkLst>
        </pc:spChg>
        <pc:picChg chg="add mod">
          <ac:chgData name="Shah, Akshat Ashwin" userId="fa666a05-3f9f-43f4-a724-19110141c734" providerId="ADAL" clId="{AFD2C031-186A-4437-BF99-8FF045C016C9}" dt="2021-04-05T06:22:56.449" v="310" actId="14100"/>
          <ac:picMkLst>
            <pc:docMk/>
            <pc:sldMk cId="3896162072" sldId="291"/>
            <ac:picMk id="3" creationId="{965C9862-1525-493E-828B-1B7209B3B38A}"/>
          </ac:picMkLst>
        </pc:picChg>
        <pc:picChg chg="add mod">
          <ac:chgData name="Shah, Akshat Ashwin" userId="fa666a05-3f9f-43f4-a724-19110141c734" providerId="ADAL" clId="{AFD2C031-186A-4437-BF99-8FF045C016C9}" dt="2021-04-05T06:23:45.787" v="316" actId="14100"/>
          <ac:picMkLst>
            <pc:docMk/>
            <pc:sldMk cId="3896162072" sldId="291"/>
            <ac:picMk id="6" creationId="{7C14BA2F-E55E-48B8-90BB-D2FB93B7F223}"/>
          </ac:picMkLst>
        </pc:picChg>
        <pc:picChg chg="del mod">
          <ac:chgData name="Shah, Akshat Ashwin" userId="fa666a05-3f9f-43f4-a724-19110141c734" providerId="ADAL" clId="{AFD2C031-186A-4437-BF99-8FF045C016C9}" dt="2021-04-05T06:22:17.540" v="304" actId="478"/>
          <ac:picMkLst>
            <pc:docMk/>
            <pc:sldMk cId="3896162072" sldId="291"/>
            <ac:picMk id="8" creationId="{5461E6C2-7E73-42FE-AB8D-3CDAAD5551D0}"/>
          </ac:picMkLst>
        </pc:picChg>
        <pc:picChg chg="del">
          <ac:chgData name="Shah, Akshat Ashwin" userId="fa666a05-3f9f-43f4-a724-19110141c734" providerId="ADAL" clId="{AFD2C031-186A-4437-BF99-8FF045C016C9}" dt="2021-04-05T06:22:19.643" v="305" actId="478"/>
          <ac:picMkLst>
            <pc:docMk/>
            <pc:sldMk cId="3896162072" sldId="291"/>
            <ac:picMk id="11" creationId="{F65D44FE-854B-4BD4-A557-A17B422B721A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7:13.816" v="393" actId="20577"/>
        <pc:sldMkLst>
          <pc:docMk/>
          <pc:sldMk cId="4244840861" sldId="292"/>
        </pc:sldMkLst>
        <pc:spChg chg="mod">
          <ac:chgData name="Shah, Akshat Ashwin" userId="fa666a05-3f9f-43f4-a724-19110141c734" providerId="ADAL" clId="{AFD2C031-186A-4437-BF99-8FF045C016C9}" dt="2021-04-05T06:27:13.816" v="393" actId="20577"/>
          <ac:spMkLst>
            <pc:docMk/>
            <pc:sldMk cId="4244840861" sldId="292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4:23.939" v="346" actId="20577"/>
          <ac:spMkLst>
            <pc:docMk/>
            <pc:sldMk cId="4244840861" sldId="292"/>
            <ac:spMk id="9" creationId="{BDA9D98F-7D3A-4AEB-8B64-8194898C51BB}"/>
          </ac:spMkLst>
        </pc:spChg>
        <pc:picChg chg="del">
          <ac:chgData name="Shah, Akshat Ashwin" userId="fa666a05-3f9f-43f4-a724-19110141c734" providerId="ADAL" clId="{AFD2C031-186A-4437-BF99-8FF045C016C9}" dt="2021-04-05T06:24:26.272" v="347" actId="478"/>
          <ac:picMkLst>
            <pc:docMk/>
            <pc:sldMk cId="4244840861" sldId="292"/>
            <ac:picMk id="3" creationId="{965C9862-1525-493E-828B-1B7209B3B38A}"/>
          </ac:picMkLst>
        </pc:picChg>
        <pc:picChg chg="add mod">
          <ac:chgData name="Shah, Akshat Ashwin" userId="fa666a05-3f9f-43f4-a724-19110141c734" providerId="ADAL" clId="{AFD2C031-186A-4437-BF99-8FF045C016C9}" dt="2021-04-05T06:25:43.747" v="357" actId="14100"/>
          <ac:picMkLst>
            <pc:docMk/>
            <pc:sldMk cId="4244840861" sldId="292"/>
            <ac:picMk id="5" creationId="{19A2A3DB-77C8-4D24-8859-4AEF3BCD2D56}"/>
          </ac:picMkLst>
        </pc:picChg>
        <pc:picChg chg="del">
          <ac:chgData name="Shah, Akshat Ashwin" userId="fa666a05-3f9f-43f4-a724-19110141c734" providerId="ADAL" clId="{AFD2C031-186A-4437-BF99-8FF045C016C9}" dt="2021-04-05T06:25:46.797" v="358" actId="478"/>
          <ac:picMkLst>
            <pc:docMk/>
            <pc:sldMk cId="4244840861" sldId="292"/>
            <ac:picMk id="6" creationId="{7C14BA2F-E55E-48B8-90BB-D2FB93B7F223}"/>
          </ac:picMkLst>
        </pc:picChg>
        <pc:picChg chg="add mod">
          <ac:chgData name="Shah, Akshat Ashwin" userId="fa666a05-3f9f-43f4-a724-19110141c734" providerId="ADAL" clId="{AFD2C031-186A-4437-BF99-8FF045C016C9}" dt="2021-04-05T06:26:47.708" v="387" actId="14100"/>
          <ac:picMkLst>
            <pc:docMk/>
            <pc:sldMk cId="4244840861" sldId="292"/>
            <ac:picMk id="10" creationId="{7728FFF3-B62B-4F18-B096-EBE058ADB7F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06:29:21.774" v="477" actId="20577"/>
        <pc:sldMkLst>
          <pc:docMk/>
          <pc:sldMk cId="1549172381" sldId="293"/>
        </pc:sldMkLst>
        <pc:spChg chg="mod">
          <ac:chgData name="Shah, Akshat Ashwin" userId="fa666a05-3f9f-43f4-a724-19110141c734" providerId="ADAL" clId="{AFD2C031-186A-4437-BF99-8FF045C016C9}" dt="2021-04-05T06:29:21.774" v="477" actId="20577"/>
          <ac:spMkLst>
            <pc:docMk/>
            <pc:sldMk cId="1549172381" sldId="293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06:27:32.007" v="418" actId="20577"/>
          <ac:spMkLst>
            <pc:docMk/>
            <pc:sldMk cId="1549172381" sldId="293"/>
            <ac:spMk id="9" creationId="{BDA9D98F-7D3A-4AEB-8B64-8194898C51BB}"/>
          </ac:spMkLst>
        </pc:spChg>
        <pc:picChg chg="add mod">
          <ac:chgData name="Shah, Akshat Ashwin" userId="fa666a05-3f9f-43f4-a724-19110141c734" providerId="ADAL" clId="{AFD2C031-186A-4437-BF99-8FF045C016C9}" dt="2021-04-05T06:28:21.798" v="427" actId="14100"/>
          <ac:picMkLst>
            <pc:docMk/>
            <pc:sldMk cId="1549172381" sldId="293"/>
            <ac:picMk id="3" creationId="{35424203-39B4-4D4F-8F2A-FB71071EC9BC}"/>
          </ac:picMkLst>
        </pc:picChg>
        <pc:picChg chg="del">
          <ac:chgData name="Shah, Akshat Ashwin" userId="fa666a05-3f9f-43f4-a724-19110141c734" providerId="ADAL" clId="{AFD2C031-186A-4437-BF99-8FF045C016C9}" dt="2021-04-05T06:27:35.381" v="419" actId="478"/>
          <ac:picMkLst>
            <pc:docMk/>
            <pc:sldMk cId="1549172381" sldId="293"/>
            <ac:picMk id="5" creationId="{19A2A3DB-77C8-4D24-8859-4AEF3BCD2D56}"/>
          </ac:picMkLst>
        </pc:picChg>
        <pc:picChg chg="add mod">
          <ac:chgData name="Shah, Akshat Ashwin" userId="fa666a05-3f9f-43f4-a724-19110141c734" providerId="ADAL" clId="{AFD2C031-186A-4437-BF99-8FF045C016C9}" dt="2021-04-05T06:29:05.445" v="433" actId="14100"/>
          <ac:picMkLst>
            <pc:docMk/>
            <pc:sldMk cId="1549172381" sldId="293"/>
            <ac:picMk id="8" creationId="{7FBC4305-F2A4-43E9-AE8C-0B031043D7F3}"/>
          </ac:picMkLst>
        </pc:picChg>
        <pc:picChg chg="del">
          <ac:chgData name="Shah, Akshat Ashwin" userId="fa666a05-3f9f-43f4-a724-19110141c734" providerId="ADAL" clId="{AFD2C031-186A-4437-BF99-8FF045C016C9}" dt="2021-04-05T06:28:23.329" v="428" actId="478"/>
          <ac:picMkLst>
            <pc:docMk/>
            <pc:sldMk cId="1549172381" sldId="293"/>
            <ac:picMk id="10" creationId="{7728FFF3-B62B-4F18-B096-EBE058ADB7FD}"/>
          </ac:picMkLst>
        </pc:picChg>
      </pc:sldChg>
      <pc:sldChg chg="addSp delSp modSp add mod">
        <pc:chgData name="Shah, Akshat Ashwin" userId="fa666a05-3f9f-43f4-a724-19110141c734" providerId="ADAL" clId="{AFD2C031-186A-4437-BF99-8FF045C016C9}" dt="2021-04-05T17:07:04.599" v="520" actId="1076"/>
        <pc:sldMkLst>
          <pc:docMk/>
          <pc:sldMk cId="1358479914" sldId="294"/>
        </pc:sldMkLst>
        <pc:spChg chg="del mod">
          <ac:chgData name="Shah, Akshat Ashwin" userId="fa666a05-3f9f-43f4-a724-19110141c734" providerId="ADAL" clId="{AFD2C031-186A-4437-BF99-8FF045C016C9}" dt="2021-04-05T06:29:46.889" v="483" actId="21"/>
          <ac:spMkLst>
            <pc:docMk/>
            <pc:sldMk cId="1358479914" sldId="294"/>
            <ac:spMk id="7" creationId="{32558CB4-6A95-47B0-BACB-89DB1F1A362F}"/>
          </ac:spMkLst>
        </pc:spChg>
        <pc:spChg chg="mod">
          <ac:chgData name="Shah, Akshat Ashwin" userId="fa666a05-3f9f-43f4-a724-19110141c734" providerId="ADAL" clId="{AFD2C031-186A-4437-BF99-8FF045C016C9}" dt="2021-04-05T17:06:59.180" v="519" actId="1076"/>
          <ac:spMkLst>
            <pc:docMk/>
            <pc:sldMk cId="1358479914" sldId="294"/>
            <ac:spMk id="9" creationId="{BDA9D98F-7D3A-4AEB-8B64-8194898C51BB}"/>
          </ac:spMkLst>
        </pc:spChg>
        <pc:graphicFrameChg chg="mod">
          <ac:chgData name="Shah, Akshat Ashwin" userId="fa666a05-3f9f-43f4-a724-19110141c734" providerId="ADAL" clId="{AFD2C031-186A-4437-BF99-8FF045C016C9}" dt="2021-04-05T17:07:04.599" v="520" actId="1076"/>
          <ac:graphicFrameMkLst>
            <pc:docMk/>
            <pc:sldMk cId="1358479914" sldId="294"/>
            <ac:graphicFrameMk id="2" creationId="{C6F2016C-0852-4FA0-94ED-37532AF77406}"/>
          </ac:graphicFrameMkLst>
        </pc:graphicFrameChg>
        <pc:picChg chg="del mod">
          <ac:chgData name="Shah, Akshat Ashwin" userId="fa666a05-3f9f-43f4-a724-19110141c734" providerId="ADAL" clId="{AFD2C031-186A-4437-BF99-8FF045C016C9}" dt="2021-04-05T06:29:54.927" v="486" actId="478"/>
          <ac:picMkLst>
            <pc:docMk/>
            <pc:sldMk cId="1358479914" sldId="294"/>
            <ac:picMk id="3" creationId="{35424203-39B4-4D4F-8F2A-FB71071EC9BC}"/>
          </ac:picMkLst>
        </pc:picChg>
        <pc:picChg chg="add mod">
          <ac:chgData name="Shah, Akshat Ashwin" userId="fa666a05-3f9f-43f4-a724-19110141c734" providerId="ADAL" clId="{AFD2C031-186A-4437-BF99-8FF045C016C9}" dt="2021-04-05T06:30:41.768" v="518" actId="14100"/>
          <ac:picMkLst>
            <pc:docMk/>
            <pc:sldMk cId="1358479914" sldId="294"/>
            <ac:picMk id="5" creationId="{55392A39-4D92-4B53-9EB2-2D08D81178B3}"/>
          </ac:picMkLst>
        </pc:picChg>
        <pc:picChg chg="del">
          <ac:chgData name="Shah, Akshat Ashwin" userId="fa666a05-3f9f-43f4-a724-19110141c734" providerId="ADAL" clId="{AFD2C031-186A-4437-BF99-8FF045C016C9}" dt="2021-04-05T06:29:41.776" v="481" actId="478"/>
          <ac:picMkLst>
            <pc:docMk/>
            <pc:sldMk cId="1358479914" sldId="294"/>
            <ac:picMk id="8" creationId="{7FBC4305-F2A4-43E9-AE8C-0B031043D7F3}"/>
          </ac:picMkLst>
        </pc:picChg>
      </pc:sldChg>
      <pc:sldChg chg="new del">
        <pc:chgData name="Shah, Akshat Ashwin" userId="fa666a05-3f9f-43f4-a724-19110141c734" providerId="ADAL" clId="{AFD2C031-186A-4437-BF99-8FF045C016C9}" dt="2021-04-05T06:29:35.408" v="479" actId="680"/>
        <pc:sldMkLst>
          <pc:docMk/>
          <pc:sldMk cId="2296207209" sldId="294"/>
        </pc:sldMkLst>
      </pc:sldChg>
    </pc:docChg>
  </pc:docChgLst>
  <pc:docChgLst>
    <pc:chgData name="Cheenepalli, Sucharitha" userId="S::sucharitha.cheenepalli@mavs.uta.edu::59c0f957-496d-449d-924b-0aaf7c18679a" providerId="AD" clId="Web-{1337E1FD-3CD3-4B1A-8A31-48710F31827F}"/>
    <pc:docChg chg="modSld">
      <pc:chgData name="Cheenepalli, Sucharitha" userId="S::sucharitha.cheenepalli@mavs.uta.edu::59c0f957-496d-449d-924b-0aaf7c18679a" providerId="AD" clId="Web-{1337E1FD-3CD3-4B1A-8A31-48710F31827F}" dt="2021-04-06T23:25:17.779" v="275"/>
      <pc:docMkLst>
        <pc:docMk/>
      </pc:docMkLst>
      <pc:sldChg chg="modSp">
        <pc:chgData name="Cheenepalli, Sucharitha" userId="S::sucharitha.cheenepalli@mavs.uta.edu::59c0f957-496d-449d-924b-0aaf7c18679a" providerId="AD" clId="Web-{1337E1FD-3CD3-4B1A-8A31-48710F31827F}" dt="2021-04-06T23:25:17.779" v="275"/>
        <pc:sldMkLst>
          <pc:docMk/>
          <pc:sldMk cId="925211336" sldId="260"/>
        </pc:sldMkLst>
        <pc:graphicFrameChg chg="mod modGraphic">
          <ac:chgData name="Cheenepalli, Sucharitha" userId="S::sucharitha.cheenepalli@mavs.uta.edu::59c0f957-496d-449d-924b-0aaf7c18679a" providerId="AD" clId="Web-{1337E1FD-3CD3-4B1A-8A31-48710F31827F}" dt="2021-04-06T23:25:17.779" v="275"/>
          <ac:graphicFrameMkLst>
            <pc:docMk/>
            <pc:sldMk cId="925211336" sldId="260"/>
            <ac:graphicFrameMk id="5" creationId="{B2FD1A5B-159B-4188-AA07-7E207386AB95}"/>
          </ac:graphicFrameMkLst>
        </pc:graphicFrameChg>
      </pc:sldChg>
    </pc:docChg>
  </pc:docChgLst>
  <pc:docChgLst>
    <pc:chgData name="Podili, Sai Sravanthi" userId="S::sxp8747@mavs.uta.edu::e7514b8c-e7fd-4c9c-9dbc-4b687cf716a7" providerId="AD" clId="Web-{AD272B71-2436-48F0-9E05-E3A7BF8F25DD}"/>
    <pc:docChg chg="sldOrd">
      <pc:chgData name="Podili, Sai Sravanthi" userId="S::sxp8747@mavs.uta.edu::e7514b8c-e7fd-4c9c-9dbc-4b687cf716a7" providerId="AD" clId="Web-{AD272B71-2436-48F0-9E05-E3A7BF8F25DD}" dt="2021-04-05T15:20:56.304" v="0"/>
      <pc:docMkLst>
        <pc:docMk/>
      </pc:docMkLst>
      <pc:sldChg chg="ord">
        <pc:chgData name="Podili, Sai Sravanthi" userId="S::sxp8747@mavs.uta.edu::e7514b8c-e7fd-4c9c-9dbc-4b687cf716a7" providerId="AD" clId="Web-{AD272B71-2436-48F0-9E05-E3A7BF8F25DD}" dt="2021-04-05T15:20:56.304" v="0"/>
        <pc:sldMkLst>
          <pc:docMk/>
          <pc:sldMk cId="2656312863" sldId="257"/>
        </pc:sldMkLst>
      </pc:sldChg>
    </pc:docChg>
  </pc:docChgLst>
  <pc:docChgLst>
    <pc:chgData name="Shimpi, Neha Anil" userId="S::neha.shimpi@mavs.uta.edu::480b9996-bf8e-4ab3-8cf3-5188c05b73ff" providerId="AD" clId="Web-{041EE11A-D2CE-4437-996A-FDAE37E465C0}"/>
    <pc:docChg chg="addSld delSld modSld sldOrd">
      <pc:chgData name="Shimpi, Neha Anil" userId="S::neha.shimpi@mavs.uta.edu::480b9996-bf8e-4ab3-8cf3-5188c05b73ff" providerId="AD" clId="Web-{041EE11A-D2CE-4437-996A-FDAE37E465C0}" dt="2021-04-05T05:19:05.244" v="13"/>
      <pc:docMkLst>
        <pc:docMk/>
      </pc:docMkLst>
      <pc:sldChg chg="add del">
        <pc:chgData name="Shimpi, Neha Anil" userId="S::neha.shimpi@mavs.uta.edu::480b9996-bf8e-4ab3-8cf3-5188c05b73ff" providerId="AD" clId="Web-{041EE11A-D2CE-4437-996A-FDAE37E465C0}" dt="2021-04-05T05:17:58.736" v="1"/>
        <pc:sldMkLst>
          <pc:docMk/>
          <pc:sldMk cId="520959587" sldId="267"/>
        </pc:sldMkLst>
      </pc:sldChg>
      <pc:sldChg chg="add ord replId">
        <pc:chgData name="Shimpi, Neha Anil" userId="S::neha.shimpi@mavs.uta.edu::480b9996-bf8e-4ab3-8cf3-5188c05b73ff" providerId="AD" clId="Web-{041EE11A-D2CE-4437-996A-FDAE37E465C0}" dt="2021-04-05T05:18:09.314" v="3"/>
        <pc:sldMkLst>
          <pc:docMk/>
          <pc:sldMk cId="1751195122" sldId="285"/>
        </pc:sldMkLst>
      </pc:sldChg>
      <pc:sldChg chg="addSp delSp modSp new">
        <pc:chgData name="Shimpi, Neha Anil" userId="S::neha.shimpi@mavs.uta.edu::480b9996-bf8e-4ab3-8cf3-5188c05b73ff" providerId="AD" clId="Web-{041EE11A-D2CE-4437-996A-FDAE37E465C0}" dt="2021-04-05T05:19:05.244" v="13"/>
        <pc:sldMkLst>
          <pc:docMk/>
          <pc:sldMk cId="3088543282" sldId="286"/>
        </pc:sldMkLst>
        <pc:spChg chg="del">
          <ac:chgData name="Shimpi, Neha Anil" userId="S::neha.shimpi@mavs.uta.edu::480b9996-bf8e-4ab3-8cf3-5188c05b73ff" providerId="AD" clId="Web-{041EE11A-D2CE-4437-996A-FDAE37E465C0}" dt="2021-04-05T05:18:34.175" v="5"/>
          <ac:spMkLst>
            <pc:docMk/>
            <pc:sldMk cId="3088543282" sldId="286"/>
            <ac:spMk id="2" creationId="{57C3238E-2AC6-4032-86A3-6BDC083DAD26}"/>
          </ac:spMkLst>
        </pc:spChg>
        <pc:spChg chg="del">
          <ac:chgData name="Shimpi, Neha Anil" userId="S::neha.shimpi@mavs.uta.edu::480b9996-bf8e-4ab3-8cf3-5188c05b73ff" providerId="AD" clId="Web-{041EE11A-D2CE-4437-996A-FDAE37E465C0}" dt="2021-04-05T05:18:38.863" v="6"/>
          <ac:spMkLst>
            <pc:docMk/>
            <pc:sldMk cId="3088543282" sldId="286"/>
            <ac:spMk id="3" creationId="{4043C754-EAFC-4E12-A9DD-2E9B462256D8}"/>
          </ac:spMkLst>
        </pc:spChg>
        <pc:spChg chg="add del mod">
          <ac:chgData name="Shimpi, Neha Anil" userId="S::neha.shimpi@mavs.uta.edu::480b9996-bf8e-4ab3-8cf3-5188c05b73ff" providerId="AD" clId="Web-{041EE11A-D2CE-4437-996A-FDAE37E465C0}" dt="2021-04-05T05:19:05.244" v="13"/>
          <ac:spMkLst>
            <pc:docMk/>
            <pc:sldMk cId="3088543282" sldId="286"/>
            <ac:spMk id="4" creationId="{9EF958B3-CA6A-47B1-833B-8CFDB9A76ECE}"/>
          </ac:spMkLst>
        </pc:spChg>
      </pc:sldChg>
    </pc:docChg>
  </pc:docChgLst>
  <pc:docChgLst>
    <pc:chgData name="Shimpi, Neha Anil" userId="S::neha.shimpi@mavs.uta.edu::480b9996-bf8e-4ab3-8cf3-5188c05b73ff" providerId="AD" clId="Web-{98E98479-A265-453C-BEA1-C01B6490BDD3}"/>
    <pc:docChg chg="addSld modSld">
      <pc:chgData name="Shimpi, Neha Anil" userId="S::neha.shimpi@mavs.uta.edu::480b9996-bf8e-4ab3-8cf3-5188c05b73ff" providerId="AD" clId="Web-{98E98479-A265-453C-BEA1-C01B6490BDD3}" dt="2021-03-09T23:44:17.779" v="61" actId="1076"/>
      <pc:docMkLst>
        <pc:docMk/>
      </pc:docMkLst>
      <pc:sldChg chg="addSp delSp modSp new">
        <pc:chgData name="Shimpi, Neha Anil" userId="S::neha.shimpi@mavs.uta.edu::480b9996-bf8e-4ab3-8cf3-5188c05b73ff" providerId="AD" clId="Web-{98E98479-A265-453C-BEA1-C01B6490BDD3}" dt="2021-03-09T23:44:17.779" v="61" actId="1076"/>
        <pc:sldMkLst>
          <pc:docMk/>
          <pc:sldMk cId="487887250" sldId="271"/>
        </pc:sldMkLst>
        <pc:spChg chg="del mod">
          <ac:chgData name="Shimpi, Neha Anil" userId="S::neha.shimpi@mavs.uta.edu::480b9996-bf8e-4ab3-8cf3-5188c05b73ff" providerId="AD" clId="Web-{98E98479-A265-453C-BEA1-C01B6490BDD3}" dt="2021-03-09T23:42:18.459" v="3"/>
          <ac:spMkLst>
            <pc:docMk/>
            <pc:sldMk cId="487887250" sldId="271"/>
            <ac:spMk id="2" creationId="{D3CAD1EF-0D7A-446E-99BB-520F8B1748EA}"/>
          </ac:spMkLst>
        </pc:spChg>
        <pc:spChg chg="del">
          <ac:chgData name="Shimpi, Neha Anil" userId="S::neha.shimpi@mavs.uta.edu::480b9996-bf8e-4ab3-8cf3-5188c05b73ff" providerId="AD" clId="Web-{98E98479-A265-453C-BEA1-C01B6490BDD3}" dt="2021-03-09T23:42:15.443" v="2"/>
          <ac:spMkLst>
            <pc:docMk/>
            <pc:sldMk cId="487887250" sldId="271"/>
            <ac:spMk id="3" creationId="{1DA60100-28CD-43E2-BEA9-05D5B4042FB2}"/>
          </ac:spMkLst>
        </pc:spChg>
        <pc:spChg chg="add mod">
          <ac:chgData name="Shimpi, Neha Anil" userId="S::neha.shimpi@mavs.uta.edu::480b9996-bf8e-4ab3-8cf3-5188c05b73ff" providerId="AD" clId="Web-{98E98479-A265-453C-BEA1-C01B6490BDD3}" dt="2021-03-09T23:44:17.779" v="61" actId="1076"/>
          <ac:spMkLst>
            <pc:docMk/>
            <pc:sldMk cId="487887250" sldId="271"/>
            <ac:spMk id="4" creationId="{7E309202-5910-4FFC-A711-C4E84A899112}"/>
          </ac:spMkLst>
        </pc:spChg>
      </pc:sldChg>
    </pc:docChg>
  </pc:docChgLst>
  <pc:docChgLst>
    <pc:chgData name="Shah, Akshat Ashwin" userId="S::akshat.shah@mavs.uta.edu::fa666a05-3f9f-43f4-a724-19110141c734" providerId="AD" clId="Web-{BFD712A3-8983-4253-99FC-CB20E0CF08F6}"/>
    <pc:docChg chg="modSld">
      <pc:chgData name="Shah, Akshat Ashwin" userId="S::akshat.shah@mavs.uta.edu::fa666a05-3f9f-43f4-a724-19110141c734" providerId="AD" clId="Web-{BFD712A3-8983-4253-99FC-CB20E0CF08F6}" dt="2021-03-10T16:31:20.618" v="5" actId="14100"/>
      <pc:docMkLst>
        <pc:docMk/>
      </pc:docMkLst>
      <pc:sldChg chg="addSp delSp modSp">
        <pc:chgData name="Shah, Akshat Ashwin" userId="S::akshat.shah@mavs.uta.edu::fa666a05-3f9f-43f4-a724-19110141c734" providerId="AD" clId="Web-{BFD712A3-8983-4253-99FC-CB20E0CF08F6}" dt="2021-03-10T16:31:20.618" v="5" actId="14100"/>
        <pc:sldMkLst>
          <pc:docMk/>
          <pc:sldMk cId="2772103886" sldId="263"/>
        </pc:sldMkLst>
        <pc:picChg chg="add mod">
          <ac:chgData name="Shah, Akshat Ashwin" userId="S::akshat.shah@mavs.uta.edu::fa666a05-3f9f-43f4-a724-19110141c734" providerId="AD" clId="Web-{BFD712A3-8983-4253-99FC-CB20E0CF08F6}" dt="2021-03-10T16:31:20.618" v="5" actId="14100"/>
          <ac:picMkLst>
            <pc:docMk/>
            <pc:sldMk cId="2772103886" sldId="263"/>
            <ac:picMk id="2" creationId="{D4FA0A67-9307-4F07-9A07-FF04EAD45F57}"/>
          </ac:picMkLst>
        </pc:picChg>
        <pc:picChg chg="del">
          <ac:chgData name="Shah, Akshat Ashwin" userId="S::akshat.shah@mavs.uta.edu::fa666a05-3f9f-43f4-a724-19110141c734" providerId="AD" clId="Web-{BFD712A3-8983-4253-99FC-CB20E0CF08F6}" dt="2021-03-10T16:30:56.602" v="0"/>
          <ac:picMkLst>
            <pc:docMk/>
            <pc:sldMk cId="2772103886" sldId="263"/>
            <ac:picMk id="6" creationId="{6BFECC7B-219B-4FC3-AF65-E1D8B89C65B5}"/>
          </ac:picMkLst>
        </pc:picChg>
      </pc:sldChg>
    </pc:docChg>
  </pc:docChgLst>
  <pc:docChgLst>
    <pc:chgData name="Shah, Akshat Ashwin" userId="S::akshat.shah@mavs.uta.edu::fa666a05-3f9f-43f4-a724-19110141c734" providerId="AD" clId="Web-{2D78936B-B7BE-4A30-A6A9-88A359A43905}"/>
    <pc:docChg chg="modSld">
      <pc:chgData name="Shah, Akshat Ashwin" userId="S::akshat.shah@mavs.uta.edu::fa666a05-3f9f-43f4-a724-19110141c734" providerId="AD" clId="Web-{2D78936B-B7BE-4A30-A6A9-88A359A43905}" dt="2021-03-09T05:39:48.183" v="1" actId="1076"/>
      <pc:docMkLst>
        <pc:docMk/>
      </pc:docMkLst>
      <pc:sldChg chg="modSp">
        <pc:chgData name="Shah, Akshat Ashwin" userId="S::akshat.shah@mavs.uta.edu::fa666a05-3f9f-43f4-a724-19110141c734" providerId="AD" clId="Web-{2D78936B-B7BE-4A30-A6A9-88A359A43905}" dt="2021-03-09T05:39:38.979" v="0" actId="1076"/>
        <pc:sldMkLst>
          <pc:docMk/>
          <pc:sldMk cId="2772103886" sldId="263"/>
        </pc:sldMkLst>
        <pc:picChg chg="mod">
          <ac:chgData name="Shah, Akshat Ashwin" userId="S::akshat.shah@mavs.uta.edu::fa666a05-3f9f-43f4-a724-19110141c734" providerId="AD" clId="Web-{2D78936B-B7BE-4A30-A6A9-88A359A43905}" dt="2021-03-09T05:39:38.979" v="0" actId="1076"/>
          <ac:picMkLst>
            <pc:docMk/>
            <pc:sldMk cId="2772103886" sldId="263"/>
            <ac:picMk id="6" creationId="{6BFECC7B-219B-4FC3-AF65-E1D8B89C65B5}"/>
          </ac:picMkLst>
        </pc:picChg>
      </pc:sldChg>
      <pc:sldChg chg="modSp">
        <pc:chgData name="Shah, Akshat Ashwin" userId="S::akshat.shah@mavs.uta.edu::fa666a05-3f9f-43f4-a724-19110141c734" providerId="AD" clId="Web-{2D78936B-B7BE-4A30-A6A9-88A359A43905}" dt="2021-03-09T05:39:48.183" v="1" actId="1076"/>
        <pc:sldMkLst>
          <pc:docMk/>
          <pc:sldMk cId="3726814628" sldId="264"/>
        </pc:sldMkLst>
        <pc:graphicFrameChg chg="mod">
          <ac:chgData name="Shah, Akshat Ashwin" userId="S::akshat.shah@mavs.uta.edu::fa666a05-3f9f-43f4-a724-19110141c734" providerId="AD" clId="Web-{2D78936B-B7BE-4A30-A6A9-88A359A43905}" dt="2021-03-09T05:39:48.183" v="1" actId="1076"/>
          <ac:graphicFrameMkLst>
            <pc:docMk/>
            <pc:sldMk cId="3726814628" sldId="264"/>
            <ac:graphicFrameMk id="4" creationId="{B61A9D48-E64E-45D6-B3E3-CC6BEA74E65A}"/>
          </ac:graphicFrameMkLst>
        </pc:graphicFrameChg>
      </pc:sldChg>
    </pc:docChg>
  </pc:docChgLst>
  <pc:docChgLst>
    <pc:chgData name="Shimpi, Neha Anil" userId="S::neha.shimpi@mavs.uta.edu::480b9996-bf8e-4ab3-8cf3-5188c05b73ff" providerId="AD" clId="Web-{4BDB0D73-90A1-4A5E-B006-ABEB3B4A17AC}"/>
    <pc:docChg chg="modSld">
      <pc:chgData name="Shimpi, Neha Anil" userId="S::neha.shimpi@mavs.uta.edu::480b9996-bf8e-4ab3-8cf3-5188c05b73ff" providerId="AD" clId="Web-{4BDB0D73-90A1-4A5E-B006-ABEB3B4A17AC}" dt="2021-03-10T16:31:36" v="30" actId="20577"/>
      <pc:docMkLst>
        <pc:docMk/>
      </pc:docMkLst>
      <pc:sldChg chg="modSp">
        <pc:chgData name="Shimpi, Neha Anil" userId="S::neha.shimpi@mavs.uta.edu::480b9996-bf8e-4ab3-8cf3-5188c05b73ff" providerId="AD" clId="Web-{4BDB0D73-90A1-4A5E-B006-ABEB3B4A17AC}" dt="2021-03-10T16:31:20.484" v="29" actId="20577"/>
        <pc:sldMkLst>
          <pc:docMk/>
          <pc:sldMk cId="1955080256" sldId="261"/>
        </pc:sldMkLst>
        <pc:spChg chg="mod">
          <ac:chgData name="Shimpi, Neha Anil" userId="S::neha.shimpi@mavs.uta.edu::480b9996-bf8e-4ab3-8cf3-5188c05b73ff" providerId="AD" clId="Web-{4BDB0D73-90A1-4A5E-B006-ABEB3B4A17AC}" dt="2021-03-10T16:31:20.484" v="29" actId="20577"/>
          <ac:spMkLst>
            <pc:docMk/>
            <pc:sldMk cId="1955080256" sldId="261"/>
            <ac:spMk id="3" creationId="{D4220B91-DF27-406B-80EC-31BB8F7AF321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31:36" v="30" actId="20577"/>
        <pc:sldMkLst>
          <pc:docMk/>
          <pc:sldMk cId="894479082" sldId="262"/>
        </pc:sldMkLst>
        <pc:spChg chg="mod">
          <ac:chgData name="Shimpi, Neha Anil" userId="S::neha.shimpi@mavs.uta.edu::480b9996-bf8e-4ab3-8cf3-5188c05b73ff" providerId="AD" clId="Web-{4BDB0D73-90A1-4A5E-B006-ABEB3B4A17AC}" dt="2021-03-10T16:31:36" v="30" actId="20577"/>
          <ac:spMkLst>
            <pc:docMk/>
            <pc:sldMk cId="894479082" sldId="262"/>
            <ac:spMk id="3" creationId="{268B700D-D61E-413F-AAEF-3CB83483E228}"/>
          </ac:spMkLst>
        </pc:spChg>
      </pc:sldChg>
      <pc:sldChg chg="modSp">
        <pc:chgData name="Shimpi, Neha Anil" userId="S::neha.shimpi@mavs.uta.edu::480b9996-bf8e-4ab3-8cf3-5188c05b73ff" providerId="AD" clId="Web-{4BDB0D73-90A1-4A5E-B006-ABEB3B4A17AC}" dt="2021-03-10T16:28:59.168" v="1" actId="20577"/>
        <pc:sldMkLst>
          <pc:docMk/>
          <pc:sldMk cId="487887250" sldId="271"/>
        </pc:sldMkLst>
        <pc:spChg chg="mod">
          <ac:chgData name="Shimpi, Neha Anil" userId="S::neha.shimpi@mavs.uta.edu::480b9996-bf8e-4ab3-8cf3-5188c05b73ff" providerId="AD" clId="Web-{4BDB0D73-90A1-4A5E-B006-ABEB3B4A17AC}" dt="2021-03-10T16:28:59.168" v="1" actId="20577"/>
          <ac:spMkLst>
            <pc:docMk/>
            <pc:sldMk cId="487887250" sldId="271"/>
            <ac:spMk id="16" creationId="{92507E37-CD4A-4162-B25B-9249D2A07940}"/>
          </ac:spMkLst>
        </pc:spChg>
      </pc:sldChg>
    </pc:docChg>
  </pc:docChgLst>
  <pc:docChgLst>
    <pc:chgData name="Cheenepalli, Sucharitha" userId="S::sucharitha.cheenepalli@mavs.uta.edu::59c0f957-496d-449d-924b-0aaf7c18679a" providerId="AD" clId="Web-{32FA0675-C3FD-45CE-8FEE-99ECBBED8EEA}"/>
    <pc:docChg chg="addSld delSld modSld">
      <pc:chgData name="Cheenepalli, Sucharitha" userId="S::sucharitha.cheenepalli@mavs.uta.edu::59c0f957-496d-449d-924b-0aaf7c18679a" providerId="AD" clId="Web-{32FA0675-C3FD-45CE-8FEE-99ECBBED8EEA}" dt="2021-04-05T11:12:25.634" v="23"/>
      <pc:docMkLst>
        <pc:docMk/>
      </pc:docMkLst>
      <pc:sldChg chg="addSp delSp modSp new mod setBg">
        <pc:chgData name="Cheenepalli, Sucharitha" userId="S::sucharitha.cheenepalli@mavs.uta.edu::59c0f957-496d-449d-924b-0aaf7c18679a" providerId="AD" clId="Web-{32FA0675-C3FD-45CE-8FEE-99ECBBED8EEA}" dt="2021-04-05T11:06:16.947" v="15"/>
        <pc:sldMkLst>
          <pc:docMk/>
          <pc:sldMk cId="3074883365" sldId="295"/>
        </pc:sldMkLst>
        <pc:spChg chg="add del">
          <ac:chgData name="Cheenepalli, Sucharitha" userId="S::sucharitha.cheenepalli@mavs.uta.edu::59c0f957-496d-449d-924b-0aaf7c18679a" providerId="AD" clId="Web-{32FA0675-C3FD-45CE-8FEE-99ECBBED8EEA}" dt="2021-04-05T11:06:16.947" v="14"/>
          <ac:spMkLst>
            <pc:docMk/>
            <pc:sldMk cId="3074883365" sldId="295"/>
            <ac:spMk id="4" creationId="{C7699994-F930-4BD1-804C-3E97736C3455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6.947" v="14"/>
          <ac:spMkLst>
            <pc:docMk/>
            <pc:sldMk cId="3074883365" sldId="295"/>
            <ac:spMk id="5" creationId="{F05E3040-CB0E-4155-9346-CDC0387592EA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16.947" v="15"/>
          <ac:spMkLst>
            <pc:docMk/>
            <pc:sldMk cId="3074883365" sldId="295"/>
            <ac:spMk id="6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3.135" v="12"/>
          <ac:spMkLst>
            <pc:docMk/>
            <pc:sldMk cId="3074883365" sldId="295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16.947" v="15"/>
          <ac:spMkLst>
            <pc:docMk/>
            <pc:sldMk cId="3074883365" sldId="295"/>
            <ac:spMk id="8" creationId="{3C02F3DD-3E32-4AF8-BFA1-D131A6B4B72D}"/>
          </ac:spMkLst>
        </pc:spChg>
        <pc:spChg chg="add del">
          <ac:chgData name="Cheenepalli, Sucharitha" userId="S::sucharitha.cheenepalli@mavs.uta.edu::59c0f957-496d-449d-924b-0aaf7c18679a" providerId="AD" clId="Web-{32FA0675-C3FD-45CE-8FEE-99ECBBED8EEA}" dt="2021-04-05T11:06:13.135" v="12"/>
          <ac:spMkLst>
            <pc:docMk/>
            <pc:sldMk cId="3074883365" sldId="295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6:16.947" v="15"/>
          <ac:picMkLst>
            <pc:docMk/>
            <pc:sldMk cId="3074883365" sldId="295"/>
            <ac:picMk id="2" creationId="{B5EBE3AF-7AFC-461E-92BC-EECB838AAD70}"/>
          </ac:picMkLst>
        </pc:picChg>
      </pc:sldChg>
      <pc:sldChg chg="new del">
        <pc:chgData name="Cheenepalli, Sucharitha" userId="S::sucharitha.cheenepalli@mavs.uta.edu::59c0f957-496d-449d-924b-0aaf7c18679a" providerId="AD" clId="Web-{32FA0675-C3FD-45CE-8FEE-99ECBBED8EEA}" dt="2021-04-05T11:02:25.309" v="1"/>
        <pc:sldMkLst>
          <pc:docMk/>
          <pc:sldMk cId="3668745986" sldId="295"/>
        </pc:sldMkLst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06:33.308" v="17" actId="14100"/>
        <pc:sldMkLst>
          <pc:docMk/>
          <pc:sldMk cId="2089554677" sldId="296"/>
        </pc:sldMkLst>
        <pc:spChg chg="add">
          <ac:chgData name="Cheenepalli, Sucharitha" userId="S::sucharitha.cheenepalli@mavs.uta.edu::59c0f957-496d-449d-924b-0aaf7c18679a" providerId="AD" clId="Web-{32FA0675-C3FD-45CE-8FEE-99ECBBED8EEA}" dt="2021-04-05T11:06:04.619" v="10"/>
          <ac:spMkLst>
            <pc:docMk/>
            <pc:sldMk cId="2089554677" sldId="296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6:04.619" v="10"/>
          <ac:spMkLst>
            <pc:docMk/>
            <pc:sldMk cId="2089554677" sldId="296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6:33.308" v="17" actId="14100"/>
          <ac:picMkLst>
            <pc:docMk/>
            <pc:sldMk cId="2089554677" sldId="296"/>
            <ac:picMk id="2" creationId="{05916B4B-4DA2-4FBC-9825-22C81C73400C}"/>
          </ac:picMkLst>
        </pc:picChg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09:35.865" v="20"/>
        <pc:sldMkLst>
          <pc:docMk/>
          <pc:sldMk cId="3227916223" sldId="297"/>
        </pc:sldMkLst>
        <pc:spChg chg="add">
          <ac:chgData name="Cheenepalli, Sucharitha" userId="S::sucharitha.cheenepalli@mavs.uta.edu::59c0f957-496d-449d-924b-0aaf7c18679a" providerId="AD" clId="Web-{32FA0675-C3FD-45CE-8FEE-99ECBBED8EEA}" dt="2021-04-05T11:09:35.865" v="20"/>
          <ac:spMkLst>
            <pc:docMk/>
            <pc:sldMk cId="3227916223" sldId="297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09:35.865" v="20"/>
          <ac:spMkLst>
            <pc:docMk/>
            <pc:sldMk cId="3227916223" sldId="297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09:35.865" v="20"/>
          <ac:picMkLst>
            <pc:docMk/>
            <pc:sldMk cId="3227916223" sldId="297"/>
            <ac:picMk id="2" creationId="{900F5357-FEE4-412B-90D5-D25E2CA9E79B}"/>
          </ac:picMkLst>
        </pc:picChg>
      </pc:sldChg>
      <pc:sldChg chg="addSp modSp new mod setBg">
        <pc:chgData name="Cheenepalli, Sucharitha" userId="S::sucharitha.cheenepalli@mavs.uta.edu::59c0f957-496d-449d-924b-0aaf7c18679a" providerId="AD" clId="Web-{32FA0675-C3FD-45CE-8FEE-99ECBBED8EEA}" dt="2021-04-05T11:12:25.634" v="23"/>
        <pc:sldMkLst>
          <pc:docMk/>
          <pc:sldMk cId="3683803301" sldId="298"/>
        </pc:sldMkLst>
        <pc:spChg chg="add">
          <ac:chgData name="Cheenepalli, Sucharitha" userId="S::sucharitha.cheenepalli@mavs.uta.edu::59c0f957-496d-449d-924b-0aaf7c18679a" providerId="AD" clId="Web-{32FA0675-C3FD-45CE-8FEE-99ECBBED8EEA}" dt="2021-04-05T11:12:25.634" v="23"/>
          <ac:spMkLst>
            <pc:docMk/>
            <pc:sldMk cId="3683803301" sldId="298"/>
            <ac:spMk id="7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32FA0675-C3FD-45CE-8FEE-99ECBBED8EEA}" dt="2021-04-05T11:12:25.634" v="23"/>
          <ac:spMkLst>
            <pc:docMk/>
            <pc:sldMk cId="3683803301" sldId="298"/>
            <ac:spMk id="9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32FA0675-C3FD-45CE-8FEE-99ECBBED8EEA}" dt="2021-04-05T11:12:25.634" v="23"/>
          <ac:picMkLst>
            <pc:docMk/>
            <pc:sldMk cId="3683803301" sldId="298"/>
            <ac:picMk id="2" creationId="{02FCD8CD-B172-4550-9D71-37B1EC7ACA65}"/>
          </ac:picMkLst>
        </pc:picChg>
      </pc:sldChg>
    </pc:docChg>
  </pc:docChgLst>
  <pc:docChgLst>
    <pc:chgData name="Shah, Akshat Ashwin" userId="S::akshat.shah@mavs.uta.edu::fa666a05-3f9f-43f4-a724-19110141c734" providerId="AD" clId="Web-{B376BB7D-D8FD-4017-B090-000618B86A96}"/>
    <pc:docChg chg="modSld">
      <pc:chgData name="Shah, Akshat Ashwin" userId="S::akshat.shah@mavs.uta.edu::fa666a05-3f9f-43f4-a724-19110141c734" providerId="AD" clId="Web-{B376BB7D-D8FD-4017-B090-000618B86A96}" dt="2021-04-05T19:02:14.782" v="2" actId="1076"/>
      <pc:docMkLst>
        <pc:docMk/>
      </pc:docMkLst>
      <pc:sldChg chg="modSp">
        <pc:chgData name="Shah, Akshat Ashwin" userId="S::akshat.shah@mavs.uta.edu::fa666a05-3f9f-43f4-a724-19110141c734" providerId="AD" clId="Web-{B376BB7D-D8FD-4017-B090-000618B86A96}" dt="2021-04-05T19:02:14.782" v="2" actId="1076"/>
        <pc:sldMkLst>
          <pc:docMk/>
          <pc:sldMk cId="1549172381" sldId="293"/>
        </pc:sldMkLst>
        <pc:spChg chg="mod">
          <ac:chgData name="Shah, Akshat Ashwin" userId="S::akshat.shah@mavs.uta.edu::fa666a05-3f9f-43f4-a724-19110141c734" providerId="AD" clId="Web-{B376BB7D-D8FD-4017-B090-000618B86A96}" dt="2021-04-05T19:02:14.782" v="2" actId="1076"/>
          <ac:spMkLst>
            <pc:docMk/>
            <pc:sldMk cId="1549172381" sldId="293"/>
            <ac:spMk id="4" creationId="{9EF289D8-77C7-4880-98C3-A811D9E82315}"/>
          </ac:spMkLst>
        </pc:spChg>
      </pc:sldChg>
      <pc:sldChg chg="modSp">
        <pc:chgData name="Shah, Akshat Ashwin" userId="S::akshat.shah@mavs.uta.edu::fa666a05-3f9f-43f4-a724-19110141c734" providerId="AD" clId="Web-{B376BB7D-D8FD-4017-B090-000618B86A96}" dt="2021-04-05T19:01:57.609" v="1" actId="1076"/>
        <pc:sldMkLst>
          <pc:docMk/>
          <pc:sldMk cId="1358479914" sldId="294"/>
        </pc:sldMkLst>
        <pc:spChg chg="mod">
          <ac:chgData name="Shah, Akshat Ashwin" userId="S::akshat.shah@mavs.uta.edu::fa666a05-3f9f-43f4-a724-19110141c734" providerId="AD" clId="Web-{B376BB7D-D8FD-4017-B090-000618B86A96}" dt="2021-04-05T19:01:57.609" v="1" actId="1076"/>
          <ac:spMkLst>
            <pc:docMk/>
            <pc:sldMk cId="1358479914" sldId="294"/>
            <ac:spMk id="9" creationId="{BDA9D98F-7D3A-4AEB-8B64-8194898C51BB}"/>
          </ac:spMkLst>
        </pc:spChg>
        <pc:graphicFrameChg chg="mod modGraphic">
          <ac:chgData name="Shah, Akshat Ashwin" userId="S::akshat.shah@mavs.uta.edu::fa666a05-3f9f-43f4-a724-19110141c734" providerId="AD" clId="Web-{B376BB7D-D8FD-4017-B090-000618B86A96}" dt="2021-04-05T19:01:53.500" v="0"/>
          <ac:graphicFrameMkLst>
            <pc:docMk/>
            <pc:sldMk cId="1358479914" sldId="294"/>
            <ac:graphicFrameMk id="2" creationId="{C6F2016C-0852-4FA0-94ED-37532AF77406}"/>
          </ac:graphicFrameMkLst>
        </pc:graphicFrameChg>
      </pc:sldChg>
    </pc:docChg>
  </pc:docChgLst>
  <pc:docChgLst>
    <pc:chgData name="Cheenepalli, Sucharitha" userId="S::sucharitha.cheenepalli@mavs.uta.edu::59c0f957-496d-449d-924b-0aaf7c18679a" providerId="AD" clId="Web-{21807F35-1F1B-4A17-8910-1EFD1EDFAFC3}"/>
    <pc:docChg chg="addSld delSld modSld">
      <pc:chgData name="Cheenepalli, Sucharitha" userId="S::sucharitha.cheenepalli@mavs.uta.edu::59c0f957-496d-449d-924b-0aaf7c18679a" providerId="AD" clId="Web-{21807F35-1F1B-4A17-8910-1EFD1EDFAFC3}" dt="2021-04-08T18:19:21.040" v="73"/>
      <pc:docMkLst>
        <pc:docMk/>
      </pc:docMkLst>
      <pc:sldChg chg="del">
        <pc:chgData name="Cheenepalli, Sucharitha" userId="S::sucharitha.cheenepalli@mavs.uta.edu::59c0f957-496d-449d-924b-0aaf7c18679a" providerId="AD" clId="Web-{21807F35-1F1B-4A17-8910-1EFD1EDFAFC3}" dt="2021-04-08T18:10:24.715" v="4"/>
        <pc:sldMkLst>
          <pc:docMk/>
          <pc:sldMk cId="2801647991" sldId="288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2.044" v="1"/>
        <pc:sldMkLst>
          <pc:docMk/>
          <pc:sldMk cId="408766912" sldId="302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2.856" v="2"/>
        <pc:sldMkLst>
          <pc:docMk/>
          <pc:sldMk cId="3110962377" sldId="303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1.137" v="0"/>
        <pc:sldMkLst>
          <pc:docMk/>
          <pc:sldMk cId="2165714224" sldId="304"/>
        </pc:sldMkLst>
      </pc:sldChg>
      <pc:sldChg chg="del">
        <pc:chgData name="Cheenepalli, Sucharitha" userId="S::sucharitha.cheenepalli@mavs.uta.edu::59c0f957-496d-449d-924b-0aaf7c18679a" providerId="AD" clId="Web-{21807F35-1F1B-4A17-8910-1EFD1EDFAFC3}" dt="2021-04-08T18:10:23.856" v="3"/>
        <pc:sldMkLst>
          <pc:docMk/>
          <pc:sldMk cId="1369146203" sldId="305"/>
        </pc:sldMkLst>
      </pc:sldChg>
      <pc:sldChg chg="addSp delSp modSp new mod setBg">
        <pc:chgData name="Cheenepalli, Sucharitha" userId="S::sucharitha.cheenepalli@mavs.uta.edu::59c0f957-496d-449d-924b-0aaf7c18679a" providerId="AD" clId="Web-{21807F35-1F1B-4A17-8910-1EFD1EDFAFC3}" dt="2021-04-08T18:12:23.687" v="25" actId="14100"/>
        <pc:sldMkLst>
          <pc:docMk/>
          <pc:sldMk cId="2280167768" sldId="308"/>
        </pc:sldMkLst>
        <pc:spChg chg="del mo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1:40.123" v="18"/>
          <ac:spMkLst>
            <pc:docMk/>
            <pc:sldMk cId="2280167768" sldId="308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0" creationId="{D6EA1A26-163F-4F15-91F4-F2C51AC9C106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5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2:10.937" v="21"/>
          <ac:spMkLst>
            <pc:docMk/>
            <pc:sldMk cId="2280167768" sldId="308"/>
            <ac:spMk id="17" creationId="{3C02F3DD-3E32-4AF8-BFA1-D131A6B4B72D}"/>
          </ac:spMkLst>
        </pc:spChg>
        <pc:picChg chg="add mod ord modCrop">
          <ac:chgData name="Cheenepalli, Sucharitha" userId="S::sucharitha.cheenepalli@mavs.uta.edu::59c0f957-496d-449d-924b-0aaf7c18679a" providerId="AD" clId="Web-{21807F35-1F1B-4A17-8910-1EFD1EDFAFC3}" dt="2021-04-08T18:12:23.687" v="25" actId="14100"/>
          <ac:picMkLst>
            <pc:docMk/>
            <pc:sldMk cId="2280167768" sldId="308"/>
            <ac:picMk id="5" creationId="{F03A76E8-EB93-4F57-B449-026E55710A6B}"/>
          </ac:picMkLst>
        </pc:picChg>
      </pc:sldChg>
      <pc:sldChg chg="addSp delSp modSp add mod replId setBg">
        <pc:chgData name="Cheenepalli, Sucharitha" userId="S::sucharitha.cheenepalli@mavs.uta.edu::59c0f957-496d-449d-924b-0aaf7c18679a" providerId="AD" clId="Web-{21807F35-1F1B-4A17-8910-1EFD1EDFAFC3}" dt="2021-04-08T18:14:22.143" v="40" actId="14100"/>
        <pc:sldMkLst>
          <pc:docMk/>
          <pc:sldMk cId="802261481" sldId="309"/>
        </pc:sldMkLst>
        <pc:spChg chg="add del mod or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43.736" v="34"/>
          <ac:spMkLst>
            <pc:docMk/>
            <pc:sldMk cId="802261481" sldId="309"/>
            <ac:spMk id="3" creationId="{9AF13727-9EDD-42C2-A8AE-8FA0D82E53E7}"/>
          </ac:spMkLst>
        </pc:spChg>
        <pc:spChg chg="add del mo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27.970" v="30"/>
          <ac:spMkLst>
            <pc:docMk/>
            <pc:sldMk cId="802261481" sldId="309"/>
            <ac:spMk id="10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3:27.970" v="30"/>
          <ac:spMkLst>
            <pc:docMk/>
            <pc:sldMk cId="802261481" sldId="309"/>
            <ac:spMk id="12" creationId="{3C02F3DD-3E32-4AF8-BFA1-D131A6B4B72D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4:09.299" v="36"/>
          <ac:spMkLst>
            <pc:docMk/>
            <pc:sldMk cId="802261481" sldId="309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21807F35-1F1B-4A17-8910-1EFD1EDFAFC3}" dt="2021-04-08T18:13:37.235" v="33"/>
          <ac:picMkLst>
            <pc:docMk/>
            <pc:sldMk cId="802261481" sldId="309"/>
            <ac:picMk id="5" creationId="{D3FF9B17-85DA-461A-ACC7-735BA125B43E}"/>
          </ac:picMkLst>
        </pc:picChg>
        <pc:picChg chg="add mod">
          <ac:chgData name="Cheenepalli, Sucharitha" userId="S::sucharitha.cheenepalli@mavs.uta.edu::59c0f957-496d-449d-924b-0aaf7c18679a" providerId="AD" clId="Web-{21807F35-1F1B-4A17-8910-1EFD1EDFAFC3}" dt="2021-04-08T18:14:22.143" v="40" actId="14100"/>
          <ac:picMkLst>
            <pc:docMk/>
            <pc:sldMk cId="802261481" sldId="309"/>
            <ac:picMk id="6" creationId="{1ECFEFD9-5934-4098-8BF6-74CA9FFBC2B6}"/>
          </ac:picMkLst>
        </pc:picChg>
      </pc:sldChg>
      <pc:sldChg chg="addSp delSp modSp add mod replId setBg">
        <pc:chgData name="Cheenepalli, Sucharitha" userId="S::sucharitha.cheenepalli@mavs.uta.edu::59c0f957-496d-449d-924b-0aaf7c18679a" providerId="AD" clId="Web-{21807F35-1F1B-4A17-8910-1EFD1EDFAFC3}" dt="2021-04-08T18:16:15.833" v="52" actId="14100"/>
        <pc:sldMkLst>
          <pc:docMk/>
          <pc:sldMk cId="119395941" sldId="310"/>
        </pc:sldMkLst>
        <pc:spChg chg="del mod or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2" creationId="{946A23EC-EF8C-4628-B061-7B501A14890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5:38.176" v="47"/>
          <ac:spMkLst>
            <pc:docMk/>
            <pc:sldMk cId="119395941" sldId="310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02.567" v="49"/>
          <ac:spMkLst>
            <pc:docMk/>
            <pc:sldMk cId="119395941" sldId="310"/>
            <ac:spMk id="16" creationId="{3C02F3DD-3E32-4AF8-BFA1-D131A6B4B72D}"/>
          </ac:spMkLst>
        </pc:spChg>
        <pc:picChg chg="add del mod ord modCrop">
          <ac:chgData name="Cheenepalli, Sucharitha" userId="S::sucharitha.cheenepalli@mavs.uta.edu::59c0f957-496d-449d-924b-0aaf7c18679a" providerId="AD" clId="Web-{21807F35-1F1B-4A17-8910-1EFD1EDFAFC3}" dt="2021-04-08T18:15:33.629" v="46"/>
          <ac:picMkLst>
            <pc:docMk/>
            <pc:sldMk cId="119395941" sldId="310"/>
            <ac:picMk id="5" creationId="{7541388E-EC52-48FF-A5C1-456D91ADB371}"/>
          </ac:picMkLst>
        </pc:picChg>
        <pc:picChg chg="add mod">
          <ac:chgData name="Cheenepalli, Sucharitha" userId="S::sucharitha.cheenepalli@mavs.uta.edu::59c0f957-496d-449d-924b-0aaf7c18679a" providerId="AD" clId="Web-{21807F35-1F1B-4A17-8910-1EFD1EDFAFC3}" dt="2021-04-08T18:16:15.833" v="52" actId="14100"/>
          <ac:picMkLst>
            <pc:docMk/>
            <pc:sldMk cId="119395941" sldId="310"/>
            <ac:picMk id="6" creationId="{52544BDD-FC2A-4473-82F5-3B02A360BA4C}"/>
          </ac:picMkLst>
        </pc:picChg>
      </pc:sldChg>
      <pc:sldChg chg="addSp delSp modSp add mod setBg">
        <pc:chgData name="Cheenepalli, Sucharitha" userId="S::sucharitha.cheenepalli@mavs.uta.edu::59c0f957-496d-449d-924b-0aaf7c18679a" providerId="AD" clId="Web-{21807F35-1F1B-4A17-8910-1EFD1EDFAFC3}" dt="2021-04-08T18:17:03.100" v="59" actId="14100"/>
        <pc:sldMkLst>
          <pc:docMk/>
          <pc:sldMk cId="1849007524" sldId="311"/>
        </pc:sldMkLst>
        <pc:spChg chg="del mod or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6:21.911" v="53"/>
          <ac:spMkLst>
            <pc:docMk/>
            <pc:sldMk cId="1849007524" sldId="311"/>
            <ac:spMk id="3" creationId="{9AF13727-9EDD-42C2-A8AE-8FA0D82E53E7}"/>
          </ac:spMkLst>
        </pc:spChg>
        <pc:spChg chg="del mo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9" creationId="{854C4829-CF39-4CF4-973E-6F5A32F80A25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14" creationId="{F43EFC75-D61F-4CEA-9817-11CC86030557}"/>
          </ac:spMkLst>
        </pc:spChg>
        <pc:spChg chg="add">
          <ac:chgData name="Cheenepalli, Sucharitha" userId="S::sucharitha.cheenepalli@mavs.uta.edu::59c0f957-496d-449d-924b-0aaf7c18679a" providerId="AD" clId="Web-{21807F35-1F1B-4A17-8910-1EFD1EDFAFC3}" dt="2021-04-08T18:16:51.693" v="55"/>
          <ac:spMkLst>
            <pc:docMk/>
            <pc:sldMk cId="1849007524" sldId="311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21807F35-1F1B-4A17-8910-1EFD1EDFAFC3}" dt="2021-04-08T18:17:03.100" v="59" actId="14100"/>
          <ac:picMkLst>
            <pc:docMk/>
            <pc:sldMk cId="1849007524" sldId="311"/>
            <ac:picMk id="5" creationId="{D661B1ED-BC07-46AB-9005-75F9CDCADB6D}"/>
          </ac:picMkLst>
        </pc:picChg>
      </pc:sldChg>
      <pc:sldChg chg="addSp delSp modSp add mod replId setBg modShow">
        <pc:chgData name="Cheenepalli, Sucharitha" userId="S::sucharitha.cheenepalli@mavs.uta.edu::59c0f957-496d-449d-924b-0aaf7c18679a" providerId="AD" clId="Web-{21807F35-1F1B-4A17-8910-1EFD1EDFAFC3}" dt="2021-04-08T18:19:21.040" v="73"/>
        <pc:sldMkLst>
          <pc:docMk/>
          <pc:sldMk cId="3392217724" sldId="312"/>
        </pc:sldMkLst>
        <pc:spChg chg="add del mod ord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2" creationId="{946A23EC-EF8C-4628-B061-7B501A14890A}"/>
          </ac:spMkLst>
        </pc:spChg>
        <pc:spChg chg="del">
          <ac:chgData name="Cheenepalli, Sucharitha" userId="S::sucharitha.cheenepalli@mavs.uta.edu::59c0f957-496d-449d-924b-0aaf7c18679a" providerId="AD" clId="Web-{21807F35-1F1B-4A17-8910-1EFD1EDFAFC3}" dt="2021-04-08T18:17:13.662" v="60"/>
          <ac:spMkLst>
            <pc:docMk/>
            <pc:sldMk cId="3392217724" sldId="312"/>
            <ac:spMk id="3" creationId="{9AF13727-9EDD-42C2-A8AE-8FA0D82E53E7}"/>
          </ac:spMkLst>
        </pc:spChg>
        <pc:spChg chg="add del mod ord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4" creationId="{D9AACFB6-24AE-4824-A828-2AD886D4581E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9" creationId="{854C4829-CF39-4CF4-973E-6F5A32F80A25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11" creationId="{F43EFC75-D61F-4CEA-9817-11CC86030557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8:15.695" v="63"/>
          <ac:spMkLst>
            <pc:docMk/>
            <pc:sldMk cId="3392217724" sldId="312"/>
            <ac:spMk id="14" creationId="{07CEFFDD-605F-41E2-8017-6484074C5CAA}"/>
          </ac:spMkLst>
        </pc:spChg>
        <pc:spChg chg="add del">
          <ac:chgData name="Cheenepalli, Sucharitha" userId="S::sucharitha.cheenepalli@mavs.uta.edu::59c0f957-496d-449d-924b-0aaf7c18679a" providerId="AD" clId="Web-{21807F35-1F1B-4A17-8910-1EFD1EDFAFC3}" dt="2021-04-08T18:19:21.040" v="73"/>
          <ac:spMkLst>
            <pc:docMk/>
            <pc:sldMk cId="3392217724" sldId="312"/>
            <ac:spMk id="16" creationId="{3C02F3DD-3E32-4AF8-BFA1-D131A6B4B72D}"/>
          </ac:spMkLst>
        </pc:spChg>
        <pc:picChg chg="add mod">
          <ac:chgData name="Cheenepalli, Sucharitha" userId="S::sucharitha.cheenepalli@mavs.uta.edu::59c0f957-496d-449d-924b-0aaf7c18679a" providerId="AD" clId="Web-{21807F35-1F1B-4A17-8910-1EFD1EDFAFC3}" dt="2021-04-08T18:19:21.040" v="73"/>
          <ac:picMkLst>
            <pc:docMk/>
            <pc:sldMk cId="3392217724" sldId="312"/>
            <ac:picMk id="5" creationId="{EFAC6989-F964-4996-AAF2-AE49D7DE9D16}"/>
          </ac:picMkLst>
        </pc:picChg>
      </pc:sldChg>
      <pc:sldChg chg="add">
        <pc:chgData name="Cheenepalli, Sucharitha" userId="S::sucharitha.cheenepalli@mavs.uta.edu::59c0f957-496d-449d-924b-0aaf7c18679a" providerId="AD" clId="Web-{21807F35-1F1B-4A17-8910-1EFD1EDFAFC3}" dt="2021-04-08T18:10:59.873" v="10"/>
        <pc:sldMkLst>
          <pc:docMk/>
          <pc:sldMk cId="4239794470" sldId="313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1.029" v="11"/>
        <pc:sldMkLst>
          <pc:docMk/>
          <pc:sldMk cId="2699910702" sldId="314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2.326" v="12"/>
        <pc:sldMkLst>
          <pc:docMk/>
          <pc:sldMk cId="1619082644" sldId="315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3.294" v="13"/>
        <pc:sldMkLst>
          <pc:docMk/>
          <pc:sldMk cId="3857515773" sldId="316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4.498" v="14"/>
        <pc:sldMkLst>
          <pc:docMk/>
          <pc:sldMk cId="865970118" sldId="317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5.654" v="15"/>
        <pc:sldMkLst>
          <pc:docMk/>
          <pc:sldMk cId="2018922646" sldId="318"/>
        </pc:sldMkLst>
      </pc:sldChg>
      <pc:sldChg chg="add replId">
        <pc:chgData name="Cheenepalli, Sucharitha" userId="S::sucharitha.cheenepalli@mavs.uta.edu::59c0f957-496d-449d-924b-0aaf7c18679a" providerId="AD" clId="Web-{21807F35-1F1B-4A17-8910-1EFD1EDFAFC3}" dt="2021-04-08T18:11:07.123" v="16"/>
        <pc:sldMkLst>
          <pc:docMk/>
          <pc:sldMk cId="1723529763" sldId="319"/>
        </pc:sldMkLst>
      </pc:sldChg>
      <pc:sldChg chg="add">
        <pc:chgData name="Cheenepalli, Sucharitha" userId="S::sucharitha.cheenepalli@mavs.uta.edu::59c0f957-496d-449d-924b-0aaf7c18679a" providerId="AD" clId="Web-{21807F35-1F1B-4A17-8910-1EFD1EDFAFC3}" dt="2021-04-08T18:11:08.341" v="17"/>
        <pc:sldMkLst>
          <pc:docMk/>
          <pc:sldMk cId="542280865" sldId="320"/>
        </pc:sldMkLst>
      </pc:sldChg>
    </pc:docChg>
  </pc:docChgLst>
  <pc:docChgLst>
    <pc:chgData name="Shimpi, Neha Anil" userId="S::neha.shimpi@mavs.uta.edu::480b9996-bf8e-4ab3-8cf3-5188c05b73ff" providerId="AD" clId="Web-{C05CD1CB-E9C1-4DF4-99F1-0CB0C0107261}"/>
    <pc:docChg chg="modSld">
      <pc:chgData name="Shimpi, Neha Anil" userId="S::neha.shimpi@mavs.uta.edu::480b9996-bf8e-4ab3-8cf3-5188c05b73ff" providerId="AD" clId="Web-{C05CD1CB-E9C1-4DF4-99F1-0CB0C0107261}" dt="2021-04-08T21:51:25.003" v="66" actId="20577"/>
      <pc:docMkLst>
        <pc:docMk/>
      </pc:docMkLst>
      <pc:sldChg chg="modSp">
        <pc:chgData name="Shimpi, Neha Anil" userId="S::neha.shimpi@mavs.uta.edu::480b9996-bf8e-4ab3-8cf3-5188c05b73ff" providerId="AD" clId="Web-{C05CD1CB-E9C1-4DF4-99F1-0CB0C0107261}" dt="2021-04-08T21:51:25.003" v="66" actId="20577"/>
        <pc:sldMkLst>
          <pc:docMk/>
          <pc:sldMk cId="2063032925" sldId="273"/>
        </pc:sldMkLst>
        <pc:spChg chg="mod">
          <ac:chgData name="Shimpi, Neha Anil" userId="S::neha.shimpi@mavs.uta.edu::480b9996-bf8e-4ab3-8cf3-5188c05b73ff" providerId="AD" clId="Web-{C05CD1CB-E9C1-4DF4-99F1-0CB0C0107261}" dt="2021-04-08T21:51:25.003" v="66" actId="20577"/>
          <ac:spMkLst>
            <pc:docMk/>
            <pc:sldMk cId="2063032925" sldId="273"/>
            <ac:spMk id="11" creationId="{8027CD8A-A4D7-472E-99DE-16554E54F6F5}"/>
          </ac:spMkLst>
        </pc:spChg>
      </pc:sldChg>
      <pc:sldChg chg="delSp modSp">
        <pc:chgData name="Shimpi, Neha Anil" userId="S::neha.shimpi@mavs.uta.edu::480b9996-bf8e-4ab3-8cf3-5188c05b73ff" providerId="AD" clId="Web-{C05CD1CB-E9C1-4DF4-99F1-0CB0C0107261}" dt="2021-04-08T21:37:09.995" v="40" actId="1076"/>
        <pc:sldMkLst>
          <pc:docMk/>
          <pc:sldMk cId="3896162072" sldId="291"/>
        </pc:sldMkLst>
        <pc:spChg chg="del">
          <ac:chgData name="Shimpi, Neha Anil" userId="S::neha.shimpi@mavs.uta.edu::480b9996-bf8e-4ab3-8cf3-5188c05b73ff" providerId="AD" clId="Web-{C05CD1CB-E9C1-4DF4-99F1-0CB0C0107261}" dt="2021-04-08T21:37:00.713" v="38"/>
          <ac:spMkLst>
            <pc:docMk/>
            <pc:sldMk cId="3896162072" sldId="291"/>
            <ac:spMk id="8" creationId="{AFDCA92F-B30E-4C8C-82BE-AD58F7A20536}"/>
          </ac:spMkLst>
        </pc:spChg>
        <pc:spChg chg="mod">
          <ac:chgData name="Shimpi, Neha Anil" userId="S::neha.shimpi@mavs.uta.edu::480b9996-bf8e-4ab3-8cf3-5188c05b73ff" providerId="AD" clId="Web-{C05CD1CB-E9C1-4DF4-99F1-0CB0C0107261}" dt="2021-04-08T21:37:09.995" v="40" actId="1076"/>
          <ac:spMkLst>
            <pc:docMk/>
            <pc:sldMk cId="3896162072" sldId="291"/>
            <ac:spMk id="9" creationId="{BDA9D98F-7D3A-4AEB-8B64-8194898C51BB}"/>
          </ac:spMkLst>
        </pc:spChg>
        <pc:graphicFrameChg chg="mod">
          <ac:chgData name="Shimpi, Neha Anil" userId="S::neha.shimpi@mavs.uta.edu::480b9996-bf8e-4ab3-8cf3-5188c05b73ff" providerId="AD" clId="Web-{C05CD1CB-E9C1-4DF4-99F1-0CB0C0107261}" dt="2021-04-08T21:37:05.963" v="39" actId="1076"/>
          <ac:graphicFrameMkLst>
            <pc:docMk/>
            <pc:sldMk cId="3896162072" sldId="291"/>
            <ac:graphicFrameMk id="5" creationId="{29758545-2BEF-426F-829C-6378F34F705D}"/>
          </ac:graphicFrameMkLst>
        </pc:graphicFrameChg>
        <pc:graphicFrameChg chg="del">
          <ac:chgData name="Shimpi, Neha Anil" userId="S::neha.shimpi@mavs.uta.edu::480b9996-bf8e-4ab3-8cf3-5188c05b73ff" providerId="AD" clId="Web-{C05CD1CB-E9C1-4DF4-99F1-0CB0C0107261}" dt="2021-04-08T21:36:56.931" v="37"/>
          <ac:graphicFrameMkLst>
            <pc:docMk/>
            <pc:sldMk cId="3896162072" sldId="291"/>
            <ac:graphicFrameMk id="10" creationId="{B1D251DB-7FB9-4FB7-98AC-B9FF62A553B2}"/>
          </ac:graphicFrameMkLst>
        </pc:graphicFrameChg>
      </pc:sldChg>
      <pc:sldChg chg="delSp modSp">
        <pc:chgData name="Shimpi, Neha Anil" userId="S::neha.shimpi@mavs.uta.edu::480b9996-bf8e-4ab3-8cf3-5188c05b73ff" providerId="AD" clId="Web-{C05CD1CB-E9C1-4DF4-99F1-0CB0C0107261}" dt="2021-04-08T21:50:50.096" v="55" actId="14100"/>
        <pc:sldMkLst>
          <pc:docMk/>
          <pc:sldMk cId="2280167768" sldId="308"/>
        </pc:sldMkLst>
        <pc:spChg chg="mod">
          <ac:chgData name="Shimpi, Neha Anil" userId="S::neha.shimpi@mavs.uta.edu::480b9996-bf8e-4ab3-8cf3-5188c05b73ff" providerId="AD" clId="Web-{C05CD1CB-E9C1-4DF4-99F1-0CB0C0107261}" dt="2021-04-08T21:50:50.096" v="55" actId="14100"/>
          <ac:spMkLst>
            <pc:docMk/>
            <pc:sldMk cId="2280167768" sldId="308"/>
            <ac:spMk id="3" creationId="{A499C53B-07A1-4F98-B9E8-FE57C7AF8B61}"/>
          </ac:spMkLst>
        </pc:spChg>
        <pc:spChg chg="del mod">
          <ac:chgData name="Shimpi, Neha Anil" userId="S::neha.shimpi@mavs.uta.edu::480b9996-bf8e-4ab3-8cf3-5188c05b73ff" providerId="AD" clId="Web-{C05CD1CB-E9C1-4DF4-99F1-0CB0C0107261}" dt="2021-04-08T21:44:43.445" v="42"/>
          <ac:spMkLst>
            <pc:docMk/>
            <pc:sldMk cId="2280167768" sldId="308"/>
            <ac:spMk id="9" creationId="{646F7797-D316-4A6F-8D0C-049E1E8C07E7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4:48.476" v="43"/>
        <pc:sldMkLst>
          <pc:docMk/>
          <pc:sldMk cId="802261481" sldId="309"/>
        </pc:sldMkLst>
        <pc:spChg chg="del">
          <ac:chgData name="Shimpi, Neha Anil" userId="S::neha.shimpi@mavs.uta.edu::480b9996-bf8e-4ab3-8cf3-5188c05b73ff" providerId="AD" clId="Web-{C05CD1CB-E9C1-4DF4-99F1-0CB0C0107261}" dt="2021-04-08T21:44:48.476" v="43"/>
          <ac:spMkLst>
            <pc:docMk/>
            <pc:sldMk cId="802261481" sldId="309"/>
            <ac:spMk id="4" creationId="{603471DE-2CB0-402D-B0E8-8C5E6F696F44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4:53.039" v="44"/>
        <pc:sldMkLst>
          <pc:docMk/>
          <pc:sldMk cId="119395941" sldId="310"/>
        </pc:sldMkLst>
        <pc:spChg chg="del">
          <ac:chgData name="Shimpi, Neha Anil" userId="S::neha.shimpi@mavs.uta.edu::480b9996-bf8e-4ab3-8cf3-5188c05b73ff" providerId="AD" clId="Web-{C05CD1CB-E9C1-4DF4-99F1-0CB0C0107261}" dt="2021-04-08T21:44:53.039" v="44"/>
          <ac:spMkLst>
            <pc:docMk/>
            <pc:sldMk cId="119395941" sldId="310"/>
            <ac:spMk id="4" creationId="{DB0CC1BF-1DB9-49C0-9A38-5B82F8D5C718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7:32.169" v="45"/>
        <pc:sldMkLst>
          <pc:docMk/>
          <pc:sldMk cId="1849007524" sldId="311"/>
        </pc:sldMkLst>
        <pc:spChg chg="del">
          <ac:chgData name="Shimpi, Neha Anil" userId="S::neha.shimpi@mavs.uta.edu::480b9996-bf8e-4ab3-8cf3-5188c05b73ff" providerId="AD" clId="Web-{C05CD1CB-E9C1-4DF4-99F1-0CB0C0107261}" dt="2021-04-08T21:47:32.169" v="45"/>
          <ac:spMkLst>
            <pc:docMk/>
            <pc:sldMk cId="1849007524" sldId="311"/>
            <ac:spMk id="4" creationId="{406B8501-42B9-4F8E-B270-1156366B46EA}"/>
          </ac:spMkLst>
        </pc:spChg>
      </pc:sldChg>
      <pc:sldChg chg="delSp modSp">
        <pc:chgData name="Shimpi, Neha Anil" userId="S::neha.shimpi@mavs.uta.edu::480b9996-bf8e-4ab3-8cf3-5188c05b73ff" providerId="AD" clId="Web-{C05CD1CB-E9C1-4DF4-99F1-0CB0C0107261}" dt="2021-04-08T21:48:03.966" v="47"/>
        <pc:sldMkLst>
          <pc:docMk/>
          <pc:sldMk cId="3392217724" sldId="312"/>
        </pc:sldMkLst>
        <pc:spChg chg="del mod">
          <ac:chgData name="Shimpi, Neha Anil" userId="S::neha.shimpi@mavs.uta.edu::480b9996-bf8e-4ab3-8cf3-5188c05b73ff" providerId="AD" clId="Web-{C05CD1CB-E9C1-4DF4-99F1-0CB0C0107261}" dt="2021-04-08T21:48:03.966" v="47"/>
          <ac:spMkLst>
            <pc:docMk/>
            <pc:sldMk cId="3392217724" sldId="312"/>
            <ac:spMk id="3" creationId="{30276013-75C1-4D4C-AB12-DC381F03A8A6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9:12.609" v="48"/>
        <pc:sldMkLst>
          <pc:docMk/>
          <pc:sldMk cId="2699910702" sldId="314"/>
        </pc:sldMkLst>
        <pc:spChg chg="del">
          <ac:chgData name="Shimpi, Neha Anil" userId="S::neha.shimpi@mavs.uta.edu::480b9996-bf8e-4ab3-8cf3-5188c05b73ff" providerId="AD" clId="Web-{C05CD1CB-E9C1-4DF4-99F1-0CB0C0107261}" dt="2021-04-08T21:49:12.609" v="48"/>
          <ac:spMkLst>
            <pc:docMk/>
            <pc:sldMk cId="2699910702" sldId="314"/>
            <ac:spMk id="4" creationId="{40196AF7-9576-465B-ACDF-044E5670F0CE}"/>
          </ac:spMkLst>
        </pc:spChg>
      </pc:sldChg>
      <pc:sldChg chg="delSp">
        <pc:chgData name="Shimpi, Neha Anil" userId="S::neha.shimpi@mavs.uta.edu::480b9996-bf8e-4ab3-8cf3-5188c05b73ff" providerId="AD" clId="Web-{C05CD1CB-E9C1-4DF4-99F1-0CB0C0107261}" dt="2021-04-08T21:49:18.609" v="49"/>
        <pc:sldMkLst>
          <pc:docMk/>
          <pc:sldMk cId="1619082644" sldId="315"/>
        </pc:sldMkLst>
        <pc:spChg chg="del">
          <ac:chgData name="Shimpi, Neha Anil" userId="S::neha.shimpi@mavs.uta.edu::480b9996-bf8e-4ab3-8cf3-5188c05b73ff" providerId="AD" clId="Web-{C05CD1CB-E9C1-4DF4-99F1-0CB0C0107261}" dt="2021-04-08T21:49:18.609" v="49"/>
          <ac:spMkLst>
            <pc:docMk/>
            <pc:sldMk cId="1619082644" sldId="315"/>
            <ac:spMk id="4" creationId="{49F4A2BA-CA27-4EF3-B302-689471A9AFF5}"/>
          </ac:spMkLst>
        </pc:spChg>
      </pc:sldChg>
      <pc:sldChg chg="addSp delSp modSp">
        <pc:chgData name="Shimpi, Neha Anil" userId="S::neha.shimpi@mavs.uta.edu::480b9996-bf8e-4ab3-8cf3-5188c05b73ff" providerId="AD" clId="Web-{C05CD1CB-E9C1-4DF4-99F1-0CB0C0107261}" dt="2021-04-08T21:49:27.500" v="50"/>
        <pc:sldMkLst>
          <pc:docMk/>
          <pc:sldMk cId="1723529763" sldId="319"/>
        </pc:sldMkLst>
        <pc:spChg chg="add del mod">
          <ac:chgData name="Shimpi, Neha Anil" userId="S::neha.shimpi@mavs.uta.edu::480b9996-bf8e-4ab3-8cf3-5188c05b73ff" providerId="AD" clId="Web-{C05CD1CB-E9C1-4DF4-99F1-0CB0C0107261}" dt="2021-04-08T21:49:27.500" v="50"/>
          <ac:spMkLst>
            <pc:docMk/>
            <pc:sldMk cId="1723529763" sldId="319"/>
            <ac:spMk id="2" creationId="{E890271A-147F-4927-AA7F-23F5C34DD911}"/>
          </ac:spMkLst>
        </pc:spChg>
      </pc:sldChg>
      <pc:sldChg chg="addSp delSp modSp">
        <pc:chgData name="Shimpi, Neha Anil" userId="S::neha.shimpi@mavs.uta.edu::480b9996-bf8e-4ab3-8cf3-5188c05b73ff" providerId="AD" clId="Web-{C05CD1CB-E9C1-4DF4-99F1-0CB0C0107261}" dt="2021-04-08T21:49:40.797" v="51"/>
        <pc:sldMkLst>
          <pc:docMk/>
          <pc:sldMk cId="542280865" sldId="320"/>
        </pc:sldMkLst>
        <pc:spChg chg="del">
          <ac:chgData name="Shimpi, Neha Anil" userId="S::neha.shimpi@mavs.uta.edu::480b9996-bf8e-4ab3-8cf3-5188c05b73ff" providerId="AD" clId="Web-{C05CD1CB-E9C1-4DF4-99F1-0CB0C0107261}" dt="2021-04-08T21:32:06.923" v="24"/>
          <ac:spMkLst>
            <pc:docMk/>
            <pc:sldMk cId="542280865" sldId="320"/>
            <ac:spMk id="2" creationId="{5ADD99C4-8E0E-4AD8-84BD-E0539FB1A3F8}"/>
          </ac:spMkLst>
        </pc:spChg>
        <pc:spChg chg="del">
          <ac:chgData name="Shimpi, Neha Anil" userId="S::neha.shimpi@mavs.uta.edu::480b9996-bf8e-4ab3-8cf3-5188c05b73ff" providerId="AD" clId="Web-{C05CD1CB-E9C1-4DF4-99F1-0CB0C0107261}" dt="2021-04-08T21:32:13.595" v="25"/>
          <ac:spMkLst>
            <pc:docMk/>
            <pc:sldMk cId="542280865" sldId="320"/>
            <ac:spMk id="3" creationId="{3FF008B4-6A73-4D1D-89BC-64FAD674F838}"/>
          </ac:spMkLst>
        </pc:spChg>
        <pc:spChg chg="add del mod">
          <ac:chgData name="Shimpi, Neha Anil" userId="S::neha.shimpi@mavs.uta.edu::480b9996-bf8e-4ab3-8cf3-5188c05b73ff" providerId="AD" clId="Web-{C05CD1CB-E9C1-4DF4-99F1-0CB0C0107261}" dt="2021-04-08T21:49:40.797" v="51"/>
          <ac:spMkLst>
            <pc:docMk/>
            <pc:sldMk cId="542280865" sldId="320"/>
            <ac:spMk id="4" creationId="{E7287EC1-BBF7-4F71-B409-F894C494FEA7}"/>
          </ac:spMkLst>
        </pc:spChg>
        <pc:picChg chg="mod">
          <ac:chgData name="Shimpi, Neha Anil" userId="S::neha.shimpi@mavs.uta.edu::480b9996-bf8e-4ab3-8cf3-5188c05b73ff" providerId="AD" clId="Web-{C05CD1CB-E9C1-4DF4-99F1-0CB0C0107261}" dt="2021-04-08T21:32:16.126" v="26" actId="1076"/>
          <ac:picMkLst>
            <pc:docMk/>
            <pc:sldMk cId="542280865" sldId="320"/>
            <ac:picMk id="5" creationId="{76FA79B3-9D4F-49B9-B255-740C0D07022F}"/>
          </ac:picMkLst>
        </pc:picChg>
      </pc:sldChg>
      <pc:sldChg chg="addSp">
        <pc:chgData name="Shimpi, Neha Anil" userId="S::neha.shimpi@mavs.uta.edu::480b9996-bf8e-4ab3-8cf3-5188c05b73ff" providerId="AD" clId="Web-{C05CD1CB-E9C1-4DF4-99F1-0CB0C0107261}" dt="2021-04-08T21:50:34.283" v="52"/>
        <pc:sldMkLst>
          <pc:docMk/>
          <pc:sldMk cId="2822675713" sldId="321"/>
        </pc:sldMkLst>
        <pc:spChg chg="add">
          <ac:chgData name="Shimpi, Neha Anil" userId="S::neha.shimpi@mavs.uta.edu::480b9996-bf8e-4ab3-8cf3-5188c05b73ff" providerId="AD" clId="Web-{C05CD1CB-E9C1-4DF4-99F1-0CB0C0107261}" dt="2021-04-08T21:50:34.283" v="52"/>
          <ac:spMkLst>
            <pc:docMk/>
            <pc:sldMk cId="2822675713" sldId="321"/>
            <ac:spMk id="2" creationId="{7BB5B91E-A9A2-41CE-83EA-726D92A6F414}"/>
          </ac:spMkLst>
        </pc:spChg>
      </pc:sldChg>
    </pc:docChg>
  </pc:docChgLst>
  <pc:docChgLst>
    <pc:chgData name="Shimpi, Neha Anil" userId="S::neha.shimpi@mavs.uta.edu::480b9996-bf8e-4ab3-8cf3-5188c05b73ff" providerId="AD" clId="Web-{76C19B28-1450-4D47-99F3-D5A8136ABFDF}"/>
    <pc:docChg chg="delSld modSld">
      <pc:chgData name="Shimpi, Neha Anil" userId="S::neha.shimpi@mavs.uta.edu::480b9996-bf8e-4ab3-8cf3-5188c05b73ff" providerId="AD" clId="Web-{76C19B28-1450-4D47-99F3-D5A8136ABFDF}" dt="2021-04-09T01:19:07.136" v="967"/>
      <pc:docMkLst>
        <pc:docMk/>
      </pc:docMkLst>
      <pc:sldChg chg="modSp">
        <pc:chgData name="Shimpi, Neha Anil" userId="S::neha.shimpi@mavs.uta.edu::480b9996-bf8e-4ab3-8cf3-5188c05b73ff" providerId="AD" clId="Web-{76C19B28-1450-4D47-99F3-D5A8136ABFDF}" dt="2021-04-09T01:06:52.933" v="23"/>
        <pc:sldMkLst>
          <pc:docMk/>
          <pc:sldMk cId="925211336" sldId="260"/>
        </pc:sldMkLst>
        <pc:graphicFrameChg chg="mod modGraphic">
          <ac:chgData name="Shimpi, Neha Anil" userId="S::neha.shimpi@mavs.uta.edu::480b9996-bf8e-4ab3-8cf3-5188c05b73ff" providerId="AD" clId="Web-{76C19B28-1450-4D47-99F3-D5A8136ABFDF}" dt="2021-04-09T01:06:52.933" v="23"/>
          <ac:graphicFrameMkLst>
            <pc:docMk/>
            <pc:sldMk cId="925211336" sldId="260"/>
            <ac:graphicFrameMk id="5" creationId="{B2FD1A5B-159B-4188-AA07-7E207386AB95}"/>
          </ac:graphicFrameMkLst>
        </pc:graphicFrameChg>
      </pc:sldChg>
      <pc:sldChg chg="addSp modSp">
        <pc:chgData name="Shimpi, Neha Anil" userId="S::neha.shimpi@mavs.uta.edu::480b9996-bf8e-4ab3-8cf3-5188c05b73ff" providerId="AD" clId="Web-{76C19B28-1450-4D47-99F3-D5A8136ABFDF}" dt="2021-04-09T01:19:07.136" v="967"/>
        <pc:sldMkLst>
          <pc:docMk/>
          <pc:sldMk cId="3896162072" sldId="291"/>
        </pc:sldMkLst>
        <pc:spChg chg="add mod">
          <ac:chgData name="Shimpi, Neha Anil" userId="S::neha.shimpi@mavs.uta.edu::480b9996-bf8e-4ab3-8cf3-5188c05b73ff" providerId="AD" clId="Web-{76C19B28-1450-4D47-99F3-D5A8136ABFDF}" dt="2021-04-09T01:19:01.433" v="960" actId="20577"/>
          <ac:spMkLst>
            <pc:docMk/>
            <pc:sldMk cId="3896162072" sldId="291"/>
            <ac:spMk id="6" creationId="{17703FE8-41AA-47BE-9935-767033D25EBB}"/>
          </ac:spMkLst>
        </pc:spChg>
        <pc:spChg chg="mod">
          <ac:chgData name="Shimpi, Neha Anil" userId="S::neha.shimpi@mavs.uta.edu::480b9996-bf8e-4ab3-8cf3-5188c05b73ff" providerId="AD" clId="Web-{76C19B28-1450-4D47-99F3-D5A8136ABFDF}" dt="2021-04-09T01:08:48.216" v="26" actId="1076"/>
          <ac:spMkLst>
            <pc:docMk/>
            <pc:sldMk cId="3896162072" sldId="291"/>
            <ac:spMk id="9" creationId="{BDA9D98F-7D3A-4AEB-8B64-8194898C51BB}"/>
          </ac:spMkLst>
        </pc:spChg>
        <pc:graphicFrameChg chg="mod modGraphic">
          <ac:chgData name="Shimpi, Neha Anil" userId="S::neha.shimpi@mavs.uta.edu::480b9996-bf8e-4ab3-8cf3-5188c05b73ff" providerId="AD" clId="Web-{76C19B28-1450-4D47-99F3-D5A8136ABFDF}" dt="2021-04-09T01:08:42.935" v="25" actId="1076"/>
          <ac:graphicFrameMkLst>
            <pc:docMk/>
            <pc:sldMk cId="3896162072" sldId="291"/>
            <ac:graphicFrameMk id="5" creationId="{29758545-2BEF-426F-829C-6378F34F705D}"/>
          </ac:graphicFrameMkLst>
        </pc:graphicFrameChg>
        <pc:graphicFrameChg chg="add mod modGraphic">
          <ac:chgData name="Shimpi, Neha Anil" userId="S::neha.shimpi@mavs.uta.edu::480b9996-bf8e-4ab3-8cf3-5188c05b73ff" providerId="AD" clId="Web-{76C19B28-1450-4D47-99F3-D5A8136ABFDF}" dt="2021-04-09T01:19:07.136" v="967"/>
          <ac:graphicFrameMkLst>
            <pc:docMk/>
            <pc:sldMk cId="3896162072" sldId="291"/>
            <ac:graphicFrameMk id="7" creationId="{93DC39BB-3EC8-441E-8C7A-207687A15E7F}"/>
          </ac:graphicFrameMkLst>
        </pc:graphicFrameChg>
      </pc:sldChg>
      <pc:sldChg chg="modSp">
        <pc:chgData name="Shimpi, Neha Anil" userId="S::neha.shimpi@mavs.uta.edu::480b9996-bf8e-4ab3-8cf3-5188c05b73ff" providerId="AD" clId="Web-{76C19B28-1450-4D47-99F3-D5A8136ABFDF}" dt="2021-04-09T01:17:56.041" v="958" actId="1076"/>
        <pc:sldMkLst>
          <pc:docMk/>
          <pc:sldMk cId="1549172381" sldId="293"/>
        </pc:sldMkLst>
        <pc:spChg chg="mod">
          <ac:chgData name="Shimpi, Neha Anil" userId="S::neha.shimpi@mavs.uta.edu::480b9996-bf8e-4ab3-8cf3-5188c05b73ff" providerId="AD" clId="Web-{76C19B28-1450-4D47-99F3-D5A8136ABFDF}" dt="2021-04-09T01:17:56.041" v="958" actId="1076"/>
          <ac:spMkLst>
            <pc:docMk/>
            <pc:sldMk cId="1549172381" sldId="293"/>
            <ac:spMk id="10" creationId="{5BD231AA-8CA1-498E-B427-D4D4DBAEEE6D}"/>
          </ac:spMkLst>
        </pc:spChg>
      </pc:sldChg>
      <pc:sldChg chg="delSp del">
        <pc:chgData name="Shimpi, Neha Anil" userId="S::neha.shimpi@mavs.uta.edu::480b9996-bf8e-4ab3-8cf3-5188c05b73ff" providerId="AD" clId="Web-{76C19B28-1450-4D47-99F3-D5A8136ABFDF}" dt="2021-04-09T01:09:36.280" v="40"/>
        <pc:sldMkLst>
          <pc:docMk/>
          <pc:sldMk cId="1849007524" sldId="311"/>
        </pc:sldMkLst>
        <pc:picChg chg="del">
          <ac:chgData name="Shimpi, Neha Anil" userId="S::neha.shimpi@mavs.uta.edu::480b9996-bf8e-4ab3-8cf3-5188c05b73ff" providerId="AD" clId="Web-{76C19B28-1450-4D47-99F3-D5A8136ABFDF}" dt="2021-04-09T01:09:26.405" v="39"/>
          <ac:picMkLst>
            <pc:docMk/>
            <pc:sldMk cId="1849007524" sldId="311"/>
            <ac:picMk id="5" creationId="{D661B1ED-BC07-46AB-9005-75F9CDCADB6D}"/>
          </ac:picMkLst>
        </pc:picChg>
      </pc:sldChg>
    </pc:docChg>
  </pc:docChgLst>
  <pc:docChgLst>
    <pc:chgData name="Podili, Sai Sravanthi" userId="S::sxp8747@mavs.uta.edu::e7514b8c-e7fd-4c9c-9dbc-4b687cf716a7" providerId="AD" clId="Web-{73E08C9A-4699-4A96-B76D-E5438C6A37C0}"/>
    <pc:docChg chg="modSld">
      <pc:chgData name="Podili, Sai Sravanthi" userId="S::sxp8747@mavs.uta.edu::e7514b8c-e7fd-4c9c-9dbc-4b687cf716a7" providerId="AD" clId="Web-{73E08C9A-4699-4A96-B76D-E5438C6A37C0}" dt="2021-03-10T16:39:59.477" v="31"/>
      <pc:docMkLst>
        <pc:docMk/>
      </pc:docMkLst>
      <pc:sldChg chg="modSp">
        <pc:chgData name="Podili, Sai Sravanthi" userId="S::sxp8747@mavs.uta.edu::e7514b8c-e7fd-4c9c-9dbc-4b687cf716a7" providerId="AD" clId="Web-{73E08C9A-4699-4A96-B76D-E5438C6A37C0}" dt="2021-03-10T16:39:59.477" v="31"/>
        <pc:sldMkLst>
          <pc:docMk/>
          <pc:sldMk cId="520959587" sldId="267"/>
        </pc:sldMkLst>
        <pc:graphicFrameChg chg="mod modGraphic">
          <ac:chgData name="Podili, Sai Sravanthi" userId="S::sxp8747@mavs.uta.edu::e7514b8c-e7fd-4c9c-9dbc-4b687cf716a7" providerId="AD" clId="Web-{73E08C9A-4699-4A96-B76D-E5438C6A37C0}" dt="2021-03-10T16:39:59.477" v="31"/>
          <ac:graphicFrameMkLst>
            <pc:docMk/>
            <pc:sldMk cId="520959587" sldId="267"/>
            <ac:graphicFrameMk id="10" creationId="{7A6DDE8F-5200-43EA-BD0A-F5F332ACA2E4}"/>
          </ac:graphicFrameMkLst>
        </pc:graphicFrameChg>
      </pc:sldChg>
    </pc:docChg>
  </pc:docChgLst>
  <pc:docChgLst>
    <pc:chgData name="Shah, Akshat Ashwin" userId="S::akshat.shah@mavs.uta.edu::fa666a05-3f9f-43f4-a724-19110141c734" providerId="AD" clId="Web-{19E09E57-1B36-432B-A402-6D126B18436E}"/>
    <pc:docChg chg="modSld">
      <pc:chgData name="Shah, Akshat Ashwin" userId="S::akshat.shah@mavs.uta.edu::fa666a05-3f9f-43f4-a724-19110141c734" providerId="AD" clId="Web-{19E09E57-1B36-432B-A402-6D126B18436E}" dt="2021-04-05T18:59:55.789" v="12" actId="14100"/>
      <pc:docMkLst>
        <pc:docMk/>
      </pc:docMkLst>
      <pc:sldChg chg="modSp">
        <pc:chgData name="Shah, Akshat Ashwin" userId="S::akshat.shah@mavs.uta.edu::fa666a05-3f9f-43f4-a724-19110141c734" providerId="AD" clId="Web-{19E09E57-1B36-432B-A402-6D126B18436E}" dt="2021-04-05T18:59:44.414" v="11"/>
        <pc:sldMkLst>
          <pc:docMk/>
          <pc:sldMk cId="354203690" sldId="290"/>
        </pc:sldMkLst>
        <pc:graphicFrameChg chg="mod modGraphic">
          <ac:chgData name="Shah, Akshat Ashwin" userId="S::akshat.shah@mavs.uta.edu::fa666a05-3f9f-43f4-a724-19110141c734" providerId="AD" clId="Web-{19E09E57-1B36-432B-A402-6D126B18436E}" dt="2021-04-05T18:59:44.414" v="11"/>
          <ac:graphicFrameMkLst>
            <pc:docMk/>
            <pc:sldMk cId="354203690" sldId="290"/>
            <ac:graphicFrameMk id="2" creationId="{729B8B0A-3CC4-4C2A-96E7-038D584AAB5F}"/>
          </ac:graphicFrameMkLst>
        </pc:graphicFrameChg>
      </pc:sldChg>
      <pc:sldChg chg="modSp">
        <pc:chgData name="Shah, Akshat Ashwin" userId="S::akshat.shah@mavs.uta.edu::fa666a05-3f9f-43f4-a724-19110141c734" providerId="AD" clId="Web-{19E09E57-1B36-432B-A402-6D126B18436E}" dt="2021-04-05T18:59:29.257" v="9"/>
        <pc:sldMkLst>
          <pc:docMk/>
          <pc:sldMk cId="3896162072" sldId="291"/>
        </pc:sldMkLst>
        <pc:graphicFrameChg chg="mod modGraphic">
          <ac:chgData name="Shah, Akshat Ashwin" userId="S::akshat.shah@mavs.uta.edu::fa666a05-3f9f-43f4-a724-19110141c734" providerId="AD" clId="Web-{19E09E57-1B36-432B-A402-6D126B18436E}" dt="2021-04-05T18:59:24.444" v="7"/>
          <ac:graphicFrameMkLst>
            <pc:docMk/>
            <pc:sldMk cId="3896162072" sldId="291"/>
            <ac:graphicFrameMk id="2" creationId="{30A57849-81E6-4FCD-AD5C-7B5275AE74E5}"/>
          </ac:graphicFrameMkLst>
        </pc:graphicFrameChg>
        <pc:graphicFrameChg chg="mod modGraphic">
          <ac:chgData name="Shah, Akshat Ashwin" userId="S::akshat.shah@mavs.uta.edu::fa666a05-3f9f-43f4-a724-19110141c734" providerId="AD" clId="Web-{19E09E57-1B36-432B-A402-6D126B18436E}" dt="2021-04-05T18:59:29.257" v="9"/>
          <ac:graphicFrameMkLst>
            <pc:docMk/>
            <pc:sldMk cId="3896162072" sldId="291"/>
            <ac:graphicFrameMk id="5" creationId="{29758545-2BEF-426F-829C-6378F34F705D}"/>
          </ac:graphicFrameMkLst>
        </pc:graphicFrameChg>
      </pc:sldChg>
      <pc:sldChg chg="modSp">
        <pc:chgData name="Shah, Akshat Ashwin" userId="S::akshat.shah@mavs.uta.edu::fa666a05-3f9f-43f4-a724-19110141c734" providerId="AD" clId="Web-{19E09E57-1B36-432B-A402-6D126B18436E}" dt="2021-04-05T18:59:55.789" v="12" actId="14100"/>
        <pc:sldMkLst>
          <pc:docMk/>
          <pc:sldMk cId="1369146203" sldId="305"/>
        </pc:sldMkLst>
        <pc:picChg chg="mod">
          <ac:chgData name="Shah, Akshat Ashwin" userId="S::akshat.shah@mavs.uta.edu::fa666a05-3f9f-43f4-a724-19110141c734" providerId="AD" clId="Web-{19E09E57-1B36-432B-A402-6D126B18436E}" dt="2021-04-05T18:59:55.789" v="12" actId="14100"/>
          <ac:picMkLst>
            <pc:docMk/>
            <pc:sldMk cId="1369146203" sldId="305"/>
            <ac:picMk id="2" creationId="{1F62C4DA-AEE6-4C61-888D-2D62AB512B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3A5744-8D6B-4DC9-8D87-FCBBC505A15D}" type="doc">
      <dgm:prSet loTypeId="urn:microsoft.com/office/officeart/2005/8/layout/process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FC3B95-B173-4D01-A3FA-2FDD6D2B2638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Requirement Analysis</a:t>
          </a:r>
        </a:p>
      </dgm:t>
    </dgm:pt>
    <dgm:pt modelId="{C277FAEC-A7BF-4BB4-9258-BE46247F3E1A}" type="parTrans" cxnId="{DD095F64-1FBE-4C05-BD49-5A4F0F195BF5}">
      <dgm:prSet/>
      <dgm:spPr/>
      <dgm:t>
        <a:bodyPr/>
        <a:lstStyle/>
        <a:p>
          <a:endParaRPr lang="en-US"/>
        </a:p>
      </dgm:t>
    </dgm:pt>
    <dgm:pt modelId="{1066C1D6-DF54-4CAA-AEB0-AFA80578B961}" type="sibTrans" cxnId="{DD095F64-1FBE-4C05-BD49-5A4F0F195BF5}">
      <dgm:prSet/>
      <dgm:spPr/>
      <dgm:t>
        <a:bodyPr/>
        <a:lstStyle/>
        <a:p>
          <a:endParaRPr lang="en-US"/>
        </a:p>
      </dgm:t>
    </dgm:pt>
    <dgm:pt modelId="{65FD7117-7848-48CE-9AFE-B21C0411F8EE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Designing</a:t>
          </a:r>
        </a:p>
      </dgm:t>
    </dgm:pt>
    <dgm:pt modelId="{9EF8FDD5-F463-4C88-9386-71A7E9F5A256}" type="parTrans" cxnId="{700DE1E8-F81A-4FE3-A117-F8243D84706A}">
      <dgm:prSet/>
      <dgm:spPr/>
      <dgm:t>
        <a:bodyPr/>
        <a:lstStyle/>
        <a:p>
          <a:endParaRPr lang="en-US"/>
        </a:p>
      </dgm:t>
    </dgm:pt>
    <dgm:pt modelId="{822BCADB-3A3F-4B4D-ADB2-7274D71B9D2D}" type="sibTrans" cxnId="{700DE1E8-F81A-4FE3-A117-F8243D84706A}">
      <dgm:prSet/>
      <dgm:spPr/>
      <dgm:t>
        <a:bodyPr/>
        <a:lstStyle/>
        <a:p>
          <a:endParaRPr lang="en-US"/>
        </a:p>
      </dgm:t>
    </dgm:pt>
    <dgm:pt modelId="{F0BF9690-D2CB-4947-800E-73BD811769A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Coding</a:t>
          </a:r>
        </a:p>
      </dgm:t>
    </dgm:pt>
    <dgm:pt modelId="{0F1D0F27-4FF1-4F6D-8D1A-57484F1688A0}" type="parTrans" cxnId="{BE1C4714-87CD-4783-B2F4-E63EA92BB42E}">
      <dgm:prSet/>
      <dgm:spPr/>
      <dgm:t>
        <a:bodyPr/>
        <a:lstStyle/>
        <a:p>
          <a:endParaRPr lang="en-US"/>
        </a:p>
      </dgm:t>
    </dgm:pt>
    <dgm:pt modelId="{D7E9A798-AD5C-4E8F-ACAB-44E09F545817}" type="sibTrans" cxnId="{BE1C4714-87CD-4783-B2F4-E63EA92BB42E}">
      <dgm:prSet/>
      <dgm:spPr/>
      <dgm:t>
        <a:bodyPr/>
        <a:lstStyle/>
        <a:p>
          <a:endParaRPr lang="en-US"/>
        </a:p>
      </dgm:t>
    </dgm:pt>
    <dgm:pt modelId="{1E8742CD-A75F-4D43-91E7-7696D8D5168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Testing</a:t>
          </a:r>
        </a:p>
      </dgm:t>
    </dgm:pt>
    <dgm:pt modelId="{7FB88219-40CA-47BE-9C8C-4E6BB75434B4}" type="parTrans" cxnId="{F7B4FDD0-38B2-45BE-BBF6-AA3B2F6B6F12}">
      <dgm:prSet/>
      <dgm:spPr/>
      <dgm:t>
        <a:bodyPr/>
        <a:lstStyle/>
        <a:p>
          <a:endParaRPr lang="en-US"/>
        </a:p>
      </dgm:t>
    </dgm:pt>
    <dgm:pt modelId="{8BC43064-ED5F-4796-89C7-B05BDB9BD6A4}" type="sibTrans" cxnId="{F7B4FDD0-38B2-45BE-BBF6-AA3B2F6B6F12}">
      <dgm:prSet/>
      <dgm:spPr/>
      <dgm:t>
        <a:bodyPr/>
        <a:lstStyle/>
        <a:p>
          <a:endParaRPr lang="en-US"/>
        </a:p>
      </dgm:t>
    </dgm:pt>
    <dgm:pt modelId="{A573E36B-D1DE-426C-BD5C-F45475129907}">
      <dgm:prSet phldrT="[Text]"/>
      <dgm:spPr>
        <a:solidFill>
          <a:schemeClr val="tx1"/>
        </a:solidFill>
      </dgm:spPr>
      <dgm:t>
        <a:bodyPr/>
        <a:lstStyle/>
        <a:p>
          <a:r>
            <a:rPr lang="en-US"/>
            <a:t>Planning</a:t>
          </a:r>
        </a:p>
      </dgm:t>
    </dgm:pt>
    <dgm:pt modelId="{E4C88D66-98FC-4953-90CE-86517193CDBA}" type="parTrans" cxnId="{89EB882D-4BB4-4ABE-AAC3-70492A321717}">
      <dgm:prSet/>
      <dgm:spPr/>
      <dgm:t>
        <a:bodyPr/>
        <a:lstStyle/>
        <a:p>
          <a:endParaRPr lang="en-US"/>
        </a:p>
      </dgm:t>
    </dgm:pt>
    <dgm:pt modelId="{7F222DC5-5302-474E-B21E-4F6FD1E57551}" type="sibTrans" cxnId="{89EB882D-4BB4-4ABE-AAC3-70492A321717}">
      <dgm:prSet/>
      <dgm:spPr/>
      <dgm:t>
        <a:bodyPr/>
        <a:lstStyle/>
        <a:p>
          <a:endParaRPr lang="en-US"/>
        </a:p>
      </dgm:t>
    </dgm:pt>
    <dgm:pt modelId="{4CC699B1-FB21-4CC0-9D71-DAA4E0D3F750}" type="pres">
      <dgm:prSet presAssocID="{443A5744-8D6B-4DC9-8D87-FCBBC505A15D}" presName="Name0" presStyleCnt="0">
        <dgm:presLayoutVars>
          <dgm:dir/>
          <dgm:resizeHandles val="exact"/>
        </dgm:presLayoutVars>
      </dgm:prSet>
      <dgm:spPr/>
    </dgm:pt>
    <dgm:pt modelId="{BD484CD5-A2FA-4569-9525-AD35190DF546}" type="pres">
      <dgm:prSet presAssocID="{A573E36B-D1DE-426C-BD5C-F45475129907}" presName="node" presStyleLbl="node1" presStyleIdx="0" presStyleCnt="5" custLinFactY="-1219" custLinFactNeighborX="-806" custLinFactNeighborY="-100000">
        <dgm:presLayoutVars>
          <dgm:bulletEnabled val="1"/>
        </dgm:presLayoutVars>
      </dgm:prSet>
      <dgm:spPr/>
    </dgm:pt>
    <dgm:pt modelId="{B1329048-5C1C-4360-9FFE-9357EEEE748D}" type="pres">
      <dgm:prSet presAssocID="{7F222DC5-5302-474E-B21E-4F6FD1E57551}" presName="sibTrans" presStyleLbl="sibTrans2D1" presStyleIdx="0" presStyleCnt="4"/>
      <dgm:spPr/>
    </dgm:pt>
    <dgm:pt modelId="{E0AA073E-F49B-40A4-9A57-04DF8F2A5BB8}" type="pres">
      <dgm:prSet presAssocID="{7F222DC5-5302-474E-B21E-4F6FD1E57551}" presName="connectorText" presStyleLbl="sibTrans2D1" presStyleIdx="0" presStyleCnt="4"/>
      <dgm:spPr/>
    </dgm:pt>
    <dgm:pt modelId="{1B1002BE-01CA-4331-9675-69DF58E35603}" type="pres">
      <dgm:prSet presAssocID="{B3FC3B95-B173-4D01-A3FA-2FDD6D2B2638}" presName="node" presStyleLbl="node1" presStyleIdx="1" presStyleCnt="5" custLinFactNeighborX="1159" custLinFactNeighborY="-96553">
        <dgm:presLayoutVars>
          <dgm:bulletEnabled val="1"/>
        </dgm:presLayoutVars>
      </dgm:prSet>
      <dgm:spPr/>
    </dgm:pt>
    <dgm:pt modelId="{116AA3EC-4810-40FF-824E-296C04F020F0}" type="pres">
      <dgm:prSet presAssocID="{1066C1D6-DF54-4CAA-AEB0-AFA80578B961}" presName="sibTrans" presStyleLbl="sibTrans2D1" presStyleIdx="1" presStyleCnt="4"/>
      <dgm:spPr/>
    </dgm:pt>
    <dgm:pt modelId="{04093BB2-0802-474A-B9B4-C37003593346}" type="pres">
      <dgm:prSet presAssocID="{1066C1D6-DF54-4CAA-AEB0-AFA80578B961}" presName="connectorText" presStyleLbl="sibTrans2D1" presStyleIdx="1" presStyleCnt="4"/>
      <dgm:spPr/>
    </dgm:pt>
    <dgm:pt modelId="{F8475BFD-39C7-412B-816D-C1FEBCA8043F}" type="pres">
      <dgm:prSet presAssocID="{65FD7117-7848-48CE-9AFE-B21C0411F8EE}" presName="node" presStyleLbl="node1" presStyleIdx="2" presStyleCnt="5" custLinFactNeighborX="16096" custLinFactNeighborY="-96966">
        <dgm:presLayoutVars>
          <dgm:bulletEnabled val="1"/>
        </dgm:presLayoutVars>
      </dgm:prSet>
      <dgm:spPr/>
    </dgm:pt>
    <dgm:pt modelId="{2FEE4F3F-C86F-4D47-BD10-F223547849C4}" type="pres">
      <dgm:prSet presAssocID="{822BCADB-3A3F-4B4D-ADB2-7274D71B9D2D}" presName="sibTrans" presStyleLbl="sibTrans2D1" presStyleIdx="2" presStyleCnt="4"/>
      <dgm:spPr/>
    </dgm:pt>
    <dgm:pt modelId="{BFC2139E-740C-4887-9494-A11B9A79185B}" type="pres">
      <dgm:prSet presAssocID="{822BCADB-3A3F-4B4D-ADB2-7274D71B9D2D}" presName="connectorText" presStyleLbl="sibTrans2D1" presStyleIdx="2" presStyleCnt="4"/>
      <dgm:spPr/>
    </dgm:pt>
    <dgm:pt modelId="{9D77131F-2D58-4668-9EE0-FE0100F9CD8E}" type="pres">
      <dgm:prSet presAssocID="{F0BF9690-D2CB-4947-800E-73BD811769AF}" presName="node" presStyleLbl="node1" presStyleIdx="3" presStyleCnt="5" custLinFactNeighborX="16221" custLinFactNeighborY="-98097">
        <dgm:presLayoutVars>
          <dgm:bulletEnabled val="1"/>
        </dgm:presLayoutVars>
      </dgm:prSet>
      <dgm:spPr/>
    </dgm:pt>
    <dgm:pt modelId="{668EB96B-622B-4EFD-BAC7-60895986708D}" type="pres">
      <dgm:prSet presAssocID="{D7E9A798-AD5C-4E8F-ACAB-44E09F545817}" presName="sibTrans" presStyleLbl="sibTrans2D1" presStyleIdx="3" presStyleCnt="4"/>
      <dgm:spPr/>
    </dgm:pt>
    <dgm:pt modelId="{0747C408-05B0-4F7B-B310-9D12D85FC44D}" type="pres">
      <dgm:prSet presAssocID="{D7E9A798-AD5C-4E8F-ACAB-44E09F545817}" presName="connectorText" presStyleLbl="sibTrans2D1" presStyleIdx="3" presStyleCnt="4"/>
      <dgm:spPr/>
    </dgm:pt>
    <dgm:pt modelId="{5A896C09-D75D-4B88-B536-61F78A1220F8}" type="pres">
      <dgm:prSet presAssocID="{1E8742CD-A75F-4D43-91E7-7696D8D51682}" presName="node" presStyleLbl="node1" presStyleIdx="4" presStyleCnt="5" custScaleX="97675" custLinFactY="-1187" custLinFactNeighborX="-3475" custLinFactNeighborY="-100000">
        <dgm:presLayoutVars>
          <dgm:bulletEnabled val="1"/>
        </dgm:presLayoutVars>
      </dgm:prSet>
      <dgm:spPr/>
    </dgm:pt>
  </dgm:ptLst>
  <dgm:cxnLst>
    <dgm:cxn modelId="{BE1C4714-87CD-4783-B2F4-E63EA92BB42E}" srcId="{443A5744-8D6B-4DC9-8D87-FCBBC505A15D}" destId="{F0BF9690-D2CB-4947-800E-73BD811769AF}" srcOrd="3" destOrd="0" parTransId="{0F1D0F27-4FF1-4F6D-8D1A-57484F1688A0}" sibTransId="{D7E9A798-AD5C-4E8F-ACAB-44E09F545817}"/>
    <dgm:cxn modelId="{89EB882D-4BB4-4ABE-AAC3-70492A321717}" srcId="{443A5744-8D6B-4DC9-8D87-FCBBC505A15D}" destId="{A573E36B-D1DE-426C-BD5C-F45475129907}" srcOrd="0" destOrd="0" parTransId="{E4C88D66-98FC-4953-90CE-86517193CDBA}" sibTransId="{7F222DC5-5302-474E-B21E-4F6FD1E57551}"/>
    <dgm:cxn modelId="{47046B5E-552F-47F4-BF76-4835BB059739}" type="presOf" srcId="{822BCADB-3A3F-4B4D-ADB2-7274D71B9D2D}" destId="{2FEE4F3F-C86F-4D47-BD10-F223547849C4}" srcOrd="0" destOrd="0" presId="urn:microsoft.com/office/officeart/2005/8/layout/process1"/>
    <dgm:cxn modelId="{5490FA41-B079-4549-9222-5440FEEFC9ED}" type="presOf" srcId="{A573E36B-D1DE-426C-BD5C-F45475129907}" destId="{BD484CD5-A2FA-4569-9525-AD35190DF546}" srcOrd="0" destOrd="0" presId="urn:microsoft.com/office/officeart/2005/8/layout/process1"/>
    <dgm:cxn modelId="{DD095F64-1FBE-4C05-BD49-5A4F0F195BF5}" srcId="{443A5744-8D6B-4DC9-8D87-FCBBC505A15D}" destId="{B3FC3B95-B173-4D01-A3FA-2FDD6D2B2638}" srcOrd="1" destOrd="0" parTransId="{C277FAEC-A7BF-4BB4-9258-BE46247F3E1A}" sibTransId="{1066C1D6-DF54-4CAA-AEB0-AFA80578B961}"/>
    <dgm:cxn modelId="{71917C44-9C47-4DF9-ADF5-190F11E6D2DC}" type="presOf" srcId="{822BCADB-3A3F-4B4D-ADB2-7274D71B9D2D}" destId="{BFC2139E-740C-4887-9494-A11B9A79185B}" srcOrd="1" destOrd="0" presId="urn:microsoft.com/office/officeart/2005/8/layout/process1"/>
    <dgm:cxn modelId="{72D02768-BD5D-4F02-B44D-7262942434CD}" type="presOf" srcId="{B3FC3B95-B173-4D01-A3FA-2FDD6D2B2638}" destId="{1B1002BE-01CA-4331-9675-69DF58E35603}" srcOrd="0" destOrd="0" presId="urn:microsoft.com/office/officeart/2005/8/layout/process1"/>
    <dgm:cxn modelId="{838A984E-F29E-4868-8B88-E4C24EB51CAF}" type="presOf" srcId="{1E8742CD-A75F-4D43-91E7-7696D8D51682}" destId="{5A896C09-D75D-4B88-B536-61F78A1220F8}" srcOrd="0" destOrd="0" presId="urn:microsoft.com/office/officeart/2005/8/layout/process1"/>
    <dgm:cxn modelId="{DDC44D54-E8E0-430E-AFD8-95F548C3E7BB}" type="presOf" srcId="{7F222DC5-5302-474E-B21E-4F6FD1E57551}" destId="{B1329048-5C1C-4360-9FFE-9357EEEE748D}" srcOrd="0" destOrd="0" presId="urn:microsoft.com/office/officeart/2005/8/layout/process1"/>
    <dgm:cxn modelId="{E9809E5A-C2C2-46B5-9CE7-A144BCBABFFE}" type="presOf" srcId="{D7E9A798-AD5C-4E8F-ACAB-44E09F545817}" destId="{668EB96B-622B-4EFD-BAC7-60895986708D}" srcOrd="0" destOrd="0" presId="urn:microsoft.com/office/officeart/2005/8/layout/process1"/>
    <dgm:cxn modelId="{7E53BD93-151F-43E6-8ECB-E89FC210EAA4}" type="presOf" srcId="{443A5744-8D6B-4DC9-8D87-FCBBC505A15D}" destId="{4CC699B1-FB21-4CC0-9D71-DAA4E0D3F750}" srcOrd="0" destOrd="0" presId="urn:microsoft.com/office/officeart/2005/8/layout/process1"/>
    <dgm:cxn modelId="{FB868EA9-22B4-42FE-8209-41CC4A6225ED}" type="presOf" srcId="{D7E9A798-AD5C-4E8F-ACAB-44E09F545817}" destId="{0747C408-05B0-4F7B-B310-9D12D85FC44D}" srcOrd="1" destOrd="0" presId="urn:microsoft.com/office/officeart/2005/8/layout/process1"/>
    <dgm:cxn modelId="{DA3169C5-DEC0-40AA-B2D0-CD524F8BC854}" type="presOf" srcId="{1066C1D6-DF54-4CAA-AEB0-AFA80578B961}" destId="{04093BB2-0802-474A-B9B4-C37003593346}" srcOrd="1" destOrd="0" presId="urn:microsoft.com/office/officeart/2005/8/layout/process1"/>
    <dgm:cxn modelId="{D9B369C6-49AA-44B8-AE46-7836F213ABD4}" type="presOf" srcId="{1066C1D6-DF54-4CAA-AEB0-AFA80578B961}" destId="{116AA3EC-4810-40FF-824E-296C04F020F0}" srcOrd="0" destOrd="0" presId="urn:microsoft.com/office/officeart/2005/8/layout/process1"/>
    <dgm:cxn modelId="{F7B4FDD0-38B2-45BE-BBF6-AA3B2F6B6F12}" srcId="{443A5744-8D6B-4DC9-8D87-FCBBC505A15D}" destId="{1E8742CD-A75F-4D43-91E7-7696D8D51682}" srcOrd="4" destOrd="0" parTransId="{7FB88219-40CA-47BE-9C8C-4E6BB75434B4}" sibTransId="{8BC43064-ED5F-4796-89C7-B05BDB9BD6A4}"/>
    <dgm:cxn modelId="{700DE1E8-F81A-4FE3-A117-F8243D84706A}" srcId="{443A5744-8D6B-4DC9-8D87-FCBBC505A15D}" destId="{65FD7117-7848-48CE-9AFE-B21C0411F8EE}" srcOrd="2" destOrd="0" parTransId="{9EF8FDD5-F463-4C88-9386-71A7E9F5A256}" sibTransId="{822BCADB-3A3F-4B4D-ADB2-7274D71B9D2D}"/>
    <dgm:cxn modelId="{3CE619F0-13C9-489F-AD06-022FE25D6DE6}" type="presOf" srcId="{65FD7117-7848-48CE-9AFE-B21C0411F8EE}" destId="{F8475BFD-39C7-412B-816D-C1FEBCA8043F}" srcOrd="0" destOrd="0" presId="urn:microsoft.com/office/officeart/2005/8/layout/process1"/>
    <dgm:cxn modelId="{9FBA77F1-D29B-4679-93CE-6EF7F7572290}" type="presOf" srcId="{F0BF9690-D2CB-4947-800E-73BD811769AF}" destId="{9D77131F-2D58-4668-9EE0-FE0100F9CD8E}" srcOrd="0" destOrd="0" presId="urn:microsoft.com/office/officeart/2005/8/layout/process1"/>
    <dgm:cxn modelId="{A28DA2F5-1D61-4A19-A542-E31104FB079C}" type="presOf" srcId="{7F222DC5-5302-474E-B21E-4F6FD1E57551}" destId="{E0AA073E-F49B-40A4-9A57-04DF8F2A5BB8}" srcOrd="1" destOrd="0" presId="urn:microsoft.com/office/officeart/2005/8/layout/process1"/>
    <dgm:cxn modelId="{9FB95EB5-7678-45B3-A98F-ACB786FD8BF3}" type="presParOf" srcId="{4CC699B1-FB21-4CC0-9D71-DAA4E0D3F750}" destId="{BD484CD5-A2FA-4569-9525-AD35190DF546}" srcOrd="0" destOrd="0" presId="urn:microsoft.com/office/officeart/2005/8/layout/process1"/>
    <dgm:cxn modelId="{198DD40A-9A26-4114-B7E7-DDFCDA45D05D}" type="presParOf" srcId="{4CC699B1-FB21-4CC0-9D71-DAA4E0D3F750}" destId="{B1329048-5C1C-4360-9FFE-9357EEEE748D}" srcOrd="1" destOrd="0" presId="urn:microsoft.com/office/officeart/2005/8/layout/process1"/>
    <dgm:cxn modelId="{BE42B9DF-D57D-40B6-A98B-9B55B3E8D00E}" type="presParOf" srcId="{B1329048-5C1C-4360-9FFE-9357EEEE748D}" destId="{E0AA073E-F49B-40A4-9A57-04DF8F2A5BB8}" srcOrd="0" destOrd="0" presId="urn:microsoft.com/office/officeart/2005/8/layout/process1"/>
    <dgm:cxn modelId="{2746B2E4-52EC-4894-9115-466307189879}" type="presParOf" srcId="{4CC699B1-FB21-4CC0-9D71-DAA4E0D3F750}" destId="{1B1002BE-01CA-4331-9675-69DF58E35603}" srcOrd="2" destOrd="0" presId="urn:microsoft.com/office/officeart/2005/8/layout/process1"/>
    <dgm:cxn modelId="{E51F32B6-511E-4026-AE15-30596B72E512}" type="presParOf" srcId="{4CC699B1-FB21-4CC0-9D71-DAA4E0D3F750}" destId="{116AA3EC-4810-40FF-824E-296C04F020F0}" srcOrd="3" destOrd="0" presId="urn:microsoft.com/office/officeart/2005/8/layout/process1"/>
    <dgm:cxn modelId="{27324482-4B58-411D-98CF-B13C23DF4754}" type="presParOf" srcId="{116AA3EC-4810-40FF-824E-296C04F020F0}" destId="{04093BB2-0802-474A-B9B4-C37003593346}" srcOrd="0" destOrd="0" presId="urn:microsoft.com/office/officeart/2005/8/layout/process1"/>
    <dgm:cxn modelId="{83066BB3-658B-4DFD-9867-F4544C9F6345}" type="presParOf" srcId="{4CC699B1-FB21-4CC0-9D71-DAA4E0D3F750}" destId="{F8475BFD-39C7-412B-816D-C1FEBCA8043F}" srcOrd="4" destOrd="0" presId="urn:microsoft.com/office/officeart/2005/8/layout/process1"/>
    <dgm:cxn modelId="{8FE13E7E-238A-4057-ADE6-5BD8D2BC4111}" type="presParOf" srcId="{4CC699B1-FB21-4CC0-9D71-DAA4E0D3F750}" destId="{2FEE4F3F-C86F-4D47-BD10-F223547849C4}" srcOrd="5" destOrd="0" presId="urn:microsoft.com/office/officeart/2005/8/layout/process1"/>
    <dgm:cxn modelId="{9F79176A-8FA8-4620-9B92-9F0E076DC11D}" type="presParOf" srcId="{2FEE4F3F-C86F-4D47-BD10-F223547849C4}" destId="{BFC2139E-740C-4887-9494-A11B9A79185B}" srcOrd="0" destOrd="0" presId="urn:microsoft.com/office/officeart/2005/8/layout/process1"/>
    <dgm:cxn modelId="{DBB6F7BB-2D5C-4FF6-91CC-1D2EC0BD7DC7}" type="presParOf" srcId="{4CC699B1-FB21-4CC0-9D71-DAA4E0D3F750}" destId="{9D77131F-2D58-4668-9EE0-FE0100F9CD8E}" srcOrd="6" destOrd="0" presId="urn:microsoft.com/office/officeart/2005/8/layout/process1"/>
    <dgm:cxn modelId="{8F1AEBA3-FCE5-48C5-A5BA-841DB38D4748}" type="presParOf" srcId="{4CC699B1-FB21-4CC0-9D71-DAA4E0D3F750}" destId="{668EB96B-622B-4EFD-BAC7-60895986708D}" srcOrd="7" destOrd="0" presId="urn:microsoft.com/office/officeart/2005/8/layout/process1"/>
    <dgm:cxn modelId="{67A9D07F-02C7-4BEF-BA04-D7DC69559B24}" type="presParOf" srcId="{668EB96B-622B-4EFD-BAC7-60895986708D}" destId="{0747C408-05B0-4F7B-B310-9D12D85FC44D}" srcOrd="0" destOrd="0" presId="urn:microsoft.com/office/officeart/2005/8/layout/process1"/>
    <dgm:cxn modelId="{F926F0F6-D470-448B-BE41-2A4E5E83D569}" type="presParOf" srcId="{4CC699B1-FB21-4CC0-9D71-DAA4E0D3F750}" destId="{5A896C09-D75D-4B88-B536-61F78A1220F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84CD5-A2FA-4569-9525-AD35190DF546}">
      <dsp:nvSpPr>
        <dsp:cNvPr id="0" name=""/>
        <dsp:cNvSpPr/>
      </dsp:nvSpPr>
      <dsp:spPr>
        <a:xfrm>
          <a:off x="1830" y="1148369"/>
          <a:ext cx="1820564" cy="109233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Planning</a:t>
          </a:r>
        </a:p>
      </dsp:txBody>
      <dsp:txXfrm>
        <a:off x="33823" y="1180362"/>
        <a:ext cx="1756578" cy="1028352"/>
      </dsp:txXfrm>
    </dsp:sp>
    <dsp:sp modelId="{B1329048-5C1C-4360-9FFE-9357EEEE748D}">
      <dsp:nvSpPr>
        <dsp:cNvPr id="0" name=""/>
        <dsp:cNvSpPr/>
      </dsp:nvSpPr>
      <dsp:spPr>
        <a:xfrm rot="68352">
          <a:off x="2007990" y="1494494"/>
          <a:ext cx="393621" cy="451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08002" y="1583620"/>
        <a:ext cx="275535" cy="270900"/>
      </dsp:txXfrm>
    </dsp:sp>
    <dsp:sp modelId="{1B1002BE-01CA-4331-9675-69DF58E35603}">
      <dsp:nvSpPr>
        <dsp:cNvPr id="0" name=""/>
        <dsp:cNvSpPr/>
      </dsp:nvSpPr>
      <dsp:spPr>
        <a:xfrm>
          <a:off x="2564931" y="1199337"/>
          <a:ext cx="1820564" cy="109233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Requirement Analysis</a:t>
          </a:r>
        </a:p>
      </dsp:txBody>
      <dsp:txXfrm>
        <a:off x="2596924" y="1231330"/>
        <a:ext cx="1756578" cy="1028352"/>
      </dsp:txXfrm>
    </dsp:sp>
    <dsp:sp modelId="{116AA3EC-4810-40FF-824E-296C04F020F0}">
      <dsp:nvSpPr>
        <dsp:cNvPr id="0" name=""/>
        <dsp:cNvSpPr/>
      </dsp:nvSpPr>
      <dsp:spPr>
        <a:xfrm rot="21594164">
          <a:off x="4594745" y="1517479"/>
          <a:ext cx="443611" cy="451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594745" y="1607892"/>
        <a:ext cx="310528" cy="270900"/>
      </dsp:txXfrm>
    </dsp:sp>
    <dsp:sp modelId="{F8475BFD-39C7-412B-816D-C1FEBCA8043F}">
      <dsp:nvSpPr>
        <dsp:cNvPr id="0" name=""/>
        <dsp:cNvSpPr/>
      </dsp:nvSpPr>
      <dsp:spPr>
        <a:xfrm>
          <a:off x="5222496" y="1194826"/>
          <a:ext cx="1820564" cy="1092338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Designing</a:t>
          </a:r>
        </a:p>
      </dsp:txBody>
      <dsp:txXfrm>
        <a:off x="5254489" y="1226819"/>
        <a:ext cx="1756578" cy="1028352"/>
      </dsp:txXfrm>
    </dsp:sp>
    <dsp:sp modelId="{2FEE4F3F-C86F-4D47-BD10-F223547849C4}">
      <dsp:nvSpPr>
        <dsp:cNvPr id="0" name=""/>
        <dsp:cNvSpPr/>
      </dsp:nvSpPr>
      <dsp:spPr>
        <a:xfrm rot="21583343">
          <a:off x="7225343" y="1509015"/>
          <a:ext cx="386446" cy="451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25344" y="1599596"/>
        <a:ext cx="270512" cy="270900"/>
      </dsp:txXfrm>
    </dsp:sp>
    <dsp:sp modelId="{9D77131F-2D58-4668-9EE0-FE0100F9CD8E}">
      <dsp:nvSpPr>
        <dsp:cNvPr id="0" name=""/>
        <dsp:cNvSpPr/>
      </dsp:nvSpPr>
      <dsp:spPr>
        <a:xfrm>
          <a:off x="7772197" y="1182471"/>
          <a:ext cx="1820564" cy="109233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Coding</a:t>
          </a:r>
        </a:p>
      </dsp:txBody>
      <dsp:txXfrm>
        <a:off x="7804190" y="1214464"/>
        <a:ext cx="1756578" cy="1028352"/>
      </dsp:txXfrm>
    </dsp:sp>
    <dsp:sp modelId="{668EB96B-622B-4EFD-BAC7-60895986708D}">
      <dsp:nvSpPr>
        <dsp:cNvPr id="0" name=""/>
        <dsp:cNvSpPr/>
      </dsp:nvSpPr>
      <dsp:spPr>
        <a:xfrm rot="21551335">
          <a:off x="9738945" y="1485740"/>
          <a:ext cx="309972" cy="451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738950" y="1576698"/>
        <a:ext cx="216980" cy="270900"/>
      </dsp:txXfrm>
    </dsp:sp>
    <dsp:sp modelId="{5A896C09-D75D-4B88-B536-61F78A1220F8}">
      <dsp:nvSpPr>
        <dsp:cNvPr id="0" name=""/>
        <dsp:cNvSpPr/>
      </dsp:nvSpPr>
      <dsp:spPr>
        <a:xfrm>
          <a:off x="10177557" y="1148718"/>
          <a:ext cx="1778236" cy="1092338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Testing</a:t>
          </a:r>
        </a:p>
      </dsp:txBody>
      <dsp:txXfrm>
        <a:off x="10209550" y="1180711"/>
        <a:ext cx="1714250" cy="1028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EF9B-B8F9-4BF5-8BD5-5655726D1C75}" type="datetimeFigureOut">
              <a:rPr lang="en-IN" smtClean="0"/>
              <a:t>2021-05-03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D71E3-08B0-4CBC-BB02-E1D6B308C7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0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9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8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9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CE70D7-25FB-4291-93A5-13ADD611414C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265D32D-7F90-4C62-BAD6-80C0EC9E0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3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E08EFC-5F1C-4B48-A8D8-6014C3E0B8E6}"/>
              </a:ext>
            </a:extLst>
          </p:cNvPr>
          <p:cNvSpPr txBox="1"/>
          <p:nvPr/>
        </p:nvSpPr>
        <p:spPr>
          <a:xfrm>
            <a:off x="2941674" y="130970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MAV$HOP</a:t>
            </a:r>
            <a:endParaRPr lang="en-US" sz="440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87051-5CFC-4CE7-84CB-66FE6418FC79}"/>
              </a:ext>
            </a:extLst>
          </p:cNvPr>
          <p:cNvSpPr txBox="1"/>
          <p:nvPr/>
        </p:nvSpPr>
        <p:spPr>
          <a:xfrm>
            <a:off x="2615662" y="705291"/>
            <a:ext cx="7648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CSE-5324 –Software Engineering Analysis and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B020-869E-41F1-97B4-FA85A6ACB253}"/>
              </a:ext>
            </a:extLst>
          </p:cNvPr>
          <p:cNvSpPr txBox="1"/>
          <p:nvPr/>
        </p:nvSpPr>
        <p:spPr>
          <a:xfrm>
            <a:off x="3586481" y="2370580"/>
            <a:ext cx="3888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TEAM-2-Smartinis</a:t>
            </a:r>
          </a:p>
          <a:p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Iteration-3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EDBC0-1564-4A7E-972B-0C2130DF0AC0}"/>
              </a:ext>
            </a:extLst>
          </p:cNvPr>
          <p:cNvSpPr txBox="1"/>
          <p:nvPr/>
        </p:nvSpPr>
        <p:spPr>
          <a:xfrm>
            <a:off x="329609" y="3473534"/>
            <a:ext cx="4337641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Group Members:-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Neha Anil </a:t>
            </a:r>
            <a:r>
              <a:rPr lang="en-US" sz="2400" err="1">
                <a:latin typeface="Calibri" panose="020F0502020204030204" pitchFamily="34" charset="0"/>
                <a:cs typeface="Calibri" panose="020F0502020204030204" pitchFamily="34" charset="0"/>
              </a:rPr>
              <a:t>Shimpi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(Team captain)</a:t>
            </a:r>
          </a:p>
          <a:p>
            <a:r>
              <a:rPr lang="en-US" sz="2400">
                <a:latin typeface="Calibri"/>
                <a:cs typeface="Calibri"/>
              </a:rPr>
              <a:t>Sucharitha </a:t>
            </a:r>
            <a:r>
              <a:rPr lang="en-US" sz="2400" err="1">
                <a:latin typeface="Calibri"/>
                <a:cs typeface="Calibri"/>
              </a:rPr>
              <a:t>Cheenepalli</a:t>
            </a:r>
            <a:endParaRPr lang="en-US" sz="2400" err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Akshat Ashwin Shah</a:t>
            </a:r>
          </a:p>
          <a:p>
            <a:r>
              <a:rPr lang="en-US" sz="2400">
                <a:latin typeface="Calibri"/>
                <a:cs typeface="Calibri"/>
              </a:rPr>
              <a:t>Sushmitha Srinath </a:t>
            </a:r>
            <a:r>
              <a:rPr lang="en-US" sz="2400" err="1">
                <a:latin typeface="Calibri"/>
                <a:cs typeface="Calibri"/>
              </a:rPr>
              <a:t>Kenkare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Rupal Ravindra Godbole</a:t>
            </a:r>
          </a:p>
          <a:p>
            <a:r>
              <a:rPr lang="en-US" sz="2400">
                <a:latin typeface="Calibri"/>
                <a:cs typeface="Calibri"/>
              </a:rPr>
              <a:t>Sai Sravanthi </a:t>
            </a:r>
            <a:r>
              <a:rPr lang="en-US" sz="2400" err="1">
                <a:latin typeface="Calibri"/>
                <a:cs typeface="Calibri"/>
              </a:rPr>
              <a:t>Podilli</a:t>
            </a:r>
            <a:endParaRPr lang="en-US" sz="24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88ECA-3EDE-4148-8AC1-B060505E0AA3}"/>
              </a:ext>
            </a:extLst>
          </p:cNvPr>
          <p:cNvSpPr txBox="1"/>
          <p:nvPr/>
        </p:nvSpPr>
        <p:spPr>
          <a:xfrm>
            <a:off x="8057424" y="6058857"/>
            <a:ext cx="388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alibri" panose="020F0502020204030204" pitchFamily="34" charset="0"/>
                <a:cs typeface="Calibri" panose="020F0502020204030204" pitchFamily="34" charset="0"/>
              </a:rPr>
              <a:t>Instructor: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Dr. Michael F. Siok</a:t>
            </a:r>
          </a:p>
        </p:txBody>
      </p:sp>
    </p:spTree>
    <p:extLst>
      <p:ext uri="{BB962C8B-B14F-4D97-AF65-F5344CB8AC3E}">
        <p14:creationId xmlns:p14="http://schemas.microsoft.com/office/powerpoint/2010/main" val="17153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241012" y="224639"/>
            <a:ext cx="7619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Requirement To Use Case Traceability Matrix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6FB641-C648-48B1-9E50-A60F8F1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7554" y="1085084"/>
            <a:ext cx="2557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E9A8C2E-8522-42FE-B03C-CF196FA33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732" y="933855"/>
            <a:ext cx="8910536" cy="483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C60DC-C8B2-4E01-B749-96F872FBF746}"/>
              </a:ext>
            </a:extLst>
          </p:cNvPr>
          <p:cNvSpPr txBox="1"/>
          <p:nvPr/>
        </p:nvSpPr>
        <p:spPr>
          <a:xfrm>
            <a:off x="1506422" y="5830604"/>
            <a:ext cx="5166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 : Priority weight 1 is the highest priority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653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1A9D48-E64E-45D6-B3E3-CC6BEA74E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5645"/>
              </p:ext>
            </p:extLst>
          </p:nvPr>
        </p:nvGraphicFramePr>
        <p:xfrm>
          <a:off x="639050" y="962991"/>
          <a:ext cx="10903225" cy="5162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00">
                  <a:extLst>
                    <a:ext uri="{9D8B030D-6E8A-4147-A177-3AD203B41FA5}">
                      <a16:colId xmlns:a16="http://schemas.microsoft.com/office/drawing/2014/main" val="4193065462"/>
                    </a:ext>
                  </a:extLst>
                </a:gridCol>
                <a:gridCol w="837303">
                  <a:extLst>
                    <a:ext uri="{9D8B030D-6E8A-4147-A177-3AD203B41FA5}">
                      <a16:colId xmlns:a16="http://schemas.microsoft.com/office/drawing/2014/main" val="3725897018"/>
                    </a:ext>
                  </a:extLst>
                </a:gridCol>
                <a:gridCol w="1688747">
                  <a:extLst>
                    <a:ext uri="{9D8B030D-6E8A-4147-A177-3AD203B41FA5}">
                      <a16:colId xmlns:a16="http://schemas.microsoft.com/office/drawing/2014/main" val="3808993601"/>
                    </a:ext>
                  </a:extLst>
                </a:gridCol>
                <a:gridCol w="2147525">
                  <a:extLst>
                    <a:ext uri="{9D8B030D-6E8A-4147-A177-3AD203B41FA5}">
                      <a16:colId xmlns:a16="http://schemas.microsoft.com/office/drawing/2014/main" val="1385700694"/>
                    </a:ext>
                  </a:extLst>
                </a:gridCol>
                <a:gridCol w="1816314">
                  <a:extLst>
                    <a:ext uri="{9D8B030D-6E8A-4147-A177-3AD203B41FA5}">
                      <a16:colId xmlns:a16="http://schemas.microsoft.com/office/drawing/2014/main" val="2954634869"/>
                    </a:ext>
                  </a:extLst>
                </a:gridCol>
                <a:gridCol w="1623998">
                  <a:extLst>
                    <a:ext uri="{9D8B030D-6E8A-4147-A177-3AD203B41FA5}">
                      <a16:colId xmlns:a16="http://schemas.microsoft.com/office/drawing/2014/main" val="4019105540"/>
                    </a:ext>
                  </a:extLst>
                </a:gridCol>
                <a:gridCol w="1768238">
                  <a:extLst>
                    <a:ext uri="{9D8B030D-6E8A-4147-A177-3AD203B41FA5}">
                      <a16:colId xmlns:a16="http://schemas.microsoft.com/office/drawing/2014/main" val="3485926871"/>
                    </a:ext>
                  </a:extLst>
                </a:gridCol>
              </a:tblGrid>
              <a:tr h="457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Case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Priority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Effort (Person - weeks)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Depends On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1</a:t>
                      </a:r>
                    </a:p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(03/10/2021)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2 (04/05/2021)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Iteration 3 (05/03/2021)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664677399"/>
                  </a:ext>
                </a:extLst>
              </a:tr>
              <a:tr h="3311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42669514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4283805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617283481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7036233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89814302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UC3.1.1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12112382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348615107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280170659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198658425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196997150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1666410413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UC5.3.1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31112988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UC5.4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220857044"/>
                  </a:ext>
                </a:extLst>
              </a:tr>
              <a:tr h="257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2739649808"/>
                  </a:ext>
                </a:extLst>
              </a:tr>
              <a:tr h="446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Effort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251179"/>
                  </a:ext>
                </a:extLst>
              </a:tr>
              <a:tr h="4559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PW = 5 Hrs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marL="6350" marR="6350" marT="63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130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anchor="b"/>
                </a:tc>
                <a:extLst>
                  <a:ext uri="{0D108BD9-81ED-4DB2-BD59-A6C34878D82A}">
                    <a16:rowId xmlns:a16="http://schemas.microsoft.com/office/drawing/2014/main" val="34863188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80CC80-06ED-4307-AAC6-75B91A57A84F}"/>
              </a:ext>
            </a:extLst>
          </p:cNvPr>
          <p:cNvSpPr txBox="1"/>
          <p:nvPr/>
        </p:nvSpPr>
        <p:spPr>
          <a:xfrm>
            <a:off x="3886200" y="105334"/>
            <a:ext cx="41433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Increment Matrix</a:t>
            </a:r>
          </a:p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9CEFA-61A8-42C5-B17A-1A5ED1A73E99}"/>
              </a:ext>
            </a:extLst>
          </p:cNvPr>
          <p:cNvSpPr txBox="1"/>
          <p:nvPr/>
        </p:nvSpPr>
        <p:spPr>
          <a:xfrm>
            <a:off x="536714" y="6315550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PW = 180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432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CE8259-C94F-4B60-8328-AFEF5298C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97467"/>
              </p:ext>
            </p:extLst>
          </p:nvPr>
        </p:nvGraphicFramePr>
        <p:xfrm>
          <a:off x="619760" y="1371600"/>
          <a:ext cx="5659120" cy="5173972"/>
        </p:xfrm>
        <a:graphic>
          <a:graphicData uri="http://schemas.openxmlformats.org/drawingml/2006/table">
            <a:tbl>
              <a:tblPr/>
              <a:tblGrid>
                <a:gridCol w="2829560">
                  <a:extLst>
                    <a:ext uri="{9D8B030D-6E8A-4147-A177-3AD203B41FA5}">
                      <a16:colId xmlns:a16="http://schemas.microsoft.com/office/drawing/2014/main" val="1614478365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1741893279"/>
                    </a:ext>
                  </a:extLst>
                </a:gridCol>
              </a:tblGrid>
              <a:tr h="56092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the main page and wants to register for the application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82071"/>
                  </a:ext>
                </a:extLst>
              </a:tr>
              <a:tr h="3355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941996"/>
                  </a:ext>
                </a:extLst>
              </a:tr>
              <a:tr h="371660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user selects the ‘Register’ button on the App.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User enter all his details and click on register button.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is redirected to the ‘Login’ page and is prompted to login.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 main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2. 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 is redirected to Register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*4.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 validates all the data entered by user and create a new entry into the database if no error is found and redirected to “login” 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52727"/>
                  </a:ext>
                </a:extLst>
              </a:tr>
              <a:tr h="56092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User is registered for application and can login.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81894" marR="81894" marT="40947" marB="40947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603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03AC35-3B71-400A-A585-7FE466859F41}"/>
              </a:ext>
            </a:extLst>
          </p:cNvPr>
          <p:cNvSpPr txBox="1"/>
          <p:nvPr/>
        </p:nvSpPr>
        <p:spPr>
          <a:xfrm>
            <a:off x="619760" y="8861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EUC1: Register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71A5C-FB12-463E-B81F-40982E90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889" y="1371600"/>
            <a:ext cx="2215461" cy="490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539935" y="761302"/>
            <a:ext cx="32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EUC2: Login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9B8B0A-3CC4-4C2A-96E7-038D584AA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44961"/>
              </p:ext>
            </p:extLst>
          </p:nvPr>
        </p:nvGraphicFramePr>
        <p:xfrm>
          <a:off x="539935" y="1130634"/>
          <a:ext cx="4836777" cy="5488304"/>
        </p:xfrm>
        <a:graphic>
          <a:graphicData uri="http://schemas.openxmlformats.org/drawingml/2006/table">
            <a:tbl>
              <a:tblPr/>
              <a:tblGrid>
                <a:gridCol w="2437986">
                  <a:extLst>
                    <a:ext uri="{9D8B030D-6E8A-4147-A177-3AD203B41FA5}">
                      <a16:colId xmlns:a16="http://schemas.microsoft.com/office/drawing/2014/main" val="3099212948"/>
                    </a:ext>
                  </a:extLst>
                </a:gridCol>
                <a:gridCol w="2398791">
                  <a:extLst>
                    <a:ext uri="{9D8B030D-6E8A-4147-A177-3AD203B41FA5}">
                      <a16:colId xmlns:a16="http://schemas.microsoft.com/office/drawing/2014/main" val="385921296"/>
                    </a:ext>
                  </a:extLst>
                </a:gridCol>
              </a:tblGrid>
              <a:tr h="22361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 dirty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 User must be registered into MavShop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9649"/>
                  </a:ext>
                </a:extLst>
              </a:tr>
              <a:tr h="2236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15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 dirty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8140"/>
                  </a:ext>
                </a:extLst>
              </a:tr>
              <a:tr h="3211596">
                <a:tc>
                  <a:txBody>
                    <a:bodyPr/>
                    <a:lstStyle/>
                    <a:p>
                      <a:pPr algn="l" rtl="0" fontAlgn="base"/>
                      <a:endParaRPr lang="en-US" sz="1150" b="1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100" b="1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1. 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enters their credentials and clicks on ‘Sign in’ button.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5. 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user is redirected to the ‘Categories’ page.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 </a:t>
                      </a:r>
                      <a:endParaRPr lang="en-US" sz="12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 dirty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System displays the login page. </a:t>
                      </a:r>
                    </a:p>
                    <a:p>
                      <a:pPr algn="l" rtl="0" fontAlgn="base"/>
                      <a:endParaRPr lang="en-US" sz="1150" b="0" i="0" dirty="0">
                        <a:effectLst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</a:endParaRPr>
                    </a:p>
                    <a:p>
                      <a:pPr algn="l" rtl="0" fontAlgn="base"/>
                      <a:endParaRPr lang="en-US" sz="115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50" b="1" i="0" dirty="0">
                          <a:effectLst/>
                          <a:latin typeface="Calibri"/>
                        </a:rPr>
                        <a:t>*2. 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System</a:t>
                      </a:r>
                      <a:r>
                        <a:rPr lang="en-US" sz="1150" b="1" i="0" dirty="0">
                          <a:effectLst/>
                          <a:latin typeface="Calibri"/>
                        </a:rPr>
                        <a:t> 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will validate user input and display the following: </a:t>
                      </a:r>
                    </a:p>
                    <a:p>
                      <a:pPr algn="l" rtl="0" fontAlgn="base"/>
                      <a:endParaRPr lang="en-US" sz="1150" b="0" i="0" dirty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/>
                      </a:pPr>
                      <a:r>
                        <a:rPr lang="en-US" sz="1150" b="0" i="0" dirty="0">
                          <a:effectLst/>
                          <a:latin typeface="Calibri"/>
                        </a:rPr>
                        <a:t>If the login credentials don’t match, user will be showed “User not found! Please Register” message. </a:t>
                      </a:r>
                    </a:p>
                    <a:p>
                      <a:pPr algn="just" rtl="0" fontAlgn="base"/>
                      <a:endParaRPr lang="en-US" sz="1150" b="0" i="0" dirty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2"/>
                      </a:pPr>
                      <a:r>
                        <a:rPr lang="en-US" sz="1150" b="0" i="0" dirty="0">
                          <a:effectLst/>
                          <a:latin typeface="Calibri"/>
                        </a:rPr>
                        <a:t>If the user puts any email id other than UTA email address he will be displayed with message saying “Invalid email id. Please use UTA email address”. </a:t>
                      </a:r>
                    </a:p>
                    <a:p>
                      <a:pPr algn="just" rtl="0" fontAlgn="base"/>
                      <a:endParaRPr lang="en-US" sz="1150" b="0" i="0" dirty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3"/>
                      </a:pPr>
                      <a:r>
                        <a:rPr lang="en-US" sz="1150" b="0" i="0" dirty="0">
                          <a:effectLst/>
                          <a:latin typeface="Calibri"/>
                        </a:rPr>
                        <a:t> If the login credentials match system, then user will be redirected to app homepage. </a:t>
                      </a:r>
                    </a:p>
                    <a:p>
                      <a:pPr algn="l" rtl="0" fontAlgn="base"/>
                      <a:endParaRPr lang="en-US" sz="1150" b="0" i="0" dirty="0">
                        <a:effectLst/>
                      </a:endParaRPr>
                    </a:p>
                    <a:p>
                      <a:pPr algn="just" rtl="0" fontAlgn="base">
                        <a:buFont typeface="+mj-lt"/>
                        <a:buAutoNum type="arabicPeriod" startAt="4"/>
                      </a:pPr>
                      <a:r>
                        <a:rPr lang="en-US" sz="1150" b="0" i="0" dirty="0">
                          <a:effectLst/>
                          <a:latin typeface="Calibri"/>
                        </a:rPr>
                        <a:t>If user forgets the password, he will be asked to reset password. </a:t>
                      </a:r>
                    </a:p>
                    <a:p>
                      <a:pPr algn="just" rtl="0" fontAlgn="base"/>
                      <a:endParaRPr lang="en-US" sz="1150" b="0" i="0" dirty="0">
                        <a:effectLst/>
                      </a:endParaRPr>
                    </a:p>
                    <a:p>
                      <a:pPr algn="just" rtl="0" fontAlgn="base"/>
                      <a:r>
                        <a:rPr lang="en-US" sz="1150" b="0" i="0" dirty="0">
                          <a:effectLst/>
                          <a:latin typeface="Calibri"/>
                        </a:rPr>
                        <a:t> 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191163"/>
                  </a:ext>
                </a:extLst>
              </a:tr>
              <a:tr h="36831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150" b="1" i="0" dirty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150" b="0" i="0" dirty="0">
                          <a:effectLst/>
                          <a:latin typeface="Calibri"/>
                        </a:rPr>
                        <a:t> User must be provided with the Categories page which displays various product categories. </a:t>
                      </a:r>
                    </a:p>
                  </a:txBody>
                  <a:tcPr marL="53816" marR="53816" marT="26908" marB="2690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4374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91A286B-BC98-4914-8094-547BCC8A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73" y="1269818"/>
            <a:ext cx="2330416" cy="49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7"/>
            <a:ext cx="9230089" cy="733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03FE8-41AA-47BE-9935-767033D25EBB}"/>
              </a:ext>
            </a:extLst>
          </p:cNvPr>
          <p:cNvSpPr txBox="1"/>
          <p:nvPr/>
        </p:nvSpPr>
        <p:spPr>
          <a:xfrm>
            <a:off x="277929" y="981293"/>
            <a:ext cx="46393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EUC3.1: View and Select Item to Purchase from the Listing 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DC39BB-3EC8-441E-8C7A-207687A1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10547"/>
              </p:ext>
            </p:extLst>
          </p:nvPr>
        </p:nvGraphicFramePr>
        <p:xfrm>
          <a:off x="163285" y="1741714"/>
          <a:ext cx="5386058" cy="4168771"/>
        </p:xfrm>
        <a:graphic>
          <a:graphicData uri="http://schemas.openxmlformats.org/drawingml/2006/table">
            <a:tbl>
              <a:tblPr/>
              <a:tblGrid>
                <a:gridCol w="2693029">
                  <a:extLst>
                    <a:ext uri="{9D8B030D-6E8A-4147-A177-3AD203B41FA5}">
                      <a16:colId xmlns:a16="http://schemas.microsoft.com/office/drawing/2014/main" val="669735193"/>
                    </a:ext>
                  </a:extLst>
                </a:gridCol>
                <a:gridCol w="2693029">
                  <a:extLst>
                    <a:ext uri="{9D8B030D-6E8A-4147-A177-3AD203B41FA5}">
                      <a16:colId xmlns:a16="http://schemas.microsoft.com/office/drawing/2014/main" val="2231531065"/>
                    </a:ext>
                  </a:extLst>
                </a:gridCol>
              </a:tblGrid>
              <a:tr h="37825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Use case assumes that the user is on Categories Page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2628"/>
                  </a:ext>
                </a:extLst>
              </a:tr>
              <a:tr h="23816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35873"/>
                  </a:ext>
                </a:extLst>
              </a:tr>
              <a:tr h="2299607">
                <a:tc>
                  <a:txBody>
                    <a:bodyPr/>
                    <a:lstStyle/>
                    <a:p>
                      <a:pPr algn="l" rtl="0" fontAlgn="base"/>
                      <a:endParaRPr lang="en-US" sz="1400" b="1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1.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buyer clicks on the product of their interest.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3.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 buyer is redirected to ‘Product Information’ page of the selected product.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the product categories.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*2.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should fetch the products of the selected category from the database.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01298"/>
                  </a:ext>
                </a:extLst>
              </a:tr>
              <a:tr h="35023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User should be able to select any product which he wants to buy.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9706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3B3291D-EE5B-40D8-A2F6-DCE46B1D9A26}"/>
              </a:ext>
            </a:extLst>
          </p:cNvPr>
          <p:cNvSpPr/>
          <p:nvPr/>
        </p:nvSpPr>
        <p:spPr>
          <a:xfrm>
            <a:off x="8260079" y="2771329"/>
            <a:ext cx="693420" cy="3657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3B6D6-0B10-408E-99D7-44C1BDAD4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1713"/>
            <a:ext cx="1964132" cy="4168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80DAEE-780E-4289-869E-B987329D2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10" y="1516949"/>
            <a:ext cx="2086404" cy="43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7"/>
            <a:ext cx="9230089" cy="733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1074401" y="962320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EUC3.1.2: Enter Payment Information and Pay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758545-2BEF-426F-829C-6378F34F7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83131"/>
              </p:ext>
            </p:extLst>
          </p:nvPr>
        </p:nvGraphicFramePr>
        <p:xfrm>
          <a:off x="1154229" y="1290829"/>
          <a:ext cx="5862320" cy="5394787"/>
        </p:xfrm>
        <a:graphic>
          <a:graphicData uri="http://schemas.openxmlformats.org/drawingml/2006/table">
            <a:tbl>
              <a:tblPr/>
              <a:tblGrid>
                <a:gridCol w="2931160">
                  <a:extLst>
                    <a:ext uri="{9D8B030D-6E8A-4147-A177-3AD203B41FA5}">
                      <a16:colId xmlns:a16="http://schemas.microsoft.com/office/drawing/2014/main" val="669735193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2231531065"/>
                    </a:ext>
                  </a:extLst>
                </a:gridCol>
              </a:tblGrid>
              <a:tr h="36739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Precondition: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 Use case assumes that the user has selected the product he wants to buy.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162628"/>
                  </a:ext>
                </a:extLst>
              </a:tr>
              <a:tr h="20846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2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35873"/>
                  </a:ext>
                </a:extLst>
              </a:tr>
              <a:tr h="3820917">
                <a:tc>
                  <a:txBody>
                    <a:bodyPr/>
                    <a:lstStyle/>
                    <a:p>
                      <a:pPr algn="l" rtl="0" fontAlgn="base"/>
                      <a:endParaRPr lang="en-US" sz="1200" b="1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buyer clicks on the ‘Buy Now’ button on the ‘Product Information’ page.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3. 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User enters the payment details and clicks on submit button.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5.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buyer clicks on ‘Submit Payment’ and sees ‘Categories’ page.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* 0. 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System displays the product information to the product he wants to buy.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System displays the form to enter payment details of the user.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*4. 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System will validate the user card credentials and display the following: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>
                        <a:buFont typeface="+mj-lt"/>
                        <a:buAutoNum type="arabicPeriod"/>
                      </a:pPr>
                      <a:r>
                        <a:rPr lang="en-US" sz="1200" b="0" i="0" dirty="0">
                          <a:effectLst/>
                          <a:latin typeface="Calibri"/>
                        </a:rPr>
                        <a:t>If the card details entered are correct, user will be shown “Payment Successful” message. </a:t>
                      </a:r>
                    </a:p>
                    <a:p>
                      <a:pPr algn="l" rtl="0" fontAlgn="base">
                        <a:buFont typeface="+mj-lt"/>
                        <a:buAutoNum type="arabicPeriod" startAt="2"/>
                      </a:pPr>
                      <a:r>
                        <a:rPr lang="en-US" sz="1200" b="0" i="0" dirty="0">
                          <a:effectLst/>
                          <a:latin typeface="Calibri"/>
                        </a:rPr>
                        <a:t>If the card number is not 16-digit, user will be shown “Invalid Card Number” message. </a:t>
                      </a:r>
                    </a:p>
                    <a:p>
                      <a:pPr algn="l" rtl="0" fontAlgn="base">
                        <a:buFont typeface="+mj-lt"/>
                        <a:buAutoNum type="arabicPeriod" startAt="3"/>
                      </a:pPr>
                      <a:r>
                        <a:rPr lang="en-US" sz="1200" b="0" i="0" dirty="0">
                          <a:effectLst/>
                          <a:latin typeface="Calibri"/>
                        </a:rPr>
                        <a:t>If the card CVV number is not three-digit, user will be shown “Invalid CVV” message. </a:t>
                      </a: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200" b="0" i="0" dirty="0">
                        <a:effectLst/>
                        <a:latin typeface="Calibri"/>
                      </a:endParaRP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701298"/>
                  </a:ext>
                </a:extLst>
              </a:tr>
              <a:tr h="3464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200" b="1" i="0" dirty="0">
                          <a:effectLst/>
                          <a:latin typeface="Calibri"/>
                        </a:rPr>
                        <a:t>Postcondition:</a:t>
                      </a:r>
                      <a:r>
                        <a:rPr lang="en-US" sz="1200" b="0" i="0" dirty="0">
                          <a:effectLst/>
                          <a:latin typeface="Calibri"/>
                        </a:rPr>
                        <a:t> Product should be disabled from the product list. </a:t>
                      </a:r>
                    </a:p>
                  </a:txBody>
                  <a:tcPr marL="54465" marR="54465" marT="27232" marB="27232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69706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192128-BA57-4F86-B5BF-FF2B30711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304" y="1777457"/>
            <a:ext cx="2037062" cy="44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0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F48158-B664-4F42-B56E-8E055F7CF890}"/>
              </a:ext>
            </a:extLst>
          </p:cNvPr>
          <p:cNvSpPr txBox="1"/>
          <p:nvPr/>
        </p:nvSpPr>
        <p:spPr>
          <a:xfrm>
            <a:off x="583083" y="783264"/>
            <a:ext cx="31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EUC4: Enter Product Details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70A658-6441-4FFE-B36A-9AD9AA40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17753"/>
              </p:ext>
            </p:extLst>
          </p:nvPr>
        </p:nvGraphicFramePr>
        <p:xfrm>
          <a:off x="583083" y="1152596"/>
          <a:ext cx="5567680" cy="5513273"/>
        </p:xfrm>
        <a:graphic>
          <a:graphicData uri="http://schemas.openxmlformats.org/drawingml/2006/table">
            <a:tbl>
              <a:tblPr/>
              <a:tblGrid>
                <a:gridCol w="2783840">
                  <a:extLst>
                    <a:ext uri="{9D8B030D-6E8A-4147-A177-3AD203B41FA5}">
                      <a16:colId xmlns:a16="http://schemas.microsoft.com/office/drawing/2014/main" val="3295921432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614320838"/>
                    </a:ext>
                  </a:extLst>
                </a:gridCol>
              </a:tblGrid>
              <a:tr h="506193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Precondition: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This use case assumes user is on MavShop and wants to sell a product.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89287"/>
                  </a:ext>
                </a:extLst>
              </a:tr>
              <a:tr h="30733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427535"/>
                  </a:ext>
                </a:extLst>
              </a:tr>
              <a:tr h="3868764">
                <a:tc>
                  <a:txBody>
                    <a:bodyPr/>
                    <a:lstStyle/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seller clicks on the ‘Post’ button on the bottom navigation bar.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​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/>
                        </a:rPr>
                        <a:t> 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3. 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The user enters all the necessary details of the product and clicks the “submit” button.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5. 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seller clicks on the ‘Finish’ button and sees the ‘Categories’ page.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400" b="0" i="0" dirty="0">
                        <a:effectLst/>
                        <a:latin typeface="Calibri"/>
                      </a:endParaRP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the app pages with bottom navigation bar.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a page where user should fill up product details.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*4.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validates all the mandatory field information and details are inserted into database.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716877"/>
                  </a:ext>
                </a:extLst>
              </a:tr>
              <a:tr h="506193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User must see the product he added in the product listing. </a:t>
                      </a:r>
                    </a:p>
                  </a:txBody>
                  <a:tcPr marL="78755" marR="78755" marT="39378" marB="3937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4517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ED6A586-A609-40AF-A5E8-002518EA3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43" y="1597307"/>
            <a:ext cx="2235231" cy="471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0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240765" y="1122697"/>
            <a:ext cx="2585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EUC5: View User Profile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B12FA7-9313-47E8-A989-0F900B5CB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24891"/>
              </p:ext>
            </p:extLst>
          </p:nvPr>
        </p:nvGraphicFramePr>
        <p:xfrm>
          <a:off x="240765" y="1492029"/>
          <a:ext cx="4722084" cy="5188482"/>
        </p:xfrm>
        <a:graphic>
          <a:graphicData uri="http://schemas.openxmlformats.org/drawingml/2006/table">
            <a:tbl>
              <a:tblPr/>
              <a:tblGrid>
                <a:gridCol w="2361042">
                  <a:extLst>
                    <a:ext uri="{9D8B030D-6E8A-4147-A177-3AD203B41FA5}">
                      <a16:colId xmlns:a16="http://schemas.microsoft.com/office/drawing/2014/main" val="2471031736"/>
                    </a:ext>
                  </a:extLst>
                </a:gridCol>
                <a:gridCol w="2361042">
                  <a:extLst>
                    <a:ext uri="{9D8B030D-6E8A-4147-A177-3AD203B41FA5}">
                      <a16:colId xmlns:a16="http://schemas.microsoft.com/office/drawing/2014/main" val="3551948855"/>
                    </a:ext>
                  </a:extLst>
                </a:gridCol>
              </a:tblGrid>
              <a:tr h="607965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This use case assumes user wants to view Profile Page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091740"/>
                  </a:ext>
                </a:extLst>
              </a:tr>
              <a:tr h="36052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82501"/>
                  </a:ext>
                </a:extLst>
              </a:tr>
              <a:tr h="361202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the ‘Profile’ button on the bottom navigation bar.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completes viewing personal information and may visit any other page such as ‘Categories’.  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​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the app pages with bottom navigation bar.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displays the profile page where user’s personal details, order history and selling information are displayed.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51876"/>
                  </a:ext>
                </a:extLst>
              </a:tr>
              <a:tr h="607965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User must see the edited fields in the personal details.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235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BA46C9-D02F-40AC-B54C-27F310ED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37" y="1728206"/>
            <a:ext cx="2213806" cy="47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58324" y="98955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D231AA-8CA1-498E-B427-D4D4DBAEEE6D}"/>
              </a:ext>
            </a:extLst>
          </p:cNvPr>
          <p:cNvSpPr txBox="1"/>
          <p:nvPr/>
        </p:nvSpPr>
        <p:spPr>
          <a:xfrm>
            <a:off x="646583" y="926512"/>
            <a:ext cx="322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EUC5.1: Edit User Details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F497FE-BE68-4ADE-94F1-DEFA40F20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5316"/>
              </p:ext>
            </p:extLst>
          </p:nvPr>
        </p:nvGraphicFramePr>
        <p:xfrm>
          <a:off x="726121" y="1295844"/>
          <a:ext cx="6041074" cy="5188482"/>
        </p:xfrm>
        <a:graphic>
          <a:graphicData uri="http://schemas.openxmlformats.org/drawingml/2006/table">
            <a:tbl>
              <a:tblPr/>
              <a:tblGrid>
                <a:gridCol w="3020537">
                  <a:extLst>
                    <a:ext uri="{9D8B030D-6E8A-4147-A177-3AD203B41FA5}">
                      <a16:colId xmlns:a16="http://schemas.microsoft.com/office/drawing/2014/main" val="2118576525"/>
                    </a:ext>
                  </a:extLst>
                </a:gridCol>
                <a:gridCol w="3020537">
                  <a:extLst>
                    <a:ext uri="{9D8B030D-6E8A-4147-A177-3AD203B41FA5}">
                      <a16:colId xmlns:a16="http://schemas.microsoft.com/office/drawing/2014/main" val="351551680"/>
                    </a:ext>
                  </a:extLst>
                </a:gridCol>
              </a:tblGrid>
              <a:tr h="41025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53387"/>
                  </a:ext>
                </a:extLst>
              </a:tr>
              <a:tr h="4102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294683"/>
                  </a:ext>
                </a:extLst>
              </a:tr>
              <a:tr h="369226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the ‘edit information’ button provided on the ‘Profile’ page.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‘Done’ and sees the ‘Profile’ page. 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displays the user personal details.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validates the values and inserts the new values to the database.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075254"/>
                  </a:ext>
                </a:extLst>
              </a:tr>
              <a:tr h="67570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User must see the updated information on the Profile Page.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788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462EE4-4F9C-479B-A59D-7A81BA52A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63" y="1541745"/>
            <a:ext cx="2239847" cy="483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58324" y="98955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693624" y="964542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EUC5.2: View Purchase History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F5CCB6-68D8-4AF6-95EB-847E6BDC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60474"/>
              </p:ext>
            </p:extLst>
          </p:nvPr>
        </p:nvGraphicFramePr>
        <p:xfrm>
          <a:off x="721027" y="1333874"/>
          <a:ext cx="4913314" cy="5198640"/>
        </p:xfrm>
        <a:graphic>
          <a:graphicData uri="http://schemas.openxmlformats.org/drawingml/2006/table">
            <a:tbl>
              <a:tblPr/>
              <a:tblGrid>
                <a:gridCol w="2456657">
                  <a:extLst>
                    <a:ext uri="{9D8B030D-6E8A-4147-A177-3AD203B41FA5}">
                      <a16:colId xmlns:a16="http://schemas.microsoft.com/office/drawing/2014/main" val="1507672572"/>
                    </a:ext>
                  </a:extLst>
                </a:gridCol>
                <a:gridCol w="2456657">
                  <a:extLst>
                    <a:ext uri="{9D8B030D-6E8A-4147-A177-3AD203B41FA5}">
                      <a16:colId xmlns:a16="http://schemas.microsoft.com/office/drawing/2014/main" val="2881513869"/>
                    </a:ext>
                  </a:extLst>
                </a:gridCol>
              </a:tblGrid>
              <a:tr h="460296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22548"/>
                  </a:ext>
                </a:extLst>
              </a:tr>
              <a:tr h="46029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32311"/>
                  </a:ext>
                </a:extLst>
              </a:tr>
              <a:tr h="38177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‘Your  Orders’ button in the ‘Profile’ page.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completes viewing and sees ‘Profile’ page.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displays the user personal details.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System checks all the purchase history of that particular user from the database and return it to “purchase history” page.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63715"/>
                  </a:ext>
                </a:extLst>
              </a:tr>
              <a:tr h="460296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User has seen his purchase history up to date.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856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DEEC4C0-928A-495D-96AF-0F078396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31" y="1643605"/>
            <a:ext cx="2132816" cy="45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3D4B29-FB16-4081-B358-85F5610488B3}"/>
              </a:ext>
            </a:extLst>
          </p:cNvPr>
          <p:cNvSpPr txBox="1"/>
          <p:nvPr/>
        </p:nvSpPr>
        <p:spPr>
          <a:xfrm>
            <a:off x="2876550" y="709255"/>
            <a:ext cx="6286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7CD8A-A4D7-472E-99DE-16554E54F6F5}"/>
              </a:ext>
            </a:extLst>
          </p:cNvPr>
          <p:cNvSpPr txBox="1"/>
          <p:nvPr/>
        </p:nvSpPr>
        <p:spPr>
          <a:xfrm>
            <a:off x="1402410" y="1206667"/>
            <a:ext cx="9387179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Project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Overall Technical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High Level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Domain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Requirements Use Case Traceability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Increment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Expanded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Sequence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Domain Class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Demo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Task List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/>
                <a:cs typeface="Calibri"/>
              </a:rPr>
              <a:t>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303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3EA4A-DB22-47E4-933E-3537DA600B98}"/>
              </a:ext>
            </a:extLst>
          </p:cNvPr>
          <p:cNvSpPr txBox="1"/>
          <p:nvPr/>
        </p:nvSpPr>
        <p:spPr>
          <a:xfrm>
            <a:off x="393036" y="1052720"/>
            <a:ext cx="363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EUC5.3: View and Manage Selling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D8EE5F-9D42-4E4E-AF59-0F36AEBCF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70407"/>
              </p:ext>
            </p:extLst>
          </p:nvPr>
        </p:nvGraphicFramePr>
        <p:xfrm>
          <a:off x="539588" y="1481666"/>
          <a:ext cx="5149244" cy="4694470"/>
        </p:xfrm>
        <a:graphic>
          <a:graphicData uri="http://schemas.openxmlformats.org/drawingml/2006/table">
            <a:tbl>
              <a:tblPr/>
              <a:tblGrid>
                <a:gridCol w="2574622">
                  <a:extLst>
                    <a:ext uri="{9D8B030D-6E8A-4147-A177-3AD203B41FA5}">
                      <a16:colId xmlns:a16="http://schemas.microsoft.com/office/drawing/2014/main" val="980992256"/>
                    </a:ext>
                  </a:extLst>
                </a:gridCol>
                <a:gridCol w="2574622">
                  <a:extLst>
                    <a:ext uri="{9D8B030D-6E8A-4147-A177-3AD203B41FA5}">
                      <a16:colId xmlns:a16="http://schemas.microsoft.com/office/drawing/2014/main" val="1166706931"/>
                    </a:ext>
                  </a:extLst>
                </a:gridCol>
              </a:tblGrid>
              <a:tr h="56173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This use case assumes user is on Profile Page and wants to view Manage selling tab.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0726"/>
                  </a:ext>
                </a:extLst>
              </a:tr>
              <a:tr h="34105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81948"/>
                  </a:ext>
                </a:extLst>
              </a:tr>
              <a:tr h="32299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‘View and Manage Selling’ button in the ‘Profile’ page.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completes viewing and sees the ‘Profile’ page.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displays the Profile Page.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displays a page where all the products previously sold by the user and his active listings are displayed. 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39560"/>
                  </a:ext>
                </a:extLst>
              </a:tr>
              <a:tr h="561732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User has seen his Selling history and active listings up to date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287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3D3D431-C720-4203-B030-FF1EF2B5A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169" y="1676399"/>
            <a:ext cx="2137011" cy="45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289D8-77C7-4880-98C3-A811D9E82315}"/>
              </a:ext>
            </a:extLst>
          </p:cNvPr>
          <p:cNvSpPr txBox="1"/>
          <p:nvPr/>
        </p:nvSpPr>
        <p:spPr>
          <a:xfrm>
            <a:off x="1366791" y="90488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131054" y="1125597"/>
            <a:ext cx="456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EUC5.3.1: Delete Item from Listing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F2016C-0852-4FA0-94ED-37532AF77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03012"/>
              </p:ext>
            </p:extLst>
          </p:nvPr>
        </p:nvGraphicFramePr>
        <p:xfrm>
          <a:off x="131054" y="1514013"/>
          <a:ext cx="6307483" cy="4694468"/>
        </p:xfrm>
        <a:graphic>
          <a:graphicData uri="http://schemas.openxmlformats.org/drawingml/2006/table">
            <a:tbl>
              <a:tblPr/>
              <a:tblGrid>
                <a:gridCol w="2977946">
                  <a:extLst>
                    <a:ext uri="{9D8B030D-6E8A-4147-A177-3AD203B41FA5}">
                      <a16:colId xmlns:a16="http://schemas.microsoft.com/office/drawing/2014/main" val="2667497321"/>
                    </a:ext>
                  </a:extLst>
                </a:gridCol>
                <a:gridCol w="3329537">
                  <a:extLst>
                    <a:ext uri="{9D8B030D-6E8A-4147-A177-3AD203B41FA5}">
                      <a16:colId xmlns:a16="http://schemas.microsoft.com/office/drawing/2014/main" val="4070363250"/>
                    </a:ext>
                  </a:extLst>
                </a:gridCol>
              </a:tblGrid>
              <a:tr h="479364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Precondition: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This use case assumes user is on View and Manage Selling Page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56413"/>
                  </a:ext>
                </a:extLst>
              </a:tr>
              <a:tr h="47936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Actor: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MavShop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51508"/>
                  </a:ext>
                </a:extLst>
              </a:tr>
              <a:tr h="292578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1. 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 on the ‘Delete’ icon provided next to a product listed in the ‘View and Manage Selling’ page.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3.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confirms the deletion of the listing and sees the ‘View and Manage Selling’ page.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displays the active products listing.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*2.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System deletes the entry of that product from the database. 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79592"/>
                  </a:ext>
                </a:extLst>
              </a:tr>
              <a:tr h="809959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 panose="020F0502020204030204" pitchFamily="34" charset="0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 panose="020F0502020204030204" pitchFamily="34" charset="0"/>
                        </a:rPr>
                        <a:t> User must not see the deleted product in the products listing. </a:t>
                      </a:r>
                      <a:endParaRPr lang="en-US" sz="1400" b="0" i="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384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BF0720F-C9B9-4A03-B68A-6100966D8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00" y="1261036"/>
            <a:ext cx="2228637" cy="49193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FCB2049-91A8-4DD5-980D-2B57CADBE14D}"/>
              </a:ext>
            </a:extLst>
          </p:cNvPr>
          <p:cNvSpPr/>
          <p:nvPr/>
        </p:nvSpPr>
        <p:spPr>
          <a:xfrm rot="10800000">
            <a:off x="9718489" y="1648584"/>
            <a:ext cx="693420" cy="36576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8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AC2396-92A1-460B-A31D-62470ADE0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78602"/>
              </p:ext>
            </p:extLst>
          </p:nvPr>
        </p:nvGraphicFramePr>
        <p:xfrm>
          <a:off x="173004" y="1193018"/>
          <a:ext cx="5736038" cy="5330520"/>
        </p:xfrm>
        <a:graphic>
          <a:graphicData uri="http://schemas.openxmlformats.org/drawingml/2006/table">
            <a:tbl>
              <a:tblPr/>
              <a:tblGrid>
                <a:gridCol w="2868019">
                  <a:extLst>
                    <a:ext uri="{9D8B030D-6E8A-4147-A177-3AD203B41FA5}">
                      <a16:colId xmlns:a16="http://schemas.microsoft.com/office/drawing/2014/main" val="980992256"/>
                    </a:ext>
                  </a:extLst>
                </a:gridCol>
                <a:gridCol w="2868019">
                  <a:extLst>
                    <a:ext uri="{9D8B030D-6E8A-4147-A177-3AD203B41FA5}">
                      <a16:colId xmlns:a16="http://schemas.microsoft.com/office/drawing/2014/main" val="1166706931"/>
                    </a:ext>
                  </a:extLst>
                </a:gridCol>
              </a:tblGrid>
              <a:tr h="6176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Precondition: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This use case assumes user has forgotten the password and clicked on Forgot password link.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0726"/>
                  </a:ext>
                </a:extLst>
              </a:tr>
              <a:tr h="37662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Actor: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User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System: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MavShop 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81948"/>
                  </a:ext>
                </a:extLst>
              </a:tr>
              <a:tr h="3570419">
                <a:tc>
                  <a:txBody>
                    <a:bodyPr/>
                    <a:lstStyle/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1. 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TUCBW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the user clicks on ‘Forgot Password’ provided on ‘Login’ page. 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0" i="0" dirty="0">
                          <a:effectLst/>
                          <a:latin typeface="Calibri"/>
                        </a:rPr>
                        <a:t> 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3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. User enters the answer to security question and new password he wants to set and clicks on Submit 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0" i="0" dirty="0">
                          <a:effectLst/>
                          <a:latin typeface="Calibri"/>
                        </a:rPr>
                        <a:t>5. </a:t>
                      </a:r>
                      <a:r>
                        <a:rPr lang="en-IN" sz="1400" b="1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TUCEW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user clicks on ‘Reset Password’ and is redirected to ‘Login’ screen. </a:t>
                      </a:r>
                      <a:endParaRPr lang="en-US" sz="1400" b="0" i="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0. 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the Login UI page.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2. 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System displays the Reset -Password Page. </a:t>
                      </a: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algn="l" rtl="0" fontAlgn="base"/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1400" b="0" i="0" dirty="0">
                        <a:effectLst/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1400" b="1" i="0" dirty="0">
                          <a:effectLst/>
                          <a:latin typeface="Calibri"/>
                        </a:rPr>
                        <a:t>*4. 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New password is updated in the database.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39560"/>
                  </a:ext>
                </a:extLst>
              </a:tr>
              <a:tr h="617667"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dirty="0">
                          <a:effectLst/>
                          <a:latin typeface="Calibri"/>
                        </a:rPr>
                        <a:t>Postcondition: </a:t>
                      </a:r>
                      <a:r>
                        <a:rPr lang="en-US" sz="1400" b="0" i="0" dirty="0">
                          <a:effectLst/>
                          <a:latin typeface="Calibri"/>
                        </a:rPr>
                        <a:t> User must sign in to application with the new password which he just changed.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287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F73679-FD8A-4778-8245-CF917AC3B2BB}"/>
              </a:ext>
            </a:extLst>
          </p:cNvPr>
          <p:cNvSpPr txBox="1"/>
          <p:nvPr/>
        </p:nvSpPr>
        <p:spPr>
          <a:xfrm>
            <a:off x="173004" y="823686"/>
            <a:ext cx="3863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EUC6: Reset Forgotten Password</a:t>
            </a:r>
            <a:endParaRPr lang="en-IN" b="1" dirty="0"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5B91E-A9A2-41CE-83EA-726D92A6F414}"/>
              </a:ext>
            </a:extLst>
          </p:cNvPr>
          <p:cNvSpPr txBox="1"/>
          <p:nvPr/>
        </p:nvSpPr>
        <p:spPr>
          <a:xfrm>
            <a:off x="1366791" y="115800"/>
            <a:ext cx="887341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Expanded Use Cases (Contd.)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D0CC8-F100-4114-B315-F9A224C17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71" y="1343596"/>
            <a:ext cx="2313979" cy="50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9C53B-07A1-4F98-B9E8-FE57C7AF8B61}"/>
              </a:ext>
            </a:extLst>
          </p:cNvPr>
          <p:cNvSpPr txBox="1"/>
          <p:nvPr/>
        </p:nvSpPr>
        <p:spPr>
          <a:xfrm>
            <a:off x="4134757" y="197756"/>
            <a:ext cx="36276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 Light"/>
              </a:rPr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3C4EF-10D4-4D29-A933-7DA29D4F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169" y="757958"/>
            <a:ext cx="7399661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F1EE4-6BF9-4827-92FD-D5FB7F5F8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792251"/>
            <a:ext cx="6797629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6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8A3849-17AA-49F6-97CF-2FB7F807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757" y="170995"/>
            <a:ext cx="7592485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C9B70E-5863-4CA1-9001-1D4E576B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232916"/>
            <a:ext cx="7011378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31957-DB15-4834-AEEF-CD5DC298E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46" y="769389"/>
            <a:ext cx="8154107" cy="53192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39971DA-4DEF-49CD-A5D4-EF14E52C5281}"/>
              </a:ext>
            </a:extLst>
          </p:cNvPr>
          <p:cNvSpPr/>
          <p:nvPr/>
        </p:nvSpPr>
        <p:spPr>
          <a:xfrm>
            <a:off x="769620" y="967740"/>
            <a:ext cx="990600" cy="41148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7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6E1492-57C9-45E0-9170-02CE6E9B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80" y="1161853"/>
            <a:ext cx="7613040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1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54245-D34B-4F65-83FB-CCDC84DD0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33" y="834165"/>
            <a:ext cx="8237934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5C0D-7A39-46AF-B405-B5CAB16D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029" y="503767"/>
            <a:ext cx="5502021" cy="658284"/>
          </a:xfrm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A665B-F742-40B6-B376-E72A533B5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1447801"/>
            <a:ext cx="10868025" cy="4629149"/>
          </a:xfrm>
        </p:spPr>
        <p:txBody>
          <a:bodyPr/>
          <a:lstStyle/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Mav$hop is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an app which will facilitate user within UTA to sell or buy items when moving in/moving out of  the campus. 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Mav$hop helps user to purchase and sell an item.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 who wishes to sell an item will post the product on the app with necessary details.</a:t>
            </a:r>
          </a:p>
          <a:p>
            <a:pPr marL="457200" marR="0" lvl="0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User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Noto Sans Symbols"/>
                <a:cs typeface="Noto Sans Symbols"/>
              </a:rPr>
              <a:t> who buys an item will have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>categories like furniture, kitchenware, electronic and more to select from and proceed for payment.</a:t>
            </a: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Noto Sans Symbols"/>
              <a:cs typeface="Noto Sans Symbols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</a:pPr>
            <a:endParaRPr lang="en-US" sz="2800" dirty="0">
              <a:solidFill>
                <a:schemeClr val="tx1"/>
              </a:solidFill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27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497F69-8B71-4927-AC65-732BC8EA1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1204602"/>
            <a:ext cx="823074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F0EDF-847E-4F97-B059-D3C5F6FA8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223654"/>
            <a:ext cx="818311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7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2EEE0F-05DC-4C0F-ACD2-5A31F967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2" y="1119940"/>
            <a:ext cx="6866215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9EB8FE-E22A-4B90-8BB8-51E647738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6" y="704850"/>
            <a:ext cx="9134474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8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DEA6F2-7375-4E6A-979F-5AD18470D366}"/>
              </a:ext>
            </a:extLst>
          </p:cNvPr>
          <p:cNvSpPr txBox="1"/>
          <p:nvPr/>
        </p:nvSpPr>
        <p:spPr>
          <a:xfrm>
            <a:off x="3120838" y="27757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Domain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A9BFF-A595-45AF-A12E-EB3DD6139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862351"/>
            <a:ext cx="11487149" cy="587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DA9D98F-7D3A-4AEB-8B64-8194898C51BB}"/>
              </a:ext>
            </a:extLst>
          </p:cNvPr>
          <p:cNvSpPr txBox="1"/>
          <p:nvPr/>
        </p:nvSpPr>
        <p:spPr>
          <a:xfrm>
            <a:off x="4851918" y="2560320"/>
            <a:ext cx="2054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287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AC46C4-FB04-4037-B593-A72505F11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8716" y="74428"/>
            <a:ext cx="2825062" cy="56352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LIST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A6DDE8F-5200-43EA-BD0A-F5F332ACA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309919"/>
              </p:ext>
            </p:extLst>
          </p:nvPr>
        </p:nvGraphicFramePr>
        <p:xfrm>
          <a:off x="869433" y="780385"/>
          <a:ext cx="10198616" cy="5355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654">
                  <a:extLst>
                    <a:ext uri="{9D8B030D-6E8A-4147-A177-3AD203B41FA5}">
                      <a16:colId xmlns:a16="http://schemas.microsoft.com/office/drawing/2014/main" val="564880460"/>
                    </a:ext>
                  </a:extLst>
                </a:gridCol>
                <a:gridCol w="2544391">
                  <a:extLst>
                    <a:ext uri="{9D8B030D-6E8A-4147-A177-3AD203B41FA5}">
                      <a16:colId xmlns:a16="http://schemas.microsoft.com/office/drawing/2014/main" val="3722356350"/>
                    </a:ext>
                  </a:extLst>
                </a:gridCol>
                <a:gridCol w="2554917">
                  <a:extLst>
                    <a:ext uri="{9D8B030D-6E8A-4147-A177-3AD203B41FA5}">
                      <a16:colId xmlns:a16="http://schemas.microsoft.com/office/drawing/2014/main" val="353509415"/>
                    </a:ext>
                  </a:extLst>
                </a:gridCol>
                <a:gridCol w="2549654">
                  <a:extLst>
                    <a:ext uri="{9D8B030D-6E8A-4147-A177-3AD203B41FA5}">
                      <a16:colId xmlns:a16="http://schemas.microsoft.com/office/drawing/2014/main" val="1059195140"/>
                    </a:ext>
                  </a:extLst>
                </a:gridCol>
              </a:tblGrid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#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 Case 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Team Member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Iteration(Due by)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57374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Register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2403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Login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03/10/2021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917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Select Item 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/>
                          <a:cs typeface="Calibri"/>
                        </a:rPr>
                        <a:t>04/05/2021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75073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Select the item to purchase from the listing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9873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Seller Information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8924"/>
                  </a:ext>
                </a:extLst>
              </a:tr>
              <a:tr h="52453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UC3.1.2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Payment Information and Pay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4495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UC4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Enter Product Details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Sucharitha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58589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 User Profile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741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Edit User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Sravanthi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007276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Purchase History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Rupal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520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View and Manage Selling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Sushmitha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8867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Delete Item from Listings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Neha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180769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Logout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773568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UC6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0" i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Reset Forgotten 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Calibri"/>
                          <a:cs typeface="Calibri"/>
                        </a:rPr>
                        <a:t>Akshat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/>
                          <a:cs typeface="Calibri"/>
                        </a:rPr>
                        <a:t>05/03/2021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2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5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931D4-6257-447F-B628-C879547F3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954" y="394513"/>
            <a:ext cx="2264734" cy="6096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8FFDF-1A6A-4606-8A42-7D83A439156D}"/>
              </a:ext>
            </a:extLst>
          </p:cNvPr>
          <p:cNvSpPr txBox="1"/>
          <p:nvPr/>
        </p:nvSpPr>
        <p:spPr>
          <a:xfrm>
            <a:off x="457200" y="1219200"/>
            <a:ext cx="11247120" cy="39130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Mav$hop is an android application which aims at buying and selling of product within UTA.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Iteration 3 helped to learn: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 implementation of the rest of the project.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Detailed flow of events between components.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/>
                <a:cs typeface="Calibri"/>
              </a:rPr>
              <a:t> Hands-on coding of the functionality.</a:t>
            </a:r>
          </a:p>
          <a:p>
            <a:pPr lvl="1"/>
            <a:endParaRPr lang="en-US" sz="2400" dirty="0">
              <a:latin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Completed the coding and testing phases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9150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C437B2-B03C-4099-A3E5-C31EE825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375" y="3099240"/>
            <a:ext cx="9228201" cy="164592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753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1A974EF-1F10-403D-A2C4-CB6F9A7154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177963"/>
              </p:ext>
            </p:extLst>
          </p:nvPr>
        </p:nvGraphicFramePr>
        <p:xfrm>
          <a:off x="111760" y="1105214"/>
          <a:ext cx="11988800" cy="5600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Determining high level plan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5D77C-69C6-4630-89CC-0DE4A78CF329}"/>
              </a:ext>
            </a:extLst>
          </p:cNvPr>
          <p:cNvSpPr txBox="1"/>
          <p:nvPr/>
        </p:nvSpPr>
        <p:spPr>
          <a:xfrm>
            <a:off x="2468880" y="3612995"/>
            <a:ext cx="2570476" cy="2025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Gathering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Performing detailed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Analyzing needs to ensure end systems meets expectation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07E37-CD4A-4162-B25B-9249D2A07940}"/>
              </a:ext>
            </a:extLst>
          </p:cNvPr>
          <p:cNvSpPr txBox="1"/>
          <p:nvPr/>
        </p:nvSpPr>
        <p:spPr>
          <a:xfrm>
            <a:off x="4988559" y="3612995"/>
            <a:ext cx="246887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Describe features and operations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Includes design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9853E4-85B2-4494-BF21-C9DC0C52B522}"/>
              </a:ext>
            </a:extLst>
          </p:cNvPr>
          <p:cNvSpPr txBox="1"/>
          <p:nvPr/>
        </p:nvSpPr>
        <p:spPr>
          <a:xfrm>
            <a:off x="7559035" y="3612995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Actual code implementation.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B48D9-E1CA-4E13-9BFB-63470B3F1A25}"/>
              </a:ext>
            </a:extLst>
          </p:cNvPr>
          <p:cNvSpPr txBox="1"/>
          <p:nvPr/>
        </p:nvSpPr>
        <p:spPr>
          <a:xfrm>
            <a:off x="9829798" y="351536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Finding any issues in the end system.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F2928B-842B-4E4C-8BED-FBFDFC33112C}"/>
              </a:ext>
            </a:extLst>
          </p:cNvPr>
          <p:cNvSpPr/>
          <p:nvPr/>
        </p:nvSpPr>
        <p:spPr>
          <a:xfrm>
            <a:off x="7847045" y="2323322"/>
            <a:ext cx="1832526" cy="10263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Coding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3139438" y="578526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en-US" sz="4000" b="1">
                <a:latin typeface="Calibri"/>
                <a:cs typeface="Calibri"/>
              </a:rPr>
              <a:t> 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en-US" sz="4000" b="1">
                <a:latin typeface="Calibri"/>
                <a:cs typeface="Calibri"/>
              </a:rPr>
              <a:t> </a:t>
            </a:r>
            <a:r>
              <a:rPr 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496492-361A-49F5-A29B-0A365E899000}"/>
              </a:ext>
            </a:extLst>
          </p:cNvPr>
          <p:cNvSpPr/>
          <p:nvPr/>
        </p:nvSpPr>
        <p:spPr>
          <a:xfrm>
            <a:off x="10268034" y="2248678"/>
            <a:ext cx="1832526" cy="109396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Testing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0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818596" y="152400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BCFB17-EBCB-45F5-97DD-87F33D7FA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71040"/>
              </p:ext>
            </p:extLst>
          </p:nvPr>
        </p:nvGraphicFramePr>
        <p:xfrm>
          <a:off x="1245612" y="1052362"/>
          <a:ext cx="8945281" cy="5089313"/>
        </p:xfrm>
        <a:graphic>
          <a:graphicData uri="http://schemas.openxmlformats.org/drawingml/2006/table">
            <a:tbl>
              <a:tblPr/>
              <a:tblGrid>
                <a:gridCol w="549407">
                  <a:extLst>
                    <a:ext uri="{9D8B030D-6E8A-4147-A177-3AD203B41FA5}">
                      <a16:colId xmlns:a16="http://schemas.microsoft.com/office/drawing/2014/main" val="3535012811"/>
                    </a:ext>
                  </a:extLst>
                </a:gridCol>
                <a:gridCol w="6940796">
                  <a:extLst>
                    <a:ext uri="{9D8B030D-6E8A-4147-A177-3AD203B41FA5}">
                      <a16:colId xmlns:a16="http://schemas.microsoft.com/office/drawing/2014/main" val="1404011464"/>
                    </a:ext>
                  </a:extLst>
                </a:gridCol>
                <a:gridCol w="1455078">
                  <a:extLst>
                    <a:ext uri="{9D8B030D-6E8A-4147-A177-3AD203B41FA5}">
                      <a16:colId xmlns:a16="http://schemas.microsoft.com/office/drawing/2014/main" val="1294194507"/>
                    </a:ext>
                  </a:extLst>
                </a:gridCol>
              </a:tblGrid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ID</a:t>
                      </a:r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 Statement</a:t>
                      </a:r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Reference</a:t>
                      </a:r>
                      <a:r>
                        <a:rPr lang="en-US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00315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allow the user to choose between login or register.​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64504"/>
                  </a:ext>
                </a:extLst>
              </a:tr>
              <a:tr h="5318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If the user wants to register, the app shall allow the user to enter details</a:t>
                      </a:r>
                      <a:endParaRPr lang="en-IN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like first-name, last-name, email-id, password and address for the registration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9,10,11​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76933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the user selects to login, the app shall allow the users to login through authentication. 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910461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provide a reset password function for registered users.​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12784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provide the user with list of categories.​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15-17​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47993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allow the user to select an item from the list.​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861319"/>
                  </a:ext>
                </a:extLst>
              </a:tr>
              <a:tr h="35831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The app shall allow the user to buy the item which he has selected.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24,25​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739563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R8​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app shall allow the user to enter payment details like card number, CVV, expiry date and name if willing to buy the item</a:t>
                      </a:r>
                      <a:endParaRPr lang="en-US" sz="1200" b="0" i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24860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R9​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should check the card details provided by user and process the payment.​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84297"/>
                  </a:ext>
                </a:extLst>
              </a:tr>
              <a:tr h="5491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R10​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allow the user to sell the item after entering contact details, required information and uploadingappropriate images of the item.​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19-22​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855922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R11​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allow user to edit his personal details such as Phone number and Address n the profile section.​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8931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provide user with his purchase and selling history.​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88391"/>
                  </a:ext>
                </a:extLst>
              </a:tr>
              <a:tr h="3215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R13​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app shall provide user to logout from application.​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Derived​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122" marR="69122" marT="34561" marB="34561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3248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3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818596" y="152400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628D2C-F243-489F-9A15-1BA1BB527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60693"/>
              </p:ext>
            </p:extLst>
          </p:nvPr>
        </p:nvGraphicFramePr>
        <p:xfrm>
          <a:off x="166315" y="937437"/>
          <a:ext cx="5144258" cy="5424695"/>
        </p:xfrm>
        <a:graphic>
          <a:graphicData uri="http://schemas.openxmlformats.org/drawingml/2006/table">
            <a:tbl>
              <a:tblPr/>
              <a:tblGrid>
                <a:gridCol w="1172096">
                  <a:extLst>
                    <a:ext uri="{9D8B030D-6E8A-4147-A177-3AD203B41FA5}">
                      <a16:colId xmlns:a16="http://schemas.microsoft.com/office/drawing/2014/main" val="320759483"/>
                    </a:ext>
                  </a:extLst>
                </a:gridCol>
                <a:gridCol w="3972162">
                  <a:extLst>
                    <a:ext uri="{9D8B030D-6E8A-4147-A177-3AD203B41FA5}">
                      <a16:colId xmlns:a16="http://schemas.microsoft.com/office/drawing/2014/main" val="1760046808"/>
                    </a:ext>
                  </a:extLst>
                </a:gridCol>
              </a:tblGrid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#</a:t>
                      </a:r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3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Case Name</a:t>
                      </a:r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IN" sz="1100" b="1" i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IN" sz="13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503330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UC1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Register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05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429081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UC2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19268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Select Item Category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30758"/>
                  </a:ext>
                </a:extLst>
              </a:tr>
              <a:tr h="32736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UC3.1 ​</a:t>
                      </a:r>
                      <a:endParaRPr lang="en-IN" sz="13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and Select the item to purchase from the listing </a:t>
                      </a: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62792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UC3.1.1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Seller Information 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616918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UC3.1.2 ​</a:t>
                      </a:r>
                      <a:endParaRPr lang="en-IN" sz="13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Payment Information and Pay ​</a:t>
                      </a:r>
                      <a:endParaRPr lang="en-US" sz="13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742157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UC4 ​</a:t>
                      </a:r>
                      <a:endParaRPr lang="en-IN" sz="13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1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 Product Details ​</a:t>
                      </a:r>
                      <a:endParaRPr lang="en-IN" sz="13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02880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 User Profile 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555192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UC5.1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Edit User Details​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651773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UC5.2​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Purchase History 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658598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UC5.3​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and Manage Selling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427150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UC5.3.1​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 Item from Listings 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49560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UC5.4​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Logout 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30894"/>
                  </a:ext>
                </a:extLst>
              </a:tr>
              <a:tr h="364095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UC6​</a:t>
                      </a:r>
                      <a:endParaRPr lang="en-IN" sz="13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100" b="0" i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Reset Forgotten Password ​</a:t>
                      </a:r>
                      <a:endParaRPr lang="en-IN" sz="13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5326" marR="65326" marT="32663" marB="32663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515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C6FB641-C648-48B1-9E50-A60F8F1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7554" y="1085084"/>
            <a:ext cx="2557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0C5F6A-15DD-4587-818C-C073FE82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76" y="937437"/>
            <a:ext cx="4772351" cy="30005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8D3AEE-F1C9-453C-94A0-B6779CBF5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57" y="4085664"/>
            <a:ext cx="3278811" cy="22764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52E9EC-C112-4A76-8F2C-968019EF2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2" y="4085664"/>
            <a:ext cx="3118533" cy="227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818596" y="152400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High Level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6FB641-C648-48B1-9E50-A60F8F1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7554" y="1085084"/>
            <a:ext cx="2557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65AFC-A0F1-4398-AB1E-64F4B7C1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29" y="860286"/>
            <a:ext cx="9167654" cy="54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2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818596" y="152400"/>
            <a:ext cx="61671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High Level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6FB641-C648-48B1-9E50-A60F8F1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7554" y="1085084"/>
            <a:ext cx="2557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57532-5FF8-4AB7-B061-31E70CCFD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15" y="860286"/>
            <a:ext cx="9579170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5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01578EF-C609-43D5-9ECC-D054F4E21984}"/>
              </a:ext>
            </a:extLst>
          </p:cNvPr>
          <p:cNvSpPr txBox="1"/>
          <p:nvPr/>
        </p:nvSpPr>
        <p:spPr>
          <a:xfrm>
            <a:off x="1" y="3627121"/>
            <a:ext cx="2468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B266B-72B5-4840-BB60-69D1E4C0B9F1}"/>
              </a:ext>
            </a:extLst>
          </p:cNvPr>
          <p:cNvSpPr txBox="1"/>
          <p:nvPr/>
        </p:nvSpPr>
        <p:spPr>
          <a:xfrm>
            <a:off x="2818596" y="152400"/>
            <a:ext cx="6167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Domain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21578-1CD0-4545-BD27-97DB7E78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12" y="1528048"/>
            <a:ext cx="164697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6FB641-C648-48B1-9E50-A60F8F10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37554" y="1153177"/>
            <a:ext cx="25575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3A543D-EDDB-4089-9032-5FFE71B5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23" y="782607"/>
            <a:ext cx="8050665" cy="568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1E3FFEB28D5E45BC73C30FFC3B823E" ma:contentTypeVersion="8" ma:contentTypeDescription="Create a new document." ma:contentTypeScope="" ma:versionID="8825d58b426f50b1c868be0db35c379b">
  <xsd:schema xmlns:xsd="http://www.w3.org/2001/XMLSchema" xmlns:xs="http://www.w3.org/2001/XMLSchema" xmlns:p="http://schemas.microsoft.com/office/2006/metadata/properties" xmlns:ns2="084ab925-7e22-4f32-b0b2-6b031d33d15c" targetNamespace="http://schemas.microsoft.com/office/2006/metadata/properties" ma:root="true" ma:fieldsID="a9d7db3e8da76d5c355862d075eb713d" ns2:_="">
    <xsd:import namespace="084ab925-7e22-4f32-b0b2-6b031d33d1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ab925-7e22-4f32-b0b2-6b031d33d1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1E5B8B-3247-45CE-A7E9-A962CE4C07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842C0A-B63C-474D-829E-9582ACEE3B5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223587-2B53-479E-8060-491596848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ab925-7e22-4f32-b0b2-6b031d33d1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1889</TotalTime>
  <Words>2463</Words>
  <Application>Microsoft Office PowerPoint</Application>
  <PresentationFormat>Widescreen</PresentationFormat>
  <Paragraphs>599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Noto Sans Symbols</vt:lpstr>
      <vt:lpstr>Times New Roman</vt:lpstr>
      <vt:lpstr>Wingdings</vt:lpstr>
      <vt:lpstr>Metropolitan</vt:lpstr>
      <vt:lpstr>PowerPoint Presentation</vt:lpstr>
      <vt:lpstr>PowerPoint Presentation</vt:lpstr>
      <vt:lpstr>Project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Shimpi, Neha Anil</dc:creator>
  <cp:lastModifiedBy>Kenkare, Sushmitha Srinath</cp:lastModifiedBy>
  <cp:revision>91</cp:revision>
  <dcterms:created xsi:type="dcterms:W3CDTF">2021-03-06T15:09:25Z</dcterms:created>
  <dcterms:modified xsi:type="dcterms:W3CDTF">2021-05-03T20:52:30Z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0x0101007D1E3FFEB28D5E45BC73C30FFC3B823E</vt:lpwstr>
  </property>
</Properties>
</file>