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71" r:id="rId8"/>
    <p:sldId id="259" r:id="rId9"/>
    <p:sldId id="260" r:id="rId10"/>
    <p:sldId id="261" r:id="rId11"/>
    <p:sldId id="262" r:id="rId12"/>
    <p:sldId id="269" r:id="rId13"/>
    <p:sldId id="270" r:id="rId14"/>
    <p:sldId id="263" r:id="rId15"/>
    <p:sldId id="264" r:id="rId16"/>
    <p:sldId id="266" r:id="rId17"/>
    <p:sldId id="267" r:id="rId18"/>
    <p:sldId id="26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8936B-B7BE-4A30-A6A9-88A359A43905}" v="2" dt="2021-03-09T05:39:48.183"/>
    <p1510:client id="{4BDB0D73-90A1-4A5E-B006-ABEB3B4A17AC}" v="57" dt="2021-03-10T16:31:38.750"/>
    <p1510:client id="{5E45D00B-6422-412C-B715-2584EC3FE16C}" v="17" dt="2021-03-09T04:50:15.906"/>
    <p1510:client id="{73E08C9A-4699-4A96-B76D-E5438C6A37C0}" v="97" dt="2021-03-10T16:50:14.301"/>
    <p1510:client id="{98E98479-A265-453C-BEA1-C01B6490BDD3}" v="111" dt="2021-03-09T23:44:17.779"/>
    <p1510:client id="{BFD712A3-8983-4253-99FC-CB20E0CF08F6}" v="6" dt="2021-03-10T16:31:20.618"/>
    <p1510:client id="{FACBA4A2-6830-4F77-B5EA-25B040EEC075}" v="42" dt="2021-03-09T23:41:39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mpi, Neha Anil" userId="S::neha.shimpi@mavs.uta.edu::480b9996-bf8e-4ab3-8cf3-5188c05b73ff" providerId="AD" clId="Web-{98E98479-A265-453C-BEA1-C01B6490BDD3}"/>
    <pc:docChg chg="addSld modSld">
      <pc:chgData name="Shimpi, Neha Anil" userId="S::neha.shimpi@mavs.uta.edu::480b9996-bf8e-4ab3-8cf3-5188c05b73ff" providerId="AD" clId="Web-{98E98479-A265-453C-BEA1-C01B6490BDD3}" dt="2021-03-09T23:44:17.779" v="61" actId="1076"/>
      <pc:docMkLst>
        <pc:docMk/>
      </pc:docMkLst>
      <pc:sldChg chg="addSp delSp modSp new">
        <pc:chgData name="Shimpi, Neha Anil" userId="S::neha.shimpi@mavs.uta.edu::480b9996-bf8e-4ab3-8cf3-5188c05b73ff" providerId="AD" clId="Web-{98E98479-A265-453C-BEA1-C01B6490BDD3}" dt="2021-03-09T23:44:17.779" v="61" actId="1076"/>
        <pc:sldMkLst>
          <pc:docMk/>
          <pc:sldMk cId="487887250" sldId="271"/>
        </pc:sldMkLst>
        <pc:spChg chg="del mod">
          <ac:chgData name="Shimpi, Neha Anil" userId="S::neha.shimpi@mavs.uta.edu::480b9996-bf8e-4ab3-8cf3-5188c05b73ff" providerId="AD" clId="Web-{98E98479-A265-453C-BEA1-C01B6490BDD3}" dt="2021-03-09T23:42:18.459" v="3"/>
          <ac:spMkLst>
            <pc:docMk/>
            <pc:sldMk cId="487887250" sldId="271"/>
            <ac:spMk id="2" creationId="{D3CAD1EF-0D7A-446E-99BB-520F8B1748EA}"/>
          </ac:spMkLst>
        </pc:spChg>
        <pc:spChg chg="del">
          <ac:chgData name="Shimpi, Neha Anil" userId="S::neha.shimpi@mavs.uta.edu::480b9996-bf8e-4ab3-8cf3-5188c05b73ff" providerId="AD" clId="Web-{98E98479-A265-453C-BEA1-C01B6490BDD3}" dt="2021-03-09T23:42:15.443" v="2"/>
          <ac:spMkLst>
            <pc:docMk/>
            <pc:sldMk cId="487887250" sldId="271"/>
            <ac:spMk id="3" creationId="{1DA60100-28CD-43E2-BEA9-05D5B4042FB2}"/>
          </ac:spMkLst>
        </pc:spChg>
        <pc:spChg chg="add mod">
          <ac:chgData name="Shimpi, Neha Anil" userId="S::neha.shimpi@mavs.uta.edu::480b9996-bf8e-4ab3-8cf3-5188c05b73ff" providerId="AD" clId="Web-{98E98479-A265-453C-BEA1-C01B6490BDD3}" dt="2021-03-09T23:44:17.779" v="61" actId="1076"/>
          <ac:spMkLst>
            <pc:docMk/>
            <pc:sldMk cId="487887250" sldId="271"/>
            <ac:spMk id="4" creationId="{7E309202-5910-4FFC-A711-C4E84A899112}"/>
          </ac:spMkLst>
        </pc:spChg>
      </pc:sldChg>
    </pc:docChg>
  </pc:docChgLst>
  <pc:docChgLst>
    <pc:chgData name="Shimpi, Neha Anil" userId="S::neha.shimpi@mavs.uta.edu::480b9996-bf8e-4ab3-8cf3-5188c05b73ff" providerId="AD" clId="Web-{4BDB0D73-90A1-4A5E-B006-ABEB3B4A17AC}"/>
    <pc:docChg chg="modSld">
      <pc:chgData name="Shimpi, Neha Anil" userId="S::neha.shimpi@mavs.uta.edu::480b9996-bf8e-4ab3-8cf3-5188c05b73ff" providerId="AD" clId="Web-{4BDB0D73-90A1-4A5E-B006-ABEB3B4A17AC}" dt="2021-03-10T16:31:36" v="30" actId="20577"/>
      <pc:docMkLst>
        <pc:docMk/>
      </pc:docMkLst>
      <pc:sldChg chg="modSp">
        <pc:chgData name="Shimpi, Neha Anil" userId="S::neha.shimpi@mavs.uta.edu::480b9996-bf8e-4ab3-8cf3-5188c05b73ff" providerId="AD" clId="Web-{4BDB0D73-90A1-4A5E-B006-ABEB3B4A17AC}" dt="2021-03-10T16:31:20.484" v="29" actId="20577"/>
        <pc:sldMkLst>
          <pc:docMk/>
          <pc:sldMk cId="1955080256" sldId="261"/>
        </pc:sldMkLst>
        <pc:spChg chg="mod">
          <ac:chgData name="Shimpi, Neha Anil" userId="S::neha.shimpi@mavs.uta.edu::480b9996-bf8e-4ab3-8cf3-5188c05b73ff" providerId="AD" clId="Web-{4BDB0D73-90A1-4A5E-B006-ABEB3B4A17AC}" dt="2021-03-10T16:31:20.484" v="29" actId="20577"/>
          <ac:spMkLst>
            <pc:docMk/>
            <pc:sldMk cId="1955080256" sldId="261"/>
            <ac:spMk id="3" creationId="{D4220B91-DF27-406B-80EC-31BB8F7AF321}"/>
          </ac:spMkLst>
        </pc:spChg>
      </pc:sldChg>
      <pc:sldChg chg="modSp">
        <pc:chgData name="Shimpi, Neha Anil" userId="S::neha.shimpi@mavs.uta.edu::480b9996-bf8e-4ab3-8cf3-5188c05b73ff" providerId="AD" clId="Web-{4BDB0D73-90A1-4A5E-B006-ABEB3B4A17AC}" dt="2021-03-10T16:31:36" v="30" actId="20577"/>
        <pc:sldMkLst>
          <pc:docMk/>
          <pc:sldMk cId="894479082" sldId="262"/>
        </pc:sldMkLst>
        <pc:spChg chg="mod">
          <ac:chgData name="Shimpi, Neha Anil" userId="S::neha.shimpi@mavs.uta.edu::480b9996-bf8e-4ab3-8cf3-5188c05b73ff" providerId="AD" clId="Web-{4BDB0D73-90A1-4A5E-B006-ABEB3B4A17AC}" dt="2021-03-10T16:31:36" v="30" actId="20577"/>
          <ac:spMkLst>
            <pc:docMk/>
            <pc:sldMk cId="894479082" sldId="262"/>
            <ac:spMk id="3" creationId="{268B700D-D61E-413F-AAEF-3CB83483E228}"/>
          </ac:spMkLst>
        </pc:spChg>
      </pc:sldChg>
      <pc:sldChg chg="modSp">
        <pc:chgData name="Shimpi, Neha Anil" userId="S::neha.shimpi@mavs.uta.edu::480b9996-bf8e-4ab3-8cf3-5188c05b73ff" providerId="AD" clId="Web-{4BDB0D73-90A1-4A5E-B006-ABEB3B4A17AC}" dt="2021-03-10T16:28:59.168" v="1" actId="20577"/>
        <pc:sldMkLst>
          <pc:docMk/>
          <pc:sldMk cId="487887250" sldId="271"/>
        </pc:sldMkLst>
        <pc:spChg chg="mod">
          <ac:chgData name="Shimpi, Neha Anil" userId="S::neha.shimpi@mavs.uta.edu::480b9996-bf8e-4ab3-8cf3-5188c05b73ff" providerId="AD" clId="Web-{4BDB0D73-90A1-4A5E-B006-ABEB3B4A17AC}" dt="2021-03-10T16:28:59.168" v="1" actId="20577"/>
          <ac:spMkLst>
            <pc:docMk/>
            <pc:sldMk cId="487887250" sldId="271"/>
            <ac:spMk id="16" creationId="{92507E37-CD4A-4162-B25B-9249D2A07940}"/>
          </ac:spMkLst>
        </pc:spChg>
      </pc:sldChg>
    </pc:docChg>
  </pc:docChgLst>
  <pc:docChgLst>
    <pc:chgData name="Kenkare, Sushmitha Srinath" userId="S::sushmithasrinat.kenkare@mavs.uta.edu::81d18cc5-c056-4b12-95b6-995e0ddb863b" providerId="AD" clId="Web-{FACBA4A2-6830-4F77-B5EA-25B040EEC075}"/>
    <pc:docChg chg="modSld">
      <pc:chgData name="Kenkare, Sushmitha Srinath" userId="S::sushmithasrinat.kenkare@mavs.uta.edu::81d18cc5-c056-4b12-95b6-995e0ddb863b" providerId="AD" clId="Web-{FACBA4A2-6830-4F77-B5EA-25B040EEC075}" dt="2021-03-09T23:41:39.431" v="23" actId="20577"/>
      <pc:docMkLst>
        <pc:docMk/>
      </pc:docMkLst>
      <pc:sldChg chg="modSp">
        <pc:chgData name="Kenkare, Sushmitha Srinath" userId="S::sushmithasrinat.kenkare@mavs.uta.edu::81d18cc5-c056-4b12-95b6-995e0ddb863b" providerId="AD" clId="Web-{FACBA4A2-6830-4F77-B5EA-25B040EEC075}" dt="2021-03-09T23:41:39.431" v="23" actId="20577"/>
        <pc:sldMkLst>
          <pc:docMk/>
          <pc:sldMk cId="1955080256" sldId="261"/>
        </pc:sldMkLst>
        <pc:spChg chg="mod">
          <ac:chgData name="Kenkare, Sushmitha Srinath" userId="S::sushmithasrinat.kenkare@mavs.uta.edu::81d18cc5-c056-4b12-95b6-995e0ddb863b" providerId="AD" clId="Web-{FACBA4A2-6830-4F77-B5EA-25B040EEC075}" dt="2021-03-09T23:41:39.431" v="23" actId="20577"/>
          <ac:spMkLst>
            <pc:docMk/>
            <pc:sldMk cId="1955080256" sldId="261"/>
            <ac:spMk id="3" creationId="{D4220B91-DF27-406B-80EC-31BB8F7AF321}"/>
          </ac:spMkLst>
        </pc:spChg>
      </pc:sldChg>
    </pc:docChg>
  </pc:docChgLst>
  <pc:docChgLst>
    <pc:chgData name="Podili, Sai Sravanthi" userId="S::sxp8747@mavs.uta.edu::e7514b8c-e7fd-4c9c-9dbc-4b687cf716a7" providerId="AD" clId="Web-{73E08C9A-4699-4A96-B76D-E5438C6A37C0}"/>
    <pc:docChg chg="modSld">
      <pc:chgData name="Podili, Sai Sravanthi" userId="S::sxp8747@mavs.uta.edu::e7514b8c-e7fd-4c9c-9dbc-4b687cf716a7" providerId="AD" clId="Web-{73E08C9A-4699-4A96-B76D-E5438C6A37C0}" dt="2021-03-10T16:39:59.477" v="31"/>
      <pc:docMkLst>
        <pc:docMk/>
      </pc:docMkLst>
      <pc:sldChg chg="modSp">
        <pc:chgData name="Podili, Sai Sravanthi" userId="S::sxp8747@mavs.uta.edu::e7514b8c-e7fd-4c9c-9dbc-4b687cf716a7" providerId="AD" clId="Web-{73E08C9A-4699-4A96-B76D-E5438C6A37C0}" dt="2021-03-10T16:39:59.477" v="31"/>
        <pc:sldMkLst>
          <pc:docMk/>
          <pc:sldMk cId="520959587" sldId="267"/>
        </pc:sldMkLst>
        <pc:graphicFrameChg chg="mod modGraphic">
          <ac:chgData name="Podili, Sai Sravanthi" userId="S::sxp8747@mavs.uta.edu::e7514b8c-e7fd-4c9c-9dbc-4b687cf716a7" providerId="AD" clId="Web-{73E08C9A-4699-4A96-B76D-E5438C6A37C0}" dt="2021-03-10T16:39:59.477" v="31"/>
          <ac:graphicFrameMkLst>
            <pc:docMk/>
            <pc:sldMk cId="520959587" sldId="267"/>
            <ac:graphicFrameMk id="10" creationId="{7A6DDE8F-5200-43EA-BD0A-F5F332ACA2E4}"/>
          </ac:graphicFrameMkLst>
        </pc:graphicFrameChg>
      </pc:sldChg>
    </pc:docChg>
  </pc:docChgLst>
  <pc:docChgLst>
    <pc:chgData name="Shah, Akshat Ashwin" userId="S::akshat.shah@mavs.uta.edu::fa666a05-3f9f-43f4-a724-19110141c734" providerId="AD" clId="Web-{5E45D00B-6422-412C-B715-2584EC3FE16C}"/>
    <pc:docChg chg="modSld">
      <pc:chgData name="Shah, Akshat Ashwin" userId="S::akshat.shah@mavs.uta.edu::fa666a05-3f9f-43f4-a724-19110141c734" providerId="AD" clId="Web-{5E45D00B-6422-412C-B715-2584EC3FE16C}" dt="2021-03-09T04:50:15.906" v="16"/>
      <pc:docMkLst>
        <pc:docMk/>
      </pc:docMkLst>
      <pc:sldChg chg="addSp delSp modSp">
        <pc:chgData name="Shah, Akshat Ashwin" userId="S::akshat.shah@mavs.uta.edu::fa666a05-3f9f-43f4-a724-19110141c734" providerId="AD" clId="Web-{5E45D00B-6422-412C-B715-2584EC3FE16C}" dt="2021-03-09T04:50:15.906" v="16"/>
        <pc:sldMkLst>
          <pc:docMk/>
          <pc:sldMk cId="2772103886" sldId="263"/>
        </pc:sldMkLst>
        <pc:graphicFrameChg chg="add del mod modGraphic">
          <ac:chgData name="Shah, Akshat Ashwin" userId="S::akshat.shah@mavs.uta.edu::fa666a05-3f9f-43f4-a724-19110141c734" providerId="AD" clId="Web-{5E45D00B-6422-412C-B715-2584EC3FE16C}" dt="2021-03-09T04:50:15.906" v="16"/>
          <ac:graphicFrameMkLst>
            <pc:docMk/>
            <pc:sldMk cId="2772103886" sldId="263"/>
            <ac:graphicFrameMk id="2" creationId="{CA101CDB-D011-441C-8279-1CC07BA09354}"/>
          </ac:graphicFrameMkLst>
        </pc:graphicFrameChg>
        <pc:picChg chg="add del">
          <ac:chgData name="Shah, Akshat Ashwin" userId="S::akshat.shah@mavs.uta.edu::fa666a05-3f9f-43f4-a724-19110141c734" providerId="AD" clId="Web-{5E45D00B-6422-412C-B715-2584EC3FE16C}" dt="2021-03-09T04:49:30.731" v="10"/>
          <ac:picMkLst>
            <pc:docMk/>
            <pc:sldMk cId="2772103886" sldId="263"/>
            <ac:picMk id="9" creationId="{088E11E5-CFEC-4771-872E-F8FEE0324F3F}"/>
          </ac:picMkLst>
        </pc:picChg>
      </pc:sldChg>
      <pc:sldChg chg="modSp">
        <pc:chgData name="Shah, Akshat Ashwin" userId="S::akshat.shah@mavs.uta.edu::fa666a05-3f9f-43f4-a724-19110141c734" providerId="AD" clId="Web-{5E45D00B-6422-412C-B715-2584EC3FE16C}" dt="2021-03-09T04:43:49.271" v="2" actId="1076"/>
        <pc:sldMkLst>
          <pc:docMk/>
          <pc:sldMk cId="720480783" sldId="269"/>
        </pc:sldMkLst>
        <pc:spChg chg="mod">
          <ac:chgData name="Shah, Akshat Ashwin" userId="S::akshat.shah@mavs.uta.edu::fa666a05-3f9f-43f4-a724-19110141c734" providerId="AD" clId="Web-{5E45D00B-6422-412C-B715-2584EC3FE16C}" dt="2021-03-09T04:43:49.271" v="2" actId="1076"/>
          <ac:spMkLst>
            <pc:docMk/>
            <pc:sldMk cId="720480783" sldId="269"/>
            <ac:spMk id="9" creationId="{C312D7C3-29BC-4BF8-A7D5-2A80691CC2B4}"/>
          </ac:spMkLst>
        </pc:spChg>
      </pc:sldChg>
      <pc:sldChg chg="addSp delSp modSp mod modClrScheme chgLayout">
        <pc:chgData name="Shah, Akshat Ashwin" userId="S::akshat.shah@mavs.uta.edu::fa666a05-3f9f-43f4-a724-19110141c734" providerId="AD" clId="Web-{5E45D00B-6422-412C-B715-2584EC3FE16C}" dt="2021-03-09T04:44:31.727" v="7" actId="1076"/>
        <pc:sldMkLst>
          <pc:docMk/>
          <pc:sldMk cId="1954377322" sldId="270"/>
        </pc:sldMkLst>
        <pc:spChg chg="add del mod ord">
          <ac:chgData name="Shah, Akshat Ashwin" userId="S::akshat.shah@mavs.uta.edu::fa666a05-3f9f-43f4-a724-19110141c734" providerId="AD" clId="Web-{5E45D00B-6422-412C-B715-2584EC3FE16C}" dt="2021-03-09T04:44:24.086" v="4"/>
          <ac:spMkLst>
            <pc:docMk/>
            <pc:sldMk cId="1954377322" sldId="270"/>
            <ac:spMk id="2" creationId="{766A4CA4-3813-4EC5-87A9-9AF4ACD61B2F}"/>
          </ac:spMkLst>
        </pc:spChg>
        <pc:spChg chg="add del mod ord">
          <ac:chgData name="Shah, Akshat Ashwin" userId="S::akshat.shah@mavs.uta.edu::fa666a05-3f9f-43f4-a724-19110141c734" providerId="AD" clId="Web-{5E45D00B-6422-412C-B715-2584EC3FE16C}" dt="2021-03-09T04:44:24.086" v="4"/>
          <ac:spMkLst>
            <pc:docMk/>
            <pc:sldMk cId="1954377322" sldId="270"/>
            <ac:spMk id="3" creationId="{53D73791-319C-411E-85C0-351A2A244939}"/>
          </ac:spMkLst>
        </pc:spChg>
        <pc:picChg chg="mod">
          <ac:chgData name="Shah, Akshat Ashwin" userId="S::akshat.shah@mavs.uta.edu::fa666a05-3f9f-43f4-a724-19110141c734" providerId="AD" clId="Web-{5E45D00B-6422-412C-B715-2584EC3FE16C}" dt="2021-03-09T04:44:31.727" v="7" actId="1076"/>
          <ac:picMkLst>
            <pc:docMk/>
            <pc:sldMk cId="1954377322" sldId="270"/>
            <ac:picMk id="5" creationId="{AF8F808D-EF21-4B62-921F-4D86987FAB1B}"/>
          </ac:picMkLst>
        </pc:picChg>
        <pc:picChg chg="mod">
          <ac:chgData name="Shah, Akshat Ashwin" userId="S::akshat.shah@mavs.uta.edu::fa666a05-3f9f-43f4-a724-19110141c734" providerId="AD" clId="Web-{5E45D00B-6422-412C-B715-2584EC3FE16C}" dt="2021-03-09T04:44:29.258" v="6" actId="1076"/>
          <ac:picMkLst>
            <pc:docMk/>
            <pc:sldMk cId="1954377322" sldId="270"/>
            <ac:picMk id="7" creationId="{42E52639-8DB4-49D8-84F8-1E17393CE8E4}"/>
          </ac:picMkLst>
        </pc:picChg>
      </pc:sldChg>
    </pc:docChg>
  </pc:docChgLst>
  <pc:docChgLst>
    <pc:chgData name="Shah, Akshat Ashwin" userId="S::akshat.shah@mavs.uta.edu::fa666a05-3f9f-43f4-a724-19110141c734" providerId="AD" clId="Web-{2D78936B-B7BE-4A30-A6A9-88A359A43905}"/>
    <pc:docChg chg="modSld">
      <pc:chgData name="Shah, Akshat Ashwin" userId="S::akshat.shah@mavs.uta.edu::fa666a05-3f9f-43f4-a724-19110141c734" providerId="AD" clId="Web-{2D78936B-B7BE-4A30-A6A9-88A359A43905}" dt="2021-03-09T05:39:48.183" v="1" actId="1076"/>
      <pc:docMkLst>
        <pc:docMk/>
      </pc:docMkLst>
      <pc:sldChg chg="modSp">
        <pc:chgData name="Shah, Akshat Ashwin" userId="S::akshat.shah@mavs.uta.edu::fa666a05-3f9f-43f4-a724-19110141c734" providerId="AD" clId="Web-{2D78936B-B7BE-4A30-A6A9-88A359A43905}" dt="2021-03-09T05:39:38.979" v="0" actId="1076"/>
        <pc:sldMkLst>
          <pc:docMk/>
          <pc:sldMk cId="2772103886" sldId="263"/>
        </pc:sldMkLst>
        <pc:picChg chg="mod">
          <ac:chgData name="Shah, Akshat Ashwin" userId="S::akshat.shah@mavs.uta.edu::fa666a05-3f9f-43f4-a724-19110141c734" providerId="AD" clId="Web-{2D78936B-B7BE-4A30-A6A9-88A359A43905}" dt="2021-03-09T05:39:38.979" v="0" actId="1076"/>
          <ac:picMkLst>
            <pc:docMk/>
            <pc:sldMk cId="2772103886" sldId="263"/>
            <ac:picMk id="6" creationId="{6BFECC7B-219B-4FC3-AF65-E1D8B89C65B5}"/>
          </ac:picMkLst>
        </pc:picChg>
      </pc:sldChg>
      <pc:sldChg chg="modSp">
        <pc:chgData name="Shah, Akshat Ashwin" userId="S::akshat.shah@mavs.uta.edu::fa666a05-3f9f-43f4-a724-19110141c734" providerId="AD" clId="Web-{2D78936B-B7BE-4A30-A6A9-88A359A43905}" dt="2021-03-09T05:39:48.183" v="1" actId="1076"/>
        <pc:sldMkLst>
          <pc:docMk/>
          <pc:sldMk cId="3726814628" sldId="264"/>
        </pc:sldMkLst>
        <pc:graphicFrameChg chg="mod">
          <ac:chgData name="Shah, Akshat Ashwin" userId="S::akshat.shah@mavs.uta.edu::fa666a05-3f9f-43f4-a724-19110141c734" providerId="AD" clId="Web-{2D78936B-B7BE-4A30-A6A9-88A359A43905}" dt="2021-03-09T05:39:48.183" v="1" actId="1076"/>
          <ac:graphicFrameMkLst>
            <pc:docMk/>
            <pc:sldMk cId="3726814628" sldId="264"/>
            <ac:graphicFrameMk id="4" creationId="{B61A9D48-E64E-45D6-B3E3-CC6BEA74E65A}"/>
          </ac:graphicFrameMkLst>
        </pc:graphicFrameChg>
      </pc:sldChg>
    </pc:docChg>
  </pc:docChgLst>
  <pc:docChgLst>
    <pc:chgData name="Shah, Akshat Ashwin" userId="S::akshat.shah@mavs.uta.edu::fa666a05-3f9f-43f4-a724-19110141c734" providerId="AD" clId="Web-{BFD712A3-8983-4253-99FC-CB20E0CF08F6}"/>
    <pc:docChg chg="modSld">
      <pc:chgData name="Shah, Akshat Ashwin" userId="S::akshat.shah@mavs.uta.edu::fa666a05-3f9f-43f4-a724-19110141c734" providerId="AD" clId="Web-{BFD712A3-8983-4253-99FC-CB20E0CF08F6}" dt="2021-03-10T16:31:20.618" v="5" actId="14100"/>
      <pc:docMkLst>
        <pc:docMk/>
      </pc:docMkLst>
      <pc:sldChg chg="addSp delSp modSp">
        <pc:chgData name="Shah, Akshat Ashwin" userId="S::akshat.shah@mavs.uta.edu::fa666a05-3f9f-43f4-a724-19110141c734" providerId="AD" clId="Web-{BFD712A3-8983-4253-99FC-CB20E0CF08F6}" dt="2021-03-10T16:31:20.618" v="5" actId="14100"/>
        <pc:sldMkLst>
          <pc:docMk/>
          <pc:sldMk cId="2772103886" sldId="263"/>
        </pc:sldMkLst>
        <pc:picChg chg="add mod">
          <ac:chgData name="Shah, Akshat Ashwin" userId="S::akshat.shah@mavs.uta.edu::fa666a05-3f9f-43f4-a724-19110141c734" providerId="AD" clId="Web-{BFD712A3-8983-4253-99FC-CB20E0CF08F6}" dt="2021-03-10T16:31:20.618" v="5" actId="14100"/>
          <ac:picMkLst>
            <pc:docMk/>
            <pc:sldMk cId="2772103886" sldId="263"/>
            <ac:picMk id="2" creationId="{D4FA0A67-9307-4F07-9A07-FF04EAD45F57}"/>
          </ac:picMkLst>
        </pc:picChg>
        <pc:picChg chg="del">
          <ac:chgData name="Shah, Akshat Ashwin" userId="S::akshat.shah@mavs.uta.edu::fa666a05-3f9f-43f4-a724-19110141c734" providerId="AD" clId="Web-{BFD712A3-8983-4253-99FC-CB20E0CF08F6}" dt="2021-03-10T16:30:56.602" v="0"/>
          <ac:picMkLst>
            <pc:docMk/>
            <pc:sldMk cId="2772103886" sldId="263"/>
            <ac:picMk id="6" creationId="{6BFECC7B-219B-4FC3-AF65-E1D8B89C65B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A5744-8D6B-4DC9-8D87-FCBBC505A15D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FC3B95-B173-4D01-A3FA-2FDD6D2B2638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Requirement Analysis</a:t>
          </a:r>
        </a:p>
      </dgm:t>
    </dgm:pt>
    <dgm:pt modelId="{C277FAEC-A7BF-4BB4-9258-BE46247F3E1A}" type="parTrans" cxnId="{DD095F64-1FBE-4C05-BD49-5A4F0F195BF5}">
      <dgm:prSet/>
      <dgm:spPr/>
      <dgm:t>
        <a:bodyPr/>
        <a:lstStyle/>
        <a:p>
          <a:endParaRPr lang="en-US"/>
        </a:p>
      </dgm:t>
    </dgm:pt>
    <dgm:pt modelId="{1066C1D6-DF54-4CAA-AEB0-AFA80578B961}" type="sibTrans" cxnId="{DD095F64-1FBE-4C05-BD49-5A4F0F195BF5}">
      <dgm:prSet/>
      <dgm:spPr/>
      <dgm:t>
        <a:bodyPr/>
        <a:lstStyle/>
        <a:p>
          <a:endParaRPr lang="en-US"/>
        </a:p>
      </dgm:t>
    </dgm:pt>
    <dgm:pt modelId="{65FD7117-7848-48CE-9AFE-B21C0411F8E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Designing</a:t>
          </a:r>
        </a:p>
      </dgm:t>
    </dgm:pt>
    <dgm:pt modelId="{9EF8FDD5-F463-4C88-9386-71A7E9F5A256}" type="parTrans" cxnId="{700DE1E8-F81A-4FE3-A117-F8243D84706A}">
      <dgm:prSet/>
      <dgm:spPr/>
      <dgm:t>
        <a:bodyPr/>
        <a:lstStyle/>
        <a:p>
          <a:endParaRPr lang="en-US"/>
        </a:p>
      </dgm:t>
    </dgm:pt>
    <dgm:pt modelId="{822BCADB-3A3F-4B4D-ADB2-7274D71B9D2D}" type="sibTrans" cxnId="{700DE1E8-F81A-4FE3-A117-F8243D84706A}">
      <dgm:prSet/>
      <dgm:spPr/>
      <dgm:t>
        <a:bodyPr/>
        <a:lstStyle/>
        <a:p>
          <a:endParaRPr lang="en-US"/>
        </a:p>
      </dgm:t>
    </dgm:pt>
    <dgm:pt modelId="{F0BF9690-D2CB-4947-800E-73BD811769A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Coding</a:t>
          </a:r>
        </a:p>
      </dgm:t>
    </dgm:pt>
    <dgm:pt modelId="{0F1D0F27-4FF1-4F6D-8D1A-57484F1688A0}" type="parTrans" cxnId="{BE1C4714-87CD-4783-B2F4-E63EA92BB42E}">
      <dgm:prSet/>
      <dgm:spPr/>
      <dgm:t>
        <a:bodyPr/>
        <a:lstStyle/>
        <a:p>
          <a:endParaRPr lang="en-US"/>
        </a:p>
      </dgm:t>
    </dgm:pt>
    <dgm:pt modelId="{D7E9A798-AD5C-4E8F-ACAB-44E09F545817}" type="sibTrans" cxnId="{BE1C4714-87CD-4783-B2F4-E63EA92BB42E}">
      <dgm:prSet/>
      <dgm:spPr/>
      <dgm:t>
        <a:bodyPr/>
        <a:lstStyle/>
        <a:p>
          <a:endParaRPr lang="en-US"/>
        </a:p>
      </dgm:t>
    </dgm:pt>
    <dgm:pt modelId="{1E8742CD-A75F-4D43-91E7-7696D8D5168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Testing</a:t>
          </a:r>
        </a:p>
      </dgm:t>
    </dgm:pt>
    <dgm:pt modelId="{7FB88219-40CA-47BE-9C8C-4E6BB75434B4}" type="parTrans" cxnId="{F7B4FDD0-38B2-45BE-BBF6-AA3B2F6B6F12}">
      <dgm:prSet/>
      <dgm:spPr/>
      <dgm:t>
        <a:bodyPr/>
        <a:lstStyle/>
        <a:p>
          <a:endParaRPr lang="en-US"/>
        </a:p>
      </dgm:t>
    </dgm:pt>
    <dgm:pt modelId="{8BC43064-ED5F-4796-89C7-B05BDB9BD6A4}" type="sibTrans" cxnId="{F7B4FDD0-38B2-45BE-BBF6-AA3B2F6B6F12}">
      <dgm:prSet/>
      <dgm:spPr/>
      <dgm:t>
        <a:bodyPr/>
        <a:lstStyle/>
        <a:p>
          <a:endParaRPr lang="en-US"/>
        </a:p>
      </dgm:t>
    </dgm:pt>
    <dgm:pt modelId="{A573E36B-D1DE-426C-BD5C-F45475129907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Planning</a:t>
          </a:r>
        </a:p>
      </dgm:t>
    </dgm:pt>
    <dgm:pt modelId="{E4C88D66-98FC-4953-90CE-86517193CDBA}" type="parTrans" cxnId="{89EB882D-4BB4-4ABE-AAC3-70492A321717}">
      <dgm:prSet/>
      <dgm:spPr/>
      <dgm:t>
        <a:bodyPr/>
        <a:lstStyle/>
        <a:p>
          <a:endParaRPr lang="en-US"/>
        </a:p>
      </dgm:t>
    </dgm:pt>
    <dgm:pt modelId="{7F222DC5-5302-474E-B21E-4F6FD1E57551}" type="sibTrans" cxnId="{89EB882D-4BB4-4ABE-AAC3-70492A321717}">
      <dgm:prSet/>
      <dgm:spPr/>
      <dgm:t>
        <a:bodyPr/>
        <a:lstStyle/>
        <a:p>
          <a:endParaRPr lang="en-US"/>
        </a:p>
      </dgm:t>
    </dgm:pt>
    <dgm:pt modelId="{4CC699B1-FB21-4CC0-9D71-DAA4E0D3F750}" type="pres">
      <dgm:prSet presAssocID="{443A5744-8D6B-4DC9-8D87-FCBBC505A15D}" presName="Name0" presStyleCnt="0">
        <dgm:presLayoutVars>
          <dgm:dir/>
          <dgm:resizeHandles val="exact"/>
        </dgm:presLayoutVars>
      </dgm:prSet>
      <dgm:spPr/>
    </dgm:pt>
    <dgm:pt modelId="{BD484CD5-A2FA-4569-9525-AD35190DF546}" type="pres">
      <dgm:prSet presAssocID="{A573E36B-D1DE-426C-BD5C-F45475129907}" presName="node" presStyleLbl="node1" presStyleIdx="0" presStyleCnt="5" custLinFactY="-1219" custLinFactNeighborX="-806" custLinFactNeighborY="-100000">
        <dgm:presLayoutVars>
          <dgm:bulletEnabled val="1"/>
        </dgm:presLayoutVars>
      </dgm:prSet>
      <dgm:spPr/>
    </dgm:pt>
    <dgm:pt modelId="{B1329048-5C1C-4360-9FFE-9357EEEE748D}" type="pres">
      <dgm:prSet presAssocID="{7F222DC5-5302-474E-B21E-4F6FD1E57551}" presName="sibTrans" presStyleLbl="sibTrans2D1" presStyleIdx="0" presStyleCnt="4"/>
      <dgm:spPr/>
    </dgm:pt>
    <dgm:pt modelId="{E0AA073E-F49B-40A4-9A57-04DF8F2A5BB8}" type="pres">
      <dgm:prSet presAssocID="{7F222DC5-5302-474E-B21E-4F6FD1E57551}" presName="connectorText" presStyleLbl="sibTrans2D1" presStyleIdx="0" presStyleCnt="4"/>
      <dgm:spPr/>
    </dgm:pt>
    <dgm:pt modelId="{1B1002BE-01CA-4331-9675-69DF58E35603}" type="pres">
      <dgm:prSet presAssocID="{B3FC3B95-B173-4D01-A3FA-2FDD6D2B2638}" presName="node" presStyleLbl="node1" presStyleIdx="1" presStyleCnt="5" custLinFactNeighborX="1159" custLinFactNeighborY="-96553">
        <dgm:presLayoutVars>
          <dgm:bulletEnabled val="1"/>
        </dgm:presLayoutVars>
      </dgm:prSet>
      <dgm:spPr/>
    </dgm:pt>
    <dgm:pt modelId="{116AA3EC-4810-40FF-824E-296C04F020F0}" type="pres">
      <dgm:prSet presAssocID="{1066C1D6-DF54-4CAA-AEB0-AFA80578B961}" presName="sibTrans" presStyleLbl="sibTrans2D1" presStyleIdx="1" presStyleCnt="4"/>
      <dgm:spPr/>
    </dgm:pt>
    <dgm:pt modelId="{04093BB2-0802-474A-B9B4-C37003593346}" type="pres">
      <dgm:prSet presAssocID="{1066C1D6-DF54-4CAA-AEB0-AFA80578B961}" presName="connectorText" presStyleLbl="sibTrans2D1" presStyleIdx="1" presStyleCnt="4"/>
      <dgm:spPr/>
    </dgm:pt>
    <dgm:pt modelId="{F8475BFD-39C7-412B-816D-C1FEBCA8043F}" type="pres">
      <dgm:prSet presAssocID="{65FD7117-7848-48CE-9AFE-B21C0411F8EE}" presName="node" presStyleLbl="node1" presStyleIdx="2" presStyleCnt="5" custLinFactNeighborX="16096" custLinFactNeighborY="-95620">
        <dgm:presLayoutVars>
          <dgm:bulletEnabled val="1"/>
        </dgm:presLayoutVars>
      </dgm:prSet>
      <dgm:spPr/>
    </dgm:pt>
    <dgm:pt modelId="{2FEE4F3F-C86F-4D47-BD10-F223547849C4}" type="pres">
      <dgm:prSet presAssocID="{822BCADB-3A3F-4B4D-ADB2-7274D71B9D2D}" presName="sibTrans" presStyleLbl="sibTrans2D1" presStyleIdx="2" presStyleCnt="4"/>
      <dgm:spPr/>
    </dgm:pt>
    <dgm:pt modelId="{BFC2139E-740C-4887-9494-A11B9A79185B}" type="pres">
      <dgm:prSet presAssocID="{822BCADB-3A3F-4B4D-ADB2-7274D71B9D2D}" presName="connectorText" presStyleLbl="sibTrans2D1" presStyleIdx="2" presStyleCnt="4"/>
      <dgm:spPr/>
    </dgm:pt>
    <dgm:pt modelId="{9D77131F-2D58-4668-9EE0-FE0100F9CD8E}" type="pres">
      <dgm:prSet presAssocID="{F0BF9690-D2CB-4947-800E-73BD811769AF}" presName="node" presStyleLbl="node1" presStyleIdx="3" presStyleCnt="5" custLinFactNeighborX="16221" custLinFactNeighborY="-98097">
        <dgm:presLayoutVars>
          <dgm:bulletEnabled val="1"/>
        </dgm:presLayoutVars>
      </dgm:prSet>
      <dgm:spPr/>
    </dgm:pt>
    <dgm:pt modelId="{668EB96B-622B-4EFD-BAC7-60895986708D}" type="pres">
      <dgm:prSet presAssocID="{D7E9A798-AD5C-4E8F-ACAB-44E09F545817}" presName="sibTrans" presStyleLbl="sibTrans2D1" presStyleIdx="3" presStyleCnt="4"/>
      <dgm:spPr/>
    </dgm:pt>
    <dgm:pt modelId="{0747C408-05B0-4F7B-B310-9D12D85FC44D}" type="pres">
      <dgm:prSet presAssocID="{D7E9A798-AD5C-4E8F-ACAB-44E09F545817}" presName="connectorText" presStyleLbl="sibTrans2D1" presStyleIdx="3" presStyleCnt="4"/>
      <dgm:spPr/>
    </dgm:pt>
    <dgm:pt modelId="{5A896C09-D75D-4B88-B536-61F78A1220F8}" type="pres">
      <dgm:prSet presAssocID="{1E8742CD-A75F-4D43-91E7-7696D8D51682}" presName="node" presStyleLbl="node1" presStyleIdx="4" presStyleCnt="5" custLinFactY="-1187" custLinFactNeighborX="-3475" custLinFactNeighborY="-100000">
        <dgm:presLayoutVars>
          <dgm:bulletEnabled val="1"/>
        </dgm:presLayoutVars>
      </dgm:prSet>
      <dgm:spPr/>
    </dgm:pt>
  </dgm:ptLst>
  <dgm:cxnLst>
    <dgm:cxn modelId="{BE1C4714-87CD-4783-B2F4-E63EA92BB42E}" srcId="{443A5744-8D6B-4DC9-8D87-FCBBC505A15D}" destId="{F0BF9690-D2CB-4947-800E-73BD811769AF}" srcOrd="3" destOrd="0" parTransId="{0F1D0F27-4FF1-4F6D-8D1A-57484F1688A0}" sibTransId="{D7E9A798-AD5C-4E8F-ACAB-44E09F545817}"/>
    <dgm:cxn modelId="{89EB882D-4BB4-4ABE-AAC3-70492A321717}" srcId="{443A5744-8D6B-4DC9-8D87-FCBBC505A15D}" destId="{A573E36B-D1DE-426C-BD5C-F45475129907}" srcOrd="0" destOrd="0" parTransId="{E4C88D66-98FC-4953-90CE-86517193CDBA}" sibTransId="{7F222DC5-5302-474E-B21E-4F6FD1E57551}"/>
    <dgm:cxn modelId="{47046B5E-552F-47F4-BF76-4835BB059739}" type="presOf" srcId="{822BCADB-3A3F-4B4D-ADB2-7274D71B9D2D}" destId="{2FEE4F3F-C86F-4D47-BD10-F223547849C4}" srcOrd="0" destOrd="0" presId="urn:microsoft.com/office/officeart/2005/8/layout/process1"/>
    <dgm:cxn modelId="{5490FA41-B079-4549-9222-5440FEEFC9ED}" type="presOf" srcId="{A573E36B-D1DE-426C-BD5C-F45475129907}" destId="{BD484CD5-A2FA-4569-9525-AD35190DF546}" srcOrd="0" destOrd="0" presId="urn:microsoft.com/office/officeart/2005/8/layout/process1"/>
    <dgm:cxn modelId="{DD095F64-1FBE-4C05-BD49-5A4F0F195BF5}" srcId="{443A5744-8D6B-4DC9-8D87-FCBBC505A15D}" destId="{B3FC3B95-B173-4D01-A3FA-2FDD6D2B2638}" srcOrd="1" destOrd="0" parTransId="{C277FAEC-A7BF-4BB4-9258-BE46247F3E1A}" sibTransId="{1066C1D6-DF54-4CAA-AEB0-AFA80578B961}"/>
    <dgm:cxn modelId="{71917C44-9C47-4DF9-ADF5-190F11E6D2DC}" type="presOf" srcId="{822BCADB-3A3F-4B4D-ADB2-7274D71B9D2D}" destId="{BFC2139E-740C-4887-9494-A11B9A79185B}" srcOrd="1" destOrd="0" presId="urn:microsoft.com/office/officeart/2005/8/layout/process1"/>
    <dgm:cxn modelId="{72D02768-BD5D-4F02-B44D-7262942434CD}" type="presOf" srcId="{B3FC3B95-B173-4D01-A3FA-2FDD6D2B2638}" destId="{1B1002BE-01CA-4331-9675-69DF58E35603}" srcOrd="0" destOrd="0" presId="urn:microsoft.com/office/officeart/2005/8/layout/process1"/>
    <dgm:cxn modelId="{838A984E-F29E-4868-8B88-E4C24EB51CAF}" type="presOf" srcId="{1E8742CD-A75F-4D43-91E7-7696D8D51682}" destId="{5A896C09-D75D-4B88-B536-61F78A1220F8}" srcOrd="0" destOrd="0" presId="urn:microsoft.com/office/officeart/2005/8/layout/process1"/>
    <dgm:cxn modelId="{DDC44D54-E8E0-430E-AFD8-95F548C3E7BB}" type="presOf" srcId="{7F222DC5-5302-474E-B21E-4F6FD1E57551}" destId="{B1329048-5C1C-4360-9FFE-9357EEEE748D}" srcOrd="0" destOrd="0" presId="urn:microsoft.com/office/officeart/2005/8/layout/process1"/>
    <dgm:cxn modelId="{E9809E5A-C2C2-46B5-9CE7-A144BCBABFFE}" type="presOf" srcId="{D7E9A798-AD5C-4E8F-ACAB-44E09F545817}" destId="{668EB96B-622B-4EFD-BAC7-60895986708D}" srcOrd="0" destOrd="0" presId="urn:microsoft.com/office/officeart/2005/8/layout/process1"/>
    <dgm:cxn modelId="{7E53BD93-151F-43E6-8ECB-E89FC210EAA4}" type="presOf" srcId="{443A5744-8D6B-4DC9-8D87-FCBBC505A15D}" destId="{4CC699B1-FB21-4CC0-9D71-DAA4E0D3F750}" srcOrd="0" destOrd="0" presId="urn:microsoft.com/office/officeart/2005/8/layout/process1"/>
    <dgm:cxn modelId="{FB868EA9-22B4-42FE-8209-41CC4A6225ED}" type="presOf" srcId="{D7E9A798-AD5C-4E8F-ACAB-44E09F545817}" destId="{0747C408-05B0-4F7B-B310-9D12D85FC44D}" srcOrd="1" destOrd="0" presId="urn:microsoft.com/office/officeart/2005/8/layout/process1"/>
    <dgm:cxn modelId="{DA3169C5-DEC0-40AA-B2D0-CD524F8BC854}" type="presOf" srcId="{1066C1D6-DF54-4CAA-AEB0-AFA80578B961}" destId="{04093BB2-0802-474A-B9B4-C37003593346}" srcOrd="1" destOrd="0" presId="urn:microsoft.com/office/officeart/2005/8/layout/process1"/>
    <dgm:cxn modelId="{D9B369C6-49AA-44B8-AE46-7836F213ABD4}" type="presOf" srcId="{1066C1D6-DF54-4CAA-AEB0-AFA80578B961}" destId="{116AA3EC-4810-40FF-824E-296C04F020F0}" srcOrd="0" destOrd="0" presId="urn:microsoft.com/office/officeart/2005/8/layout/process1"/>
    <dgm:cxn modelId="{F7B4FDD0-38B2-45BE-BBF6-AA3B2F6B6F12}" srcId="{443A5744-8D6B-4DC9-8D87-FCBBC505A15D}" destId="{1E8742CD-A75F-4D43-91E7-7696D8D51682}" srcOrd="4" destOrd="0" parTransId="{7FB88219-40CA-47BE-9C8C-4E6BB75434B4}" sibTransId="{8BC43064-ED5F-4796-89C7-B05BDB9BD6A4}"/>
    <dgm:cxn modelId="{700DE1E8-F81A-4FE3-A117-F8243D84706A}" srcId="{443A5744-8D6B-4DC9-8D87-FCBBC505A15D}" destId="{65FD7117-7848-48CE-9AFE-B21C0411F8EE}" srcOrd="2" destOrd="0" parTransId="{9EF8FDD5-F463-4C88-9386-71A7E9F5A256}" sibTransId="{822BCADB-3A3F-4B4D-ADB2-7274D71B9D2D}"/>
    <dgm:cxn modelId="{3CE619F0-13C9-489F-AD06-022FE25D6DE6}" type="presOf" srcId="{65FD7117-7848-48CE-9AFE-B21C0411F8EE}" destId="{F8475BFD-39C7-412B-816D-C1FEBCA8043F}" srcOrd="0" destOrd="0" presId="urn:microsoft.com/office/officeart/2005/8/layout/process1"/>
    <dgm:cxn modelId="{9FBA77F1-D29B-4679-93CE-6EF7F7572290}" type="presOf" srcId="{F0BF9690-D2CB-4947-800E-73BD811769AF}" destId="{9D77131F-2D58-4668-9EE0-FE0100F9CD8E}" srcOrd="0" destOrd="0" presId="urn:microsoft.com/office/officeart/2005/8/layout/process1"/>
    <dgm:cxn modelId="{A28DA2F5-1D61-4A19-A542-E31104FB079C}" type="presOf" srcId="{7F222DC5-5302-474E-B21E-4F6FD1E57551}" destId="{E0AA073E-F49B-40A4-9A57-04DF8F2A5BB8}" srcOrd="1" destOrd="0" presId="urn:microsoft.com/office/officeart/2005/8/layout/process1"/>
    <dgm:cxn modelId="{9FB95EB5-7678-45B3-A98F-ACB786FD8BF3}" type="presParOf" srcId="{4CC699B1-FB21-4CC0-9D71-DAA4E0D3F750}" destId="{BD484CD5-A2FA-4569-9525-AD35190DF546}" srcOrd="0" destOrd="0" presId="urn:microsoft.com/office/officeart/2005/8/layout/process1"/>
    <dgm:cxn modelId="{198DD40A-9A26-4114-B7E7-DDFCDA45D05D}" type="presParOf" srcId="{4CC699B1-FB21-4CC0-9D71-DAA4E0D3F750}" destId="{B1329048-5C1C-4360-9FFE-9357EEEE748D}" srcOrd="1" destOrd="0" presId="urn:microsoft.com/office/officeart/2005/8/layout/process1"/>
    <dgm:cxn modelId="{BE42B9DF-D57D-40B6-A98B-9B55B3E8D00E}" type="presParOf" srcId="{B1329048-5C1C-4360-9FFE-9357EEEE748D}" destId="{E0AA073E-F49B-40A4-9A57-04DF8F2A5BB8}" srcOrd="0" destOrd="0" presId="urn:microsoft.com/office/officeart/2005/8/layout/process1"/>
    <dgm:cxn modelId="{2746B2E4-52EC-4894-9115-466307189879}" type="presParOf" srcId="{4CC699B1-FB21-4CC0-9D71-DAA4E0D3F750}" destId="{1B1002BE-01CA-4331-9675-69DF58E35603}" srcOrd="2" destOrd="0" presId="urn:microsoft.com/office/officeart/2005/8/layout/process1"/>
    <dgm:cxn modelId="{E51F32B6-511E-4026-AE15-30596B72E512}" type="presParOf" srcId="{4CC699B1-FB21-4CC0-9D71-DAA4E0D3F750}" destId="{116AA3EC-4810-40FF-824E-296C04F020F0}" srcOrd="3" destOrd="0" presId="urn:microsoft.com/office/officeart/2005/8/layout/process1"/>
    <dgm:cxn modelId="{27324482-4B58-411D-98CF-B13C23DF4754}" type="presParOf" srcId="{116AA3EC-4810-40FF-824E-296C04F020F0}" destId="{04093BB2-0802-474A-B9B4-C37003593346}" srcOrd="0" destOrd="0" presId="urn:microsoft.com/office/officeart/2005/8/layout/process1"/>
    <dgm:cxn modelId="{83066BB3-658B-4DFD-9867-F4544C9F6345}" type="presParOf" srcId="{4CC699B1-FB21-4CC0-9D71-DAA4E0D3F750}" destId="{F8475BFD-39C7-412B-816D-C1FEBCA8043F}" srcOrd="4" destOrd="0" presId="urn:microsoft.com/office/officeart/2005/8/layout/process1"/>
    <dgm:cxn modelId="{8FE13E7E-238A-4057-ADE6-5BD8D2BC4111}" type="presParOf" srcId="{4CC699B1-FB21-4CC0-9D71-DAA4E0D3F750}" destId="{2FEE4F3F-C86F-4D47-BD10-F223547849C4}" srcOrd="5" destOrd="0" presId="urn:microsoft.com/office/officeart/2005/8/layout/process1"/>
    <dgm:cxn modelId="{9F79176A-8FA8-4620-9B92-9F0E076DC11D}" type="presParOf" srcId="{2FEE4F3F-C86F-4D47-BD10-F223547849C4}" destId="{BFC2139E-740C-4887-9494-A11B9A79185B}" srcOrd="0" destOrd="0" presId="urn:microsoft.com/office/officeart/2005/8/layout/process1"/>
    <dgm:cxn modelId="{DBB6F7BB-2D5C-4FF6-91CC-1D2EC0BD7DC7}" type="presParOf" srcId="{4CC699B1-FB21-4CC0-9D71-DAA4E0D3F750}" destId="{9D77131F-2D58-4668-9EE0-FE0100F9CD8E}" srcOrd="6" destOrd="0" presId="urn:microsoft.com/office/officeart/2005/8/layout/process1"/>
    <dgm:cxn modelId="{8F1AEBA3-FCE5-48C5-A5BA-841DB38D4748}" type="presParOf" srcId="{4CC699B1-FB21-4CC0-9D71-DAA4E0D3F750}" destId="{668EB96B-622B-4EFD-BAC7-60895986708D}" srcOrd="7" destOrd="0" presId="urn:microsoft.com/office/officeart/2005/8/layout/process1"/>
    <dgm:cxn modelId="{67A9D07F-02C7-4BEF-BA04-D7DC69559B24}" type="presParOf" srcId="{668EB96B-622B-4EFD-BAC7-60895986708D}" destId="{0747C408-05B0-4F7B-B310-9D12D85FC44D}" srcOrd="0" destOrd="0" presId="urn:microsoft.com/office/officeart/2005/8/layout/process1"/>
    <dgm:cxn modelId="{F926F0F6-D470-448B-BE41-2A4E5E83D569}" type="presParOf" srcId="{4CC699B1-FB21-4CC0-9D71-DAA4E0D3F750}" destId="{5A896C09-D75D-4B88-B536-61F78A1220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4CD5-A2FA-4569-9525-AD35190DF546}">
      <dsp:nvSpPr>
        <dsp:cNvPr id="0" name=""/>
        <dsp:cNvSpPr/>
      </dsp:nvSpPr>
      <dsp:spPr>
        <a:xfrm>
          <a:off x="3" y="1153680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Planning</a:t>
          </a:r>
        </a:p>
      </dsp:txBody>
      <dsp:txXfrm>
        <a:off x="31894" y="1185571"/>
        <a:ext cx="1750928" cy="1025044"/>
      </dsp:txXfrm>
    </dsp:sp>
    <dsp:sp modelId="{B1329048-5C1C-4360-9FFE-9357EEEE748D}">
      <dsp:nvSpPr>
        <dsp:cNvPr id="0" name=""/>
        <dsp:cNvSpPr/>
      </dsp:nvSpPr>
      <dsp:spPr>
        <a:xfrm rot="68352">
          <a:off x="1999712" y="1498692"/>
          <a:ext cx="392355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99724" y="1587532"/>
        <a:ext cx="274649" cy="270028"/>
      </dsp:txXfrm>
    </dsp:sp>
    <dsp:sp modelId="{1B1002BE-01CA-4331-9675-69DF58E35603}">
      <dsp:nvSpPr>
        <dsp:cNvPr id="0" name=""/>
        <dsp:cNvSpPr/>
      </dsp:nvSpPr>
      <dsp:spPr>
        <a:xfrm>
          <a:off x="2554862" y="1204485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 Analysis</a:t>
          </a:r>
        </a:p>
      </dsp:txBody>
      <dsp:txXfrm>
        <a:off x="2586753" y="1236376"/>
        <a:ext cx="1750928" cy="1025044"/>
      </dsp:txXfrm>
    </dsp:sp>
    <dsp:sp modelId="{116AA3EC-4810-40FF-824E-296C04F020F0}">
      <dsp:nvSpPr>
        <dsp:cNvPr id="0" name=""/>
        <dsp:cNvSpPr/>
      </dsp:nvSpPr>
      <dsp:spPr>
        <a:xfrm rot="13183">
          <a:off x="4578148" y="1529001"/>
          <a:ext cx="442187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48" y="1618757"/>
        <a:ext cx="309531" cy="270028"/>
      </dsp:txXfrm>
    </dsp:sp>
    <dsp:sp modelId="{F8475BFD-39C7-412B-816D-C1FEBCA8043F}">
      <dsp:nvSpPr>
        <dsp:cNvPr id="0" name=""/>
        <dsp:cNvSpPr/>
      </dsp:nvSpPr>
      <dsp:spPr>
        <a:xfrm>
          <a:off x="5203882" y="1214643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</a:t>
          </a:r>
        </a:p>
      </dsp:txBody>
      <dsp:txXfrm>
        <a:off x="5235773" y="1246534"/>
        <a:ext cx="1750928" cy="1025044"/>
      </dsp:txXfrm>
    </dsp:sp>
    <dsp:sp modelId="{2FEE4F3F-C86F-4D47-BD10-F223547849C4}">
      <dsp:nvSpPr>
        <dsp:cNvPr id="0" name=""/>
        <dsp:cNvSpPr/>
      </dsp:nvSpPr>
      <dsp:spPr>
        <a:xfrm rot="21563520">
          <a:off x="7200280" y="1520432"/>
          <a:ext cx="385221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0283" y="1611055"/>
        <a:ext cx="269655" cy="270028"/>
      </dsp:txXfrm>
    </dsp:sp>
    <dsp:sp modelId="{9D77131F-2D58-4668-9EE0-FE0100F9CD8E}">
      <dsp:nvSpPr>
        <dsp:cNvPr id="0" name=""/>
        <dsp:cNvSpPr/>
      </dsp:nvSpPr>
      <dsp:spPr>
        <a:xfrm>
          <a:off x="7745385" y="1187673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Coding</a:t>
          </a:r>
        </a:p>
      </dsp:txBody>
      <dsp:txXfrm>
        <a:off x="7777276" y="1219564"/>
        <a:ext cx="1750928" cy="1025044"/>
      </dsp:txXfrm>
    </dsp:sp>
    <dsp:sp modelId="{668EB96B-622B-4EFD-BAC7-60895986708D}">
      <dsp:nvSpPr>
        <dsp:cNvPr id="0" name=""/>
        <dsp:cNvSpPr/>
      </dsp:nvSpPr>
      <dsp:spPr>
        <a:xfrm rot="21551763">
          <a:off x="9705809" y="1490117"/>
          <a:ext cx="308974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705814" y="1580777"/>
        <a:ext cx="216282" cy="270028"/>
      </dsp:txXfrm>
    </dsp:sp>
    <dsp:sp modelId="{5A896C09-D75D-4B88-B536-61F78A1220F8}">
      <dsp:nvSpPr>
        <dsp:cNvPr id="0" name=""/>
        <dsp:cNvSpPr/>
      </dsp:nvSpPr>
      <dsp:spPr>
        <a:xfrm>
          <a:off x="10143010" y="1154028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</a:t>
          </a:r>
        </a:p>
      </dsp:txBody>
      <dsp:txXfrm>
        <a:off x="10174901" y="1185919"/>
        <a:ext cx="1750928" cy="1025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9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D4B29-FB16-4081-B358-85F5610488B3}"/>
              </a:ext>
            </a:extLst>
          </p:cNvPr>
          <p:cNvSpPr txBox="1"/>
          <p:nvPr/>
        </p:nvSpPr>
        <p:spPr>
          <a:xfrm>
            <a:off x="2941674" y="130970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endParaRPr lang="en-US" sz="44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25DE7-BCA8-468A-841A-069B9577985E}"/>
              </a:ext>
            </a:extLst>
          </p:cNvPr>
          <p:cNvSpPr txBox="1"/>
          <p:nvPr/>
        </p:nvSpPr>
        <p:spPr>
          <a:xfrm>
            <a:off x="2615662" y="705291"/>
            <a:ext cx="764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CSE-5324 –Software Engineering Analysis and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71375-6FF2-45BF-8987-69D184DD33C0}"/>
              </a:ext>
            </a:extLst>
          </p:cNvPr>
          <p:cNvSpPr txBox="1"/>
          <p:nvPr/>
        </p:nvSpPr>
        <p:spPr>
          <a:xfrm>
            <a:off x="4787309" y="2370580"/>
            <a:ext cx="268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TEAM-2-Smartinis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A6C1D-1AAA-473C-A67C-FE3E45BDE4F3}"/>
              </a:ext>
            </a:extLst>
          </p:cNvPr>
          <p:cNvSpPr txBox="1"/>
          <p:nvPr/>
        </p:nvSpPr>
        <p:spPr>
          <a:xfrm>
            <a:off x="329609" y="3473534"/>
            <a:ext cx="4337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Group Members:-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Neha Anil Shimpi(Team captain)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Sucharitha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Chennepalli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Akshat Ashwin Shah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Sushmitha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Srinath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Kenkare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Rupal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Ravindra Godbole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Sravanthi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Podilli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5212F-5455-4E7A-81A3-DD62A3F3CE45}"/>
              </a:ext>
            </a:extLst>
          </p:cNvPr>
          <p:cNvSpPr txBox="1"/>
          <p:nvPr/>
        </p:nvSpPr>
        <p:spPr>
          <a:xfrm>
            <a:off x="8057424" y="6058857"/>
            <a:ext cx="388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Instructor:-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Dr.Michael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F.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Siok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1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CE8E87-ECF5-4ABB-807B-7E75B7AE8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604" y="277160"/>
            <a:ext cx="6397901" cy="947958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7A2C9-A384-4771-9A74-2978FCB7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32" y="2191385"/>
            <a:ext cx="4857750" cy="3714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B9049-BE8C-4587-B07D-E536CDC6D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" y="1598612"/>
            <a:ext cx="60674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42D841F-4EA3-412E-B852-09DAC397CBA5}"/>
              </a:ext>
            </a:extLst>
          </p:cNvPr>
          <p:cNvSpPr txBox="1"/>
          <p:nvPr/>
        </p:nvSpPr>
        <p:spPr>
          <a:xfrm>
            <a:off x="1071827" y="260719"/>
            <a:ext cx="10048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Requirement to Use-case Traceability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D0833-CECA-4A6F-BDBA-1B9523B86161}"/>
              </a:ext>
            </a:extLst>
          </p:cNvPr>
          <p:cNvSpPr txBox="1"/>
          <p:nvPr/>
        </p:nvSpPr>
        <p:spPr>
          <a:xfrm>
            <a:off x="366561" y="6225806"/>
            <a:ext cx="5991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NOTE : Priority weight 1 is the highest priority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FA0A67-9307-4F07-9A07-FF04EAD4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1050882"/>
            <a:ext cx="11438466" cy="49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A9D48-E64E-45D6-B3E3-CC6BEA74E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44387"/>
              </p:ext>
            </p:extLst>
          </p:nvPr>
        </p:nvGraphicFramePr>
        <p:xfrm>
          <a:off x="639050" y="962991"/>
          <a:ext cx="10903225" cy="516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00">
                  <a:extLst>
                    <a:ext uri="{9D8B030D-6E8A-4147-A177-3AD203B41FA5}">
                      <a16:colId xmlns:a16="http://schemas.microsoft.com/office/drawing/2014/main" val="4193065462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3725897018"/>
                    </a:ext>
                  </a:extLst>
                </a:gridCol>
                <a:gridCol w="1688747">
                  <a:extLst>
                    <a:ext uri="{9D8B030D-6E8A-4147-A177-3AD203B41FA5}">
                      <a16:colId xmlns:a16="http://schemas.microsoft.com/office/drawing/2014/main" val="3808993601"/>
                    </a:ext>
                  </a:extLst>
                </a:gridCol>
                <a:gridCol w="2147525">
                  <a:extLst>
                    <a:ext uri="{9D8B030D-6E8A-4147-A177-3AD203B41FA5}">
                      <a16:colId xmlns:a16="http://schemas.microsoft.com/office/drawing/2014/main" val="1385700694"/>
                    </a:ext>
                  </a:extLst>
                </a:gridCol>
                <a:gridCol w="1816314">
                  <a:extLst>
                    <a:ext uri="{9D8B030D-6E8A-4147-A177-3AD203B41FA5}">
                      <a16:colId xmlns:a16="http://schemas.microsoft.com/office/drawing/2014/main" val="2954634869"/>
                    </a:ext>
                  </a:extLst>
                </a:gridCol>
                <a:gridCol w="1623998">
                  <a:extLst>
                    <a:ext uri="{9D8B030D-6E8A-4147-A177-3AD203B41FA5}">
                      <a16:colId xmlns:a16="http://schemas.microsoft.com/office/drawing/2014/main" val="4019105540"/>
                    </a:ext>
                  </a:extLst>
                </a:gridCol>
                <a:gridCol w="1768238">
                  <a:extLst>
                    <a:ext uri="{9D8B030D-6E8A-4147-A177-3AD203B41FA5}">
                      <a16:colId xmlns:a16="http://schemas.microsoft.com/office/drawing/2014/main" val="3485926871"/>
                    </a:ext>
                  </a:extLst>
                </a:gridCol>
              </a:tblGrid>
              <a:tr h="45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Effort (Person - weeks)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Depends On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1</a:t>
                      </a:r>
                    </a:p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(03/10/2021)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2 (04/05/2021)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3 (05/03/2021)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64677399"/>
                  </a:ext>
                </a:extLst>
              </a:tr>
              <a:tr h="331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669514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4283805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17283481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7036233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89814302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121123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48615107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280170659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98658425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9699715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6664104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31112988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20857044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739649808"/>
                  </a:ext>
                </a:extLst>
              </a:tr>
              <a:tr h="446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Effort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251179"/>
                  </a:ext>
                </a:extLst>
              </a:tr>
              <a:tr h="455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PW = 5 Hrs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318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0CC80-06ED-4307-AAC6-75B91A57A84F}"/>
              </a:ext>
            </a:extLst>
          </p:cNvPr>
          <p:cNvSpPr txBox="1"/>
          <p:nvPr/>
        </p:nvSpPr>
        <p:spPr>
          <a:xfrm>
            <a:off x="3886200" y="105334"/>
            <a:ext cx="4143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Increment Matrix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CEFA-61A8-42C5-B17A-1A5ED1A73E99}"/>
              </a:ext>
            </a:extLst>
          </p:cNvPr>
          <p:cNvSpPr txBox="1"/>
          <p:nvPr/>
        </p:nvSpPr>
        <p:spPr>
          <a:xfrm>
            <a:off x="536714" y="6315550"/>
            <a:ext cx="414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PW = 180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268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9726EC-FC49-4EA4-90AF-6297C1E0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730" y="219666"/>
            <a:ext cx="5858540" cy="524613"/>
          </a:xfrm>
        </p:spPr>
        <p:txBody>
          <a:bodyPr>
            <a:normAutofit fontScale="70000" lnSpcReduction="20000"/>
          </a:bodyPr>
          <a:lstStyle/>
          <a:p>
            <a:r>
              <a:rPr lang="en-US" sz="57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7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7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75D8F6-AAF0-489D-8A51-DC58587A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70" y="744279"/>
            <a:ext cx="8403590" cy="59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C46C4-FB04-4037-B593-A72505F11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716" y="74428"/>
            <a:ext cx="2825062" cy="56352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A6DDE8F-5200-43EA-BD0A-F5F332AC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80910"/>
              </p:ext>
            </p:extLst>
          </p:nvPr>
        </p:nvGraphicFramePr>
        <p:xfrm>
          <a:off x="869433" y="780385"/>
          <a:ext cx="10198616" cy="568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54">
                  <a:extLst>
                    <a:ext uri="{9D8B030D-6E8A-4147-A177-3AD203B41FA5}">
                      <a16:colId xmlns:a16="http://schemas.microsoft.com/office/drawing/2014/main" val="564880460"/>
                    </a:ext>
                  </a:extLst>
                </a:gridCol>
                <a:gridCol w="2544391">
                  <a:extLst>
                    <a:ext uri="{9D8B030D-6E8A-4147-A177-3AD203B41FA5}">
                      <a16:colId xmlns:a16="http://schemas.microsoft.com/office/drawing/2014/main" val="3722356350"/>
                    </a:ext>
                  </a:extLst>
                </a:gridCol>
                <a:gridCol w="2554917">
                  <a:extLst>
                    <a:ext uri="{9D8B030D-6E8A-4147-A177-3AD203B41FA5}">
                      <a16:colId xmlns:a16="http://schemas.microsoft.com/office/drawing/2014/main" val="353509415"/>
                    </a:ext>
                  </a:extLst>
                </a:gridCol>
                <a:gridCol w="2549654">
                  <a:extLst>
                    <a:ext uri="{9D8B030D-6E8A-4147-A177-3AD203B41FA5}">
                      <a16:colId xmlns:a16="http://schemas.microsoft.com/office/drawing/2014/main" val="1059195140"/>
                    </a:ext>
                  </a:extLst>
                </a:gridCol>
              </a:tblGrid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#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Team Member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Iteration(Due by)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57374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03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917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 Item 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75073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and Select the item to purchase from the listing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873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Seller Information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8924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 Payment Information and Pay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4495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 Product Details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8589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 User Profile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741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Phone Number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07276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Address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6868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Purchase History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20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and Manage Selling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867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 Item from Listings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8076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Logout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7356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Reset Forgotten 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931D4-6257-447F-B628-C879547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54" y="394513"/>
            <a:ext cx="2264734" cy="6096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8FFDF-1A6A-4606-8A42-7D83A439156D}"/>
              </a:ext>
            </a:extLst>
          </p:cNvPr>
          <p:cNvSpPr txBox="1"/>
          <p:nvPr/>
        </p:nvSpPr>
        <p:spPr>
          <a:xfrm>
            <a:off x="457200" y="1219200"/>
            <a:ext cx="1124712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android application which aims at buying and selling of product within UTA.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ensures:- Easy access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Iteration1 helped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to learn: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Scope of the project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Detailed functional requirements of the project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Domain knowledge of the application.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Actors and their respective roles.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Completed the Planning and requirement Analysis Phase of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Next Phases:-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4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C437B2-B03C-4099-A3E5-C31EE825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375" y="3099240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80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D4B29-FB16-4081-B358-85F5610488B3}"/>
              </a:ext>
            </a:extLst>
          </p:cNvPr>
          <p:cNvSpPr txBox="1"/>
          <p:nvPr/>
        </p:nvSpPr>
        <p:spPr>
          <a:xfrm>
            <a:off x="2876550" y="709255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7CD8A-A4D7-472E-99DE-16554E54F6F5}"/>
              </a:ext>
            </a:extLst>
          </p:cNvPr>
          <p:cNvSpPr txBox="1"/>
          <p:nvPr/>
        </p:nvSpPr>
        <p:spPr>
          <a:xfrm>
            <a:off x="1743075" y="1495425"/>
            <a:ext cx="95059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Overall Technical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Use Cases</a:t>
            </a:r>
          </a:p>
          <a:p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		- High Level Use Case</a:t>
            </a:r>
          </a:p>
          <a:p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		- Use case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Requirements Use case Traceability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Increment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Domain Model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5C0D-7A39-46AF-B405-B5CAB16D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029" y="503767"/>
            <a:ext cx="5502021" cy="658284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A665B-F742-40B6-B376-E72A533B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447801"/>
            <a:ext cx="10868025" cy="4629149"/>
          </a:xfrm>
        </p:spPr>
        <p:txBody>
          <a:bodyPr/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an app which will facilitate user within UTA to sell or buy items when moving in/moving out of  the campus. 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Mav$hop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helps user to purchase and sell an item.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 who wishes to sell an item will post the product on the app with necessary details.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who buys an item will have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categories like furniture, kitchenware, electronic and more to select from and proceed for payment.</a:t>
            </a:r>
            <a:endParaRPr lang="en-US" sz="2800">
              <a:solidFill>
                <a:srgbClr val="262626"/>
              </a:solidFill>
              <a:effectLst/>
              <a:latin typeface="Calibri" panose="020F0502020204030204" pitchFamily="34" charset="0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</a:pPr>
            <a:endParaRPr lang="en-US" sz="2800">
              <a:solidFill>
                <a:srgbClr val="262626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09202-5910-4FFC-A711-C4E84A899112}"/>
              </a:ext>
            </a:extLst>
          </p:cNvPr>
          <p:cNvSpPr txBox="1"/>
          <p:nvPr/>
        </p:nvSpPr>
        <p:spPr>
          <a:xfrm>
            <a:off x="3227614" y="397329"/>
            <a:ext cx="59907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US" b="1">
                <a:latin typeface="Calibri"/>
                <a:cs typeface="Calibri"/>
              </a:rPr>
              <a:t> 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A974EF-1F10-403D-A2C4-CB6F9A71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304321"/>
              </p:ext>
            </p:extLst>
          </p:nvPr>
        </p:nvGraphicFramePr>
        <p:xfrm>
          <a:off x="111760" y="1105214"/>
          <a:ext cx="11988800" cy="560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35105C-200D-4169-997C-E7D8FF215278}"/>
              </a:ext>
            </a:extLst>
          </p:cNvPr>
          <p:cNvSpPr/>
          <p:nvPr/>
        </p:nvSpPr>
        <p:spPr>
          <a:xfrm>
            <a:off x="5344161" y="2305206"/>
            <a:ext cx="254000" cy="11237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Determining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Determining high level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D77C-69C6-4630-89CC-0DE4A78CF329}"/>
              </a:ext>
            </a:extLst>
          </p:cNvPr>
          <p:cNvSpPr txBox="1"/>
          <p:nvPr/>
        </p:nvSpPr>
        <p:spPr>
          <a:xfrm>
            <a:off x="2468880" y="3612995"/>
            <a:ext cx="2570476" cy="202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Gathering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Performing detailed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Analyzing needs to ensure end systems meets expectation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07E37-CD4A-4162-B25B-9249D2A07940}"/>
              </a:ext>
            </a:extLst>
          </p:cNvPr>
          <p:cNvSpPr txBox="1"/>
          <p:nvPr/>
        </p:nvSpPr>
        <p:spPr>
          <a:xfrm>
            <a:off x="4988559" y="3612995"/>
            <a:ext cx="246887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Describe features and operations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design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853E4-85B2-4494-BF21-C9DC0C52B522}"/>
              </a:ext>
            </a:extLst>
          </p:cNvPr>
          <p:cNvSpPr txBox="1"/>
          <p:nvPr/>
        </p:nvSpPr>
        <p:spPr>
          <a:xfrm>
            <a:off x="7559035" y="3612995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Actual code implementation.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B48D9-E1CA-4E13-9BFB-63470B3F1A25}"/>
              </a:ext>
            </a:extLst>
          </p:cNvPr>
          <p:cNvSpPr txBox="1"/>
          <p:nvPr/>
        </p:nvSpPr>
        <p:spPr>
          <a:xfrm>
            <a:off x="9829798" y="351536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any issues in the end system.</a:t>
            </a:r>
          </a:p>
        </p:txBody>
      </p:sp>
    </p:spTree>
    <p:extLst>
      <p:ext uri="{BB962C8B-B14F-4D97-AF65-F5344CB8AC3E}">
        <p14:creationId xmlns:p14="http://schemas.microsoft.com/office/powerpoint/2010/main" val="4878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3B71-07F9-4C46-8806-651B751A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782" y="224154"/>
            <a:ext cx="3452812" cy="600075"/>
          </a:xfrm>
        </p:spPr>
        <p:txBody>
          <a:bodyPr/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48D123-F252-44AA-B4DB-93D5425F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65507"/>
              </p:ext>
            </p:extLst>
          </p:nvPr>
        </p:nvGraphicFramePr>
        <p:xfrm>
          <a:off x="314325" y="1005204"/>
          <a:ext cx="11544300" cy="55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15">
                  <a:extLst>
                    <a:ext uri="{9D8B030D-6E8A-4147-A177-3AD203B41FA5}">
                      <a16:colId xmlns:a16="http://schemas.microsoft.com/office/drawing/2014/main" val="1597106582"/>
                    </a:ext>
                  </a:extLst>
                </a:gridCol>
                <a:gridCol w="8501373">
                  <a:extLst>
                    <a:ext uri="{9D8B030D-6E8A-4147-A177-3AD203B41FA5}">
                      <a16:colId xmlns:a16="http://schemas.microsoft.com/office/drawing/2014/main" val="2318448633"/>
                    </a:ext>
                  </a:extLst>
                </a:gridCol>
                <a:gridCol w="1788112">
                  <a:extLst>
                    <a:ext uri="{9D8B030D-6E8A-4147-A177-3AD203B41FA5}">
                      <a16:colId xmlns:a16="http://schemas.microsoft.com/office/drawing/2014/main" val="446968504"/>
                    </a:ext>
                  </a:extLst>
                </a:gridCol>
              </a:tblGrid>
              <a:tr h="3241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 Statement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342614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choose between login or register.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31707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user wants to register, the app shall allow the user to enter details necessary for the registration.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9,10,11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843297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user selects to login, the app shall allow the users to login through authentication.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33318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a reset password function for registered users.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14882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the user with list of categories.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15-17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245574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select an item from the list.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028192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app shall allow the user to buy the item which he has selected or contact the seller for more details.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24,25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185411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enter payment details if willing to buy the item.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450389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should check the card details provided by user and process the payment.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438228"/>
                  </a:ext>
                </a:extLst>
              </a:tr>
              <a:tr h="441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sell the item after entering contact details, required information and uploading appropriate images of the item.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19-22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447150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user to edit his personal details in the profile section.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0485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user with his purchase and selling history.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176831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user to logout from application.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78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FD1A5B-159B-4188-AA07-7E207386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31336"/>
              </p:ext>
            </p:extLst>
          </p:nvPr>
        </p:nvGraphicFramePr>
        <p:xfrm>
          <a:off x="2115879" y="839972"/>
          <a:ext cx="7999671" cy="529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637">
                  <a:extLst>
                    <a:ext uri="{9D8B030D-6E8A-4147-A177-3AD203B41FA5}">
                      <a16:colId xmlns:a16="http://schemas.microsoft.com/office/drawing/2014/main" val="3386251649"/>
                    </a:ext>
                  </a:extLst>
                </a:gridCol>
                <a:gridCol w="5256034">
                  <a:extLst>
                    <a:ext uri="{9D8B030D-6E8A-4147-A177-3AD203B41FA5}">
                      <a16:colId xmlns:a16="http://schemas.microsoft.com/office/drawing/2014/main" val="3270605696"/>
                    </a:ext>
                  </a:extLst>
                </a:gridCol>
              </a:tblGrid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 #</a:t>
                      </a:r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 Name</a:t>
                      </a:r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11633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Register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53842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31211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 Item Category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6360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and Select the item to purchase from the listing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27703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Seller Information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888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 Payment Information and Pay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1301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 Product Details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54258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 User Profile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59274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Edit User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57356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Purchase History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4274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 and Manage Selling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67434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 Item from Listings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62205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Logout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671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Reset Forgotten Password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54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7C10F6-A559-4FC3-898A-E5496928B00E}"/>
              </a:ext>
            </a:extLst>
          </p:cNvPr>
          <p:cNvSpPr txBox="1"/>
          <p:nvPr/>
        </p:nvSpPr>
        <p:spPr>
          <a:xfrm>
            <a:off x="4762500" y="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Use-Cases</a:t>
            </a:r>
          </a:p>
        </p:txBody>
      </p:sp>
    </p:spTree>
    <p:extLst>
      <p:ext uri="{BB962C8B-B14F-4D97-AF65-F5344CB8AC3E}">
        <p14:creationId xmlns:p14="http://schemas.microsoft.com/office/powerpoint/2010/main" val="9252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468-C35A-432C-AF61-7FF6273F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4" y="103717"/>
            <a:ext cx="4810125" cy="686858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Use-Cases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20B91-DF27-406B-80EC-31BB8F7A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1" y="790575"/>
            <a:ext cx="11220450" cy="589597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5200" b="1">
                <a:solidFill>
                  <a:srgbClr val="000000"/>
                </a:solidFill>
                <a:latin typeface="Calibri"/>
                <a:cs typeface="Calibri"/>
              </a:rPr>
              <a:t>UC 1: Register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the user selects the ‘Register’ button on the App.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user is redirected to the ‘Login’ page and is prompted to login.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2: Login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user enters their credentials and clicks on ‘Sign in’ button.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 user is redirected to the ‘Home’ page.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3: Select Item Category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 buyer selects a product category in the ‘Home’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 buyer is redirected to the page that contains product listings from the selected category.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 3.1: View and Select the item to purchase from the listing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buyer clicks on the product of their interest.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buyer is redirected to ‘Product Information’ page of the selected product.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3.1.1: View Seller Information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buyer clicks on ‘Contact Seller’ button on the ‘Product Information’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buyer completes viewing the seller information and sees the ‘Product Information’ page. 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3.1.2: Enter Payment Information and Pay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buyer clicks on the ‘Buy Now’ button on the ‘Product Information’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buyer clicks on ‘Submit Payment’ and sees ‘Home’ page.  </a:t>
            </a:r>
          </a:p>
          <a:p>
            <a:pPr algn="l">
              <a:buChar char="•"/>
            </a:pPr>
            <a:r>
              <a:rPr lang="en-US" sz="5200" b="1">
                <a:solidFill>
                  <a:schemeClr val="tx1"/>
                </a:solidFill>
                <a:latin typeface="Calibri"/>
                <a:ea typeface="+mn-lt"/>
                <a:cs typeface="+mn-lt"/>
              </a:rPr>
              <a:t>UC 4: Enter Product Details</a:t>
            </a:r>
            <a:endParaRPr lang="en-US" sz="5200">
              <a:solidFill>
                <a:schemeClr val="tx1"/>
              </a:solidFill>
              <a:latin typeface="Calibri"/>
              <a:cs typeface="Calibri"/>
            </a:endParaRPr>
          </a:p>
          <a:p>
            <a:pPr lvl="1" algn="l">
              <a:buChar char="•"/>
            </a:pPr>
            <a:r>
              <a:rPr lang="en-US" sz="48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TUCBW seller clicks on the ‘Post’ button on the ‘Home’ page.</a:t>
            </a:r>
          </a:p>
          <a:p>
            <a:pPr lvl="1" algn="l">
              <a:buChar char="•"/>
            </a:pPr>
            <a:r>
              <a:rPr lang="en-US" sz="48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TUCEW seller clicks on the ‘Finish’ button and sees the ‘Home’ page. </a:t>
            </a:r>
            <a:endParaRPr lang="en-US" sz="4800">
              <a:solidFill>
                <a:schemeClr val="tx1"/>
              </a:solidFill>
              <a:latin typeface="Calibri"/>
              <a:cs typeface="Calibri Ligh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5200" b="1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pPr lvl="1" algn="l" fontAlgn="base">
              <a:buFont typeface="Arial" panose="020B0604020202020204" pitchFamily="34" charset="0"/>
              <a:buChar char="•"/>
            </a:pPr>
            <a:endParaRPr lang="en-US" sz="5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9550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8B700D-D61E-413F-AAEF-3CB83483E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76" y="448128"/>
            <a:ext cx="11558813" cy="629965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lvl="1" algn="l" fontAlgn="base">
              <a:spcBef>
                <a:spcPts val="1300"/>
              </a:spcBef>
              <a:buFont typeface="Arial" panose="020B0604020202020204" pitchFamily="34" charset="0"/>
              <a:buChar char="•"/>
            </a:pPr>
            <a:endParaRPr lang="en-US" sz="6800" b="1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 algn="l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6800" b="1">
                <a:solidFill>
                  <a:srgbClr val="000000"/>
                </a:solidFill>
                <a:latin typeface="Calibri"/>
                <a:cs typeface="Calibri"/>
              </a:rPr>
              <a:t>UC 5: View User Profile </a:t>
            </a:r>
            <a:endParaRPr lang="en-US"/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6800">
                <a:solidFill>
                  <a:srgbClr val="000000"/>
                </a:solidFill>
                <a:latin typeface="Calibri"/>
                <a:cs typeface="Calibri"/>
              </a:rPr>
              <a:t>TUCBW user clicks on the ‘Profile’ button on the ‘Home’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6800">
                <a:solidFill>
                  <a:srgbClr val="000000"/>
                </a:solidFill>
                <a:latin typeface="Calibri"/>
                <a:cs typeface="Calibri"/>
              </a:rPr>
              <a:t>TUCEW user completes viewing personal information and may visit any other page such as ‘Home’.  </a:t>
            </a:r>
            <a:endParaRPr lang="en-IN" sz="68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6800" b="1">
                <a:solidFill>
                  <a:srgbClr val="000000"/>
                </a:solidFill>
                <a:latin typeface="Calibri"/>
                <a:cs typeface="Calibri"/>
              </a:rPr>
              <a:t>UC 5.1: Edit User Details </a:t>
            </a:r>
            <a:endParaRPr lang="en-IN">
              <a:latin typeface="Calibri"/>
              <a:cs typeface="Calibri"/>
            </a:endParaRP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the ‘edit’ button provided next to the ‘Phone Number’ and ‘Address’ fields on the ‘Profile’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clicks on ‘Done’ and sees the ‘Profile’ page. 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 5.2: View Purchase History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‘Purchase History’ button in the ‘Profile’ page.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completes viewing and sees ‘Profile’ page.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5.3: View and Manage Selling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‘Selling’ button in the ‘Profile’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completes viewing and sees the ‘Profile’ page.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5.3.1: Delete Item from Listings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 on the ‘Delete’ icon provided next to a product listed in the ‘Selling’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confirms the deletion of the listing and sees the ‘Selling’ page.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5.4: Logout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‘Logout’ in the ‘Profile’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is redirected to the ‘Login’ page. 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6: Reset Forgotten Password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the user clicks on ‘Forgot Password’ provided on ‘Login’ page.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 TUCEW user clicks on ‘Reset Password’ and is redirected to ‘Login’ screen.  </a:t>
            </a:r>
          </a:p>
          <a:p>
            <a:pPr algn="l" rtl="0" fontAlgn="base"/>
            <a:endParaRPr lang="en-IN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IN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12D7C3-29BC-4BF8-A7D5-2A80691C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24" y="188384"/>
            <a:ext cx="4810125" cy="686858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E8F2E3-704F-4523-80C1-BD6C7CDC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8" y="1058333"/>
            <a:ext cx="9439277" cy="53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E3FFEB28D5E45BC73C30FFC3B823E" ma:contentTypeVersion="4" ma:contentTypeDescription="Create a new document." ma:contentTypeScope="" ma:versionID="e88d5f52634b6462ada8e47902a73bdd">
  <xsd:schema xmlns:xsd="http://www.w3.org/2001/XMLSchema" xmlns:xs="http://www.w3.org/2001/XMLSchema" xmlns:p="http://schemas.microsoft.com/office/2006/metadata/properties" xmlns:ns2="084ab925-7e22-4f32-b0b2-6b031d33d15c" targetNamespace="http://schemas.microsoft.com/office/2006/metadata/properties" ma:root="true" ma:fieldsID="f8253189e0cf26498e7124105e4035e0" ns2:_="">
    <xsd:import namespace="084ab925-7e22-4f32-b0b2-6b031d33d1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ab925-7e22-4f32-b0b2-6b031d33d1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842C0A-B63C-474D-829E-9582ACEE3B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1DE0B0-7C6E-4982-A9E7-77D7A031F64F}">
  <ds:schemaRefs>
    <ds:schemaRef ds:uri="084ab925-7e22-4f32-b0b2-6b031d33d1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1E5B8B-3247-45CE-A7E9-A962CE4C07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66</TotalTime>
  <Words>1382</Words>
  <Application>Microsoft Office PowerPoint</Application>
  <PresentationFormat>Widescreen</PresentationFormat>
  <Paragraphs>340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Noto Sans Symbols</vt:lpstr>
      <vt:lpstr>Segoe UI</vt:lpstr>
      <vt:lpstr>Times New Roman</vt:lpstr>
      <vt:lpstr>Wingdings</vt:lpstr>
      <vt:lpstr>Metropolitan</vt:lpstr>
      <vt:lpstr>PowerPoint Presentation</vt:lpstr>
      <vt:lpstr>PowerPoint Presentation</vt:lpstr>
      <vt:lpstr>Project Description</vt:lpstr>
      <vt:lpstr>PowerPoint Presentation</vt:lpstr>
      <vt:lpstr>Requirements</vt:lpstr>
      <vt:lpstr>PowerPoint Presentation</vt:lpstr>
      <vt:lpstr>High Level Use-Cases</vt:lpstr>
      <vt:lpstr>PowerPoint Presentation</vt:lpstr>
      <vt:lpstr>USE CASE DIAGRAM</vt:lpstr>
      <vt:lpstr>USE CASE DIAGRAM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Shimpi, Neha Anil</dc:creator>
  <cp:lastModifiedBy>Shimpi, Neha Anil</cp:lastModifiedBy>
  <cp:revision>8</cp:revision>
  <dcterms:created xsi:type="dcterms:W3CDTF">2021-03-06T15:09:25Z</dcterms:created>
  <dcterms:modified xsi:type="dcterms:W3CDTF">2021-03-11T02:20:42Z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0x0101007D1E3FFEB28D5E45BC73C30FFC3B823E</vt:lpwstr>
  </property>
</Properties>
</file>