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29"/>
  </p:notes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3" r:id="rId16"/>
    <p:sldId id="274" r:id="rId17"/>
    <p:sldId id="275" r:id="rId18"/>
    <p:sldId id="276" r:id="rId19"/>
    <p:sldId id="278" r:id="rId20"/>
    <p:sldId id="277" r:id="rId21"/>
    <p:sldId id="279" r:id="rId22"/>
    <p:sldId id="280" r:id="rId23"/>
    <p:sldId id="281" r:id="rId24"/>
    <p:sldId id="287" r:id="rId25"/>
    <p:sldId id="288" r:id="rId26"/>
    <p:sldId id="290" r:id="rId27"/>
    <p:sldId id="28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Shukla" initials="NS" lastIdx="1" clrIdx="0">
    <p:extLst>
      <p:ext uri="{19B8F6BF-5375-455C-9EA6-DF929625EA0E}">
        <p15:presenceInfo xmlns:p15="http://schemas.microsoft.com/office/powerpoint/2012/main" userId="baa8fdd3929a3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p:normalViewPr>
  <p:slideViewPr>
    <p:cSldViewPr snapToGrid="0">
      <p:cViewPr varScale="1">
        <p:scale>
          <a:sx n="86" d="100"/>
          <a:sy n="86" d="100"/>
        </p:scale>
        <p:origin x="53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Shukla" userId="baa8fdd3929a38b5" providerId="LiveId" clId="{E339CDC9-D4D8-438C-B6BD-E6B31DC84B89}"/>
    <pc:docChg chg="undo custSel modSld sldOrd">
      <pc:chgData name="Neha Shukla" userId="baa8fdd3929a38b5" providerId="LiveId" clId="{E339CDC9-D4D8-438C-B6BD-E6B31DC84B89}" dt="2020-05-31T16:57:58.900" v="1000"/>
      <pc:docMkLst>
        <pc:docMk/>
      </pc:docMkLst>
      <pc:sldChg chg="modSp mod">
        <pc:chgData name="Neha Shukla" userId="baa8fdd3929a38b5" providerId="LiveId" clId="{E339CDC9-D4D8-438C-B6BD-E6B31DC84B89}" dt="2020-05-31T16:53:30.560" v="954" actId="20577"/>
        <pc:sldMkLst>
          <pc:docMk/>
          <pc:sldMk cId="2615143257" sldId="256"/>
        </pc:sldMkLst>
        <pc:spChg chg="mod">
          <ac:chgData name="Neha Shukla" userId="baa8fdd3929a38b5" providerId="LiveId" clId="{E339CDC9-D4D8-438C-B6BD-E6B31DC84B89}" dt="2020-05-31T16:53:30.560" v="954" actId="20577"/>
          <ac:spMkLst>
            <pc:docMk/>
            <pc:sldMk cId="2615143257" sldId="256"/>
            <ac:spMk id="3" creationId="{B548626D-BDD7-42ED-9929-5C34FAE294C2}"/>
          </ac:spMkLst>
        </pc:spChg>
        <pc:graphicFrameChg chg="mod">
          <ac:chgData name="Neha Shukla" userId="baa8fdd3929a38b5" providerId="LiveId" clId="{E339CDC9-D4D8-438C-B6BD-E6B31DC84B89}" dt="2020-05-30T18:32:42.865" v="472" actId="20577"/>
          <ac:graphicFrameMkLst>
            <pc:docMk/>
            <pc:sldMk cId="2615143257" sldId="256"/>
            <ac:graphicFrameMk id="4" creationId="{503D4FF1-2B3E-4D94-865C-A46A0C23BDAB}"/>
          </ac:graphicFrameMkLst>
        </pc:graphicFrameChg>
      </pc:sldChg>
      <pc:sldChg chg="addSp delSp modSp mod">
        <pc:chgData name="Neha Shukla" userId="baa8fdd3929a38b5" providerId="LiveId" clId="{E339CDC9-D4D8-438C-B6BD-E6B31DC84B89}" dt="2020-05-31T16:53:44.827" v="955" actId="313"/>
        <pc:sldMkLst>
          <pc:docMk/>
          <pc:sldMk cId="3685302259" sldId="257"/>
        </pc:sldMkLst>
        <pc:spChg chg="mod">
          <ac:chgData name="Neha Shukla" userId="baa8fdd3929a38b5" providerId="LiveId" clId="{E339CDC9-D4D8-438C-B6BD-E6B31DC84B89}" dt="2020-05-31T16:53:44.827" v="955" actId="313"/>
          <ac:spMkLst>
            <pc:docMk/>
            <pc:sldMk cId="3685302259" sldId="257"/>
            <ac:spMk id="2" creationId="{5B92DEB2-62A7-4B14-A227-E27A868D6F63}"/>
          </ac:spMkLst>
        </pc:spChg>
        <pc:spChg chg="del mod">
          <ac:chgData name="Neha Shukla" userId="baa8fdd3929a38b5" providerId="LiveId" clId="{E339CDC9-D4D8-438C-B6BD-E6B31DC84B89}" dt="2020-05-30T17:30:34.571" v="3" actId="12084"/>
          <ac:spMkLst>
            <pc:docMk/>
            <pc:sldMk cId="3685302259" sldId="257"/>
            <ac:spMk id="5" creationId="{77DB6C7D-DBE6-4436-8BC6-C18D1161A897}"/>
          </ac:spMkLst>
        </pc:spChg>
        <pc:graphicFrameChg chg="add mod">
          <ac:chgData name="Neha Shukla" userId="baa8fdd3929a38b5" providerId="LiveId" clId="{E339CDC9-D4D8-438C-B6BD-E6B31DC84B89}" dt="2020-05-30T17:30:43.437" v="4" actId="122"/>
          <ac:graphicFrameMkLst>
            <pc:docMk/>
            <pc:sldMk cId="3685302259" sldId="257"/>
            <ac:graphicFrameMk id="3" creationId="{A4187A5C-CCD4-4B05-8D77-D680184EEA0B}"/>
          </ac:graphicFrameMkLst>
        </pc:graphicFrameChg>
      </pc:sldChg>
      <pc:sldChg chg="modSp">
        <pc:chgData name="Neha Shukla" userId="baa8fdd3929a38b5" providerId="LiveId" clId="{E339CDC9-D4D8-438C-B6BD-E6B31DC84B89}" dt="2020-05-30T18:11:04.021" v="293" actId="404"/>
        <pc:sldMkLst>
          <pc:docMk/>
          <pc:sldMk cId="2822221261" sldId="258"/>
        </pc:sldMkLst>
        <pc:graphicFrameChg chg="mod">
          <ac:chgData name="Neha Shukla" userId="baa8fdd3929a38b5" providerId="LiveId" clId="{E339CDC9-D4D8-438C-B6BD-E6B31DC84B89}" dt="2020-05-30T18:11:04.021" v="293" actId="404"/>
          <ac:graphicFrameMkLst>
            <pc:docMk/>
            <pc:sldMk cId="2822221261" sldId="258"/>
            <ac:graphicFrameMk id="5" creationId="{BEB86517-8547-46F0-82B9-A0FEC11B2EE8}"/>
          </ac:graphicFrameMkLst>
        </pc:graphicFrameChg>
      </pc:sldChg>
      <pc:sldChg chg="modSp">
        <pc:chgData name="Neha Shukla" userId="baa8fdd3929a38b5" providerId="LiveId" clId="{E339CDC9-D4D8-438C-B6BD-E6B31DC84B89}" dt="2020-05-30T18:33:53.818" v="476" actId="113"/>
        <pc:sldMkLst>
          <pc:docMk/>
          <pc:sldMk cId="2587851926" sldId="259"/>
        </pc:sldMkLst>
        <pc:graphicFrameChg chg="mod">
          <ac:chgData name="Neha Shukla" userId="baa8fdd3929a38b5" providerId="LiveId" clId="{E339CDC9-D4D8-438C-B6BD-E6B31DC84B89}" dt="2020-05-30T18:33:53.818" v="476" actId="113"/>
          <ac:graphicFrameMkLst>
            <pc:docMk/>
            <pc:sldMk cId="2587851926" sldId="259"/>
            <ac:graphicFrameMk id="5" creationId="{68599853-52ED-4FE2-BDB8-CA1EA3EB2D5C}"/>
          </ac:graphicFrameMkLst>
        </pc:graphicFrameChg>
        <pc:graphicFrameChg chg="mod">
          <ac:chgData name="Neha Shukla" userId="baa8fdd3929a38b5" providerId="LiveId" clId="{E339CDC9-D4D8-438C-B6BD-E6B31DC84B89}" dt="2020-05-30T17:36:17.988" v="34"/>
          <ac:graphicFrameMkLst>
            <pc:docMk/>
            <pc:sldMk cId="2587851926" sldId="259"/>
            <ac:graphicFrameMk id="6" creationId="{1A517DB4-4CA1-4204-A521-C0C843D99C98}"/>
          </ac:graphicFrameMkLst>
        </pc:graphicFrameChg>
      </pc:sldChg>
      <pc:sldChg chg="modSp mod">
        <pc:chgData name="Neha Shukla" userId="baa8fdd3929a38b5" providerId="LiveId" clId="{E339CDC9-D4D8-438C-B6BD-E6B31DC84B89}" dt="2020-05-31T16:55:08.140" v="986" actId="27636"/>
        <pc:sldMkLst>
          <pc:docMk/>
          <pc:sldMk cId="1027291592" sldId="260"/>
        </pc:sldMkLst>
        <pc:spChg chg="mod">
          <ac:chgData name="Neha Shukla" userId="baa8fdd3929a38b5" providerId="LiveId" clId="{E339CDC9-D4D8-438C-B6BD-E6B31DC84B89}" dt="2020-05-31T16:55:08.140" v="986" actId="27636"/>
          <ac:spMkLst>
            <pc:docMk/>
            <pc:sldMk cId="1027291592" sldId="260"/>
            <ac:spMk id="2" creationId="{C7ECFB72-A775-4986-ABBB-25778978834C}"/>
          </ac:spMkLst>
        </pc:spChg>
        <pc:spChg chg="mod">
          <ac:chgData name="Neha Shukla" userId="baa8fdd3929a38b5" providerId="LiveId" clId="{E339CDC9-D4D8-438C-B6BD-E6B31DC84B89}" dt="2020-05-30T18:33:48.003" v="475" actId="1076"/>
          <ac:spMkLst>
            <pc:docMk/>
            <pc:sldMk cId="1027291592" sldId="260"/>
            <ac:spMk id="10" creationId="{920779AB-F6AD-486E-8AFA-DD76720D820D}"/>
          </ac:spMkLst>
        </pc:spChg>
      </pc:sldChg>
      <pc:sldChg chg="modSp mod">
        <pc:chgData name="Neha Shukla" userId="baa8fdd3929a38b5" providerId="LiveId" clId="{E339CDC9-D4D8-438C-B6BD-E6B31DC84B89}" dt="2020-05-30T18:37:33.535" v="500" actId="14100"/>
        <pc:sldMkLst>
          <pc:docMk/>
          <pc:sldMk cId="2735186447" sldId="261"/>
        </pc:sldMkLst>
        <pc:graphicFrameChg chg="mod">
          <ac:chgData name="Neha Shukla" userId="baa8fdd3929a38b5" providerId="LiveId" clId="{E339CDC9-D4D8-438C-B6BD-E6B31DC84B89}" dt="2020-05-30T18:37:33.535" v="500" actId="14100"/>
          <ac:graphicFrameMkLst>
            <pc:docMk/>
            <pc:sldMk cId="2735186447" sldId="261"/>
            <ac:graphicFrameMk id="6" creationId="{AAA5F51F-69AC-426D-8C46-0CC4D7F75BB0}"/>
          </ac:graphicFrameMkLst>
        </pc:graphicFrameChg>
        <pc:picChg chg="mod">
          <ac:chgData name="Neha Shukla" userId="baa8fdd3929a38b5" providerId="LiveId" clId="{E339CDC9-D4D8-438C-B6BD-E6B31DC84B89}" dt="2020-05-30T18:37:26.452" v="499" actId="14100"/>
          <ac:picMkLst>
            <pc:docMk/>
            <pc:sldMk cId="2735186447" sldId="261"/>
            <ac:picMk id="3" creationId="{8F0CE60E-63A7-4B8D-A6ED-40C6CD48D749}"/>
          </ac:picMkLst>
        </pc:picChg>
      </pc:sldChg>
      <pc:sldChg chg="modSp mod">
        <pc:chgData name="Neha Shukla" userId="baa8fdd3929a38b5" providerId="LiveId" clId="{E339CDC9-D4D8-438C-B6BD-E6B31DC84B89}" dt="2020-05-30T18:12:42.124" v="300" actId="113"/>
        <pc:sldMkLst>
          <pc:docMk/>
          <pc:sldMk cId="2286023590" sldId="262"/>
        </pc:sldMkLst>
        <pc:spChg chg="mod">
          <ac:chgData name="Neha Shukla" userId="baa8fdd3929a38b5" providerId="LiveId" clId="{E339CDC9-D4D8-438C-B6BD-E6B31DC84B89}" dt="2020-05-30T18:12:42.124" v="300" actId="113"/>
          <ac:spMkLst>
            <pc:docMk/>
            <pc:sldMk cId="2286023590" sldId="262"/>
            <ac:spMk id="5" creationId="{E4C10FA5-AE49-4FBD-B131-D4865121B913}"/>
          </ac:spMkLst>
        </pc:spChg>
        <pc:spChg chg="mod">
          <ac:chgData name="Neha Shukla" userId="baa8fdd3929a38b5" providerId="LiveId" clId="{E339CDC9-D4D8-438C-B6BD-E6B31DC84B89}" dt="2020-05-30T18:12:30.418" v="299" actId="1076"/>
          <ac:spMkLst>
            <pc:docMk/>
            <pc:sldMk cId="2286023590" sldId="262"/>
            <ac:spMk id="6" creationId="{9323372E-C369-41C8-A56B-9548C48ABA2E}"/>
          </ac:spMkLst>
        </pc:spChg>
        <pc:spChg chg="mod">
          <ac:chgData name="Neha Shukla" userId="baa8fdd3929a38b5" providerId="LiveId" clId="{E339CDC9-D4D8-438C-B6BD-E6B31DC84B89}" dt="2020-05-30T18:11:54.714" v="294" actId="1076"/>
          <ac:spMkLst>
            <pc:docMk/>
            <pc:sldMk cId="2286023590" sldId="262"/>
            <ac:spMk id="8" creationId="{6F9D9639-F36F-4670-8B0A-A8DB68DE1A5D}"/>
          </ac:spMkLst>
        </pc:spChg>
        <pc:picChg chg="mod">
          <ac:chgData name="Neha Shukla" userId="baa8fdd3929a38b5" providerId="LiveId" clId="{E339CDC9-D4D8-438C-B6BD-E6B31DC84B89}" dt="2020-05-30T17:36:47.703" v="35" actId="14100"/>
          <ac:picMkLst>
            <pc:docMk/>
            <pc:sldMk cId="2286023590" sldId="262"/>
            <ac:picMk id="3" creationId="{61155E3B-C250-4D91-BD07-4DD72C8C3519}"/>
          </ac:picMkLst>
        </pc:picChg>
        <pc:picChg chg="mod">
          <ac:chgData name="Neha Shukla" userId="baa8fdd3929a38b5" providerId="LiveId" clId="{E339CDC9-D4D8-438C-B6BD-E6B31DC84B89}" dt="2020-05-30T17:36:53.887" v="36" actId="14100"/>
          <ac:picMkLst>
            <pc:docMk/>
            <pc:sldMk cId="2286023590" sldId="262"/>
            <ac:picMk id="4" creationId="{35767BA8-12F2-439B-BDEA-20FF3E0C5A4C}"/>
          </ac:picMkLst>
        </pc:picChg>
      </pc:sldChg>
      <pc:sldChg chg="modSp mod">
        <pc:chgData name="Neha Shukla" userId="baa8fdd3929a38b5" providerId="LiveId" clId="{E339CDC9-D4D8-438C-B6BD-E6B31DC84B89}" dt="2020-05-30T18:38:20.776" v="503" actId="14100"/>
        <pc:sldMkLst>
          <pc:docMk/>
          <pc:sldMk cId="1352128667" sldId="263"/>
        </pc:sldMkLst>
        <pc:spChg chg="mod">
          <ac:chgData name="Neha Shukla" userId="baa8fdd3929a38b5" providerId="LiveId" clId="{E339CDC9-D4D8-438C-B6BD-E6B31DC84B89}" dt="2020-05-30T18:38:12.094" v="502" actId="113"/>
          <ac:spMkLst>
            <pc:docMk/>
            <pc:sldMk cId="1352128667" sldId="263"/>
            <ac:spMk id="3" creationId="{D7516290-96BC-40B1-AB7B-03B7CEA7B7E7}"/>
          </ac:spMkLst>
        </pc:spChg>
        <pc:spChg chg="mod">
          <ac:chgData name="Neha Shukla" userId="baa8fdd3929a38b5" providerId="LiveId" clId="{E339CDC9-D4D8-438C-B6BD-E6B31DC84B89}" dt="2020-05-30T18:12:58.591" v="301" actId="113"/>
          <ac:spMkLst>
            <pc:docMk/>
            <pc:sldMk cId="1352128667" sldId="263"/>
            <ac:spMk id="4" creationId="{B5ABF0E7-537E-4427-90C6-6158F8575D4E}"/>
          </ac:spMkLst>
        </pc:spChg>
        <pc:picChg chg="mod">
          <ac:chgData name="Neha Shukla" userId="baa8fdd3929a38b5" providerId="LiveId" clId="{E339CDC9-D4D8-438C-B6BD-E6B31DC84B89}" dt="2020-05-30T18:38:20.776" v="503" actId="14100"/>
          <ac:picMkLst>
            <pc:docMk/>
            <pc:sldMk cId="1352128667" sldId="263"/>
            <ac:picMk id="2" creationId="{D5A97AE1-D524-4F8E-A074-C7EB7E896AF9}"/>
          </ac:picMkLst>
        </pc:picChg>
      </pc:sldChg>
      <pc:sldChg chg="delSp modSp mod">
        <pc:chgData name="Neha Shukla" userId="baa8fdd3929a38b5" providerId="LiveId" clId="{E339CDC9-D4D8-438C-B6BD-E6B31DC84B89}" dt="2020-05-30T18:39:36.144" v="512" actId="14100"/>
        <pc:sldMkLst>
          <pc:docMk/>
          <pc:sldMk cId="0" sldId="267"/>
        </pc:sldMkLst>
        <pc:spChg chg="del mod">
          <ac:chgData name="Neha Shukla" userId="baa8fdd3929a38b5" providerId="LiveId" clId="{E339CDC9-D4D8-438C-B6BD-E6B31DC84B89}" dt="2020-05-30T18:13:14.923" v="350"/>
          <ac:spMkLst>
            <pc:docMk/>
            <pc:sldMk cId="0" sldId="267"/>
            <ac:spMk id="5" creationId="{00000000-0000-0000-0000-000000000000}"/>
          </ac:spMkLst>
        </pc:spChg>
        <pc:spChg chg="mod">
          <ac:chgData name="Neha Shukla" userId="baa8fdd3929a38b5" providerId="LiveId" clId="{E339CDC9-D4D8-438C-B6BD-E6B31DC84B89}" dt="2020-05-30T18:38:41.290" v="504" actId="14100"/>
          <ac:spMkLst>
            <pc:docMk/>
            <pc:sldMk cId="0" sldId="267"/>
            <ac:spMk id="6" creationId="{00000000-0000-0000-0000-000000000000}"/>
          </ac:spMkLst>
        </pc:spChg>
        <pc:spChg chg="mod">
          <ac:chgData name="Neha Shukla" userId="baa8fdd3929a38b5" providerId="LiveId" clId="{E339CDC9-D4D8-438C-B6BD-E6B31DC84B89}" dt="2020-05-30T18:39:36.144" v="512" actId="14100"/>
          <ac:spMkLst>
            <pc:docMk/>
            <pc:sldMk cId="0" sldId="267"/>
            <ac:spMk id="8" creationId="{00000000-0000-0000-0000-000000000000}"/>
          </ac:spMkLst>
        </pc:spChg>
        <pc:spChg chg="mod">
          <ac:chgData name="Neha Shukla" userId="baa8fdd3929a38b5" providerId="LiveId" clId="{E339CDC9-D4D8-438C-B6BD-E6B31DC84B89}" dt="2020-05-30T18:39:15.315" v="509" actId="403"/>
          <ac:spMkLst>
            <pc:docMk/>
            <pc:sldMk cId="0" sldId="267"/>
            <ac:spMk id="19" creationId="{00000000-0000-0000-0000-000000000000}"/>
          </ac:spMkLst>
        </pc:spChg>
        <pc:grpChg chg="mod">
          <ac:chgData name="Neha Shukla" userId="baa8fdd3929a38b5" providerId="LiveId" clId="{E339CDC9-D4D8-438C-B6BD-E6B31DC84B89}" dt="2020-05-30T18:39:30.592" v="511" actId="14100"/>
          <ac:grpSpMkLst>
            <pc:docMk/>
            <pc:sldMk cId="0" sldId="267"/>
            <ac:grpSpMk id="7" creationId="{00000000-0000-0000-0000-000000000000}"/>
          </ac:grpSpMkLst>
        </pc:grpChg>
        <pc:grpChg chg="mod">
          <ac:chgData name="Neha Shukla" userId="baa8fdd3929a38b5" providerId="LiveId" clId="{E339CDC9-D4D8-438C-B6BD-E6B31DC84B89}" dt="2020-05-30T18:38:55.510" v="505" actId="14100"/>
          <ac:grpSpMkLst>
            <pc:docMk/>
            <pc:sldMk cId="0" sldId="267"/>
            <ac:grpSpMk id="15" creationId="{00000000-0000-0000-0000-000000000000}"/>
          </ac:grpSpMkLst>
        </pc:grpChg>
      </pc:sldChg>
      <pc:sldChg chg="modSp mod">
        <pc:chgData name="Neha Shukla" userId="baa8fdd3929a38b5" providerId="LiveId" clId="{E339CDC9-D4D8-438C-B6BD-E6B31DC84B89}" dt="2020-05-31T16:56:12.745" v="991" actId="404"/>
        <pc:sldMkLst>
          <pc:docMk/>
          <pc:sldMk cId="2589164473" sldId="269"/>
        </pc:sldMkLst>
        <pc:spChg chg="mod">
          <ac:chgData name="Neha Shukla" userId="baa8fdd3929a38b5" providerId="LiveId" clId="{E339CDC9-D4D8-438C-B6BD-E6B31DC84B89}" dt="2020-05-31T16:55:51.576" v="988" actId="12"/>
          <ac:spMkLst>
            <pc:docMk/>
            <pc:sldMk cId="2589164473" sldId="269"/>
            <ac:spMk id="5" creationId="{C0A7ABB4-331B-40DF-82F2-7421C8ECA6AE}"/>
          </ac:spMkLst>
        </pc:spChg>
        <pc:spChg chg="mod">
          <ac:chgData name="Neha Shukla" userId="baa8fdd3929a38b5" providerId="LiveId" clId="{E339CDC9-D4D8-438C-B6BD-E6B31DC84B89}" dt="2020-05-31T16:56:12.745" v="991" actId="404"/>
          <ac:spMkLst>
            <pc:docMk/>
            <pc:sldMk cId="2589164473" sldId="269"/>
            <ac:spMk id="8" creationId="{5CC963B6-25A3-497F-9F06-37739E5226B1}"/>
          </ac:spMkLst>
        </pc:spChg>
        <pc:picChg chg="mod">
          <ac:chgData name="Neha Shukla" userId="baa8fdd3929a38b5" providerId="LiveId" clId="{E339CDC9-D4D8-438C-B6BD-E6B31DC84B89}" dt="2020-05-30T18:13:52.037" v="352" actId="14100"/>
          <ac:picMkLst>
            <pc:docMk/>
            <pc:sldMk cId="2589164473" sldId="269"/>
            <ac:picMk id="2" creationId="{BE30DAE8-F502-43DD-8AED-04226860A9AB}"/>
          </ac:picMkLst>
        </pc:picChg>
      </pc:sldChg>
      <pc:sldChg chg="modSp mod">
        <pc:chgData name="Neha Shukla" userId="baa8fdd3929a38b5" providerId="LiveId" clId="{E339CDC9-D4D8-438C-B6BD-E6B31DC84B89}" dt="2020-05-31T16:56:33.108" v="993" actId="113"/>
        <pc:sldMkLst>
          <pc:docMk/>
          <pc:sldMk cId="4105386830" sldId="270"/>
        </pc:sldMkLst>
        <pc:spChg chg="mod">
          <ac:chgData name="Neha Shukla" userId="baa8fdd3929a38b5" providerId="LiveId" clId="{E339CDC9-D4D8-438C-B6BD-E6B31DC84B89}" dt="2020-05-31T16:56:25.078" v="992" actId="113"/>
          <ac:spMkLst>
            <pc:docMk/>
            <pc:sldMk cId="4105386830" sldId="270"/>
            <ac:spMk id="6" creationId="{5BF7F2DA-61E2-4C6B-8BBF-49610EF3DEFC}"/>
          </ac:spMkLst>
        </pc:spChg>
        <pc:spChg chg="mod">
          <ac:chgData name="Neha Shukla" userId="baa8fdd3929a38b5" providerId="LiveId" clId="{E339CDC9-D4D8-438C-B6BD-E6B31DC84B89}" dt="2020-05-31T16:56:33.108" v="993" actId="113"/>
          <ac:spMkLst>
            <pc:docMk/>
            <pc:sldMk cId="4105386830" sldId="270"/>
            <ac:spMk id="8" creationId="{BBF815F4-F212-41A4-94B2-36B59DCFD6E1}"/>
          </ac:spMkLst>
        </pc:spChg>
        <pc:picChg chg="mod">
          <ac:chgData name="Neha Shukla" userId="baa8fdd3929a38b5" providerId="LiveId" clId="{E339CDC9-D4D8-438C-B6BD-E6B31DC84B89}" dt="2020-05-30T17:38:06.282" v="37" actId="14100"/>
          <ac:picMkLst>
            <pc:docMk/>
            <pc:sldMk cId="4105386830" sldId="270"/>
            <ac:picMk id="5" creationId="{A0FD8BF5-F2D8-4353-8833-3EEBF451AB6B}"/>
          </ac:picMkLst>
        </pc:picChg>
      </pc:sldChg>
      <pc:sldChg chg="modSp mod">
        <pc:chgData name="Neha Shukla" userId="baa8fdd3929a38b5" providerId="LiveId" clId="{E339CDC9-D4D8-438C-B6BD-E6B31DC84B89}" dt="2020-05-30T18:15:49.891" v="357" actId="20577"/>
        <pc:sldMkLst>
          <pc:docMk/>
          <pc:sldMk cId="2479262041" sldId="271"/>
        </pc:sldMkLst>
        <pc:spChg chg="mod">
          <ac:chgData name="Neha Shukla" userId="baa8fdd3929a38b5" providerId="LiveId" clId="{E339CDC9-D4D8-438C-B6BD-E6B31DC84B89}" dt="2020-05-30T18:15:49.891" v="357" actId="20577"/>
          <ac:spMkLst>
            <pc:docMk/>
            <pc:sldMk cId="2479262041" sldId="271"/>
            <ac:spMk id="3" creationId="{EF123A66-A68A-4565-BC7B-98D2FBB58B0A}"/>
          </ac:spMkLst>
        </pc:spChg>
        <pc:spChg chg="mod">
          <ac:chgData name="Neha Shukla" userId="baa8fdd3929a38b5" providerId="LiveId" clId="{E339CDC9-D4D8-438C-B6BD-E6B31DC84B89}" dt="2020-05-30T17:38:46.374" v="42" actId="1076"/>
          <ac:spMkLst>
            <pc:docMk/>
            <pc:sldMk cId="2479262041" sldId="271"/>
            <ac:spMk id="5" creationId="{4021E347-4A0D-4E19-9454-37BE96235AFE}"/>
          </ac:spMkLst>
        </pc:spChg>
        <pc:picChg chg="mod">
          <ac:chgData name="Neha Shukla" userId="baa8fdd3929a38b5" providerId="LiveId" clId="{E339CDC9-D4D8-438C-B6BD-E6B31DC84B89}" dt="2020-05-30T17:38:35.862" v="41" actId="1076"/>
          <ac:picMkLst>
            <pc:docMk/>
            <pc:sldMk cId="2479262041" sldId="271"/>
            <ac:picMk id="2" creationId="{C0C11063-F5E6-4ACA-9FB0-81B7FF55E0E9}"/>
          </ac:picMkLst>
        </pc:picChg>
        <pc:picChg chg="mod">
          <ac:chgData name="Neha Shukla" userId="baa8fdd3929a38b5" providerId="LiveId" clId="{E339CDC9-D4D8-438C-B6BD-E6B31DC84B89}" dt="2020-05-30T17:38:29.984" v="40" actId="1076"/>
          <ac:picMkLst>
            <pc:docMk/>
            <pc:sldMk cId="2479262041" sldId="271"/>
            <ac:picMk id="4" creationId="{CB6A2BD3-C943-432B-94CC-236899240DD1}"/>
          </ac:picMkLst>
        </pc:picChg>
      </pc:sldChg>
      <pc:sldChg chg="modSp mod">
        <pc:chgData name="Neha Shukla" userId="baa8fdd3929a38b5" providerId="LiveId" clId="{E339CDC9-D4D8-438C-B6BD-E6B31DC84B89}" dt="2020-05-30T18:16:15.104" v="359" actId="113"/>
        <pc:sldMkLst>
          <pc:docMk/>
          <pc:sldMk cId="3395743963" sldId="272"/>
        </pc:sldMkLst>
        <pc:spChg chg="mod">
          <ac:chgData name="Neha Shukla" userId="baa8fdd3929a38b5" providerId="LiveId" clId="{E339CDC9-D4D8-438C-B6BD-E6B31DC84B89}" dt="2020-05-30T18:16:15.104" v="359" actId="113"/>
          <ac:spMkLst>
            <pc:docMk/>
            <pc:sldMk cId="3395743963" sldId="272"/>
            <ac:spMk id="5" creationId="{FE91AA73-D8B2-4024-8CF1-D0D4B7D8E5BD}"/>
          </ac:spMkLst>
        </pc:spChg>
        <pc:picChg chg="mod">
          <ac:chgData name="Neha Shukla" userId="baa8fdd3929a38b5" providerId="LiveId" clId="{E339CDC9-D4D8-438C-B6BD-E6B31DC84B89}" dt="2020-05-30T17:40:00.936" v="46" actId="14100"/>
          <ac:picMkLst>
            <pc:docMk/>
            <pc:sldMk cId="3395743963" sldId="272"/>
            <ac:picMk id="4" creationId="{A2372B35-C69C-43B8-A442-E1DBC34696C3}"/>
          </ac:picMkLst>
        </pc:picChg>
      </pc:sldChg>
      <pc:sldChg chg="modSp mod">
        <pc:chgData name="Neha Shukla" userId="baa8fdd3929a38b5" providerId="LiveId" clId="{E339CDC9-D4D8-438C-B6BD-E6B31DC84B89}" dt="2020-05-30T18:16:52.930" v="362" actId="1076"/>
        <pc:sldMkLst>
          <pc:docMk/>
          <pc:sldMk cId="1531174010" sldId="273"/>
        </pc:sldMkLst>
        <pc:spChg chg="mod">
          <ac:chgData name="Neha Shukla" userId="baa8fdd3929a38b5" providerId="LiveId" clId="{E339CDC9-D4D8-438C-B6BD-E6B31DC84B89}" dt="2020-05-30T18:16:36.399" v="360" actId="113"/>
          <ac:spMkLst>
            <pc:docMk/>
            <pc:sldMk cId="1531174010" sldId="273"/>
            <ac:spMk id="4" creationId="{5D4EC72A-68C5-4364-B257-6D07CB9508ED}"/>
          </ac:spMkLst>
        </pc:spChg>
        <pc:picChg chg="mod">
          <ac:chgData name="Neha Shukla" userId="baa8fdd3929a38b5" providerId="LiveId" clId="{E339CDC9-D4D8-438C-B6BD-E6B31DC84B89}" dt="2020-05-30T18:16:52.930" v="362" actId="1076"/>
          <ac:picMkLst>
            <pc:docMk/>
            <pc:sldMk cId="1531174010" sldId="273"/>
            <ac:picMk id="3" creationId="{ABA07BFA-2A04-4765-82CB-8A59B26ECE2A}"/>
          </ac:picMkLst>
        </pc:picChg>
      </pc:sldChg>
      <pc:sldChg chg="modSp mod">
        <pc:chgData name="Neha Shukla" userId="baa8fdd3929a38b5" providerId="LiveId" clId="{E339CDC9-D4D8-438C-B6BD-E6B31DC84B89}" dt="2020-05-30T18:17:20.973" v="364" actId="113"/>
        <pc:sldMkLst>
          <pc:docMk/>
          <pc:sldMk cId="3627417552" sldId="274"/>
        </pc:sldMkLst>
        <pc:spChg chg="mod">
          <ac:chgData name="Neha Shukla" userId="baa8fdd3929a38b5" providerId="LiveId" clId="{E339CDC9-D4D8-438C-B6BD-E6B31DC84B89}" dt="2020-05-30T18:17:20.973" v="364" actId="113"/>
          <ac:spMkLst>
            <pc:docMk/>
            <pc:sldMk cId="3627417552" sldId="274"/>
            <ac:spMk id="4" creationId="{529644A8-8A04-46FD-8868-6AE8BD2EB8FE}"/>
          </ac:spMkLst>
        </pc:spChg>
        <pc:spChg chg="mod">
          <ac:chgData name="Neha Shukla" userId="baa8fdd3929a38b5" providerId="LiveId" clId="{E339CDC9-D4D8-438C-B6BD-E6B31DC84B89}" dt="2020-05-30T18:17:12.400" v="363" actId="113"/>
          <ac:spMkLst>
            <pc:docMk/>
            <pc:sldMk cId="3627417552" sldId="274"/>
            <ac:spMk id="5" creationId="{BA1DFAF9-F525-4E4F-AE5C-2EB54BED7060}"/>
          </ac:spMkLst>
        </pc:spChg>
      </pc:sldChg>
      <pc:sldChg chg="modSp mod">
        <pc:chgData name="Neha Shukla" userId="baa8fdd3929a38b5" providerId="LiveId" clId="{E339CDC9-D4D8-438C-B6BD-E6B31DC84B89}" dt="2020-05-30T18:18:03.842" v="367" actId="14100"/>
        <pc:sldMkLst>
          <pc:docMk/>
          <pc:sldMk cId="1646285434" sldId="275"/>
        </pc:sldMkLst>
        <pc:spChg chg="mod">
          <ac:chgData name="Neha Shukla" userId="baa8fdd3929a38b5" providerId="LiveId" clId="{E339CDC9-D4D8-438C-B6BD-E6B31DC84B89}" dt="2020-05-30T18:17:50.512" v="366" actId="14100"/>
          <ac:spMkLst>
            <pc:docMk/>
            <pc:sldMk cId="1646285434" sldId="275"/>
            <ac:spMk id="4" creationId="{D6243645-CEEE-4CB4-ADD8-A1765FADF909}"/>
          </ac:spMkLst>
        </pc:spChg>
        <pc:spChg chg="mod">
          <ac:chgData name="Neha Shukla" userId="baa8fdd3929a38b5" providerId="LiveId" clId="{E339CDC9-D4D8-438C-B6BD-E6B31DC84B89}" dt="2020-05-30T17:53:35.249" v="79" actId="207"/>
          <ac:spMkLst>
            <pc:docMk/>
            <pc:sldMk cId="1646285434" sldId="275"/>
            <ac:spMk id="5" creationId="{DFE5B83F-F1A6-4CE5-A8E4-47192F864657}"/>
          </ac:spMkLst>
        </pc:spChg>
        <pc:picChg chg="mod">
          <ac:chgData name="Neha Shukla" userId="baa8fdd3929a38b5" providerId="LiveId" clId="{E339CDC9-D4D8-438C-B6BD-E6B31DC84B89}" dt="2020-05-30T18:18:03.842" v="367" actId="14100"/>
          <ac:picMkLst>
            <pc:docMk/>
            <pc:sldMk cId="1646285434" sldId="275"/>
            <ac:picMk id="2" creationId="{B48BD1E5-D74D-4051-9CAD-8F7A88ABAA64}"/>
          </ac:picMkLst>
        </pc:picChg>
      </pc:sldChg>
      <pc:sldChg chg="modSp">
        <pc:chgData name="Neha Shukla" userId="baa8fdd3929a38b5" providerId="LiveId" clId="{E339CDC9-D4D8-438C-B6BD-E6B31DC84B89}" dt="2020-05-31T16:57:25.427" v="996" actId="113"/>
        <pc:sldMkLst>
          <pc:docMk/>
          <pc:sldMk cId="1245484588" sldId="276"/>
        </pc:sldMkLst>
        <pc:graphicFrameChg chg="mod">
          <ac:chgData name="Neha Shukla" userId="baa8fdd3929a38b5" providerId="LiveId" clId="{E339CDC9-D4D8-438C-B6BD-E6B31DC84B89}" dt="2020-05-31T16:57:25.427" v="996" actId="113"/>
          <ac:graphicFrameMkLst>
            <pc:docMk/>
            <pc:sldMk cId="1245484588" sldId="276"/>
            <ac:graphicFrameMk id="9" creationId="{DA5FABF8-7115-4C98-BAF2-189F2E603633}"/>
          </ac:graphicFrameMkLst>
        </pc:graphicFrameChg>
      </pc:sldChg>
      <pc:sldChg chg="modSp mod">
        <pc:chgData name="Neha Shukla" userId="baa8fdd3929a38b5" providerId="LiveId" clId="{E339CDC9-D4D8-438C-B6BD-E6B31DC84B89}" dt="2020-05-31T16:57:44.591" v="997" actId="113"/>
        <pc:sldMkLst>
          <pc:docMk/>
          <pc:sldMk cId="1375669786" sldId="277"/>
        </pc:sldMkLst>
        <pc:spChg chg="mod">
          <ac:chgData name="Neha Shukla" userId="baa8fdd3929a38b5" providerId="LiveId" clId="{E339CDC9-D4D8-438C-B6BD-E6B31DC84B89}" dt="2020-05-31T16:57:44.591" v="997" actId="113"/>
          <ac:spMkLst>
            <pc:docMk/>
            <pc:sldMk cId="1375669786" sldId="277"/>
            <ac:spMk id="6" creationId="{9FDD2E48-5EC9-4CE1-A883-C7217478F999}"/>
          </ac:spMkLst>
        </pc:spChg>
      </pc:sldChg>
      <pc:sldChg chg="modSp mod">
        <pc:chgData name="Neha Shukla" userId="baa8fdd3929a38b5" providerId="LiveId" clId="{E339CDC9-D4D8-438C-B6BD-E6B31DC84B89}" dt="2020-05-31T16:57:58.900" v="1000"/>
        <pc:sldMkLst>
          <pc:docMk/>
          <pc:sldMk cId="1056053490" sldId="279"/>
        </pc:sldMkLst>
        <pc:spChg chg="mod">
          <ac:chgData name="Neha Shukla" userId="baa8fdd3929a38b5" providerId="LiveId" clId="{E339CDC9-D4D8-438C-B6BD-E6B31DC84B89}" dt="2020-05-31T16:57:58.900" v="1000"/>
          <ac:spMkLst>
            <pc:docMk/>
            <pc:sldMk cId="1056053490" sldId="279"/>
            <ac:spMk id="2" creationId="{107099B0-CE87-455D-8509-FAE3EA87FD14}"/>
          </ac:spMkLst>
        </pc:spChg>
        <pc:grpChg chg="mod">
          <ac:chgData name="Neha Shukla" userId="baa8fdd3929a38b5" providerId="LiveId" clId="{E339CDC9-D4D8-438C-B6BD-E6B31DC84B89}" dt="2020-05-30T18:41:03.285" v="513" actId="14100"/>
          <ac:grpSpMkLst>
            <pc:docMk/>
            <pc:sldMk cId="1056053490" sldId="279"/>
            <ac:grpSpMk id="3" creationId="{ABC2E142-C429-4F03-A9FB-84E5175517B8}"/>
          </ac:grpSpMkLst>
        </pc:grpChg>
      </pc:sldChg>
      <pc:sldChg chg="modSp mod">
        <pc:chgData name="Neha Shukla" userId="baa8fdd3929a38b5" providerId="LiveId" clId="{E339CDC9-D4D8-438C-B6BD-E6B31DC84B89}" dt="2020-05-30T18:19:45.352" v="371" actId="113"/>
        <pc:sldMkLst>
          <pc:docMk/>
          <pc:sldMk cId="3990621324" sldId="280"/>
        </pc:sldMkLst>
        <pc:spChg chg="mod">
          <ac:chgData name="Neha Shukla" userId="baa8fdd3929a38b5" providerId="LiveId" clId="{E339CDC9-D4D8-438C-B6BD-E6B31DC84B89}" dt="2020-05-30T18:19:45.352" v="371" actId="113"/>
          <ac:spMkLst>
            <pc:docMk/>
            <pc:sldMk cId="3990621324" sldId="280"/>
            <ac:spMk id="6" creationId="{C72A65B4-5AA1-4797-9AD7-66A403ADFCE6}"/>
          </ac:spMkLst>
        </pc:spChg>
        <pc:picChg chg="mod">
          <ac:chgData name="Neha Shukla" userId="baa8fdd3929a38b5" providerId="LiveId" clId="{E339CDC9-D4D8-438C-B6BD-E6B31DC84B89}" dt="2020-05-30T18:19:21.908" v="370" actId="14100"/>
          <ac:picMkLst>
            <pc:docMk/>
            <pc:sldMk cId="3990621324" sldId="280"/>
            <ac:picMk id="1026" creationId="{7B30BB91-D740-4D25-BB1A-BCCB217BF23E}"/>
          </ac:picMkLst>
        </pc:picChg>
      </pc:sldChg>
      <pc:sldChg chg="modSp mod">
        <pc:chgData name="Neha Shukla" userId="baa8fdd3929a38b5" providerId="LiveId" clId="{E339CDC9-D4D8-438C-B6BD-E6B31DC84B89}" dt="2020-05-30T18:20:17.994" v="375" actId="404"/>
        <pc:sldMkLst>
          <pc:docMk/>
          <pc:sldMk cId="516048327" sldId="281"/>
        </pc:sldMkLst>
        <pc:spChg chg="mod">
          <ac:chgData name="Neha Shukla" userId="baa8fdd3929a38b5" providerId="LiveId" clId="{E339CDC9-D4D8-438C-B6BD-E6B31DC84B89}" dt="2020-05-30T18:20:17.994" v="375" actId="404"/>
          <ac:spMkLst>
            <pc:docMk/>
            <pc:sldMk cId="516048327" sldId="281"/>
            <ac:spMk id="2" creationId="{97C4A094-467B-4ACA-806C-B8B824E794FC}"/>
          </ac:spMkLst>
        </pc:spChg>
        <pc:spChg chg="mod">
          <ac:chgData name="Neha Shukla" userId="baa8fdd3929a38b5" providerId="LiveId" clId="{E339CDC9-D4D8-438C-B6BD-E6B31DC84B89}" dt="2020-05-30T17:56:02.812" v="91" actId="1076"/>
          <ac:spMkLst>
            <pc:docMk/>
            <pc:sldMk cId="516048327" sldId="281"/>
            <ac:spMk id="3" creationId="{6B99CA09-29BC-4A59-9D2A-C8ED43DCCE5C}"/>
          </ac:spMkLst>
        </pc:spChg>
        <pc:picChg chg="mod">
          <ac:chgData name="Neha Shukla" userId="baa8fdd3929a38b5" providerId="LiveId" clId="{E339CDC9-D4D8-438C-B6BD-E6B31DC84B89}" dt="2020-05-30T18:20:02.332" v="373" actId="1076"/>
          <ac:picMkLst>
            <pc:docMk/>
            <pc:sldMk cId="516048327" sldId="281"/>
            <ac:picMk id="2050" creationId="{75F3A88E-3C4D-4FA8-852E-376C4494BB9C}"/>
          </ac:picMkLst>
        </pc:picChg>
      </pc:sldChg>
      <pc:sldChg chg="addSp delSp modSp mod">
        <pc:chgData name="Neha Shukla" userId="baa8fdd3929a38b5" providerId="LiveId" clId="{E339CDC9-D4D8-438C-B6BD-E6B31DC84B89}" dt="2020-05-31T16:51:19.366" v="940" actId="1076"/>
        <pc:sldMkLst>
          <pc:docMk/>
          <pc:sldMk cId="0" sldId="287"/>
        </pc:sldMkLst>
        <pc:spChg chg="add del mod">
          <ac:chgData name="Neha Shukla" userId="baa8fdd3929a38b5" providerId="LiveId" clId="{E339CDC9-D4D8-438C-B6BD-E6B31DC84B89}" dt="2020-05-31T16:50:34.491" v="936"/>
          <ac:spMkLst>
            <pc:docMk/>
            <pc:sldMk cId="0" sldId="287"/>
            <ac:spMk id="2" creationId="{51D9FED5-23C0-4868-AA09-0BCCE6AFE832}"/>
          </ac:spMkLst>
        </pc:spChg>
        <pc:spChg chg="add del mod">
          <ac:chgData name="Neha Shukla" userId="baa8fdd3929a38b5" providerId="LiveId" clId="{E339CDC9-D4D8-438C-B6BD-E6B31DC84B89}" dt="2020-05-30T17:58:03.085" v="182" actId="12084"/>
          <ac:spMkLst>
            <pc:docMk/>
            <pc:sldMk cId="0" sldId="287"/>
            <ac:spMk id="2" creationId="{648320AD-31EF-40B2-A88B-4844AEBE8B9D}"/>
          </ac:spMkLst>
        </pc:spChg>
        <pc:spChg chg="del mod">
          <ac:chgData name="Neha Shukla" userId="baa8fdd3929a38b5" providerId="LiveId" clId="{E339CDC9-D4D8-438C-B6BD-E6B31DC84B89}" dt="2020-05-30T17:56:47.490" v="142"/>
          <ac:spMkLst>
            <pc:docMk/>
            <pc:sldMk cId="0" sldId="287"/>
            <ac:spMk id="5" creationId="{00000000-0000-0000-0000-000000000000}"/>
          </ac:spMkLst>
        </pc:spChg>
        <pc:spChg chg="mod">
          <ac:chgData name="Neha Shukla" userId="baa8fdd3929a38b5" providerId="LiveId" clId="{E339CDC9-D4D8-438C-B6BD-E6B31DC84B89}" dt="2020-05-31T16:51:19.366" v="940" actId="1076"/>
          <ac:spMkLst>
            <pc:docMk/>
            <pc:sldMk cId="0" sldId="287"/>
            <ac:spMk id="6" creationId="{00000000-0000-0000-0000-000000000000}"/>
          </ac:spMkLst>
        </pc:spChg>
        <pc:spChg chg="del topLvl">
          <ac:chgData name="Neha Shukla" userId="baa8fdd3929a38b5" providerId="LiveId" clId="{E339CDC9-D4D8-438C-B6BD-E6B31DC84B89}" dt="2020-05-31T16:50:07.478" v="901" actId="478"/>
          <ac:spMkLst>
            <pc:docMk/>
            <pc:sldMk cId="0" sldId="287"/>
            <ac:spMk id="11" creationId="{00000000-0000-0000-0000-000000000000}"/>
          </ac:spMkLst>
        </pc:spChg>
        <pc:spChg chg="del topLvl">
          <ac:chgData name="Neha Shukla" userId="baa8fdd3929a38b5" providerId="LiveId" clId="{E339CDC9-D4D8-438C-B6BD-E6B31DC84B89}" dt="2020-05-31T16:50:04.911" v="900" actId="478"/>
          <ac:spMkLst>
            <pc:docMk/>
            <pc:sldMk cId="0" sldId="287"/>
            <ac:spMk id="12" creationId="{00000000-0000-0000-0000-000000000000}"/>
          </ac:spMkLst>
        </pc:spChg>
        <pc:spChg chg="mod">
          <ac:chgData name="Neha Shukla" userId="baa8fdd3929a38b5" providerId="LiveId" clId="{E339CDC9-D4D8-438C-B6BD-E6B31DC84B89}" dt="2020-05-30T18:22:42.111" v="390" actId="20577"/>
          <ac:spMkLst>
            <pc:docMk/>
            <pc:sldMk cId="0" sldId="287"/>
            <ac:spMk id="14" creationId="{00000000-0000-0000-0000-000000000000}"/>
          </ac:spMkLst>
        </pc:spChg>
        <pc:spChg chg="del mod">
          <ac:chgData name="Neha Shukla" userId="baa8fdd3929a38b5" providerId="LiveId" clId="{E339CDC9-D4D8-438C-B6BD-E6B31DC84B89}" dt="2020-05-31T16:50:34.489" v="934"/>
          <ac:spMkLst>
            <pc:docMk/>
            <pc:sldMk cId="0" sldId="287"/>
            <ac:spMk id="15" creationId="{00000000-0000-0000-0000-000000000000}"/>
          </ac:spMkLst>
        </pc:spChg>
        <pc:spChg chg="del mod">
          <ac:chgData name="Neha Shukla" userId="baa8fdd3929a38b5" providerId="LiveId" clId="{E339CDC9-D4D8-438C-B6BD-E6B31DC84B89}" dt="2020-05-31T16:50:34.488" v="932"/>
          <ac:spMkLst>
            <pc:docMk/>
            <pc:sldMk cId="0" sldId="287"/>
            <ac:spMk id="16" creationId="{00000000-0000-0000-0000-000000000000}"/>
          </ac:spMkLst>
        </pc:spChg>
        <pc:spChg chg="del mod">
          <ac:chgData name="Neha Shukla" userId="baa8fdd3929a38b5" providerId="LiveId" clId="{E339CDC9-D4D8-438C-B6BD-E6B31DC84B89}" dt="2020-05-30T17:57:09.260" v="149" actId="478"/>
          <ac:spMkLst>
            <pc:docMk/>
            <pc:sldMk cId="0" sldId="287"/>
            <ac:spMk id="20" creationId="{00000000-0000-0000-0000-000000000000}"/>
          </ac:spMkLst>
        </pc:spChg>
        <pc:grpChg chg="del mod">
          <ac:chgData name="Neha Shukla" userId="baa8fdd3929a38b5" providerId="LiveId" clId="{E339CDC9-D4D8-438C-B6BD-E6B31DC84B89}" dt="2020-05-31T16:50:04.911" v="900" actId="478"/>
          <ac:grpSpMkLst>
            <pc:docMk/>
            <pc:sldMk cId="0" sldId="287"/>
            <ac:grpSpMk id="10" creationId="{00000000-0000-0000-0000-000000000000}"/>
          </ac:grpSpMkLst>
        </pc:grpChg>
        <pc:grpChg chg="del">
          <ac:chgData name="Neha Shukla" userId="baa8fdd3929a38b5" providerId="LiveId" clId="{E339CDC9-D4D8-438C-B6BD-E6B31DC84B89}" dt="2020-05-30T17:57:12.263" v="150" actId="478"/>
          <ac:grpSpMkLst>
            <pc:docMk/>
            <pc:sldMk cId="0" sldId="287"/>
            <ac:grpSpMk id="17" creationId="{00000000-0000-0000-0000-000000000000}"/>
          </ac:grpSpMkLst>
        </pc:grpChg>
        <pc:graphicFrameChg chg="add mod">
          <ac:chgData name="Neha Shukla" userId="baa8fdd3929a38b5" providerId="LiveId" clId="{E339CDC9-D4D8-438C-B6BD-E6B31DC84B89}" dt="2020-05-30T18:27:20.060" v="420" actId="14100"/>
          <ac:graphicFrameMkLst>
            <pc:docMk/>
            <pc:sldMk cId="0" sldId="287"/>
            <ac:graphicFrameMk id="3" creationId="{58B3DCCF-0815-40A4-8790-8B26523D3166}"/>
          </ac:graphicFrameMkLst>
        </pc:graphicFrameChg>
        <pc:graphicFrameChg chg="add mod modGraphic">
          <ac:chgData name="Neha Shukla" userId="baa8fdd3929a38b5" providerId="LiveId" clId="{E339CDC9-D4D8-438C-B6BD-E6B31DC84B89}" dt="2020-05-31T16:51:13.824" v="939" actId="1076"/>
          <ac:graphicFrameMkLst>
            <pc:docMk/>
            <pc:sldMk cId="0" sldId="287"/>
            <ac:graphicFrameMk id="4" creationId="{FE1C1774-6746-4F7E-9281-C6DAB4C581F0}"/>
          </ac:graphicFrameMkLst>
        </pc:graphicFrameChg>
        <pc:graphicFrameChg chg="mod">
          <ac:chgData name="Neha Shukla" userId="baa8fdd3929a38b5" providerId="LiveId" clId="{E339CDC9-D4D8-438C-B6BD-E6B31DC84B89}" dt="2020-05-31T16:51:03.197" v="938" actId="1076"/>
          <ac:graphicFrameMkLst>
            <pc:docMk/>
            <pc:sldMk cId="0" sldId="287"/>
            <ac:graphicFrameMk id="7" creationId="{00000000-0000-0000-0000-000000000000}"/>
          </ac:graphicFrameMkLst>
        </pc:graphicFrameChg>
        <pc:graphicFrameChg chg="mod modGraphic">
          <ac:chgData name="Neha Shukla" userId="baa8fdd3929a38b5" providerId="LiveId" clId="{E339CDC9-D4D8-438C-B6BD-E6B31DC84B89}" dt="2020-05-31T16:50:56.979" v="937" actId="1076"/>
          <ac:graphicFrameMkLst>
            <pc:docMk/>
            <pc:sldMk cId="0" sldId="287"/>
            <ac:graphicFrameMk id="8" creationId="{00000000-0000-0000-0000-000000000000}"/>
          </ac:graphicFrameMkLst>
        </pc:graphicFrameChg>
        <pc:graphicFrameChg chg="del mod modGraphic">
          <ac:chgData name="Neha Shukla" userId="baa8fdd3929a38b5" providerId="LiveId" clId="{E339CDC9-D4D8-438C-B6BD-E6B31DC84B89}" dt="2020-05-31T16:47:24.101" v="792" actId="478"/>
          <ac:graphicFrameMkLst>
            <pc:docMk/>
            <pc:sldMk cId="0" sldId="287"/>
            <ac:graphicFrameMk id="9" creationId="{00000000-0000-0000-0000-000000000000}"/>
          </ac:graphicFrameMkLst>
        </pc:graphicFrameChg>
      </pc:sldChg>
      <pc:sldChg chg="addSp delSp modSp mod">
        <pc:chgData name="Neha Shukla" userId="baa8fdd3929a38b5" providerId="LiveId" clId="{E339CDC9-D4D8-438C-B6BD-E6B31DC84B89}" dt="2020-05-31T16:52:22.552" v="948" actId="20577"/>
        <pc:sldMkLst>
          <pc:docMk/>
          <pc:sldMk cId="0" sldId="288"/>
        </pc:sldMkLst>
        <pc:spChg chg="add del mod">
          <ac:chgData name="Neha Shukla" userId="baa8fdd3929a38b5" providerId="LiveId" clId="{E339CDC9-D4D8-438C-B6BD-E6B31DC84B89}" dt="2020-05-30T18:00:08.940" v="251" actId="12084"/>
          <ac:spMkLst>
            <pc:docMk/>
            <pc:sldMk cId="0" sldId="288"/>
            <ac:spMk id="2" creationId="{0B462700-7A20-4B7F-99E6-A2C2A457A592}"/>
          </ac:spMkLst>
        </pc:spChg>
        <pc:spChg chg="add del mod">
          <ac:chgData name="Neha Shukla" userId="baa8fdd3929a38b5" providerId="LiveId" clId="{E339CDC9-D4D8-438C-B6BD-E6B31DC84B89}" dt="2020-05-31T16:46:16.450" v="787"/>
          <ac:spMkLst>
            <pc:docMk/>
            <pc:sldMk cId="0" sldId="288"/>
            <ac:spMk id="2" creationId="{C5E91075-FF78-43A5-B416-E35DEE13F1D9}"/>
          </ac:spMkLst>
        </pc:spChg>
        <pc:spChg chg="del mod">
          <ac:chgData name="Neha Shukla" userId="baa8fdd3929a38b5" providerId="LiveId" clId="{E339CDC9-D4D8-438C-B6BD-E6B31DC84B89}" dt="2020-05-30T17:58:47.018" v="236"/>
          <ac:spMkLst>
            <pc:docMk/>
            <pc:sldMk cId="0" sldId="288"/>
            <ac:spMk id="5" creationId="{00000000-0000-0000-0000-000000000000}"/>
          </ac:spMkLst>
        </pc:spChg>
        <pc:spChg chg="mod">
          <ac:chgData name="Neha Shukla" userId="baa8fdd3929a38b5" providerId="LiveId" clId="{E339CDC9-D4D8-438C-B6BD-E6B31DC84B89}" dt="2020-05-31T16:52:06.198" v="945" actId="1076"/>
          <ac:spMkLst>
            <pc:docMk/>
            <pc:sldMk cId="0" sldId="288"/>
            <ac:spMk id="6" creationId="{00000000-0000-0000-0000-000000000000}"/>
          </ac:spMkLst>
        </pc:spChg>
        <pc:spChg chg="mod">
          <ac:chgData name="Neha Shukla" userId="baa8fdd3929a38b5" providerId="LiveId" clId="{E339CDC9-D4D8-438C-B6BD-E6B31DC84B89}" dt="2020-05-31T16:52:22.552" v="948" actId="20577"/>
          <ac:spMkLst>
            <pc:docMk/>
            <pc:sldMk cId="0" sldId="288"/>
            <ac:spMk id="13" creationId="{00000000-0000-0000-0000-000000000000}"/>
          </ac:spMkLst>
        </pc:spChg>
        <pc:spChg chg="del mod">
          <ac:chgData name="Neha Shukla" userId="baa8fdd3929a38b5" providerId="LiveId" clId="{E339CDC9-D4D8-438C-B6BD-E6B31DC84B89}" dt="2020-05-30T17:59:12.580" v="245" actId="478"/>
          <ac:spMkLst>
            <pc:docMk/>
            <pc:sldMk cId="0" sldId="288"/>
            <ac:spMk id="17" creationId="{00000000-0000-0000-0000-000000000000}"/>
          </ac:spMkLst>
        </pc:spChg>
        <pc:spChg chg="del mod">
          <ac:chgData name="Neha Shukla" userId="baa8fdd3929a38b5" providerId="LiveId" clId="{E339CDC9-D4D8-438C-B6BD-E6B31DC84B89}" dt="2020-05-31T16:47:12.104" v="791" actId="478"/>
          <ac:spMkLst>
            <pc:docMk/>
            <pc:sldMk cId="0" sldId="288"/>
            <ac:spMk id="27" creationId="{00000000-0000-0000-0000-000000000000}"/>
          </ac:spMkLst>
        </pc:spChg>
        <pc:spChg chg="del mod">
          <ac:chgData name="Neha Shukla" userId="baa8fdd3929a38b5" providerId="LiveId" clId="{E339CDC9-D4D8-438C-B6BD-E6B31DC84B89}" dt="2020-05-31T16:46:16.449" v="785"/>
          <ac:spMkLst>
            <pc:docMk/>
            <pc:sldMk cId="0" sldId="288"/>
            <ac:spMk id="29" creationId="{00000000-0000-0000-0000-000000000000}"/>
          </ac:spMkLst>
        </pc:spChg>
        <pc:spChg chg="del mod">
          <ac:chgData name="Neha Shukla" userId="baa8fdd3929a38b5" providerId="LiveId" clId="{E339CDC9-D4D8-438C-B6BD-E6B31DC84B89}" dt="2020-05-31T16:46:16.443" v="783"/>
          <ac:spMkLst>
            <pc:docMk/>
            <pc:sldMk cId="0" sldId="288"/>
            <ac:spMk id="30" creationId="{00000000-0000-0000-0000-000000000000}"/>
          </ac:spMkLst>
        </pc:spChg>
        <pc:grpChg chg="del">
          <ac:chgData name="Neha Shukla" userId="baa8fdd3929a38b5" providerId="LiveId" clId="{E339CDC9-D4D8-438C-B6BD-E6B31DC84B89}" dt="2020-05-30T17:58:47.016" v="234" actId="478"/>
          <ac:grpSpMkLst>
            <pc:docMk/>
            <pc:sldMk cId="0" sldId="288"/>
            <ac:grpSpMk id="14" creationId="{00000000-0000-0000-0000-000000000000}"/>
          </ac:grpSpMkLst>
        </pc:grpChg>
        <pc:grpChg chg="del mod">
          <ac:chgData name="Neha Shukla" userId="baa8fdd3929a38b5" providerId="LiveId" clId="{E339CDC9-D4D8-438C-B6BD-E6B31DC84B89}" dt="2020-05-31T16:45:29.757" v="746" actId="478"/>
          <ac:grpSpMkLst>
            <pc:docMk/>
            <pc:sldMk cId="0" sldId="288"/>
            <ac:grpSpMk id="24" creationId="{00000000-0000-0000-0000-000000000000}"/>
          </ac:grpSpMkLst>
        </pc:grpChg>
        <pc:graphicFrameChg chg="add mod">
          <ac:chgData name="Neha Shukla" userId="baa8fdd3929a38b5" providerId="LiveId" clId="{E339CDC9-D4D8-438C-B6BD-E6B31DC84B89}" dt="2020-05-30T18:41:29.154" v="514" actId="14100"/>
          <ac:graphicFrameMkLst>
            <pc:docMk/>
            <pc:sldMk cId="0" sldId="288"/>
            <ac:graphicFrameMk id="3" creationId="{8CFCF77D-6A7E-4016-A815-CCC777B7C9DC}"/>
          </ac:graphicFrameMkLst>
        </pc:graphicFrameChg>
        <pc:graphicFrameChg chg="add del">
          <ac:chgData name="Neha Shukla" userId="baa8fdd3929a38b5" providerId="LiveId" clId="{E339CDC9-D4D8-438C-B6BD-E6B31DC84B89}" dt="2020-05-31T16:42:41.886" v="581" actId="478"/>
          <ac:graphicFrameMkLst>
            <pc:docMk/>
            <pc:sldMk cId="0" sldId="288"/>
            <ac:graphicFrameMk id="4" creationId="{4B833E27-2564-492F-BFB0-62D500486238}"/>
          </ac:graphicFrameMkLst>
        </pc:graphicFrameChg>
        <pc:graphicFrameChg chg="mod modGraphic">
          <ac:chgData name="Neha Shukla" userId="baa8fdd3929a38b5" providerId="LiveId" clId="{E339CDC9-D4D8-438C-B6BD-E6B31DC84B89}" dt="2020-05-31T16:52:01.353" v="944" actId="1076"/>
          <ac:graphicFrameMkLst>
            <pc:docMk/>
            <pc:sldMk cId="0" sldId="288"/>
            <ac:graphicFrameMk id="7" creationId="{00000000-0000-0000-0000-000000000000}"/>
          </ac:graphicFrameMkLst>
        </pc:graphicFrameChg>
        <pc:graphicFrameChg chg="mod modGraphic">
          <ac:chgData name="Neha Shukla" userId="baa8fdd3929a38b5" providerId="LiveId" clId="{E339CDC9-D4D8-438C-B6BD-E6B31DC84B89}" dt="2020-05-31T16:51:39.235" v="942" actId="1076"/>
          <ac:graphicFrameMkLst>
            <pc:docMk/>
            <pc:sldMk cId="0" sldId="288"/>
            <ac:graphicFrameMk id="8" creationId="{00000000-0000-0000-0000-000000000000}"/>
          </ac:graphicFrameMkLst>
        </pc:graphicFrameChg>
        <pc:graphicFrameChg chg="del mod modGraphic">
          <ac:chgData name="Neha Shukla" userId="baa8fdd3929a38b5" providerId="LiveId" clId="{E339CDC9-D4D8-438C-B6BD-E6B31DC84B89}" dt="2020-05-31T16:41:18.479" v="579" actId="478"/>
          <ac:graphicFrameMkLst>
            <pc:docMk/>
            <pc:sldMk cId="0" sldId="288"/>
            <ac:graphicFrameMk id="9" creationId="{00000000-0000-0000-0000-000000000000}"/>
          </ac:graphicFrameMkLst>
        </pc:graphicFrameChg>
        <pc:graphicFrameChg chg="add mod modGraphic">
          <ac:chgData name="Neha Shukla" userId="baa8fdd3929a38b5" providerId="LiveId" clId="{E339CDC9-D4D8-438C-B6BD-E6B31DC84B89}" dt="2020-05-31T16:51:52.251" v="943" actId="1076"/>
          <ac:graphicFrameMkLst>
            <pc:docMk/>
            <pc:sldMk cId="0" sldId="288"/>
            <ac:graphicFrameMk id="10" creationId="{C47A9A04-CB48-41BE-915B-FA202F7921F0}"/>
          </ac:graphicFrameMkLst>
        </pc:graphicFrameChg>
      </pc:sldChg>
      <pc:sldChg chg="modSp mod ord">
        <pc:chgData name="Neha Shukla" userId="baa8fdd3929a38b5" providerId="LiveId" clId="{E339CDC9-D4D8-438C-B6BD-E6B31DC84B89}" dt="2020-05-31T15:35:34.453" v="519" actId="20577"/>
        <pc:sldMkLst>
          <pc:docMk/>
          <pc:sldMk cId="0" sldId="290"/>
        </pc:sldMkLst>
        <pc:spChg chg="mod">
          <ac:chgData name="Neha Shukla" userId="baa8fdd3929a38b5" providerId="LiveId" clId="{E339CDC9-D4D8-438C-B6BD-E6B31DC84B89}" dt="2020-05-31T15:35:34.453" v="519" actId="20577"/>
          <ac:spMkLst>
            <pc:docMk/>
            <pc:sldMk cId="0" sldId="290"/>
            <ac:spMk id="11" creationId="{00000000-0000-0000-0000-000000000000}"/>
          </ac:spMkLst>
        </pc:spChg>
        <pc:graphicFrameChg chg="mod">
          <ac:chgData name="Neha Shukla" userId="baa8fdd3929a38b5" providerId="LiveId" clId="{E339CDC9-D4D8-438C-B6BD-E6B31DC84B89}" dt="2020-05-30T18:41:50.653" v="516"/>
          <ac:graphicFrameMkLst>
            <pc:docMk/>
            <pc:sldMk cId="0" sldId="290"/>
            <ac:graphicFrameMk id="3" creationId="{E991B925-8DA2-432F-B59C-0EC3A9E0794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3438A-DFD1-4CFF-8ABA-8DA1A70686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D208DA0-9DFB-4025-B2E5-C04F008F2F6F}">
      <dgm:prSet/>
      <dgm:spPr/>
      <dgm:t>
        <a:bodyPr/>
        <a:lstStyle/>
        <a:p>
          <a:r>
            <a:rPr lang="en-IN" dirty="0"/>
            <a:t>LEAD SCORING CASE STUDY (LOGISTIC REGRESSION)</a:t>
          </a:r>
        </a:p>
      </dgm:t>
    </dgm:pt>
    <dgm:pt modelId="{A2D4B16F-7747-402B-8E49-C791FDE5CA63}" type="parTrans" cxnId="{0B61DA3B-DD1D-4D39-AE60-CA2DB2A5962F}">
      <dgm:prSet/>
      <dgm:spPr/>
      <dgm:t>
        <a:bodyPr/>
        <a:lstStyle/>
        <a:p>
          <a:endParaRPr lang="en-IN"/>
        </a:p>
      </dgm:t>
    </dgm:pt>
    <dgm:pt modelId="{BEB30C08-2872-4183-928D-4EF0307C4E7F}" type="sibTrans" cxnId="{0B61DA3B-DD1D-4D39-AE60-CA2DB2A5962F}">
      <dgm:prSet/>
      <dgm:spPr/>
      <dgm:t>
        <a:bodyPr/>
        <a:lstStyle/>
        <a:p>
          <a:endParaRPr lang="en-IN"/>
        </a:p>
      </dgm:t>
    </dgm:pt>
    <dgm:pt modelId="{DF7B473D-ECE7-4B41-8EFF-7FC20FB3D555}" type="pres">
      <dgm:prSet presAssocID="{DA93438A-DFD1-4CFF-8ABA-8DA1A706869B}" presName="linear" presStyleCnt="0">
        <dgm:presLayoutVars>
          <dgm:animLvl val="lvl"/>
          <dgm:resizeHandles val="exact"/>
        </dgm:presLayoutVars>
      </dgm:prSet>
      <dgm:spPr/>
    </dgm:pt>
    <dgm:pt modelId="{16A6BC95-329A-4ADF-95A9-A111BF39A6F9}" type="pres">
      <dgm:prSet presAssocID="{FD208DA0-9DFB-4025-B2E5-C04F008F2F6F}" presName="parentText" presStyleLbl="node1" presStyleIdx="0" presStyleCnt="1">
        <dgm:presLayoutVars>
          <dgm:chMax val="0"/>
          <dgm:bulletEnabled val="1"/>
        </dgm:presLayoutVars>
      </dgm:prSet>
      <dgm:spPr/>
    </dgm:pt>
  </dgm:ptLst>
  <dgm:cxnLst>
    <dgm:cxn modelId="{0B61DA3B-DD1D-4D39-AE60-CA2DB2A5962F}" srcId="{DA93438A-DFD1-4CFF-8ABA-8DA1A706869B}" destId="{FD208DA0-9DFB-4025-B2E5-C04F008F2F6F}" srcOrd="0" destOrd="0" parTransId="{A2D4B16F-7747-402B-8E49-C791FDE5CA63}" sibTransId="{BEB30C08-2872-4183-928D-4EF0307C4E7F}"/>
    <dgm:cxn modelId="{3469DE53-9E03-4E3A-942D-667A939B135E}" type="presOf" srcId="{FD208DA0-9DFB-4025-B2E5-C04F008F2F6F}" destId="{16A6BC95-329A-4ADF-95A9-A111BF39A6F9}" srcOrd="0" destOrd="0" presId="urn:microsoft.com/office/officeart/2005/8/layout/vList2"/>
    <dgm:cxn modelId="{0A897F59-E142-4031-A30C-5503FE852ECE}" type="presOf" srcId="{DA93438A-DFD1-4CFF-8ABA-8DA1A706869B}" destId="{DF7B473D-ECE7-4B41-8EFF-7FC20FB3D555}" srcOrd="0" destOrd="0" presId="urn:microsoft.com/office/officeart/2005/8/layout/vList2"/>
    <dgm:cxn modelId="{0E5465F6-5037-48CB-A2A8-161728BF1134}" type="presParOf" srcId="{DF7B473D-ECE7-4B41-8EFF-7FC20FB3D555}" destId="{16A6BC95-329A-4ADF-95A9-A111BF39A6F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D24025E-67A8-4D6F-A959-2B5D025133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9C8D737-8B01-40E3-A4BF-FBD87DEF5DBA}">
      <dgm:prSet/>
      <dgm:spPr/>
      <dgm:t>
        <a:bodyPr/>
        <a:lstStyle/>
        <a:p>
          <a:pPr algn="ctr"/>
          <a:r>
            <a:rPr lang="en-IN" dirty="0"/>
            <a:t>MODEL BUILDING</a:t>
          </a:r>
        </a:p>
      </dgm:t>
    </dgm:pt>
    <dgm:pt modelId="{7EF8D13D-3DAF-4768-8633-7885721E0C74}" type="parTrans" cxnId="{E19C50B4-B4C2-4895-8DFB-233272E35230}">
      <dgm:prSet/>
      <dgm:spPr/>
      <dgm:t>
        <a:bodyPr/>
        <a:lstStyle/>
        <a:p>
          <a:endParaRPr lang="en-IN"/>
        </a:p>
      </dgm:t>
    </dgm:pt>
    <dgm:pt modelId="{0B17BAA9-9C64-44B0-ACBE-48F3DD010F46}" type="sibTrans" cxnId="{E19C50B4-B4C2-4895-8DFB-233272E35230}">
      <dgm:prSet/>
      <dgm:spPr/>
      <dgm:t>
        <a:bodyPr/>
        <a:lstStyle/>
        <a:p>
          <a:endParaRPr lang="en-IN"/>
        </a:p>
      </dgm:t>
    </dgm:pt>
    <dgm:pt modelId="{6D2A623E-649D-45BE-AB60-1A4360C161CF}" type="pres">
      <dgm:prSet presAssocID="{BD24025E-67A8-4D6F-A959-2B5D02513358}" presName="linear" presStyleCnt="0">
        <dgm:presLayoutVars>
          <dgm:animLvl val="lvl"/>
          <dgm:resizeHandles val="exact"/>
        </dgm:presLayoutVars>
      </dgm:prSet>
      <dgm:spPr/>
    </dgm:pt>
    <dgm:pt modelId="{E3CBA028-D053-4B3A-B662-3CC858C23ED7}" type="pres">
      <dgm:prSet presAssocID="{09C8D737-8B01-40E3-A4BF-FBD87DEF5DBA}" presName="parentText" presStyleLbl="node1" presStyleIdx="0" presStyleCnt="1">
        <dgm:presLayoutVars>
          <dgm:chMax val="0"/>
          <dgm:bulletEnabled val="1"/>
        </dgm:presLayoutVars>
      </dgm:prSet>
      <dgm:spPr/>
    </dgm:pt>
  </dgm:ptLst>
  <dgm:cxnLst>
    <dgm:cxn modelId="{34440F9B-225F-4817-B849-8180F5D50A08}" type="presOf" srcId="{BD24025E-67A8-4D6F-A959-2B5D02513358}" destId="{6D2A623E-649D-45BE-AB60-1A4360C161CF}" srcOrd="0" destOrd="0" presId="urn:microsoft.com/office/officeart/2005/8/layout/vList2"/>
    <dgm:cxn modelId="{E19C50B4-B4C2-4895-8DFB-233272E35230}" srcId="{BD24025E-67A8-4D6F-A959-2B5D02513358}" destId="{09C8D737-8B01-40E3-A4BF-FBD87DEF5DBA}" srcOrd="0" destOrd="0" parTransId="{7EF8D13D-3DAF-4768-8633-7885721E0C74}" sibTransId="{0B17BAA9-9C64-44B0-ACBE-48F3DD010F46}"/>
    <dgm:cxn modelId="{016E84CB-107E-4406-9B30-ADCC1CFFE83D}" type="presOf" srcId="{09C8D737-8B01-40E3-A4BF-FBD87DEF5DBA}" destId="{E3CBA028-D053-4B3A-B662-3CC858C23ED7}" srcOrd="0" destOrd="0" presId="urn:microsoft.com/office/officeart/2005/8/layout/vList2"/>
    <dgm:cxn modelId="{79F304EA-88A3-400D-970D-84A6B6A32F10}" type="presParOf" srcId="{6D2A623E-649D-45BE-AB60-1A4360C161CF}" destId="{E3CBA028-D053-4B3A-B662-3CC858C23E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0473BED-D6B8-4311-B264-E1D39AF8A6A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8B245C9-8E12-4D44-B25D-797488B65831}">
      <dgm:prSet/>
      <dgm:spPr/>
      <dgm:t>
        <a:bodyPr/>
        <a:lstStyle/>
        <a:p>
          <a:pPr algn="ctr"/>
          <a:r>
            <a:rPr lang="en-IN" b="1" dirty="0"/>
            <a:t>ROC CURVE</a:t>
          </a:r>
          <a:endParaRPr lang="en-IN" dirty="0"/>
        </a:p>
      </dgm:t>
    </dgm:pt>
    <dgm:pt modelId="{A89FE96F-AF8F-46B3-8D55-15A94CC78615}" type="parTrans" cxnId="{3CE15506-A6E2-4637-8154-9AA43D4C6AE0}">
      <dgm:prSet/>
      <dgm:spPr/>
      <dgm:t>
        <a:bodyPr/>
        <a:lstStyle/>
        <a:p>
          <a:endParaRPr lang="en-IN"/>
        </a:p>
      </dgm:t>
    </dgm:pt>
    <dgm:pt modelId="{2B305B8E-14E5-4D6D-B7A7-63F69AEF3118}" type="sibTrans" cxnId="{3CE15506-A6E2-4637-8154-9AA43D4C6AE0}">
      <dgm:prSet/>
      <dgm:spPr/>
      <dgm:t>
        <a:bodyPr/>
        <a:lstStyle/>
        <a:p>
          <a:endParaRPr lang="en-IN"/>
        </a:p>
      </dgm:t>
    </dgm:pt>
    <dgm:pt modelId="{FDF32760-D326-4D07-8963-573C18C16105}" type="pres">
      <dgm:prSet presAssocID="{70473BED-D6B8-4311-B264-E1D39AF8A6A3}" presName="linear" presStyleCnt="0">
        <dgm:presLayoutVars>
          <dgm:animLvl val="lvl"/>
          <dgm:resizeHandles val="exact"/>
        </dgm:presLayoutVars>
      </dgm:prSet>
      <dgm:spPr/>
    </dgm:pt>
    <dgm:pt modelId="{BAC1C33F-7D5B-4C45-A331-1441CBD44B63}" type="pres">
      <dgm:prSet presAssocID="{78B245C9-8E12-4D44-B25D-797488B65831}" presName="parentText" presStyleLbl="node1" presStyleIdx="0" presStyleCnt="1">
        <dgm:presLayoutVars>
          <dgm:chMax val="0"/>
          <dgm:bulletEnabled val="1"/>
        </dgm:presLayoutVars>
      </dgm:prSet>
      <dgm:spPr/>
    </dgm:pt>
  </dgm:ptLst>
  <dgm:cxnLst>
    <dgm:cxn modelId="{3CE15506-A6E2-4637-8154-9AA43D4C6AE0}" srcId="{70473BED-D6B8-4311-B264-E1D39AF8A6A3}" destId="{78B245C9-8E12-4D44-B25D-797488B65831}" srcOrd="0" destOrd="0" parTransId="{A89FE96F-AF8F-46B3-8D55-15A94CC78615}" sibTransId="{2B305B8E-14E5-4D6D-B7A7-63F69AEF3118}"/>
    <dgm:cxn modelId="{28094393-F0F6-4EDB-AF6D-A272C7C99691}" type="presOf" srcId="{78B245C9-8E12-4D44-B25D-797488B65831}" destId="{BAC1C33F-7D5B-4C45-A331-1441CBD44B63}" srcOrd="0" destOrd="0" presId="urn:microsoft.com/office/officeart/2005/8/layout/vList2"/>
    <dgm:cxn modelId="{C1832AC3-A5E1-4C48-B173-B42B040B3EB3}" type="presOf" srcId="{70473BED-D6B8-4311-B264-E1D39AF8A6A3}" destId="{FDF32760-D326-4D07-8963-573C18C16105}" srcOrd="0" destOrd="0" presId="urn:microsoft.com/office/officeart/2005/8/layout/vList2"/>
    <dgm:cxn modelId="{BC27522A-0C16-4A56-B1AC-4E9BF174BB7C}" type="presParOf" srcId="{FDF32760-D326-4D07-8963-573C18C16105}" destId="{BAC1C33F-7D5B-4C45-A331-1441CBD44B6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B3C58B8-AFE1-4AC1-AF83-CD96D4BD06A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80DA856-1E61-41DB-820F-807A6546F59E}">
      <dgm:prSet custT="1"/>
      <dgm:spPr/>
      <dgm:t>
        <a:bodyPr/>
        <a:lstStyle/>
        <a:p>
          <a:pPr algn="ctr"/>
          <a:r>
            <a:rPr lang="en-US" sz="1800" b="1" dirty="0"/>
            <a:t>Metrics on Train Set</a:t>
          </a:r>
          <a:endParaRPr lang="en-IN" sz="1800" b="1" dirty="0"/>
        </a:p>
      </dgm:t>
    </dgm:pt>
    <dgm:pt modelId="{E300580D-326B-4018-B038-CBEB0555594D}" type="parTrans" cxnId="{584B1AB3-3561-47D2-8F1E-F4D4C2B5C316}">
      <dgm:prSet/>
      <dgm:spPr/>
      <dgm:t>
        <a:bodyPr/>
        <a:lstStyle/>
        <a:p>
          <a:endParaRPr lang="en-IN"/>
        </a:p>
      </dgm:t>
    </dgm:pt>
    <dgm:pt modelId="{7CFAA84F-2B15-4F89-9B4C-3A6DFABDDA13}" type="sibTrans" cxnId="{584B1AB3-3561-47D2-8F1E-F4D4C2B5C316}">
      <dgm:prSet/>
      <dgm:spPr/>
      <dgm:t>
        <a:bodyPr/>
        <a:lstStyle/>
        <a:p>
          <a:endParaRPr lang="en-IN"/>
        </a:p>
      </dgm:t>
    </dgm:pt>
    <dgm:pt modelId="{5892F821-B56F-4A2B-B9B1-6BFA4B5B89A3}" type="pres">
      <dgm:prSet presAssocID="{5B3C58B8-AFE1-4AC1-AF83-CD96D4BD06A6}" presName="linear" presStyleCnt="0">
        <dgm:presLayoutVars>
          <dgm:animLvl val="lvl"/>
          <dgm:resizeHandles val="exact"/>
        </dgm:presLayoutVars>
      </dgm:prSet>
      <dgm:spPr/>
    </dgm:pt>
    <dgm:pt modelId="{35BB4E11-CADF-428F-BAC8-7C7080EB5C16}" type="pres">
      <dgm:prSet presAssocID="{180DA856-1E61-41DB-820F-807A6546F59E}" presName="parentText" presStyleLbl="node1" presStyleIdx="0" presStyleCnt="1">
        <dgm:presLayoutVars>
          <dgm:chMax val="0"/>
          <dgm:bulletEnabled val="1"/>
        </dgm:presLayoutVars>
      </dgm:prSet>
      <dgm:spPr/>
    </dgm:pt>
  </dgm:ptLst>
  <dgm:cxnLst>
    <dgm:cxn modelId="{9B4B6157-EE4F-410C-9A14-C672C30C738A}" type="presOf" srcId="{180DA856-1E61-41DB-820F-807A6546F59E}" destId="{35BB4E11-CADF-428F-BAC8-7C7080EB5C16}" srcOrd="0" destOrd="0" presId="urn:microsoft.com/office/officeart/2005/8/layout/vList2"/>
    <dgm:cxn modelId="{80983978-E0C6-46FC-B972-D25904E58FF8}" type="presOf" srcId="{5B3C58B8-AFE1-4AC1-AF83-CD96D4BD06A6}" destId="{5892F821-B56F-4A2B-B9B1-6BFA4B5B89A3}" srcOrd="0" destOrd="0" presId="urn:microsoft.com/office/officeart/2005/8/layout/vList2"/>
    <dgm:cxn modelId="{584B1AB3-3561-47D2-8F1E-F4D4C2B5C316}" srcId="{5B3C58B8-AFE1-4AC1-AF83-CD96D4BD06A6}" destId="{180DA856-1E61-41DB-820F-807A6546F59E}" srcOrd="0" destOrd="0" parTransId="{E300580D-326B-4018-B038-CBEB0555594D}" sibTransId="{7CFAA84F-2B15-4F89-9B4C-3A6DFABDDA13}"/>
    <dgm:cxn modelId="{FB155D56-F4B8-4516-84E8-FD89145AEC2D}" type="presParOf" srcId="{5892F821-B56F-4A2B-B9B1-6BFA4B5B89A3}" destId="{35BB4E11-CADF-428F-BAC8-7C7080EB5C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2916275-6E5B-4B4B-BB73-0D46924A7C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1119D22-FEEC-4395-A85C-872F3D5B6A31}">
      <dgm:prSet custT="1"/>
      <dgm:spPr/>
      <dgm:t>
        <a:bodyPr/>
        <a:lstStyle/>
        <a:p>
          <a:pPr algn="ctr"/>
          <a:r>
            <a:rPr lang="en-US" sz="1800" b="1" dirty="0"/>
            <a:t>Metrics on Test Set</a:t>
          </a:r>
          <a:endParaRPr lang="en-IN" sz="1800" dirty="0"/>
        </a:p>
      </dgm:t>
    </dgm:pt>
    <dgm:pt modelId="{F262E9BC-E340-4F25-8868-92802952FF43}" type="parTrans" cxnId="{8B4A4D0A-B156-44D4-9CF1-284C3547B126}">
      <dgm:prSet/>
      <dgm:spPr/>
      <dgm:t>
        <a:bodyPr/>
        <a:lstStyle/>
        <a:p>
          <a:endParaRPr lang="en-IN"/>
        </a:p>
      </dgm:t>
    </dgm:pt>
    <dgm:pt modelId="{1C535D9E-2A2D-4DF1-8245-045492094B81}" type="sibTrans" cxnId="{8B4A4D0A-B156-44D4-9CF1-284C3547B126}">
      <dgm:prSet/>
      <dgm:spPr/>
      <dgm:t>
        <a:bodyPr/>
        <a:lstStyle/>
        <a:p>
          <a:endParaRPr lang="en-IN"/>
        </a:p>
      </dgm:t>
    </dgm:pt>
    <dgm:pt modelId="{F502A4E8-4250-40E1-8259-4281B83A2343}" type="pres">
      <dgm:prSet presAssocID="{A2916275-6E5B-4B4B-BB73-0D46924A7C73}" presName="linear" presStyleCnt="0">
        <dgm:presLayoutVars>
          <dgm:animLvl val="lvl"/>
          <dgm:resizeHandles val="exact"/>
        </dgm:presLayoutVars>
      </dgm:prSet>
      <dgm:spPr/>
    </dgm:pt>
    <dgm:pt modelId="{E7E990E8-848E-48FF-8082-28DA6C0129F6}" type="pres">
      <dgm:prSet presAssocID="{71119D22-FEEC-4395-A85C-872F3D5B6A31}" presName="parentText" presStyleLbl="node1" presStyleIdx="0" presStyleCnt="1">
        <dgm:presLayoutVars>
          <dgm:chMax val="0"/>
          <dgm:bulletEnabled val="1"/>
        </dgm:presLayoutVars>
      </dgm:prSet>
      <dgm:spPr/>
    </dgm:pt>
  </dgm:ptLst>
  <dgm:cxnLst>
    <dgm:cxn modelId="{9525A404-CE97-4A9E-9D35-C165787AD561}" type="presOf" srcId="{71119D22-FEEC-4395-A85C-872F3D5B6A31}" destId="{E7E990E8-848E-48FF-8082-28DA6C0129F6}" srcOrd="0" destOrd="0" presId="urn:microsoft.com/office/officeart/2005/8/layout/vList2"/>
    <dgm:cxn modelId="{8B4A4D0A-B156-44D4-9CF1-284C3547B126}" srcId="{A2916275-6E5B-4B4B-BB73-0D46924A7C73}" destId="{71119D22-FEEC-4395-A85C-872F3D5B6A31}" srcOrd="0" destOrd="0" parTransId="{F262E9BC-E340-4F25-8868-92802952FF43}" sibTransId="{1C535D9E-2A2D-4DF1-8245-045492094B81}"/>
    <dgm:cxn modelId="{E81FD8A1-8F6E-4F26-B1B1-744D9EDCCF53}" type="presOf" srcId="{A2916275-6E5B-4B4B-BB73-0D46924A7C73}" destId="{F502A4E8-4250-40E1-8259-4281B83A2343}" srcOrd="0" destOrd="0" presId="urn:microsoft.com/office/officeart/2005/8/layout/vList2"/>
    <dgm:cxn modelId="{648188CE-B3C2-45C0-85A4-F5B009650A74}" type="presParOf" srcId="{F502A4E8-4250-40E1-8259-4281B83A2343}" destId="{E7E990E8-848E-48FF-8082-28DA6C0129F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D1199B2-645D-454B-97C8-2B1FC96E7C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625EA28-014C-4A10-8928-04505A1B2A28}">
      <dgm:prSet custT="1"/>
      <dgm:spPr/>
      <dgm:t>
        <a:bodyPr/>
        <a:lstStyle/>
        <a:p>
          <a:pPr algn="ctr"/>
          <a:r>
            <a:rPr lang="en-US" sz="2800" dirty="0"/>
            <a:t>CONCLUSION</a:t>
          </a:r>
          <a:endParaRPr lang="en-IN" sz="2400" dirty="0"/>
        </a:p>
      </dgm:t>
    </dgm:pt>
    <dgm:pt modelId="{BB283126-A743-483B-8CB8-7E5B24BB4B53}" type="parTrans" cxnId="{C8D29AD4-F7D8-4074-A8F5-1AF4945B15FE}">
      <dgm:prSet/>
      <dgm:spPr/>
      <dgm:t>
        <a:bodyPr/>
        <a:lstStyle/>
        <a:p>
          <a:endParaRPr lang="en-IN"/>
        </a:p>
      </dgm:t>
    </dgm:pt>
    <dgm:pt modelId="{21563375-CA39-4398-BB58-09E303941899}" type="sibTrans" cxnId="{C8D29AD4-F7D8-4074-A8F5-1AF4945B15FE}">
      <dgm:prSet/>
      <dgm:spPr/>
      <dgm:t>
        <a:bodyPr/>
        <a:lstStyle/>
        <a:p>
          <a:endParaRPr lang="en-IN"/>
        </a:p>
      </dgm:t>
    </dgm:pt>
    <dgm:pt modelId="{8963F20A-4216-459C-8CA4-DB603579E0BB}" type="pres">
      <dgm:prSet presAssocID="{6D1199B2-645D-454B-97C8-2B1FC96E7C1D}" presName="linear" presStyleCnt="0">
        <dgm:presLayoutVars>
          <dgm:animLvl val="lvl"/>
          <dgm:resizeHandles val="exact"/>
        </dgm:presLayoutVars>
      </dgm:prSet>
      <dgm:spPr/>
    </dgm:pt>
    <dgm:pt modelId="{32C165E0-B4EA-4303-A2B4-2B827138AE69}" type="pres">
      <dgm:prSet presAssocID="{7625EA28-014C-4A10-8928-04505A1B2A28}" presName="parentText" presStyleLbl="node1" presStyleIdx="0" presStyleCnt="1" custAng="0" custLinFactNeighborX="-2318" custLinFactNeighborY="-71729">
        <dgm:presLayoutVars>
          <dgm:chMax val="0"/>
          <dgm:bulletEnabled val="1"/>
        </dgm:presLayoutVars>
      </dgm:prSet>
      <dgm:spPr/>
    </dgm:pt>
  </dgm:ptLst>
  <dgm:cxnLst>
    <dgm:cxn modelId="{87D56B74-F709-4932-B73B-5D2CF71046E4}" type="presOf" srcId="{6D1199B2-645D-454B-97C8-2B1FC96E7C1D}" destId="{8963F20A-4216-459C-8CA4-DB603579E0BB}" srcOrd="0" destOrd="0" presId="urn:microsoft.com/office/officeart/2005/8/layout/vList2"/>
    <dgm:cxn modelId="{9FCFBF9D-4DEA-4F9A-8512-C6F96C2B9CF3}" type="presOf" srcId="{7625EA28-014C-4A10-8928-04505A1B2A28}" destId="{32C165E0-B4EA-4303-A2B4-2B827138AE69}" srcOrd="0" destOrd="0" presId="urn:microsoft.com/office/officeart/2005/8/layout/vList2"/>
    <dgm:cxn modelId="{C8D29AD4-F7D8-4074-A8F5-1AF4945B15FE}" srcId="{6D1199B2-645D-454B-97C8-2B1FC96E7C1D}" destId="{7625EA28-014C-4A10-8928-04505A1B2A28}" srcOrd="0" destOrd="0" parTransId="{BB283126-A743-483B-8CB8-7E5B24BB4B53}" sibTransId="{21563375-CA39-4398-BB58-09E303941899}"/>
    <dgm:cxn modelId="{DDF7688C-E5F5-460B-8CCE-D7C94C6FD1F1}" type="presParOf" srcId="{8963F20A-4216-459C-8CA4-DB603579E0BB}" destId="{32C165E0-B4EA-4303-A2B4-2B827138AE6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D7DCD30-CD98-46D4-B59E-0597C191D8C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9FB057D0-FF82-4929-AB30-79CF261FAF96}">
      <dgm:prSet/>
      <dgm:spPr/>
      <dgm:t>
        <a:bodyPr/>
        <a:lstStyle/>
        <a:p>
          <a:r>
            <a:rPr lang="en-US" dirty="0"/>
            <a:t>Thank You…</a:t>
          </a:r>
          <a:endParaRPr lang="en-IN" dirty="0"/>
        </a:p>
      </dgm:t>
    </dgm:pt>
    <dgm:pt modelId="{637A3747-73C8-4DF4-A8A9-743105982DF8}" type="parTrans" cxnId="{B33B3FEC-D51B-46D1-850F-93D75088DF9B}">
      <dgm:prSet/>
      <dgm:spPr/>
      <dgm:t>
        <a:bodyPr/>
        <a:lstStyle/>
        <a:p>
          <a:endParaRPr lang="en-IN"/>
        </a:p>
      </dgm:t>
    </dgm:pt>
    <dgm:pt modelId="{A8276145-CDBE-4D24-8E53-8D835818A744}" type="sibTrans" cxnId="{B33B3FEC-D51B-46D1-850F-93D75088DF9B}">
      <dgm:prSet/>
      <dgm:spPr/>
      <dgm:t>
        <a:bodyPr/>
        <a:lstStyle/>
        <a:p>
          <a:endParaRPr lang="en-IN"/>
        </a:p>
      </dgm:t>
    </dgm:pt>
    <dgm:pt modelId="{E6AF6B17-ECCD-484D-A933-0510BA7B8657}" type="pres">
      <dgm:prSet presAssocID="{BD7DCD30-CD98-46D4-B59E-0597C191D8CB}" presName="Name0" presStyleCnt="0">
        <dgm:presLayoutVars>
          <dgm:dir/>
          <dgm:resizeHandles val="exact"/>
        </dgm:presLayoutVars>
      </dgm:prSet>
      <dgm:spPr/>
    </dgm:pt>
    <dgm:pt modelId="{A620E8B4-18C1-4DF8-8DD2-1271039AA81F}" type="pres">
      <dgm:prSet presAssocID="{9FB057D0-FF82-4929-AB30-79CF261FAF96}" presName="node" presStyleLbl="node1" presStyleIdx="0" presStyleCnt="1">
        <dgm:presLayoutVars>
          <dgm:bulletEnabled val="1"/>
        </dgm:presLayoutVars>
      </dgm:prSet>
      <dgm:spPr/>
    </dgm:pt>
  </dgm:ptLst>
  <dgm:cxnLst>
    <dgm:cxn modelId="{C7CB1A42-FBD6-40E5-91F3-6FFD796AE629}" type="presOf" srcId="{BD7DCD30-CD98-46D4-B59E-0597C191D8CB}" destId="{E6AF6B17-ECCD-484D-A933-0510BA7B8657}" srcOrd="0" destOrd="0" presId="urn:microsoft.com/office/officeart/2005/8/layout/process1"/>
    <dgm:cxn modelId="{8E165499-CEEC-4BA1-9A12-D0CC43CD73DB}" type="presOf" srcId="{9FB057D0-FF82-4929-AB30-79CF261FAF96}" destId="{A620E8B4-18C1-4DF8-8DD2-1271039AA81F}" srcOrd="0" destOrd="0" presId="urn:microsoft.com/office/officeart/2005/8/layout/process1"/>
    <dgm:cxn modelId="{B33B3FEC-D51B-46D1-850F-93D75088DF9B}" srcId="{BD7DCD30-CD98-46D4-B59E-0597C191D8CB}" destId="{9FB057D0-FF82-4929-AB30-79CF261FAF96}" srcOrd="0" destOrd="0" parTransId="{637A3747-73C8-4DF4-A8A9-743105982DF8}" sibTransId="{A8276145-CDBE-4D24-8E53-8D835818A744}"/>
    <dgm:cxn modelId="{B7DD32B1-1CCF-4A30-9489-8C3363D07C20}" type="presParOf" srcId="{E6AF6B17-ECCD-484D-A933-0510BA7B8657}" destId="{A620E8B4-18C1-4DF8-8DD2-1271039AA81F}"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81A9EC-F483-48E3-BEC6-C0B4543385E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D6F6DFF-7720-468C-982F-42CAA3736086}">
      <dgm:prSet/>
      <dgm:spPr/>
      <dgm:t>
        <a:bodyPr/>
        <a:lstStyle/>
        <a:p>
          <a:pPr algn="ctr"/>
          <a:r>
            <a:rPr lang="en-IN" b="1" dirty="0"/>
            <a:t>PROBLEM STATEMENT</a:t>
          </a:r>
          <a:endParaRPr lang="en-IN" dirty="0"/>
        </a:p>
      </dgm:t>
    </dgm:pt>
    <dgm:pt modelId="{2AD8B23D-E78A-4861-8F0B-54A9DDB7B793}" type="parTrans" cxnId="{043B9EDD-B7FA-454F-BE9D-CA97AB5CF6B4}">
      <dgm:prSet/>
      <dgm:spPr/>
      <dgm:t>
        <a:bodyPr/>
        <a:lstStyle/>
        <a:p>
          <a:endParaRPr lang="en-IN"/>
        </a:p>
      </dgm:t>
    </dgm:pt>
    <dgm:pt modelId="{31903FBE-C5AC-4CE4-A8DE-FF0F067DC59B}" type="sibTrans" cxnId="{043B9EDD-B7FA-454F-BE9D-CA97AB5CF6B4}">
      <dgm:prSet/>
      <dgm:spPr/>
      <dgm:t>
        <a:bodyPr/>
        <a:lstStyle/>
        <a:p>
          <a:endParaRPr lang="en-IN"/>
        </a:p>
      </dgm:t>
    </dgm:pt>
    <dgm:pt modelId="{F4595FC6-E669-4BE2-B645-5D04D7F25442}" type="pres">
      <dgm:prSet presAssocID="{6981A9EC-F483-48E3-BEC6-C0B4543385E0}" presName="linear" presStyleCnt="0">
        <dgm:presLayoutVars>
          <dgm:animLvl val="lvl"/>
          <dgm:resizeHandles val="exact"/>
        </dgm:presLayoutVars>
      </dgm:prSet>
      <dgm:spPr/>
    </dgm:pt>
    <dgm:pt modelId="{AA8A8A5E-F6F4-4AF7-8E8F-64BC288256F0}" type="pres">
      <dgm:prSet presAssocID="{6D6F6DFF-7720-468C-982F-42CAA3736086}" presName="parentText" presStyleLbl="node1" presStyleIdx="0" presStyleCnt="1">
        <dgm:presLayoutVars>
          <dgm:chMax val="0"/>
          <dgm:bulletEnabled val="1"/>
        </dgm:presLayoutVars>
      </dgm:prSet>
      <dgm:spPr/>
    </dgm:pt>
  </dgm:ptLst>
  <dgm:cxnLst>
    <dgm:cxn modelId="{77C3694B-EEC9-4360-9152-4F0DB4A47F7B}" type="presOf" srcId="{6D6F6DFF-7720-468C-982F-42CAA3736086}" destId="{AA8A8A5E-F6F4-4AF7-8E8F-64BC288256F0}" srcOrd="0" destOrd="0" presId="urn:microsoft.com/office/officeart/2005/8/layout/vList2"/>
    <dgm:cxn modelId="{043B9EDD-B7FA-454F-BE9D-CA97AB5CF6B4}" srcId="{6981A9EC-F483-48E3-BEC6-C0B4543385E0}" destId="{6D6F6DFF-7720-468C-982F-42CAA3736086}" srcOrd="0" destOrd="0" parTransId="{2AD8B23D-E78A-4861-8F0B-54A9DDB7B793}" sibTransId="{31903FBE-C5AC-4CE4-A8DE-FF0F067DC59B}"/>
    <dgm:cxn modelId="{36B368E3-7C0D-42AD-AFA4-CBF80AF0777B}" type="presOf" srcId="{6981A9EC-F483-48E3-BEC6-C0B4543385E0}" destId="{F4595FC6-E669-4BE2-B645-5D04D7F25442}" srcOrd="0" destOrd="0" presId="urn:microsoft.com/office/officeart/2005/8/layout/vList2"/>
    <dgm:cxn modelId="{20FAD52B-BF9F-4F61-B3E9-6E8DE3CBC093}" type="presParOf" srcId="{F4595FC6-E669-4BE2-B645-5D04D7F25442}" destId="{AA8A8A5E-F6F4-4AF7-8E8F-64BC288256F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B376B1-091D-4A0D-ACF3-589B2011D6B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E050EF4-14C4-47B6-AB28-729C8ECE11B8}">
      <dgm:prSet custT="1"/>
      <dgm:spPr/>
      <dgm:t>
        <a:bodyPr/>
        <a:lstStyle/>
        <a:p>
          <a:r>
            <a:rPr lang="en-US" sz="5400" dirty="0">
              <a:solidFill>
                <a:schemeClr val="tx1"/>
              </a:solidFill>
            </a:rPr>
            <a:t>GOALS OF THE CASE STUDY:</a:t>
          </a:r>
          <a:endParaRPr lang="en-IN" sz="5400" dirty="0">
            <a:solidFill>
              <a:schemeClr val="tx1"/>
            </a:solidFill>
          </a:endParaRPr>
        </a:p>
      </dgm:t>
    </dgm:pt>
    <dgm:pt modelId="{753E11E4-3D1B-47E2-B2A2-B6CE44A8C54D}" type="parTrans" cxnId="{C73EE95C-802D-48D5-8CFE-4AFC157B18AC}">
      <dgm:prSet/>
      <dgm:spPr/>
      <dgm:t>
        <a:bodyPr/>
        <a:lstStyle/>
        <a:p>
          <a:endParaRPr lang="en-IN"/>
        </a:p>
      </dgm:t>
    </dgm:pt>
    <dgm:pt modelId="{61AF60B4-A348-453D-8191-17FBCD3066B8}" type="sibTrans" cxnId="{C73EE95C-802D-48D5-8CFE-4AFC157B18AC}">
      <dgm:prSet/>
      <dgm:spPr/>
      <dgm:t>
        <a:bodyPr/>
        <a:lstStyle/>
        <a:p>
          <a:endParaRPr lang="en-IN"/>
        </a:p>
      </dgm:t>
    </dgm:pt>
    <dgm:pt modelId="{F2AC4BCD-01AF-480F-A01E-A2EC1DA35515}">
      <dgm:prSet/>
      <dgm:spPr/>
      <dgm:t>
        <a:bodyPr/>
        <a:lstStyle/>
        <a:p>
          <a:pPr>
            <a:buNone/>
          </a:pPr>
          <a:r>
            <a:rPr lang="en-US" dirty="0"/>
            <a:t>	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endParaRPr lang="en-IN" dirty="0"/>
        </a:p>
      </dgm:t>
    </dgm:pt>
    <dgm:pt modelId="{32E0660B-F99D-4513-8A44-4CB6C7B52CBF}" type="parTrans" cxnId="{19686BE1-830C-423B-80A8-7E8D5CABBF72}">
      <dgm:prSet/>
      <dgm:spPr/>
      <dgm:t>
        <a:bodyPr/>
        <a:lstStyle/>
        <a:p>
          <a:endParaRPr lang="en-IN"/>
        </a:p>
      </dgm:t>
    </dgm:pt>
    <dgm:pt modelId="{F82C85D3-DDAF-4298-954A-11C1983CAEFE}" type="sibTrans" cxnId="{19686BE1-830C-423B-80A8-7E8D5CABBF72}">
      <dgm:prSet/>
      <dgm:spPr/>
      <dgm:t>
        <a:bodyPr/>
        <a:lstStyle/>
        <a:p>
          <a:endParaRPr lang="en-IN"/>
        </a:p>
      </dgm:t>
    </dgm:pt>
    <dgm:pt modelId="{0EA87DD4-5F09-4118-B358-8E02BC388C75}" type="pres">
      <dgm:prSet presAssocID="{5BB376B1-091D-4A0D-ACF3-589B2011D6BF}" presName="Name0" presStyleCnt="0">
        <dgm:presLayoutVars>
          <dgm:dir/>
          <dgm:animLvl val="lvl"/>
          <dgm:resizeHandles val="exact"/>
        </dgm:presLayoutVars>
      </dgm:prSet>
      <dgm:spPr/>
    </dgm:pt>
    <dgm:pt modelId="{D387B925-D241-446B-A539-BF9339056D48}" type="pres">
      <dgm:prSet presAssocID="{4E050EF4-14C4-47B6-AB28-729C8ECE11B8}" presName="linNode" presStyleCnt="0"/>
      <dgm:spPr/>
    </dgm:pt>
    <dgm:pt modelId="{E6DE8635-A7A8-4BB1-9508-9C5F8A0D033C}" type="pres">
      <dgm:prSet presAssocID="{4E050EF4-14C4-47B6-AB28-729C8ECE11B8}" presName="parentText" presStyleLbl="node1" presStyleIdx="0" presStyleCnt="1">
        <dgm:presLayoutVars>
          <dgm:chMax val="1"/>
          <dgm:bulletEnabled val="1"/>
        </dgm:presLayoutVars>
      </dgm:prSet>
      <dgm:spPr/>
    </dgm:pt>
    <dgm:pt modelId="{40CC7CA7-FF84-4EA6-826B-53CB3C57E231}" type="pres">
      <dgm:prSet presAssocID="{4E050EF4-14C4-47B6-AB28-729C8ECE11B8}" presName="descendantText" presStyleLbl="alignAccFollowNode1" presStyleIdx="0" presStyleCnt="1">
        <dgm:presLayoutVars>
          <dgm:bulletEnabled val="1"/>
        </dgm:presLayoutVars>
      </dgm:prSet>
      <dgm:spPr/>
    </dgm:pt>
  </dgm:ptLst>
  <dgm:cxnLst>
    <dgm:cxn modelId="{C73EE95C-802D-48D5-8CFE-4AFC157B18AC}" srcId="{5BB376B1-091D-4A0D-ACF3-589B2011D6BF}" destId="{4E050EF4-14C4-47B6-AB28-729C8ECE11B8}" srcOrd="0" destOrd="0" parTransId="{753E11E4-3D1B-47E2-B2A2-B6CE44A8C54D}" sibTransId="{61AF60B4-A348-453D-8191-17FBCD3066B8}"/>
    <dgm:cxn modelId="{B551B976-E0A8-40DF-A3EF-44E21633C505}" type="presOf" srcId="{F2AC4BCD-01AF-480F-A01E-A2EC1DA35515}" destId="{40CC7CA7-FF84-4EA6-826B-53CB3C57E231}" srcOrd="0" destOrd="0" presId="urn:microsoft.com/office/officeart/2005/8/layout/vList5"/>
    <dgm:cxn modelId="{B4E77F83-E9A7-468D-91E7-F34B1E020A87}" type="presOf" srcId="{4E050EF4-14C4-47B6-AB28-729C8ECE11B8}" destId="{E6DE8635-A7A8-4BB1-9508-9C5F8A0D033C}" srcOrd="0" destOrd="0" presId="urn:microsoft.com/office/officeart/2005/8/layout/vList5"/>
    <dgm:cxn modelId="{19686BE1-830C-423B-80A8-7E8D5CABBF72}" srcId="{4E050EF4-14C4-47B6-AB28-729C8ECE11B8}" destId="{F2AC4BCD-01AF-480F-A01E-A2EC1DA35515}" srcOrd="0" destOrd="0" parTransId="{32E0660B-F99D-4513-8A44-4CB6C7B52CBF}" sibTransId="{F82C85D3-DDAF-4298-954A-11C1983CAEFE}"/>
    <dgm:cxn modelId="{B12426F0-B6C5-4FCB-9A68-1D6B0F25E1DB}" type="presOf" srcId="{5BB376B1-091D-4A0D-ACF3-589B2011D6BF}" destId="{0EA87DD4-5F09-4118-B358-8E02BC388C75}" srcOrd="0" destOrd="0" presId="urn:microsoft.com/office/officeart/2005/8/layout/vList5"/>
    <dgm:cxn modelId="{C6DB9A7E-2D4F-40CD-B910-3F8B73F3F70D}" type="presParOf" srcId="{0EA87DD4-5F09-4118-B358-8E02BC388C75}" destId="{D387B925-D241-446B-A539-BF9339056D48}" srcOrd="0" destOrd="0" presId="urn:microsoft.com/office/officeart/2005/8/layout/vList5"/>
    <dgm:cxn modelId="{90FC9530-673D-4A64-8E40-271373D0578D}" type="presParOf" srcId="{D387B925-D241-446B-A539-BF9339056D48}" destId="{E6DE8635-A7A8-4BB1-9508-9C5F8A0D033C}" srcOrd="0" destOrd="0" presId="urn:microsoft.com/office/officeart/2005/8/layout/vList5"/>
    <dgm:cxn modelId="{F56A685C-325D-47F9-BC63-0A29C8C32F05}" type="presParOf" srcId="{D387B925-D241-446B-A539-BF9339056D48}" destId="{40CC7CA7-FF84-4EA6-826B-53CB3C57E23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2C6F59-1F84-4CA5-9AD1-EF62B7E0FC5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555C199-554F-4DA5-B45D-9F4789E78EF3}">
      <dgm:prSet/>
      <dgm:spPr/>
      <dgm:t>
        <a:bodyPr/>
        <a:lstStyle/>
        <a:p>
          <a:r>
            <a:rPr lang="en-US" dirty="0"/>
            <a:t>The data provided (leads dataset) are from the past with around 9000 data points. The target variable, in this case, is the column ‘Converted’ which tells  whether a past lead was converted or not wherein 1 means it was converted and 0 means it  wasn’t converted.</a:t>
          </a:r>
          <a:endParaRPr lang="en-IN" dirty="0"/>
        </a:p>
      </dgm:t>
    </dgm:pt>
    <dgm:pt modelId="{E6F52D4A-9DB4-4050-8A7C-DF16FA78E415}" type="parTrans" cxnId="{9087457C-B358-4EE2-A0C3-AAD9E3AF79EF}">
      <dgm:prSet/>
      <dgm:spPr/>
      <dgm:t>
        <a:bodyPr/>
        <a:lstStyle/>
        <a:p>
          <a:endParaRPr lang="en-IN"/>
        </a:p>
      </dgm:t>
    </dgm:pt>
    <dgm:pt modelId="{5C0BF611-F351-48B2-8B91-FCBE6EDB519E}" type="sibTrans" cxnId="{9087457C-B358-4EE2-A0C3-AAD9E3AF79EF}">
      <dgm:prSet/>
      <dgm:spPr/>
      <dgm:t>
        <a:bodyPr/>
        <a:lstStyle/>
        <a:p>
          <a:endParaRPr lang="en-IN"/>
        </a:p>
      </dgm:t>
    </dgm:pt>
    <dgm:pt modelId="{7096A41C-2520-4A00-BB1C-2222D3F3BA36}" type="pres">
      <dgm:prSet presAssocID="{312C6F59-1F84-4CA5-9AD1-EF62B7E0FC53}" presName="linear" presStyleCnt="0">
        <dgm:presLayoutVars>
          <dgm:animLvl val="lvl"/>
          <dgm:resizeHandles val="exact"/>
        </dgm:presLayoutVars>
      </dgm:prSet>
      <dgm:spPr/>
    </dgm:pt>
    <dgm:pt modelId="{C1A7D278-F046-458C-A20B-88A7B0AE9635}" type="pres">
      <dgm:prSet presAssocID="{1555C199-554F-4DA5-B45D-9F4789E78EF3}" presName="parentText" presStyleLbl="node1" presStyleIdx="0" presStyleCnt="1">
        <dgm:presLayoutVars>
          <dgm:chMax val="0"/>
          <dgm:bulletEnabled val="1"/>
        </dgm:presLayoutVars>
      </dgm:prSet>
      <dgm:spPr/>
    </dgm:pt>
  </dgm:ptLst>
  <dgm:cxnLst>
    <dgm:cxn modelId="{03893B64-A451-4976-A60D-1D6504B3543F}" type="presOf" srcId="{1555C199-554F-4DA5-B45D-9F4789E78EF3}" destId="{C1A7D278-F046-458C-A20B-88A7B0AE9635}" srcOrd="0" destOrd="0" presId="urn:microsoft.com/office/officeart/2005/8/layout/vList2"/>
    <dgm:cxn modelId="{9087457C-B358-4EE2-A0C3-AAD9E3AF79EF}" srcId="{312C6F59-1F84-4CA5-9AD1-EF62B7E0FC53}" destId="{1555C199-554F-4DA5-B45D-9F4789E78EF3}" srcOrd="0" destOrd="0" parTransId="{E6F52D4A-9DB4-4050-8A7C-DF16FA78E415}" sibTransId="{5C0BF611-F351-48B2-8B91-FCBE6EDB519E}"/>
    <dgm:cxn modelId="{30AF66E9-4F77-430D-932A-50017282D9A7}" type="presOf" srcId="{312C6F59-1F84-4CA5-9AD1-EF62B7E0FC53}" destId="{7096A41C-2520-4A00-BB1C-2222D3F3BA36}" srcOrd="0" destOrd="0" presId="urn:microsoft.com/office/officeart/2005/8/layout/vList2"/>
    <dgm:cxn modelId="{277C4035-D3D2-4152-8C71-90DD6FE2A126}" type="presParOf" srcId="{7096A41C-2520-4A00-BB1C-2222D3F3BA36}" destId="{C1A7D278-F046-458C-A20B-88A7B0AE963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2D813A-D032-42AD-918A-1D739EBAFE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F1750634-8591-45FC-97D1-7B9A60D00FBC}">
      <dgm:prSet/>
      <dgm:spPr/>
      <dgm:t>
        <a:bodyPr/>
        <a:lstStyle/>
        <a:p>
          <a:pPr algn="ctr"/>
          <a:r>
            <a:rPr lang="en-IN" b="1" dirty="0"/>
            <a:t>DATA INSPECTION &amp; CLEANING</a:t>
          </a:r>
        </a:p>
      </dgm:t>
    </dgm:pt>
    <dgm:pt modelId="{732496F5-07C8-4F90-B245-D53BDB9BF8D0}" type="parTrans" cxnId="{DBF5867C-20C8-4F2E-8011-D3268612E3B0}">
      <dgm:prSet/>
      <dgm:spPr/>
      <dgm:t>
        <a:bodyPr/>
        <a:lstStyle/>
        <a:p>
          <a:endParaRPr lang="en-IN"/>
        </a:p>
      </dgm:t>
    </dgm:pt>
    <dgm:pt modelId="{D8AF9FD9-BC8D-49D0-8404-E5EBAF5ACA0F}" type="sibTrans" cxnId="{DBF5867C-20C8-4F2E-8011-D3268612E3B0}">
      <dgm:prSet/>
      <dgm:spPr/>
      <dgm:t>
        <a:bodyPr/>
        <a:lstStyle/>
        <a:p>
          <a:endParaRPr lang="en-IN"/>
        </a:p>
      </dgm:t>
    </dgm:pt>
    <dgm:pt modelId="{BC4458D9-9409-47E2-A19B-B57281B9C1EF}" type="pres">
      <dgm:prSet presAssocID="{072D813A-D032-42AD-918A-1D739EBAFE41}" presName="linear" presStyleCnt="0">
        <dgm:presLayoutVars>
          <dgm:animLvl val="lvl"/>
          <dgm:resizeHandles val="exact"/>
        </dgm:presLayoutVars>
      </dgm:prSet>
      <dgm:spPr/>
    </dgm:pt>
    <dgm:pt modelId="{069EF8E5-1110-4F58-ADA6-7C64B3E12846}" type="pres">
      <dgm:prSet presAssocID="{F1750634-8591-45FC-97D1-7B9A60D00FBC}" presName="parentText" presStyleLbl="node1" presStyleIdx="0" presStyleCnt="1">
        <dgm:presLayoutVars>
          <dgm:chMax val="0"/>
          <dgm:bulletEnabled val="1"/>
        </dgm:presLayoutVars>
      </dgm:prSet>
      <dgm:spPr/>
    </dgm:pt>
  </dgm:ptLst>
  <dgm:cxnLst>
    <dgm:cxn modelId="{1B2AB20B-900D-4A0B-8CDD-E468A26C1CA3}" type="presOf" srcId="{072D813A-D032-42AD-918A-1D739EBAFE41}" destId="{BC4458D9-9409-47E2-A19B-B57281B9C1EF}" srcOrd="0" destOrd="0" presId="urn:microsoft.com/office/officeart/2005/8/layout/vList2"/>
    <dgm:cxn modelId="{DBF5867C-20C8-4F2E-8011-D3268612E3B0}" srcId="{072D813A-D032-42AD-918A-1D739EBAFE41}" destId="{F1750634-8591-45FC-97D1-7B9A60D00FBC}" srcOrd="0" destOrd="0" parTransId="{732496F5-07C8-4F90-B245-D53BDB9BF8D0}" sibTransId="{D8AF9FD9-BC8D-49D0-8404-E5EBAF5ACA0F}"/>
    <dgm:cxn modelId="{A8D25CA3-6D3F-46D0-8858-17320F047638}" type="presOf" srcId="{F1750634-8591-45FC-97D1-7B9A60D00FBC}" destId="{069EF8E5-1110-4F58-ADA6-7C64B3E12846}" srcOrd="0" destOrd="0" presId="urn:microsoft.com/office/officeart/2005/8/layout/vList2"/>
    <dgm:cxn modelId="{613B9F25-84AD-434A-90F7-E09B600EABF9}" type="presParOf" srcId="{BC4458D9-9409-47E2-A19B-B57281B9C1EF}" destId="{069EF8E5-1110-4F58-ADA6-7C64B3E1284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1C4C85-BEBF-4011-A4F4-72D9DE244E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C665867-8682-4469-BD6B-E7B602B47285}">
      <dgm:prSet>
        <dgm:style>
          <a:lnRef idx="2">
            <a:schemeClr val="accent1"/>
          </a:lnRef>
          <a:fillRef idx="1">
            <a:schemeClr val="lt1"/>
          </a:fillRef>
          <a:effectRef idx="0">
            <a:schemeClr val="accent1"/>
          </a:effectRef>
          <a:fontRef idx="minor">
            <a:schemeClr val="dk1"/>
          </a:fontRef>
        </dgm:style>
      </dgm:prSet>
      <dgm:spPr/>
      <dgm:t>
        <a:bodyPr/>
        <a:lstStyle/>
        <a:p>
          <a:r>
            <a:rPr lang="en-US" dirty="0"/>
            <a:t>The dataset has 9240 records and 37 Variables</a:t>
          </a:r>
          <a:endParaRPr lang="en-IN" dirty="0"/>
        </a:p>
      </dgm:t>
    </dgm:pt>
    <dgm:pt modelId="{EB385184-0EA2-4553-9D07-88E3E3647D0D}" type="parTrans" cxnId="{D2D3330B-EFD8-45A9-86A3-068431E8B823}">
      <dgm:prSet/>
      <dgm:spPr/>
      <dgm:t>
        <a:bodyPr/>
        <a:lstStyle/>
        <a:p>
          <a:endParaRPr lang="en-IN"/>
        </a:p>
      </dgm:t>
    </dgm:pt>
    <dgm:pt modelId="{74B65D4D-7783-4771-B140-CC83E9959DB1}" type="sibTrans" cxnId="{D2D3330B-EFD8-45A9-86A3-068431E8B823}">
      <dgm:prSet/>
      <dgm:spPr/>
      <dgm:t>
        <a:bodyPr/>
        <a:lstStyle/>
        <a:p>
          <a:endParaRPr lang="en-IN"/>
        </a:p>
      </dgm:t>
    </dgm:pt>
    <dgm:pt modelId="{C30A230F-94DB-47AB-8A9A-481A5324569D}">
      <dgm:prSet>
        <dgm:style>
          <a:lnRef idx="2">
            <a:schemeClr val="accent1"/>
          </a:lnRef>
          <a:fillRef idx="1">
            <a:schemeClr val="lt1"/>
          </a:fillRef>
          <a:effectRef idx="0">
            <a:schemeClr val="accent1"/>
          </a:effectRef>
          <a:fontRef idx="minor">
            <a:schemeClr val="dk1"/>
          </a:fontRef>
        </dgm:style>
      </dgm:prSet>
      <dgm:spPr/>
      <dgm:t>
        <a:bodyPr/>
        <a:lstStyle/>
        <a:p>
          <a:r>
            <a:rPr lang="en-US" dirty="0"/>
            <a:t>No duplicate values are available</a:t>
          </a:r>
          <a:endParaRPr lang="en-IN" dirty="0"/>
        </a:p>
      </dgm:t>
    </dgm:pt>
    <dgm:pt modelId="{7CF9FC4B-271A-455A-A195-C553A51F3963}" type="parTrans" cxnId="{D22DB7FB-A692-405A-9214-F6ED30B3B8C4}">
      <dgm:prSet/>
      <dgm:spPr/>
      <dgm:t>
        <a:bodyPr/>
        <a:lstStyle/>
        <a:p>
          <a:endParaRPr lang="en-IN"/>
        </a:p>
      </dgm:t>
    </dgm:pt>
    <dgm:pt modelId="{AF91BC7E-6F29-4549-8A0F-95997C6C0009}" type="sibTrans" cxnId="{D22DB7FB-A692-405A-9214-F6ED30B3B8C4}">
      <dgm:prSet/>
      <dgm:spPr/>
      <dgm:t>
        <a:bodyPr/>
        <a:lstStyle/>
        <a:p>
          <a:endParaRPr lang="en-IN"/>
        </a:p>
      </dgm:t>
    </dgm:pt>
    <dgm:pt modelId="{80BDA77D-12F8-46D1-A5FB-24E4B6B54930}">
      <dgm:prSet>
        <dgm:style>
          <a:lnRef idx="2">
            <a:schemeClr val="accent1"/>
          </a:lnRef>
          <a:fillRef idx="1">
            <a:schemeClr val="lt1"/>
          </a:fillRef>
          <a:effectRef idx="0">
            <a:schemeClr val="accent1"/>
          </a:effectRef>
          <a:fontRef idx="minor">
            <a:schemeClr val="dk1"/>
          </a:fontRef>
        </dgm:style>
      </dgm:prSet>
      <dgm:spPr/>
      <dgm:t>
        <a:bodyPr/>
        <a:lstStyle/>
        <a:p>
          <a:r>
            <a:rPr lang="en-US" dirty="0"/>
            <a:t>There were many cells which had ‘Select’ as their values  which meant the customer did not select any of the  available choices. Hence those values were converted into  NULL values.</a:t>
          </a:r>
          <a:endParaRPr lang="en-IN" dirty="0"/>
        </a:p>
      </dgm:t>
    </dgm:pt>
    <dgm:pt modelId="{5247882F-6F1A-43A5-AF02-3AFBC92B93C9}" type="parTrans" cxnId="{E602901D-263D-433A-9F0C-20C74F9FB7C3}">
      <dgm:prSet/>
      <dgm:spPr/>
      <dgm:t>
        <a:bodyPr/>
        <a:lstStyle/>
        <a:p>
          <a:endParaRPr lang="en-IN"/>
        </a:p>
      </dgm:t>
    </dgm:pt>
    <dgm:pt modelId="{CD469193-2CDC-410F-AA75-AC4461856E8B}" type="sibTrans" cxnId="{E602901D-263D-433A-9F0C-20C74F9FB7C3}">
      <dgm:prSet/>
      <dgm:spPr/>
      <dgm:t>
        <a:bodyPr/>
        <a:lstStyle/>
        <a:p>
          <a:endParaRPr lang="en-IN"/>
        </a:p>
      </dgm:t>
    </dgm:pt>
    <dgm:pt modelId="{DD80FE9B-79B4-4B99-9CC8-6876AB0C8C2A}">
      <dgm:prSet>
        <dgm:style>
          <a:lnRef idx="2">
            <a:schemeClr val="accent1"/>
          </a:lnRef>
          <a:fillRef idx="1">
            <a:schemeClr val="lt1"/>
          </a:fillRef>
          <a:effectRef idx="0">
            <a:schemeClr val="accent1"/>
          </a:effectRef>
          <a:fontRef idx="minor">
            <a:schemeClr val="dk1"/>
          </a:fontRef>
        </dgm:style>
      </dgm:prSet>
      <dgm:spPr/>
      <dgm:t>
        <a:bodyPr/>
        <a:lstStyle/>
        <a:p>
          <a:r>
            <a:rPr lang="en-US" dirty="0"/>
            <a:t>Any column having missing value percentage above 70 %  was removed. </a:t>
          </a:r>
          <a:r>
            <a:rPr lang="en-US" dirty="0" err="1"/>
            <a:t>Eg.</a:t>
          </a:r>
          <a:r>
            <a:rPr lang="en-US" dirty="0"/>
            <a:t> Lead Profile.</a:t>
          </a:r>
          <a:endParaRPr lang="en-IN" dirty="0"/>
        </a:p>
      </dgm:t>
    </dgm:pt>
    <dgm:pt modelId="{464BD9E0-654B-48AD-B038-E1E82436DFBA}" type="parTrans" cxnId="{218E1CC4-B643-42B3-A932-6708839A97CF}">
      <dgm:prSet/>
      <dgm:spPr/>
      <dgm:t>
        <a:bodyPr/>
        <a:lstStyle/>
        <a:p>
          <a:endParaRPr lang="en-IN"/>
        </a:p>
      </dgm:t>
    </dgm:pt>
    <dgm:pt modelId="{3C96789C-3024-4DB7-AB96-D0ED1ACCC91D}" type="sibTrans" cxnId="{218E1CC4-B643-42B3-A932-6708839A97CF}">
      <dgm:prSet/>
      <dgm:spPr/>
      <dgm:t>
        <a:bodyPr/>
        <a:lstStyle/>
        <a:p>
          <a:endParaRPr lang="en-IN"/>
        </a:p>
      </dgm:t>
    </dgm:pt>
    <dgm:pt modelId="{CE21A226-26A5-494A-86F3-0B1FAC195498}">
      <dgm:prSet>
        <dgm:style>
          <a:lnRef idx="2">
            <a:schemeClr val="accent1"/>
          </a:lnRef>
          <a:fillRef idx="1">
            <a:schemeClr val="lt1"/>
          </a:fillRef>
          <a:effectRef idx="0">
            <a:schemeClr val="accent1"/>
          </a:effectRef>
          <a:fontRef idx="minor">
            <a:schemeClr val="dk1"/>
          </a:fontRef>
        </dgm:style>
      </dgm:prSet>
      <dgm:spPr/>
      <dgm:t>
        <a:bodyPr/>
        <a:lstStyle/>
        <a:p>
          <a:r>
            <a:rPr lang="en-US" dirty="0"/>
            <a:t>Rest of the columns which have missing value percentage  more than 2 % were looked upon individually and the  missing values were imputed.</a:t>
          </a:r>
          <a:endParaRPr lang="en-IN" dirty="0"/>
        </a:p>
      </dgm:t>
    </dgm:pt>
    <dgm:pt modelId="{BB04D530-8C97-45F7-9724-D670EDC2243E}" type="parTrans" cxnId="{9C18745E-B3BC-4F2A-8ABE-AA67B8E88478}">
      <dgm:prSet/>
      <dgm:spPr/>
      <dgm:t>
        <a:bodyPr/>
        <a:lstStyle/>
        <a:p>
          <a:endParaRPr lang="en-IN"/>
        </a:p>
      </dgm:t>
    </dgm:pt>
    <dgm:pt modelId="{118EAAA8-7997-4CB8-93DE-AF7EA99DA1F9}" type="sibTrans" cxnId="{9C18745E-B3BC-4F2A-8ABE-AA67B8E88478}">
      <dgm:prSet/>
      <dgm:spPr/>
      <dgm:t>
        <a:bodyPr/>
        <a:lstStyle/>
        <a:p>
          <a:endParaRPr lang="en-IN"/>
        </a:p>
      </dgm:t>
    </dgm:pt>
    <dgm:pt modelId="{24F1C494-4133-4D7E-8F1F-502CC15D3367}" type="pres">
      <dgm:prSet presAssocID="{031C4C85-BEBF-4011-A4F4-72D9DE244E60}" presName="linear" presStyleCnt="0">
        <dgm:presLayoutVars>
          <dgm:animLvl val="lvl"/>
          <dgm:resizeHandles val="exact"/>
        </dgm:presLayoutVars>
      </dgm:prSet>
      <dgm:spPr/>
    </dgm:pt>
    <dgm:pt modelId="{20A37F56-A2FB-4C1D-A438-0B851FD1B321}" type="pres">
      <dgm:prSet presAssocID="{6C665867-8682-4469-BD6B-E7B602B47285}" presName="parentText" presStyleLbl="node1" presStyleIdx="0" presStyleCnt="5">
        <dgm:presLayoutVars>
          <dgm:chMax val="0"/>
          <dgm:bulletEnabled val="1"/>
        </dgm:presLayoutVars>
      </dgm:prSet>
      <dgm:spPr/>
    </dgm:pt>
    <dgm:pt modelId="{CC551CDB-7278-4D88-B6D5-BDB7E67052A9}" type="pres">
      <dgm:prSet presAssocID="{74B65D4D-7783-4771-B140-CC83E9959DB1}" presName="spacer" presStyleCnt="0"/>
      <dgm:spPr/>
    </dgm:pt>
    <dgm:pt modelId="{782B0616-58F9-4CD4-984B-6C422E5234C4}" type="pres">
      <dgm:prSet presAssocID="{C30A230F-94DB-47AB-8A9A-481A5324569D}" presName="parentText" presStyleLbl="node1" presStyleIdx="1" presStyleCnt="5">
        <dgm:presLayoutVars>
          <dgm:chMax val="0"/>
          <dgm:bulletEnabled val="1"/>
        </dgm:presLayoutVars>
      </dgm:prSet>
      <dgm:spPr/>
    </dgm:pt>
    <dgm:pt modelId="{81924B08-B8DD-4EC8-95EA-D114766F0203}" type="pres">
      <dgm:prSet presAssocID="{AF91BC7E-6F29-4549-8A0F-95997C6C0009}" presName="spacer" presStyleCnt="0"/>
      <dgm:spPr/>
    </dgm:pt>
    <dgm:pt modelId="{4239974B-4AA2-4547-B65F-A4B8B9FE2886}" type="pres">
      <dgm:prSet presAssocID="{80BDA77D-12F8-46D1-A5FB-24E4B6B54930}" presName="parentText" presStyleLbl="node1" presStyleIdx="2" presStyleCnt="5">
        <dgm:presLayoutVars>
          <dgm:chMax val="0"/>
          <dgm:bulletEnabled val="1"/>
        </dgm:presLayoutVars>
      </dgm:prSet>
      <dgm:spPr/>
    </dgm:pt>
    <dgm:pt modelId="{230CA8EB-392E-4373-BCD6-37029010612D}" type="pres">
      <dgm:prSet presAssocID="{CD469193-2CDC-410F-AA75-AC4461856E8B}" presName="spacer" presStyleCnt="0"/>
      <dgm:spPr/>
    </dgm:pt>
    <dgm:pt modelId="{8ED067E7-DE60-4B4B-AAF8-3F7B3CC6F0F9}" type="pres">
      <dgm:prSet presAssocID="{DD80FE9B-79B4-4B99-9CC8-6876AB0C8C2A}" presName="parentText" presStyleLbl="node1" presStyleIdx="3" presStyleCnt="5">
        <dgm:presLayoutVars>
          <dgm:chMax val="0"/>
          <dgm:bulletEnabled val="1"/>
        </dgm:presLayoutVars>
      </dgm:prSet>
      <dgm:spPr/>
    </dgm:pt>
    <dgm:pt modelId="{3133503D-D295-466F-9E4E-B2CB9CEB0B46}" type="pres">
      <dgm:prSet presAssocID="{3C96789C-3024-4DB7-AB96-D0ED1ACCC91D}" presName="spacer" presStyleCnt="0"/>
      <dgm:spPr/>
    </dgm:pt>
    <dgm:pt modelId="{1C6465B7-0D68-4734-A465-566957535DB3}" type="pres">
      <dgm:prSet presAssocID="{CE21A226-26A5-494A-86F3-0B1FAC195498}" presName="parentText" presStyleLbl="node1" presStyleIdx="4" presStyleCnt="5">
        <dgm:presLayoutVars>
          <dgm:chMax val="0"/>
          <dgm:bulletEnabled val="1"/>
        </dgm:presLayoutVars>
      </dgm:prSet>
      <dgm:spPr/>
    </dgm:pt>
  </dgm:ptLst>
  <dgm:cxnLst>
    <dgm:cxn modelId="{55745C00-6177-43CC-9481-063B72B63340}" type="presOf" srcId="{80BDA77D-12F8-46D1-A5FB-24E4B6B54930}" destId="{4239974B-4AA2-4547-B65F-A4B8B9FE2886}" srcOrd="0" destOrd="0" presId="urn:microsoft.com/office/officeart/2005/8/layout/vList2"/>
    <dgm:cxn modelId="{B7FF8307-2CAE-4628-ACAB-77974E9C1553}" type="presOf" srcId="{C30A230F-94DB-47AB-8A9A-481A5324569D}" destId="{782B0616-58F9-4CD4-984B-6C422E5234C4}" srcOrd="0" destOrd="0" presId="urn:microsoft.com/office/officeart/2005/8/layout/vList2"/>
    <dgm:cxn modelId="{D2D3330B-EFD8-45A9-86A3-068431E8B823}" srcId="{031C4C85-BEBF-4011-A4F4-72D9DE244E60}" destId="{6C665867-8682-4469-BD6B-E7B602B47285}" srcOrd="0" destOrd="0" parTransId="{EB385184-0EA2-4553-9D07-88E3E3647D0D}" sibTransId="{74B65D4D-7783-4771-B140-CC83E9959DB1}"/>
    <dgm:cxn modelId="{E602901D-263D-433A-9F0C-20C74F9FB7C3}" srcId="{031C4C85-BEBF-4011-A4F4-72D9DE244E60}" destId="{80BDA77D-12F8-46D1-A5FB-24E4B6B54930}" srcOrd="2" destOrd="0" parTransId="{5247882F-6F1A-43A5-AF02-3AFBC92B93C9}" sibTransId="{CD469193-2CDC-410F-AA75-AC4461856E8B}"/>
    <dgm:cxn modelId="{272A382C-CBF0-4C41-ADBA-B348B6D47048}" type="presOf" srcId="{6C665867-8682-4469-BD6B-E7B602B47285}" destId="{20A37F56-A2FB-4C1D-A438-0B851FD1B321}" srcOrd="0" destOrd="0" presId="urn:microsoft.com/office/officeart/2005/8/layout/vList2"/>
    <dgm:cxn modelId="{9C18745E-B3BC-4F2A-8ABE-AA67B8E88478}" srcId="{031C4C85-BEBF-4011-A4F4-72D9DE244E60}" destId="{CE21A226-26A5-494A-86F3-0B1FAC195498}" srcOrd="4" destOrd="0" parTransId="{BB04D530-8C97-45F7-9724-D670EDC2243E}" sibTransId="{118EAAA8-7997-4CB8-93DE-AF7EA99DA1F9}"/>
    <dgm:cxn modelId="{06AB8E49-5DCF-416F-B5D1-BC3740A23C7C}" type="presOf" srcId="{DD80FE9B-79B4-4B99-9CC8-6876AB0C8C2A}" destId="{8ED067E7-DE60-4B4B-AAF8-3F7B3CC6F0F9}" srcOrd="0" destOrd="0" presId="urn:microsoft.com/office/officeart/2005/8/layout/vList2"/>
    <dgm:cxn modelId="{32013997-2B2A-4219-9E7B-949A924D5393}" type="presOf" srcId="{CE21A226-26A5-494A-86F3-0B1FAC195498}" destId="{1C6465B7-0D68-4734-A465-566957535DB3}" srcOrd="0" destOrd="0" presId="urn:microsoft.com/office/officeart/2005/8/layout/vList2"/>
    <dgm:cxn modelId="{218E1CC4-B643-42B3-A932-6708839A97CF}" srcId="{031C4C85-BEBF-4011-A4F4-72D9DE244E60}" destId="{DD80FE9B-79B4-4B99-9CC8-6876AB0C8C2A}" srcOrd="3" destOrd="0" parTransId="{464BD9E0-654B-48AD-B038-E1E82436DFBA}" sibTransId="{3C96789C-3024-4DB7-AB96-D0ED1ACCC91D}"/>
    <dgm:cxn modelId="{2B8CA2E8-ED94-4EF3-9CC4-5C4564FD17E1}" type="presOf" srcId="{031C4C85-BEBF-4011-A4F4-72D9DE244E60}" destId="{24F1C494-4133-4D7E-8F1F-502CC15D3367}" srcOrd="0" destOrd="0" presId="urn:microsoft.com/office/officeart/2005/8/layout/vList2"/>
    <dgm:cxn modelId="{D22DB7FB-A692-405A-9214-F6ED30B3B8C4}" srcId="{031C4C85-BEBF-4011-A4F4-72D9DE244E60}" destId="{C30A230F-94DB-47AB-8A9A-481A5324569D}" srcOrd="1" destOrd="0" parTransId="{7CF9FC4B-271A-455A-A195-C553A51F3963}" sibTransId="{AF91BC7E-6F29-4549-8A0F-95997C6C0009}"/>
    <dgm:cxn modelId="{F8C2F8C4-E999-4A25-853F-F7170F0E430F}" type="presParOf" srcId="{24F1C494-4133-4D7E-8F1F-502CC15D3367}" destId="{20A37F56-A2FB-4C1D-A438-0B851FD1B321}" srcOrd="0" destOrd="0" presId="urn:microsoft.com/office/officeart/2005/8/layout/vList2"/>
    <dgm:cxn modelId="{FEC0FD04-5E2B-4808-B266-FD64D1F8EEDD}" type="presParOf" srcId="{24F1C494-4133-4D7E-8F1F-502CC15D3367}" destId="{CC551CDB-7278-4D88-B6D5-BDB7E67052A9}" srcOrd="1" destOrd="0" presId="urn:microsoft.com/office/officeart/2005/8/layout/vList2"/>
    <dgm:cxn modelId="{CD4026C1-49C3-497A-A729-773FFFA99068}" type="presParOf" srcId="{24F1C494-4133-4D7E-8F1F-502CC15D3367}" destId="{782B0616-58F9-4CD4-984B-6C422E5234C4}" srcOrd="2" destOrd="0" presId="urn:microsoft.com/office/officeart/2005/8/layout/vList2"/>
    <dgm:cxn modelId="{72842E33-19A9-43E6-AEEB-AB5FD3DF7F9D}" type="presParOf" srcId="{24F1C494-4133-4D7E-8F1F-502CC15D3367}" destId="{81924B08-B8DD-4EC8-95EA-D114766F0203}" srcOrd="3" destOrd="0" presId="urn:microsoft.com/office/officeart/2005/8/layout/vList2"/>
    <dgm:cxn modelId="{9D36F1A1-5498-4DF9-A73E-A1DDC7B9114C}" type="presParOf" srcId="{24F1C494-4133-4D7E-8F1F-502CC15D3367}" destId="{4239974B-4AA2-4547-B65F-A4B8B9FE2886}" srcOrd="4" destOrd="0" presId="urn:microsoft.com/office/officeart/2005/8/layout/vList2"/>
    <dgm:cxn modelId="{29D95380-B513-479F-8549-C23A7ADAEDA4}" type="presParOf" srcId="{24F1C494-4133-4D7E-8F1F-502CC15D3367}" destId="{230CA8EB-392E-4373-BCD6-37029010612D}" srcOrd="5" destOrd="0" presId="urn:microsoft.com/office/officeart/2005/8/layout/vList2"/>
    <dgm:cxn modelId="{80831FC1-3D6E-4063-B9F5-8BF0E00857C2}" type="presParOf" srcId="{24F1C494-4133-4D7E-8F1F-502CC15D3367}" destId="{8ED067E7-DE60-4B4B-AAF8-3F7B3CC6F0F9}" srcOrd="6" destOrd="0" presId="urn:microsoft.com/office/officeart/2005/8/layout/vList2"/>
    <dgm:cxn modelId="{677C1ECE-E839-43A6-BF12-36468C0EC96B}" type="presParOf" srcId="{24F1C494-4133-4D7E-8F1F-502CC15D3367}" destId="{3133503D-D295-466F-9E4E-B2CB9CEB0B46}" srcOrd="7" destOrd="0" presId="urn:microsoft.com/office/officeart/2005/8/layout/vList2"/>
    <dgm:cxn modelId="{25ACD36D-07FD-4731-8B18-598B1A421152}" type="presParOf" srcId="{24F1C494-4133-4D7E-8F1F-502CC15D3367}" destId="{1C6465B7-0D68-4734-A465-566957535DB3}"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A2FF6F-91F6-4730-9B7B-E01F172130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273AD77-6821-4721-8755-BEB4C7968FA8}">
      <dgm:prSet/>
      <dgm:spPr/>
      <dgm:t>
        <a:bodyPr/>
        <a:lstStyle/>
        <a:p>
          <a:r>
            <a:rPr lang="en-IN"/>
            <a:t>Asymmetrique Activity Index(45.65%)    Asymmetrique Activity Score(45.65%)</a:t>
          </a:r>
          <a:br>
            <a:rPr lang="en-IN"/>
          </a:br>
          <a:r>
            <a:rPr lang="en-IN"/>
            <a:t>Asymmetrique Profile Index(</a:t>
          </a:r>
          <a:r>
            <a:rPr lang="en-US"/>
            <a:t>45.65%)      Asymmetrique Profile Score(45.65%)</a:t>
          </a:r>
          <a:endParaRPr lang="en-IN"/>
        </a:p>
      </dgm:t>
    </dgm:pt>
    <dgm:pt modelId="{5A1C4B8F-4F1D-421D-9B56-340FFDEB9C85}" type="parTrans" cxnId="{E1491AF3-478B-474E-BFA0-C6DF04684049}">
      <dgm:prSet/>
      <dgm:spPr/>
      <dgm:t>
        <a:bodyPr/>
        <a:lstStyle/>
        <a:p>
          <a:endParaRPr lang="en-IN"/>
        </a:p>
      </dgm:t>
    </dgm:pt>
    <dgm:pt modelId="{CA9C0B26-5BDB-4064-A00E-0067DA2F164E}" type="sibTrans" cxnId="{E1491AF3-478B-474E-BFA0-C6DF04684049}">
      <dgm:prSet/>
      <dgm:spPr/>
      <dgm:t>
        <a:bodyPr/>
        <a:lstStyle/>
        <a:p>
          <a:endParaRPr lang="en-IN"/>
        </a:p>
      </dgm:t>
    </dgm:pt>
    <dgm:pt modelId="{1705FD6F-41AE-4D4D-A522-8D824539A2D2}" type="pres">
      <dgm:prSet presAssocID="{D1A2FF6F-91F6-4730-9B7B-E01F172130D8}" presName="linear" presStyleCnt="0">
        <dgm:presLayoutVars>
          <dgm:animLvl val="lvl"/>
          <dgm:resizeHandles val="exact"/>
        </dgm:presLayoutVars>
      </dgm:prSet>
      <dgm:spPr/>
    </dgm:pt>
    <dgm:pt modelId="{90185463-F58A-44A0-928A-A00BAF886B10}" type="pres">
      <dgm:prSet presAssocID="{7273AD77-6821-4721-8755-BEB4C7968FA8}" presName="parentText" presStyleLbl="node1" presStyleIdx="0" presStyleCnt="1">
        <dgm:presLayoutVars>
          <dgm:chMax val="0"/>
          <dgm:bulletEnabled val="1"/>
        </dgm:presLayoutVars>
      </dgm:prSet>
      <dgm:spPr/>
    </dgm:pt>
  </dgm:ptLst>
  <dgm:cxnLst>
    <dgm:cxn modelId="{E8FF9E35-F9CB-4969-88A6-8C163FFEB36C}" type="presOf" srcId="{D1A2FF6F-91F6-4730-9B7B-E01F172130D8}" destId="{1705FD6F-41AE-4D4D-A522-8D824539A2D2}" srcOrd="0" destOrd="0" presId="urn:microsoft.com/office/officeart/2005/8/layout/vList2"/>
    <dgm:cxn modelId="{4D809D95-5C79-4A9B-94BB-51458052DAB4}" type="presOf" srcId="{7273AD77-6821-4721-8755-BEB4C7968FA8}" destId="{90185463-F58A-44A0-928A-A00BAF886B10}" srcOrd="0" destOrd="0" presId="urn:microsoft.com/office/officeart/2005/8/layout/vList2"/>
    <dgm:cxn modelId="{E1491AF3-478B-474E-BFA0-C6DF04684049}" srcId="{D1A2FF6F-91F6-4730-9B7B-E01F172130D8}" destId="{7273AD77-6821-4721-8755-BEB4C7968FA8}" srcOrd="0" destOrd="0" parTransId="{5A1C4B8F-4F1D-421D-9B56-340FFDEB9C85}" sibTransId="{CA9C0B26-5BDB-4064-A00E-0067DA2F164E}"/>
    <dgm:cxn modelId="{DC1B17D0-AE8F-4BCC-A667-C0BD16E8C00D}" type="presParOf" srcId="{1705FD6F-41AE-4D4D-A522-8D824539A2D2}" destId="{90185463-F58A-44A0-928A-A00BAF886B1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9A8384-3F85-4259-AAF8-05599A109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F399A60-A1B1-49AD-82BB-E832DAD1C17C}">
      <dgm:prSet custT="1"/>
      <dgm:spPr>
        <a:solidFill>
          <a:schemeClr val="accent4">
            <a:lumMod val="20000"/>
            <a:lumOff val="80000"/>
          </a:schemeClr>
        </a:solidFill>
      </dgm:spPr>
      <dgm:t>
        <a:bodyPr/>
        <a:lstStyle/>
        <a:p>
          <a:r>
            <a:rPr lang="en-US" sz="1800" b="1" dirty="0">
              <a:solidFill>
                <a:schemeClr val="accent4">
                  <a:lumMod val="50000"/>
                </a:schemeClr>
              </a:solidFill>
            </a:rPr>
            <a:t>There is too much variation in these parameters so its not reliable to impute any value in it. 45% null values means we need to drop these columns.</a:t>
          </a:r>
          <a:endParaRPr lang="en-IN" sz="1800" b="1" dirty="0">
            <a:solidFill>
              <a:schemeClr val="accent4">
                <a:lumMod val="50000"/>
              </a:schemeClr>
            </a:solidFill>
          </a:endParaRPr>
        </a:p>
      </dgm:t>
    </dgm:pt>
    <dgm:pt modelId="{07D2C137-DFE8-45EC-A847-FAC3DA462AC3}" type="parTrans" cxnId="{DF7DB08E-1A28-427D-BBCC-39827C18FF99}">
      <dgm:prSet/>
      <dgm:spPr/>
      <dgm:t>
        <a:bodyPr/>
        <a:lstStyle/>
        <a:p>
          <a:endParaRPr lang="en-IN"/>
        </a:p>
      </dgm:t>
    </dgm:pt>
    <dgm:pt modelId="{2C8FC6DB-CFB5-4F11-8FC6-C83F43D464B6}" type="sibTrans" cxnId="{DF7DB08E-1A28-427D-BBCC-39827C18FF99}">
      <dgm:prSet/>
      <dgm:spPr/>
      <dgm:t>
        <a:bodyPr/>
        <a:lstStyle/>
        <a:p>
          <a:endParaRPr lang="en-IN"/>
        </a:p>
      </dgm:t>
    </dgm:pt>
    <dgm:pt modelId="{440B71F3-ACE5-4CF4-B0CE-A7C2A7F8805D}" type="pres">
      <dgm:prSet presAssocID="{869A8384-3F85-4259-AAF8-05599A109F5B}" presName="linear" presStyleCnt="0">
        <dgm:presLayoutVars>
          <dgm:animLvl val="lvl"/>
          <dgm:resizeHandles val="exact"/>
        </dgm:presLayoutVars>
      </dgm:prSet>
      <dgm:spPr/>
    </dgm:pt>
    <dgm:pt modelId="{702CB5E1-0AD2-493E-8D6E-F28A602A67BE}" type="pres">
      <dgm:prSet presAssocID="{CF399A60-A1B1-49AD-82BB-E832DAD1C17C}" presName="parentText" presStyleLbl="node1" presStyleIdx="0" presStyleCnt="1" custLinFactNeighborX="5649" custLinFactNeighborY="8289">
        <dgm:presLayoutVars>
          <dgm:chMax val="0"/>
          <dgm:bulletEnabled val="1"/>
        </dgm:presLayoutVars>
      </dgm:prSet>
      <dgm:spPr/>
    </dgm:pt>
  </dgm:ptLst>
  <dgm:cxnLst>
    <dgm:cxn modelId="{DC277905-B7C6-4F15-B3A9-8FEDA3C7A265}" type="presOf" srcId="{869A8384-3F85-4259-AAF8-05599A109F5B}" destId="{440B71F3-ACE5-4CF4-B0CE-A7C2A7F8805D}" srcOrd="0" destOrd="0" presId="urn:microsoft.com/office/officeart/2005/8/layout/vList2"/>
    <dgm:cxn modelId="{DF7DB08E-1A28-427D-BBCC-39827C18FF99}" srcId="{869A8384-3F85-4259-AAF8-05599A109F5B}" destId="{CF399A60-A1B1-49AD-82BB-E832DAD1C17C}" srcOrd="0" destOrd="0" parTransId="{07D2C137-DFE8-45EC-A847-FAC3DA462AC3}" sibTransId="{2C8FC6DB-CFB5-4F11-8FC6-C83F43D464B6}"/>
    <dgm:cxn modelId="{559D90BA-6B28-4229-8B5E-F15B00DA1982}" type="presOf" srcId="{CF399A60-A1B1-49AD-82BB-E832DAD1C17C}" destId="{702CB5E1-0AD2-493E-8D6E-F28A602A67BE}" srcOrd="0" destOrd="0" presId="urn:microsoft.com/office/officeart/2005/8/layout/vList2"/>
    <dgm:cxn modelId="{2F9CD1C9-B606-46B9-B7D2-7B9650F2666E}" type="presParOf" srcId="{440B71F3-ACE5-4CF4-B0CE-A7C2A7F8805D}" destId="{702CB5E1-0AD2-493E-8D6E-F28A602A67BE}"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37CA23D-7ED3-41AE-950C-C3C2DE21E97C}"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IN"/>
        </a:p>
      </dgm:t>
    </dgm:pt>
    <dgm:pt modelId="{4C877E8D-8C42-4B9B-A8FB-BEA06BAE6D82}">
      <dgm:prSet/>
      <dgm:spPr/>
      <dgm:t>
        <a:bodyPr/>
        <a:lstStyle/>
        <a:p>
          <a:r>
            <a:rPr lang="en-US" b="1" dirty="0"/>
            <a:t>Data Preparation</a:t>
          </a:r>
          <a:endParaRPr lang="en-IN" b="1" dirty="0"/>
        </a:p>
      </dgm:t>
    </dgm:pt>
    <dgm:pt modelId="{190A016C-EEFA-4F26-AC9D-4AF28CDA0148}" type="parTrans" cxnId="{182C8265-10AB-4159-BA52-306052617372}">
      <dgm:prSet/>
      <dgm:spPr/>
      <dgm:t>
        <a:bodyPr/>
        <a:lstStyle/>
        <a:p>
          <a:endParaRPr lang="en-IN"/>
        </a:p>
      </dgm:t>
    </dgm:pt>
    <dgm:pt modelId="{D919167B-3736-4A67-868A-BDC0BC577936}" type="sibTrans" cxnId="{182C8265-10AB-4159-BA52-306052617372}">
      <dgm:prSet/>
      <dgm:spPr/>
      <dgm:t>
        <a:bodyPr/>
        <a:lstStyle/>
        <a:p>
          <a:endParaRPr lang="en-IN"/>
        </a:p>
      </dgm:t>
    </dgm:pt>
    <dgm:pt modelId="{0C853EB0-C484-4CDD-9BA0-42DC0C4C598D}">
      <dgm:prSet>
        <dgm:style>
          <a:lnRef idx="1">
            <a:schemeClr val="accent3"/>
          </a:lnRef>
          <a:fillRef idx="2">
            <a:schemeClr val="accent3"/>
          </a:fillRef>
          <a:effectRef idx="1">
            <a:schemeClr val="accent3"/>
          </a:effectRef>
          <a:fontRef idx="minor">
            <a:schemeClr val="dk1"/>
          </a:fontRef>
        </dgm:style>
      </dgm:prSet>
      <dgm:spPr/>
      <dgm:t>
        <a:bodyPr/>
        <a:lstStyle/>
        <a:p>
          <a:r>
            <a:rPr lang="en-US" b="1" dirty="0"/>
            <a:t>Test-Train Split</a:t>
          </a:r>
          <a:endParaRPr lang="en-IN" b="1" dirty="0"/>
        </a:p>
      </dgm:t>
    </dgm:pt>
    <dgm:pt modelId="{12EA5726-EA2C-4D5C-8D20-6177F7E25C46}" type="parTrans" cxnId="{52B4B747-4416-4BFD-8400-EA4963ADE67C}">
      <dgm:prSet/>
      <dgm:spPr/>
      <dgm:t>
        <a:bodyPr/>
        <a:lstStyle/>
        <a:p>
          <a:endParaRPr lang="en-IN"/>
        </a:p>
      </dgm:t>
    </dgm:pt>
    <dgm:pt modelId="{C437570F-B622-46A0-A140-1ED1911B5B70}" type="sibTrans" cxnId="{52B4B747-4416-4BFD-8400-EA4963ADE67C}">
      <dgm:prSet/>
      <dgm:spPr/>
      <dgm:t>
        <a:bodyPr/>
        <a:lstStyle/>
        <a:p>
          <a:endParaRPr lang="en-IN"/>
        </a:p>
      </dgm:t>
    </dgm:pt>
    <dgm:pt modelId="{43DCD341-5CDF-4A88-BA44-6741E6C103AE}">
      <dgm:prSet/>
      <dgm:spPr>
        <a:solidFill>
          <a:schemeClr val="accent1">
            <a:lumMod val="75000"/>
          </a:schemeClr>
        </a:solidFill>
      </dgm:spPr>
      <dgm:t>
        <a:bodyPr/>
        <a:lstStyle/>
        <a:p>
          <a:r>
            <a:rPr lang="en-US" b="1" dirty="0"/>
            <a:t>Feature Scaling</a:t>
          </a:r>
          <a:endParaRPr lang="en-IN" b="1" dirty="0"/>
        </a:p>
      </dgm:t>
    </dgm:pt>
    <dgm:pt modelId="{41D8C48B-8991-4C84-927A-844640FD4AC5}" type="parTrans" cxnId="{CC24BE43-E6D6-4064-89B2-A98A9B425FF9}">
      <dgm:prSet/>
      <dgm:spPr/>
      <dgm:t>
        <a:bodyPr/>
        <a:lstStyle/>
        <a:p>
          <a:endParaRPr lang="en-IN"/>
        </a:p>
      </dgm:t>
    </dgm:pt>
    <dgm:pt modelId="{BD203E30-9AC4-42B5-AB40-413CF274B148}" type="sibTrans" cxnId="{CC24BE43-E6D6-4064-89B2-A98A9B425FF9}">
      <dgm:prSet/>
      <dgm:spPr/>
      <dgm:t>
        <a:bodyPr/>
        <a:lstStyle/>
        <a:p>
          <a:endParaRPr lang="en-IN"/>
        </a:p>
      </dgm:t>
    </dgm:pt>
    <dgm:pt modelId="{4C1E4224-D69C-4D35-B3BF-915D2DDB4C59}">
      <dgm:prSet/>
      <dgm:spPr/>
      <dgm:t>
        <a:bodyPr/>
        <a:lstStyle/>
        <a:p>
          <a:r>
            <a:rPr lang="en-US" b="1" dirty="0"/>
            <a:t>Converted some binary variables(Yes/No) to 1/0. For example, ‘Do Not Email’, ‘Do Not Call’
For categorical variables with multiple levels, created dummy features and dropped the respective original column
The data set is left with 87 variables now</a:t>
          </a:r>
          <a:endParaRPr lang="en-IN" b="1" dirty="0"/>
        </a:p>
      </dgm:t>
    </dgm:pt>
    <dgm:pt modelId="{619ED5ED-6354-45DB-B1EC-DEA0FE1FE6C9}" type="parTrans" cxnId="{9BDF773B-4645-46E7-92E2-95CA48E76BDA}">
      <dgm:prSet/>
      <dgm:spPr/>
      <dgm:t>
        <a:bodyPr/>
        <a:lstStyle/>
        <a:p>
          <a:endParaRPr lang="en-IN"/>
        </a:p>
      </dgm:t>
    </dgm:pt>
    <dgm:pt modelId="{CB346EE5-DE55-482F-8925-EE8394C94F9D}" type="sibTrans" cxnId="{9BDF773B-4645-46E7-92E2-95CA48E76BDA}">
      <dgm:prSet/>
      <dgm:spPr/>
      <dgm:t>
        <a:bodyPr/>
        <a:lstStyle/>
        <a:p>
          <a:endParaRPr lang="en-IN"/>
        </a:p>
      </dgm:t>
    </dgm:pt>
    <dgm:pt modelId="{6751881B-192B-4949-BF90-9658D8E3C6F9}">
      <dgm:prSet/>
      <dgm:spPr/>
      <dgm:t>
        <a:bodyPr/>
        <a:lstStyle/>
        <a:p>
          <a:r>
            <a:rPr lang="en-US" b="1" dirty="0"/>
            <a:t>Test-Train split was performed on data set by putting feature variables to X and response variable(‘Converted’) to y</a:t>
          </a:r>
          <a:endParaRPr lang="en-IN" b="1" dirty="0"/>
        </a:p>
      </dgm:t>
    </dgm:pt>
    <dgm:pt modelId="{5BC2C7B1-9C29-4620-8814-8FC50B16D9D8}" type="parTrans" cxnId="{93A237BA-80B7-4A7B-A7AC-DBFD64C8B2A8}">
      <dgm:prSet/>
      <dgm:spPr/>
      <dgm:t>
        <a:bodyPr/>
        <a:lstStyle/>
        <a:p>
          <a:endParaRPr lang="en-IN"/>
        </a:p>
      </dgm:t>
    </dgm:pt>
    <dgm:pt modelId="{7B0C7BDF-E1B9-470A-86B5-3102591469AD}" type="sibTrans" cxnId="{93A237BA-80B7-4A7B-A7AC-DBFD64C8B2A8}">
      <dgm:prSet/>
      <dgm:spPr/>
      <dgm:t>
        <a:bodyPr/>
        <a:lstStyle/>
        <a:p>
          <a:endParaRPr lang="en-IN"/>
        </a:p>
      </dgm:t>
    </dgm:pt>
    <dgm:pt modelId="{4F5BC8CE-81CA-4017-B13E-3CCE55B68E5F}">
      <dgm:prSet/>
      <dgm:spPr/>
      <dgm:t>
        <a:bodyPr/>
        <a:lstStyle/>
        <a:p>
          <a:r>
            <a:rPr lang="en-US" b="1" dirty="0"/>
            <a:t>We performed feature scaling on train data
The conversion rate is 38%</a:t>
          </a:r>
          <a:endParaRPr lang="en-IN" b="1" dirty="0"/>
        </a:p>
      </dgm:t>
    </dgm:pt>
    <dgm:pt modelId="{FE2E4DF1-EB9B-4E8D-A7FB-C53A0F4A8CA5}" type="parTrans" cxnId="{8640DEA3-42DB-473B-9ECA-7BCC14E1DE55}">
      <dgm:prSet/>
      <dgm:spPr/>
      <dgm:t>
        <a:bodyPr/>
        <a:lstStyle/>
        <a:p>
          <a:endParaRPr lang="en-IN"/>
        </a:p>
      </dgm:t>
    </dgm:pt>
    <dgm:pt modelId="{ACA257D6-2E9B-40F7-B038-338C49FF45A0}" type="sibTrans" cxnId="{8640DEA3-42DB-473B-9ECA-7BCC14E1DE55}">
      <dgm:prSet/>
      <dgm:spPr/>
      <dgm:t>
        <a:bodyPr/>
        <a:lstStyle/>
        <a:p>
          <a:endParaRPr lang="en-IN"/>
        </a:p>
      </dgm:t>
    </dgm:pt>
    <dgm:pt modelId="{9D810B25-7FD5-43DA-8C15-3B719A6DC46E}" type="pres">
      <dgm:prSet presAssocID="{337CA23D-7ED3-41AE-950C-C3C2DE21E97C}" presName="linearFlow" presStyleCnt="0">
        <dgm:presLayoutVars>
          <dgm:dir/>
          <dgm:animLvl val="lvl"/>
          <dgm:resizeHandles val="exact"/>
        </dgm:presLayoutVars>
      </dgm:prSet>
      <dgm:spPr/>
    </dgm:pt>
    <dgm:pt modelId="{2C4D1968-A057-4CB3-8A71-B74ED8AF2F5C}" type="pres">
      <dgm:prSet presAssocID="{4C877E8D-8C42-4B9B-A8FB-BEA06BAE6D82}" presName="composite" presStyleCnt="0"/>
      <dgm:spPr/>
    </dgm:pt>
    <dgm:pt modelId="{0ABD1EBE-9226-405C-967B-476767C30FC2}" type="pres">
      <dgm:prSet presAssocID="{4C877E8D-8C42-4B9B-A8FB-BEA06BAE6D82}" presName="parentText" presStyleLbl="alignNode1" presStyleIdx="0" presStyleCnt="3">
        <dgm:presLayoutVars>
          <dgm:chMax val="1"/>
          <dgm:bulletEnabled val="1"/>
        </dgm:presLayoutVars>
      </dgm:prSet>
      <dgm:spPr/>
    </dgm:pt>
    <dgm:pt modelId="{1701CCA5-82D1-4A9E-9E9F-5B26B6F3506A}" type="pres">
      <dgm:prSet presAssocID="{4C877E8D-8C42-4B9B-A8FB-BEA06BAE6D82}" presName="descendantText" presStyleLbl="alignAcc1" presStyleIdx="0" presStyleCnt="3">
        <dgm:presLayoutVars>
          <dgm:bulletEnabled val="1"/>
        </dgm:presLayoutVars>
      </dgm:prSet>
      <dgm:spPr/>
    </dgm:pt>
    <dgm:pt modelId="{EBEFEEE8-6569-4A42-A3DC-51766A2EB6C6}" type="pres">
      <dgm:prSet presAssocID="{D919167B-3736-4A67-868A-BDC0BC577936}" presName="sp" presStyleCnt="0"/>
      <dgm:spPr/>
    </dgm:pt>
    <dgm:pt modelId="{BDCD74B0-41E8-4A23-8139-A14D97F31478}" type="pres">
      <dgm:prSet presAssocID="{0C853EB0-C484-4CDD-9BA0-42DC0C4C598D}" presName="composite" presStyleCnt="0"/>
      <dgm:spPr/>
    </dgm:pt>
    <dgm:pt modelId="{1CFBCDEA-7FB1-465F-AEF2-946FBCB737C3}" type="pres">
      <dgm:prSet presAssocID="{0C853EB0-C484-4CDD-9BA0-42DC0C4C598D}" presName="parentText" presStyleLbl="alignNode1" presStyleIdx="1" presStyleCnt="3">
        <dgm:presLayoutVars>
          <dgm:chMax val="1"/>
          <dgm:bulletEnabled val="1"/>
        </dgm:presLayoutVars>
      </dgm:prSet>
      <dgm:spPr/>
    </dgm:pt>
    <dgm:pt modelId="{DA37B0DE-EC0B-4E55-8560-952E15080E22}" type="pres">
      <dgm:prSet presAssocID="{0C853EB0-C484-4CDD-9BA0-42DC0C4C598D}" presName="descendantText" presStyleLbl="alignAcc1" presStyleIdx="1" presStyleCnt="3">
        <dgm:presLayoutVars>
          <dgm:bulletEnabled val="1"/>
        </dgm:presLayoutVars>
      </dgm:prSet>
      <dgm:spPr/>
    </dgm:pt>
    <dgm:pt modelId="{8322447E-3888-423B-ACFD-0BF4BC540352}" type="pres">
      <dgm:prSet presAssocID="{C437570F-B622-46A0-A140-1ED1911B5B70}" presName="sp" presStyleCnt="0"/>
      <dgm:spPr/>
    </dgm:pt>
    <dgm:pt modelId="{7EF8C055-AA11-43B6-B62D-9E6889094AC7}" type="pres">
      <dgm:prSet presAssocID="{43DCD341-5CDF-4A88-BA44-6741E6C103AE}" presName="composite" presStyleCnt="0"/>
      <dgm:spPr/>
    </dgm:pt>
    <dgm:pt modelId="{8CFA9E1D-E680-4956-B4FD-4348DEE68BDE}" type="pres">
      <dgm:prSet presAssocID="{43DCD341-5CDF-4A88-BA44-6741E6C103AE}" presName="parentText" presStyleLbl="alignNode1" presStyleIdx="2" presStyleCnt="3">
        <dgm:presLayoutVars>
          <dgm:chMax val="1"/>
          <dgm:bulletEnabled val="1"/>
        </dgm:presLayoutVars>
      </dgm:prSet>
      <dgm:spPr/>
    </dgm:pt>
    <dgm:pt modelId="{14B34A91-6694-40DB-B092-A056B68EEC08}" type="pres">
      <dgm:prSet presAssocID="{43DCD341-5CDF-4A88-BA44-6741E6C103AE}" presName="descendantText" presStyleLbl="alignAcc1" presStyleIdx="2" presStyleCnt="3">
        <dgm:presLayoutVars>
          <dgm:bulletEnabled val="1"/>
        </dgm:presLayoutVars>
      </dgm:prSet>
      <dgm:spPr/>
    </dgm:pt>
  </dgm:ptLst>
  <dgm:cxnLst>
    <dgm:cxn modelId="{BF7E4D1F-391C-4C2B-892B-222593DB48DF}" type="presOf" srcId="{0C853EB0-C484-4CDD-9BA0-42DC0C4C598D}" destId="{1CFBCDEA-7FB1-465F-AEF2-946FBCB737C3}" srcOrd="0" destOrd="0" presId="urn:microsoft.com/office/officeart/2005/8/layout/chevron2"/>
    <dgm:cxn modelId="{371F3524-9CC4-47E5-A887-85B153D7AF64}" type="presOf" srcId="{4C1E4224-D69C-4D35-B3BF-915D2DDB4C59}" destId="{1701CCA5-82D1-4A9E-9E9F-5B26B6F3506A}" srcOrd="0" destOrd="0" presId="urn:microsoft.com/office/officeart/2005/8/layout/chevron2"/>
    <dgm:cxn modelId="{BAD18B28-2DAE-45EC-BB19-BEF9B57A0E63}" type="presOf" srcId="{4C877E8D-8C42-4B9B-A8FB-BEA06BAE6D82}" destId="{0ABD1EBE-9226-405C-967B-476767C30FC2}" srcOrd="0" destOrd="0" presId="urn:microsoft.com/office/officeart/2005/8/layout/chevron2"/>
    <dgm:cxn modelId="{9BDF773B-4645-46E7-92E2-95CA48E76BDA}" srcId="{4C877E8D-8C42-4B9B-A8FB-BEA06BAE6D82}" destId="{4C1E4224-D69C-4D35-B3BF-915D2DDB4C59}" srcOrd="0" destOrd="0" parTransId="{619ED5ED-6354-45DB-B1EC-DEA0FE1FE6C9}" sibTransId="{CB346EE5-DE55-482F-8925-EE8394C94F9D}"/>
    <dgm:cxn modelId="{CC24BE43-E6D6-4064-89B2-A98A9B425FF9}" srcId="{337CA23D-7ED3-41AE-950C-C3C2DE21E97C}" destId="{43DCD341-5CDF-4A88-BA44-6741E6C103AE}" srcOrd="2" destOrd="0" parTransId="{41D8C48B-8991-4C84-927A-844640FD4AC5}" sibTransId="{BD203E30-9AC4-42B5-AB40-413CF274B148}"/>
    <dgm:cxn modelId="{182C8265-10AB-4159-BA52-306052617372}" srcId="{337CA23D-7ED3-41AE-950C-C3C2DE21E97C}" destId="{4C877E8D-8C42-4B9B-A8FB-BEA06BAE6D82}" srcOrd="0" destOrd="0" parTransId="{190A016C-EEFA-4F26-AC9D-4AF28CDA0148}" sibTransId="{D919167B-3736-4A67-868A-BDC0BC577936}"/>
    <dgm:cxn modelId="{52B4B747-4416-4BFD-8400-EA4963ADE67C}" srcId="{337CA23D-7ED3-41AE-950C-C3C2DE21E97C}" destId="{0C853EB0-C484-4CDD-9BA0-42DC0C4C598D}" srcOrd="1" destOrd="0" parTransId="{12EA5726-EA2C-4D5C-8D20-6177F7E25C46}" sibTransId="{C437570F-B622-46A0-A140-1ED1911B5B70}"/>
    <dgm:cxn modelId="{8640DEA3-42DB-473B-9ECA-7BCC14E1DE55}" srcId="{43DCD341-5CDF-4A88-BA44-6741E6C103AE}" destId="{4F5BC8CE-81CA-4017-B13E-3CCE55B68E5F}" srcOrd="0" destOrd="0" parTransId="{FE2E4DF1-EB9B-4E8D-A7FB-C53A0F4A8CA5}" sibTransId="{ACA257D6-2E9B-40F7-B038-338C49FF45A0}"/>
    <dgm:cxn modelId="{93A237BA-80B7-4A7B-A7AC-DBFD64C8B2A8}" srcId="{0C853EB0-C484-4CDD-9BA0-42DC0C4C598D}" destId="{6751881B-192B-4949-BF90-9658D8E3C6F9}" srcOrd="0" destOrd="0" parTransId="{5BC2C7B1-9C29-4620-8814-8FC50B16D9D8}" sibTransId="{7B0C7BDF-E1B9-470A-86B5-3102591469AD}"/>
    <dgm:cxn modelId="{EA318FCA-71E5-415A-A011-877B3540C2D7}" type="presOf" srcId="{337CA23D-7ED3-41AE-950C-C3C2DE21E97C}" destId="{9D810B25-7FD5-43DA-8C15-3B719A6DC46E}" srcOrd="0" destOrd="0" presId="urn:microsoft.com/office/officeart/2005/8/layout/chevron2"/>
    <dgm:cxn modelId="{8ACE8FE1-3E97-4689-BEB1-CCCA0A3BC984}" type="presOf" srcId="{4F5BC8CE-81CA-4017-B13E-3CCE55B68E5F}" destId="{14B34A91-6694-40DB-B092-A056B68EEC08}" srcOrd="0" destOrd="0" presId="urn:microsoft.com/office/officeart/2005/8/layout/chevron2"/>
    <dgm:cxn modelId="{3AB7FFE7-C3AA-4158-AA0D-87804B68DC58}" type="presOf" srcId="{6751881B-192B-4949-BF90-9658D8E3C6F9}" destId="{DA37B0DE-EC0B-4E55-8560-952E15080E22}" srcOrd="0" destOrd="0" presId="urn:microsoft.com/office/officeart/2005/8/layout/chevron2"/>
    <dgm:cxn modelId="{61F009EE-8831-48C0-847B-93B52FFE4EC0}" type="presOf" srcId="{43DCD341-5CDF-4A88-BA44-6741E6C103AE}" destId="{8CFA9E1D-E680-4956-B4FD-4348DEE68BDE}" srcOrd="0" destOrd="0" presId="urn:microsoft.com/office/officeart/2005/8/layout/chevron2"/>
    <dgm:cxn modelId="{77AED7AF-4437-42E2-8CE1-4C44F24F7426}" type="presParOf" srcId="{9D810B25-7FD5-43DA-8C15-3B719A6DC46E}" destId="{2C4D1968-A057-4CB3-8A71-B74ED8AF2F5C}" srcOrd="0" destOrd="0" presId="urn:microsoft.com/office/officeart/2005/8/layout/chevron2"/>
    <dgm:cxn modelId="{C3F3FBE9-4592-40F5-8922-616D352B09A1}" type="presParOf" srcId="{2C4D1968-A057-4CB3-8A71-B74ED8AF2F5C}" destId="{0ABD1EBE-9226-405C-967B-476767C30FC2}" srcOrd="0" destOrd="0" presId="urn:microsoft.com/office/officeart/2005/8/layout/chevron2"/>
    <dgm:cxn modelId="{54E6539C-38FE-4083-88D1-FAAA251C29AC}" type="presParOf" srcId="{2C4D1968-A057-4CB3-8A71-B74ED8AF2F5C}" destId="{1701CCA5-82D1-4A9E-9E9F-5B26B6F3506A}" srcOrd="1" destOrd="0" presId="urn:microsoft.com/office/officeart/2005/8/layout/chevron2"/>
    <dgm:cxn modelId="{64682453-AC81-4ACE-8E21-976B69D115C9}" type="presParOf" srcId="{9D810B25-7FD5-43DA-8C15-3B719A6DC46E}" destId="{EBEFEEE8-6569-4A42-A3DC-51766A2EB6C6}" srcOrd="1" destOrd="0" presId="urn:microsoft.com/office/officeart/2005/8/layout/chevron2"/>
    <dgm:cxn modelId="{489F5C8D-8BE2-4C5D-BFAC-9070CD3CDF8A}" type="presParOf" srcId="{9D810B25-7FD5-43DA-8C15-3B719A6DC46E}" destId="{BDCD74B0-41E8-4A23-8139-A14D97F31478}" srcOrd="2" destOrd="0" presId="urn:microsoft.com/office/officeart/2005/8/layout/chevron2"/>
    <dgm:cxn modelId="{36615820-524C-4882-A2C6-9B6C49D95674}" type="presParOf" srcId="{BDCD74B0-41E8-4A23-8139-A14D97F31478}" destId="{1CFBCDEA-7FB1-465F-AEF2-946FBCB737C3}" srcOrd="0" destOrd="0" presId="urn:microsoft.com/office/officeart/2005/8/layout/chevron2"/>
    <dgm:cxn modelId="{66886D8C-EB78-4F94-994F-72A24C98FB7D}" type="presParOf" srcId="{BDCD74B0-41E8-4A23-8139-A14D97F31478}" destId="{DA37B0DE-EC0B-4E55-8560-952E15080E22}" srcOrd="1" destOrd="0" presId="urn:microsoft.com/office/officeart/2005/8/layout/chevron2"/>
    <dgm:cxn modelId="{0EF57A5A-400A-47D7-9C7B-46321555791F}" type="presParOf" srcId="{9D810B25-7FD5-43DA-8C15-3B719A6DC46E}" destId="{8322447E-3888-423B-ACFD-0BF4BC540352}" srcOrd="3" destOrd="0" presId="urn:microsoft.com/office/officeart/2005/8/layout/chevron2"/>
    <dgm:cxn modelId="{F1EEC8E3-DBDA-43FC-B5B2-803C54BA3EB9}" type="presParOf" srcId="{9D810B25-7FD5-43DA-8C15-3B719A6DC46E}" destId="{7EF8C055-AA11-43B6-B62D-9E6889094AC7}" srcOrd="4" destOrd="0" presId="urn:microsoft.com/office/officeart/2005/8/layout/chevron2"/>
    <dgm:cxn modelId="{4415DCDF-EED4-41D5-BDD1-A75C9DFBEE14}" type="presParOf" srcId="{7EF8C055-AA11-43B6-B62D-9E6889094AC7}" destId="{8CFA9E1D-E680-4956-B4FD-4348DEE68BDE}" srcOrd="0" destOrd="0" presId="urn:microsoft.com/office/officeart/2005/8/layout/chevron2"/>
    <dgm:cxn modelId="{3244388E-12D3-456C-A302-E5F1D80D5248}" type="presParOf" srcId="{7EF8C055-AA11-43B6-B62D-9E6889094AC7}" destId="{14B34A91-6694-40DB-B092-A056B68EEC0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6BC95-329A-4ADF-95A9-A111BF39A6F9}">
      <dsp:nvSpPr>
        <dsp:cNvPr id="0" name=""/>
        <dsp:cNvSpPr/>
      </dsp:nvSpPr>
      <dsp:spPr>
        <a:xfrm>
          <a:off x="0" y="257800"/>
          <a:ext cx="9144000" cy="187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IN" sz="5000" kern="1200" dirty="0"/>
            <a:t>LEAD SCORING CASE STUDY (LOGISTIC REGRESSION)</a:t>
          </a:r>
        </a:p>
      </dsp:txBody>
      <dsp:txXfrm>
        <a:off x="91384" y="349184"/>
        <a:ext cx="8961232" cy="16892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BA028-D053-4B3A-B662-3CC858C23ED7}">
      <dsp:nvSpPr>
        <dsp:cNvPr id="0" name=""/>
        <dsp:cNvSpPr/>
      </dsp:nvSpPr>
      <dsp:spPr>
        <a:xfrm>
          <a:off x="0" y="2164122"/>
          <a:ext cx="10515600" cy="1521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MODEL BUILDING</a:t>
          </a:r>
        </a:p>
      </dsp:txBody>
      <dsp:txXfrm>
        <a:off x="74249" y="2238371"/>
        <a:ext cx="10367102" cy="13725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1C33F-7D5B-4C45-A331-1441CBD44B63}">
      <dsp:nvSpPr>
        <dsp:cNvPr id="0" name=""/>
        <dsp:cNvSpPr/>
      </dsp:nvSpPr>
      <dsp:spPr>
        <a:xfrm>
          <a:off x="0" y="4209"/>
          <a:ext cx="5051394" cy="514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t>ROC CURVE</a:t>
          </a:r>
          <a:endParaRPr lang="en-IN" sz="2200" kern="1200" dirty="0"/>
        </a:p>
      </dsp:txBody>
      <dsp:txXfrm>
        <a:off x="25130" y="29339"/>
        <a:ext cx="5001134" cy="4645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B4E11-CADF-428F-BAC8-7C7080EB5C16}">
      <dsp:nvSpPr>
        <dsp:cNvPr id="0" name=""/>
        <dsp:cNvSpPr/>
      </dsp:nvSpPr>
      <dsp:spPr>
        <a:xfrm>
          <a:off x="0" y="7993"/>
          <a:ext cx="3793290" cy="505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Metrics on Train Set</a:t>
          </a:r>
          <a:endParaRPr lang="en-IN" sz="1800" b="1" kern="1200" dirty="0"/>
        </a:p>
      </dsp:txBody>
      <dsp:txXfrm>
        <a:off x="24674" y="32667"/>
        <a:ext cx="3743942" cy="4560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990E8-848E-48FF-8082-28DA6C0129F6}">
      <dsp:nvSpPr>
        <dsp:cNvPr id="0" name=""/>
        <dsp:cNvSpPr/>
      </dsp:nvSpPr>
      <dsp:spPr>
        <a:xfrm>
          <a:off x="0" y="2860"/>
          <a:ext cx="3615736" cy="524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Metrics on Test Set</a:t>
          </a:r>
          <a:endParaRPr lang="en-IN" sz="1800" kern="1200" dirty="0"/>
        </a:p>
      </dsp:txBody>
      <dsp:txXfrm>
        <a:off x="25587" y="28447"/>
        <a:ext cx="3564562" cy="4729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165E0-B4EA-4303-A2B4-2B827138AE69}">
      <dsp:nvSpPr>
        <dsp:cNvPr id="0" name=""/>
        <dsp:cNvSpPr/>
      </dsp:nvSpPr>
      <dsp:spPr>
        <a:xfrm>
          <a:off x="0" y="0"/>
          <a:ext cx="2681057" cy="5844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CONCLUSION</a:t>
          </a:r>
          <a:endParaRPr lang="en-IN" sz="2400" kern="1200" dirty="0"/>
        </a:p>
      </dsp:txBody>
      <dsp:txXfrm>
        <a:off x="28529" y="28529"/>
        <a:ext cx="2623999" cy="52737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0E8B4-18C1-4DF8-8DD2-1271039AA81F}">
      <dsp:nvSpPr>
        <dsp:cNvPr id="0" name=""/>
        <dsp:cNvSpPr/>
      </dsp:nvSpPr>
      <dsp:spPr>
        <a:xfrm>
          <a:off x="5134" y="0"/>
          <a:ext cx="10505330" cy="132556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Thank You…</a:t>
          </a:r>
          <a:endParaRPr lang="en-IN" sz="6000" kern="1200" dirty="0"/>
        </a:p>
      </dsp:txBody>
      <dsp:txXfrm>
        <a:off x="43958" y="38824"/>
        <a:ext cx="10427682" cy="1247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A8A5E-F6F4-4AF7-8E8F-64BC288256F0}">
      <dsp:nvSpPr>
        <dsp:cNvPr id="0" name=""/>
        <dsp:cNvSpPr/>
      </dsp:nvSpPr>
      <dsp:spPr>
        <a:xfrm>
          <a:off x="0" y="4209"/>
          <a:ext cx="5637320" cy="514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t>PROBLEM STATEMENT</a:t>
          </a:r>
          <a:endParaRPr lang="en-IN" sz="2200" kern="1200" dirty="0"/>
        </a:p>
      </dsp:txBody>
      <dsp:txXfrm>
        <a:off x="25130" y="29339"/>
        <a:ext cx="5587060" cy="4645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C7CA7-FF84-4EA6-826B-53CB3C57E231}">
      <dsp:nvSpPr>
        <dsp:cNvPr id="0" name=""/>
        <dsp:cNvSpPr/>
      </dsp:nvSpPr>
      <dsp:spPr>
        <a:xfrm rot="5400000">
          <a:off x="4779737" y="-1128351"/>
          <a:ext cx="2876365" cy="585216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None/>
          </a:pPr>
          <a:r>
            <a:rPr lang="en-US" sz="2400" kern="1200" dirty="0"/>
            <a:t>	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endParaRPr lang="en-IN" sz="2400" kern="1200" dirty="0"/>
        </a:p>
      </dsp:txBody>
      <dsp:txXfrm rot="-5400000">
        <a:off x="3291840" y="499959"/>
        <a:ext cx="5711747" cy="2595539"/>
      </dsp:txXfrm>
    </dsp:sp>
    <dsp:sp modelId="{E6DE8635-A7A8-4BB1-9508-9C5F8A0D033C}">
      <dsp:nvSpPr>
        <dsp:cNvPr id="0" name=""/>
        <dsp:cNvSpPr/>
      </dsp:nvSpPr>
      <dsp:spPr>
        <a:xfrm>
          <a:off x="0" y="0"/>
          <a:ext cx="3291840" cy="359545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US" sz="5400" kern="1200" dirty="0">
              <a:solidFill>
                <a:schemeClr val="tx1"/>
              </a:solidFill>
            </a:rPr>
            <a:t>GOALS OF THE CASE STUDY:</a:t>
          </a:r>
          <a:endParaRPr lang="en-IN" sz="5400" kern="1200" dirty="0">
            <a:solidFill>
              <a:schemeClr val="tx1"/>
            </a:solidFill>
          </a:endParaRPr>
        </a:p>
      </dsp:txBody>
      <dsp:txXfrm>
        <a:off x="160694" y="160694"/>
        <a:ext cx="2970452" cy="32740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7D278-F046-458C-A20B-88A7B0AE9635}">
      <dsp:nvSpPr>
        <dsp:cNvPr id="0" name=""/>
        <dsp:cNvSpPr/>
      </dsp:nvSpPr>
      <dsp:spPr>
        <a:xfrm>
          <a:off x="0" y="21718"/>
          <a:ext cx="9854214" cy="17339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The data provided (leads dataset) are from the past with around 9000 data points. The target variable, in this case, is the column ‘Converted’ which tells  whether a past lead was converted or not wherein 1 means it was converted and 0 means it  wasn’t converted.</a:t>
          </a:r>
          <a:endParaRPr lang="en-IN" sz="2600" kern="1200" dirty="0"/>
        </a:p>
      </dsp:txBody>
      <dsp:txXfrm>
        <a:off x="84644" y="106362"/>
        <a:ext cx="9684926" cy="15646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EF8E5-1110-4F58-ADA6-7C64B3E12846}">
      <dsp:nvSpPr>
        <dsp:cNvPr id="0" name=""/>
        <dsp:cNvSpPr/>
      </dsp:nvSpPr>
      <dsp:spPr>
        <a:xfrm>
          <a:off x="0" y="10957"/>
          <a:ext cx="9144000" cy="60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kern="1200" dirty="0"/>
            <a:t>DATA INSPECTION &amp; CLEANING</a:t>
          </a:r>
        </a:p>
      </dsp:txBody>
      <dsp:txXfrm>
        <a:off x="29700" y="40657"/>
        <a:ext cx="9084600" cy="549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37F56-A2FB-4C1D-A438-0B851FD1B321}">
      <dsp:nvSpPr>
        <dsp:cNvPr id="0" name=""/>
        <dsp:cNvSpPr/>
      </dsp:nvSpPr>
      <dsp:spPr>
        <a:xfrm>
          <a:off x="0" y="30573"/>
          <a:ext cx="6036816" cy="947699"/>
        </a:xfrm>
        <a:prstGeom prst="roundRect">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dataset has 9240 records and 37 Variables</a:t>
          </a:r>
          <a:endParaRPr lang="en-IN" sz="1800" kern="1200" dirty="0"/>
        </a:p>
      </dsp:txBody>
      <dsp:txXfrm>
        <a:off x="46263" y="76836"/>
        <a:ext cx="5944290" cy="855173"/>
      </dsp:txXfrm>
    </dsp:sp>
    <dsp:sp modelId="{782B0616-58F9-4CD4-984B-6C422E5234C4}">
      <dsp:nvSpPr>
        <dsp:cNvPr id="0" name=""/>
        <dsp:cNvSpPr/>
      </dsp:nvSpPr>
      <dsp:spPr>
        <a:xfrm>
          <a:off x="0" y="1030113"/>
          <a:ext cx="6036816" cy="947699"/>
        </a:xfrm>
        <a:prstGeom prst="roundRect">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No duplicate values are available</a:t>
          </a:r>
          <a:endParaRPr lang="en-IN" sz="1800" kern="1200" dirty="0"/>
        </a:p>
      </dsp:txBody>
      <dsp:txXfrm>
        <a:off x="46263" y="1076376"/>
        <a:ext cx="5944290" cy="855173"/>
      </dsp:txXfrm>
    </dsp:sp>
    <dsp:sp modelId="{4239974B-4AA2-4547-B65F-A4B8B9FE2886}">
      <dsp:nvSpPr>
        <dsp:cNvPr id="0" name=""/>
        <dsp:cNvSpPr/>
      </dsp:nvSpPr>
      <dsp:spPr>
        <a:xfrm>
          <a:off x="0" y="2029653"/>
          <a:ext cx="6036816" cy="947699"/>
        </a:xfrm>
        <a:prstGeom prst="roundRect">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There were many cells which had ‘Select’ as their values  which meant the customer did not select any of the  available choices. Hence those values were converted into  NULL values.</a:t>
          </a:r>
          <a:endParaRPr lang="en-IN" sz="1800" kern="1200" dirty="0"/>
        </a:p>
      </dsp:txBody>
      <dsp:txXfrm>
        <a:off x="46263" y="2075916"/>
        <a:ext cx="5944290" cy="855173"/>
      </dsp:txXfrm>
    </dsp:sp>
    <dsp:sp modelId="{8ED067E7-DE60-4B4B-AAF8-3F7B3CC6F0F9}">
      <dsp:nvSpPr>
        <dsp:cNvPr id="0" name=""/>
        <dsp:cNvSpPr/>
      </dsp:nvSpPr>
      <dsp:spPr>
        <a:xfrm>
          <a:off x="0" y="3029192"/>
          <a:ext cx="6036816" cy="947699"/>
        </a:xfrm>
        <a:prstGeom prst="roundRect">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Any column having missing value percentage above 70 %  was removed. </a:t>
          </a:r>
          <a:r>
            <a:rPr lang="en-US" sz="1800" kern="1200" dirty="0" err="1"/>
            <a:t>Eg.</a:t>
          </a:r>
          <a:r>
            <a:rPr lang="en-US" sz="1800" kern="1200" dirty="0"/>
            <a:t> Lead Profile.</a:t>
          </a:r>
          <a:endParaRPr lang="en-IN" sz="1800" kern="1200" dirty="0"/>
        </a:p>
      </dsp:txBody>
      <dsp:txXfrm>
        <a:off x="46263" y="3075455"/>
        <a:ext cx="5944290" cy="855173"/>
      </dsp:txXfrm>
    </dsp:sp>
    <dsp:sp modelId="{1C6465B7-0D68-4734-A465-566957535DB3}">
      <dsp:nvSpPr>
        <dsp:cNvPr id="0" name=""/>
        <dsp:cNvSpPr/>
      </dsp:nvSpPr>
      <dsp:spPr>
        <a:xfrm>
          <a:off x="0" y="4028732"/>
          <a:ext cx="6036816" cy="947699"/>
        </a:xfrm>
        <a:prstGeom prst="roundRect">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Rest of the columns which have missing value percentage  more than 2 % were looked upon individually and the  missing values were imputed.</a:t>
          </a:r>
          <a:endParaRPr lang="en-IN" sz="1800" kern="1200" dirty="0"/>
        </a:p>
      </dsp:txBody>
      <dsp:txXfrm>
        <a:off x="46263" y="4074995"/>
        <a:ext cx="5944290" cy="8551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85463-F58A-44A0-928A-A00BAF886B10}">
      <dsp:nvSpPr>
        <dsp:cNvPr id="0" name=""/>
        <dsp:cNvSpPr/>
      </dsp:nvSpPr>
      <dsp:spPr>
        <a:xfrm>
          <a:off x="0" y="176061"/>
          <a:ext cx="10515600" cy="973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Asymmetrique Activity Index(45.65%)    Asymmetrique Activity Score(45.65%)</a:t>
          </a:r>
          <a:br>
            <a:rPr lang="en-IN" sz="2600" kern="1200"/>
          </a:br>
          <a:r>
            <a:rPr lang="en-IN" sz="2600" kern="1200"/>
            <a:t>Asymmetrique Profile Index(</a:t>
          </a:r>
          <a:r>
            <a:rPr lang="en-US" sz="2600" kern="1200"/>
            <a:t>45.65%)      Asymmetrique Profile Score(45.65%)</a:t>
          </a:r>
          <a:endParaRPr lang="en-IN" sz="2600" kern="1200"/>
        </a:p>
      </dsp:txBody>
      <dsp:txXfrm>
        <a:off x="47519" y="223580"/>
        <a:ext cx="10420562" cy="8784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CB5E1-0AD2-493E-8D6E-F28A602A67BE}">
      <dsp:nvSpPr>
        <dsp:cNvPr id="0" name=""/>
        <dsp:cNvSpPr/>
      </dsp:nvSpPr>
      <dsp:spPr>
        <a:xfrm>
          <a:off x="0" y="538"/>
          <a:ext cx="3923930" cy="1180191"/>
        </a:xfrm>
        <a:prstGeom prst="roundRect">
          <a:avLst/>
        </a:prstGeom>
        <a:solidFill>
          <a:schemeClr val="accent4">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4">
                  <a:lumMod val="50000"/>
                </a:schemeClr>
              </a:solidFill>
            </a:rPr>
            <a:t>There is too much variation in these parameters so its not reliable to impute any value in it. 45% null values means we need to drop these columns.</a:t>
          </a:r>
          <a:endParaRPr lang="en-IN" sz="1800" b="1" kern="1200" dirty="0">
            <a:solidFill>
              <a:schemeClr val="accent4">
                <a:lumMod val="50000"/>
              </a:schemeClr>
            </a:solidFill>
          </a:endParaRPr>
        </a:p>
      </dsp:txBody>
      <dsp:txXfrm>
        <a:off x="57612" y="58150"/>
        <a:ext cx="3808706" cy="10649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D1EBE-9226-405C-967B-476767C30FC2}">
      <dsp:nvSpPr>
        <dsp:cNvPr id="0" name=""/>
        <dsp:cNvSpPr/>
      </dsp:nvSpPr>
      <dsp:spPr>
        <a:xfrm rot="5400000">
          <a:off x="-300662" y="303854"/>
          <a:ext cx="2004416" cy="1403091"/>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t>Data Preparation</a:t>
          </a:r>
          <a:endParaRPr lang="en-IN" sz="2100" b="1" kern="1200" dirty="0"/>
        </a:p>
      </dsp:txBody>
      <dsp:txXfrm rot="-5400000">
        <a:off x="1" y="704738"/>
        <a:ext cx="1403091" cy="601325"/>
      </dsp:txXfrm>
    </dsp:sp>
    <dsp:sp modelId="{1701CCA5-82D1-4A9E-9E9F-5B26B6F3506A}">
      <dsp:nvSpPr>
        <dsp:cNvPr id="0" name=""/>
        <dsp:cNvSpPr/>
      </dsp:nvSpPr>
      <dsp:spPr>
        <a:xfrm rot="5400000">
          <a:off x="5684147" y="-4277864"/>
          <a:ext cx="1302870" cy="9864983"/>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t>Converted some binary variables(Yes/No) to 1/0. For example, ‘Do Not Email’, ‘Do Not Call’
For categorical variables with multiple levels, created dummy features and dropped the respective original column
The data set is left with 87 variables now</a:t>
          </a:r>
          <a:endParaRPr lang="en-IN" sz="1800" b="1" kern="1200" dirty="0"/>
        </a:p>
      </dsp:txBody>
      <dsp:txXfrm rot="-5400000">
        <a:off x="1403091" y="66793"/>
        <a:ext cx="9801382" cy="1175668"/>
      </dsp:txXfrm>
    </dsp:sp>
    <dsp:sp modelId="{1CFBCDEA-7FB1-465F-AEF2-946FBCB737C3}">
      <dsp:nvSpPr>
        <dsp:cNvPr id="0" name=""/>
        <dsp:cNvSpPr/>
      </dsp:nvSpPr>
      <dsp:spPr>
        <a:xfrm rot="5400000">
          <a:off x="-300662" y="2117853"/>
          <a:ext cx="2004416" cy="1403091"/>
        </a:xfrm>
        <a:prstGeom prst="chevron">
          <a:avLst/>
        </a:prstGeom>
        <a:gradFill rotWithShape="1">
          <a:gsLst>
            <a:gs pos="0">
              <a:schemeClr val="accent3">
                <a:tint val="60000"/>
                <a:lumMod val="110000"/>
              </a:schemeClr>
            </a:gs>
            <a:gs pos="100000">
              <a:schemeClr val="accent3">
                <a:tint val="82000"/>
              </a:schemeClr>
            </a:gs>
          </a:gsLst>
          <a:lin ang="5400000" scaled="0"/>
        </a:gradFill>
        <a:ln w="9525"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t>Test-Train Split</a:t>
          </a:r>
          <a:endParaRPr lang="en-IN" sz="2100" b="1" kern="1200" dirty="0"/>
        </a:p>
      </dsp:txBody>
      <dsp:txXfrm rot="-5400000">
        <a:off x="1" y="2518737"/>
        <a:ext cx="1403091" cy="601325"/>
      </dsp:txXfrm>
    </dsp:sp>
    <dsp:sp modelId="{DA37B0DE-EC0B-4E55-8560-952E15080E22}">
      <dsp:nvSpPr>
        <dsp:cNvPr id="0" name=""/>
        <dsp:cNvSpPr/>
      </dsp:nvSpPr>
      <dsp:spPr>
        <a:xfrm rot="5400000">
          <a:off x="5684147" y="-2463865"/>
          <a:ext cx="1302870" cy="9864983"/>
        </a:xfrm>
        <a:prstGeom prst="round2SameRect">
          <a:avLst/>
        </a:prstGeom>
        <a:solidFill>
          <a:schemeClr val="lt1">
            <a:alpha val="90000"/>
            <a:hueOff val="0"/>
            <a:satOff val="0"/>
            <a:lumOff val="0"/>
            <a:alphaOff val="0"/>
          </a:schemeClr>
        </a:solidFill>
        <a:ln w="15875" cap="flat" cmpd="sng" algn="ctr">
          <a:solidFill>
            <a:schemeClr val="accent5">
              <a:hueOff val="496582"/>
              <a:satOff val="288"/>
              <a:lumOff val="2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t>Test-Train split was performed on data set by putting feature variables to X and response variable(‘Converted’) to y</a:t>
          </a:r>
          <a:endParaRPr lang="en-IN" sz="1800" b="1" kern="1200" dirty="0"/>
        </a:p>
      </dsp:txBody>
      <dsp:txXfrm rot="-5400000">
        <a:off x="1403091" y="1880792"/>
        <a:ext cx="9801382" cy="1175668"/>
      </dsp:txXfrm>
    </dsp:sp>
    <dsp:sp modelId="{8CFA9E1D-E680-4956-B4FD-4348DEE68BDE}">
      <dsp:nvSpPr>
        <dsp:cNvPr id="0" name=""/>
        <dsp:cNvSpPr/>
      </dsp:nvSpPr>
      <dsp:spPr>
        <a:xfrm rot="5400000">
          <a:off x="-300662" y="3931852"/>
          <a:ext cx="2004416" cy="1403091"/>
        </a:xfrm>
        <a:prstGeom prst="chevron">
          <a:avLst/>
        </a:prstGeom>
        <a:solidFill>
          <a:schemeClr val="accent1">
            <a:lumMod val="75000"/>
          </a:schemeClr>
        </a:solidFill>
        <a:ln w="15875" cap="flat" cmpd="sng" algn="ctr">
          <a:solidFill>
            <a:schemeClr val="accent5">
              <a:hueOff val="993165"/>
              <a:satOff val="576"/>
              <a:lumOff val="5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t>Feature Scaling</a:t>
          </a:r>
          <a:endParaRPr lang="en-IN" sz="2100" b="1" kern="1200" dirty="0"/>
        </a:p>
      </dsp:txBody>
      <dsp:txXfrm rot="-5400000">
        <a:off x="1" y="4332736"/>
        <a:ext cx="1403091" cy="601325"/>
      </dsp:txXfrm>
    </dsp:sp>
    <dsp:sp modelId="{14B34A91-6694-40DB-B092-A056B68EEC08}">
      <dsp:nvSpPr>
        <dsp:cNvPr id="0" name=""/>
        <dsp:cNvSpPr/>
      </dsp:nvSpPr>
      <dsp:spPr>
        <a:xfrm rot="5400000">
          <a:off x="5684147" y="-649865"/>
          <a:ext cx="1302870" cy="9864983"/>
        </a:xfrm>
        <a:prstGeom prst="round2SameRect">
          <a:avLst/>
        </a:prstGeom>
        <a:solidFill>
          <a:schemeClr val="lt1">
            <a:alpha val="90000"/>
            <a:hueOff val="0"/>
            <a:satOff val="0"/>
            <a:lumOff val="0"/>
            <a:alphaOff val="0"/>
          </a:schemeClr>
        </a:solidFill>
        <a:ln w="15875" cap="flat" cmpd="sng" algn="ctr">
          <a:solidFill>
            <a:schemeClr val="accent5">
              <a:hueOff val="993165"/>
              <a:satOff val="576"/>
              <a:lumOff val="5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t>We performed feature scaling on train data
The conversion rate is 38%</a:t>
          </a:r>
          <a:endParaRPr lang="en-IN" sz="1800" b="1" kern="1200" dirty="0"/>
        </a:p>
      </dsp:txBody>
      <dsp:txXfrm rot="-5400000">
        <a:off x="1403091" y="3694792"/>
        <a:ext cx="9801382" cy="11756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BFCC5-B2B0-464A-B708-7D2BE9638829}" type="datetimeFigureOut">
              <a:rPr lang="en-IN" smtClean="0"/>
              <a:pPr/>
              <a:t>31-05-2020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E0A1B-1E8F-4772-B29E-80BD9A37A7B9}" type="slidenum">
              <a:rPr lang="en-IN" smtClean="0"/>
              <a:pPr/>
              <a:t>‹#›</a:t>
            </a:fld>
            <a:endParaRPr lang="en-IN"/>
          </a:p>
        </p:txBody>
      </p:sp>
    </p:spTree>
    <p:extLst>
      <p:ext uri="{BB962C8B-B14F-4D97-AF65-F5344CB8AC3E}">
        <p14:creationId xmlns:p14="http://schemas.microsoft.com/office/powerpoint/2010/main" val="3886119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9322598-E097-40CB-AE62-D923F2E3A276}" type="datetimeFigureOut">
              <a:rPr lang="en-IN" smtClean="0"/>
              <a:pPr/>
              <a:t>31-05-2020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6FEE261-55BE-4037-80F1-503C1D51BEC5}"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517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EE261-55BE-4037-80F1-503C1D51BEC5}" type="slidenum">
              <a:rPr lang="en-IN" smtClean="0"/>
              <a:pPr/>
              <a:t>‹#›</a:t>
            </a:fld>
            <a:endParaRPr lang="en-IN"/>
          </a:p>
        </p:txBody>
      </p:sp>
    </p:spTree>
    <p:extLst>
      <p:ext uri="{BB962C8B-B14F-4D97-AF65-F5344CB8AC3E}">
        <p14:creationId xmlns:p14="http://schemas.microsoft.com/office/powerpoint/2010/main" val="172048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EE261-55BE-4037-80F1-503C1D51BEC5}"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2852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EE261-55BE-4037-80F1-503C1D51BEC5}"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899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EE261-55BE-4037-80F1-503C1D51BEC5}" type="slidenum">
              <a:rPr lang="en-IN" smtClean="0"/>
              <a:pPr/>
              <a:t>‹#›</a:t>
            </a:fld>
            <a:endParaRPr lang="en-IN"/>
          </a:p>
        </p:txBody>
      </p:sp>
    </p:spTree>
    <p:extLst>
      <p:ext uri="{BB962C8B-B14F-4D97-AF65-F5344CB8AC3E}">
        <p14:creationId xmlns:p14="http://schemas.microsoft.com/office/powerpoint/2010/main" val="1668317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EE261-55BE-4037-80F1-503C1D51BEC5}"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7081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EE261-55BE-4037-80F1-503C1D51BEC5}"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21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EE261-55BE-4037-80F1-503C1D51BEC5}"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1456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EE261-55BE-4037-80F1-503C1D51BEC5}"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2165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EE261-55BE-4037-80F1-503C1D51BEC5}" type="slidenum">
              <a:rPr lang="en-IN" smtClean="0"/>
              <a:pPr/>
              <a:t>‹#›</a:t>
            </a:fld>
            <a:endParaRPr lang="en-IN"/>
          </a:p>
        </p:txBody>
      </p:sp>
    </p:spTree>
    <p:extLst>
      <p:ext uri="{BB962C8B-B14F-4D97-AF65-F5344CB8AC3E}">
        <p14:creationId xmlns:p14="http://schemas.microsoft.com/office/powerpoint/2010/main" val="189854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EE261-55BE-4037-80F1-503C1D51BEC5}"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679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EE261-55BE-4037-80F1-503C1D51BEC5}" type="slidenum">
              <a:rPr lang="en-IN" smtClean="0"/>
              <a:pPr/>
              <a:t>‹#›</a:t>
            </a:fld>
            <a:endParaRPr lang="en-IN"/>
          </a:p>
        </p:txBody>
      </p:sp>
    </p:spTree>
    <p:extLst>
      <p:ext uri="{BB962C8B-B14F-4D97-AF65-F5344CB8AC3E}">
        <p14:creationId xmlns:p14="http://schemas.microsoft.com/office/powerpoint/2010/main" val="368822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FEE261-55BE-4037-80F1-503C1D51BEC5}"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042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FEE261-55BE-4037-80F1-503C1D51BEC5}"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105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FEE261-55BE-4037-80F1-503C1D51BEC5}" type="slidenum">
              <a:rPr lang="en-IN" smtClean="0"/>
              <a:pPr/>
              <a:t>‹#›</a:t>
            </a:fld>
            <a:endParaRPr lang="en-IN"/>
          </a:p>
        </p:txBody>
      </p:sp>
    </p:spTree>
    <p:extLst>
      <p:ext uri="{BB962C8B-B14F-4D97-AF65-F5344CB8AC3E}">
        <p14:creationId xmlns:p14="http://schemas.microsoft.com/office/powerpoint/2010/main" val="197510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EE261-55BE-4037-80F1-503C1D51BEC5}"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4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322598-E097-40CB-AE62-D923F2E3A276}" type="datetimeFigureOut">
              <a:rPr lang="en-IN" smtClean="0"/>
              <a:pPr/>
              <a:t>31-05-2020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EE261-55BE-4037-80F1-503C1D51BEC5}" type="slidenum">
              <a:rPr lang="en-IN" smtClean="0"/>
              <a:pPr/>
              <a:t>‹#›</a:t>
            </a:fld>
            <a:endParaRPr lang="en-IN"/>
          </a:p>
        </p:txBody>
      </p:sp>
    </p:spTree>
    <p:extLst>
      <p:ext uri="{BB962C8B-B14F-4D97-AF65-F5344CB8AC3E}">
        <p14:creationId xmlns:p14="http://schemas.microsoft.com/office/powerpoint/2010/main" val="249868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322598-E097-40CB-AE62-D923F2E3A276}" type="datetimeFigureOut">
              <a:rPr lang="en-IN" smtClean="0"/>
              <a:pPr/>
              <a:t>31-05-2020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FEE261-55BE-4037-80F1-503C1D51BEC5}" type="slidenum">
              <a:rPr lang="en-IN" smtClean="0"/>
              <a:pPr/>
              <a:t>‹#›</a:t>
            </a:fld>
            <a:endParaRPr lang="en-IN"/>
          </a:p>
        </p:txBody>
      </p:sp>
    </p:spTree>
    <p:extLst>
      <p:ext uri="{BB962C8B-B14F-4D97-AF65-F5344CB8AC3E}">
        <p14:creationId xmlns:p14="http://schemas.microsoft.com/office/powerpoint/2010/main" val="3257791338"/>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40.png"/><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Layout" Target="../diagrams/layout7.xml"/><Relationship Id="rId7" Type="http://schemas.openxmlformats.org/officeDocument/2006/relationships/image" Target="../media/image12.png"/><Relationship Id="rId12" Type="http://schemas.microsoft.com/office/2007/relationships/diagramDrawing" Target="../diagrams/drawing8.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11" Type="http://schemas.openxmlformats.org/officeDocument/2006/relationships/diagramColors" Target="../diagrams/colors8.xml"/><Relationship Id="rId5" Type="http://schemas.openxmlformats.org/officeDocument/2006/relationships/diagramColors" Target="../diagrams/colors7.xml"/><Relationship Id="rId10" Type="http://schemas.openxmlformats.org/officeDocument/2006/relationships/diagramQuickStyle" Target="../diagrams/quickStyle8.xml"/><Relationship Id="rId4" Type="http://schemas.openxmlformats.org/officeDocument/2006/relationships/diagramQuickStyle" Target="../diagrams/quickStyle7.xml"/><Relationship Id="rId9" Type="http://schemas.openxmlformats.org/officeDocument/2006/relationships/diagramLayout" Target="../diagrams/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03D4FF1-2B3E-4D94-865C-A46A0C23BDAB}"/>
              </a:ext>
            </a:extLst>
          </p:cNvPr>
          <p:cNvGraphicFramePr/>
          <p:nvPr>
            <p:extLst>
              <p:ext uri="{D42A27DB-BD31-4B8C-83A1-F6EECF244321}">
                <p14:modId xmlns:p14="http://schemas.microsoft.com/office/powerpoint/2010/main" val="2715502259"/>
              </p:ext>
            </p:extLst>
          </p:nvPr>
        </p:nvGraphicFramePr>
        <p:xfrm>
          <a:off x="1524000" y="1122363"/>
          <a:ext cx="914400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B548626D-BDD7-42ED-9929-5C34FAE294C2}"/>
              </a:ext>
            </a:extLst>
          </p:cNvPr>
          <p:cNvSpPr>
            <a:spLocks noGrp="1"/>
          </p:cNvSpPr>
          <p:nvPr>
            <p:ph type="subTitle" idx="1"/>
          </p:nvPr>
        </p:nvSpPr>
        <p:spPr/>
        <p:txBody>
          <a:bodyPr/>
          <a:lstStyle/>
          <a:p>
            <a:pPr algn="r"/>
            <a:r>
              <a:rPr lang="en-IN" dirty="0"/>
              <a:t>-POOJA AGRAWAL</a:t>
            </a:r>
          </a:p>
          <a:p>
            <a:pPr algn="r"/>
            <a:r>
              <a:rPr lang="en-IN" dirty="0"/>
              <a:t>NEHA SHUKLA</a:t>
            </a:r>
          </a:p>
        </p:txBody>
      </p:sp>
    </p:spTree>
    <p:extLst>
      <p:ext uri="{BB962C8B-B14F-4D97-AF65-F5344CB8AC3E}">
        <p14:creationId xmlns:p14="http://schemas.microsoft.com/office/powerpoint/2010/main" val="261514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7DB000-D2E8-45D7-80D4-476D6CEB3529}"/>
              </a:ext>
            </a:extLst>
          </p:cNvPr>
          <p:cNvPicPr>
            <a:picLocks noChangeAspect="1"/>
          </p:cNvPicPr>
          <p:nvPr/>
        </p:nvPicPr>
        <p:blipFill>
          <a:blip r:embed="rId2" cstate="print"/>
          <a:stretch>
            <a:fillRect/>
          </a:stretch>
        </p:blipFill>
        <p:spPr>
          <a:xfrm>
            <a:off x="403194" y="852256"/>
            <a:ext cx="4541668" cy="5776080"/>
          </a:xfrm>
          <a:prstGeom prst="rect">
            <a:avLst/>
          </a:prstGeom>
          <a:ln>
            <a:solidFill>
              <a:schemeClr val="accent1"/>
            </a:solidFill>
          </a:ln>
        </p:spPr>
      </p:pic>
      <p:pic>
        <p:nvPicPr>
          <p:cNvPr id="3" name="Picture 2">
            <a:extLst>
              <a:ext uri="{FF2B5EF4-FFF2-40B4-BE49-F238E27FC236}">
                <a16:creationId xmlns:a16="http://schemas.microsoft.com/office/drawing/2014/main" id="{6F301576-4D7A-44A6-8DEF-80AAB6439C8B}"/>
              </a:ext>
            </a:extLst>
          </p:cNvPr>
          <p:cNvPicPr>
            <a:picLocks noChangeAspect="1"/>
          </p:cNvPicPr>
          <p:nvPr/>
        </p:nvPicPr>
        <p:blipFill>
          <a:blip r:embed="rId3" cstate="print"/>
          <a:stretch>
            <a:fillRect/>
          </a:stretch>
        </p:blipFill>
        <p:spPr>
          <a:xfrm>
            <a:off x="7102135" y="852256"/>
            <a:ext cx="4409521" cy="5776080"/>
          </a:xfrm>
          <a:prstGeom prst="rect">
            <a:avLst/>
          </a:prstGeom>
          <a:ln>
            <a:solidFill>
              <a:schemeClr val="accent1"/>
            </a:solidFill>
          </a:ln>
        </p:spPr>
      </p:pic>
      <p:sp>
        <p:nvSpPr>
          <p:cNvPr id="4" name="TextBox 3">
            <a:extLst>
              <a:ext uri="{FF2B5EF4-FFF2-40B4-BE49-F238E27FC236}">
                <a16:creationId xmlns:a16="http://schemas.microsoft.com/office/drawing/2014/main" id="{B0277486-7EDE-44C5-B8C7-2A6B91B35D13}"/>
              </a:ext>
            </a:extLst>
          </p:cNvPr>
          <p:cNvSpPr txBox="1"/>
          <p:nvPr/>
        </p:nvSpPr>
        <p:spPr>
          <a:xfrm>
            <a:off x="5089866" y="2809875"/>
            <a:ext cx="1930059" cy="1477328"/>
          </a:xfrm>
          <a:prstGeom prst="rect">
            <a:avLst/>
          </a:prstGeom>
          <a:noFill/>
        </p:spPr>
        <p:txBody>
          <a:bodyPr wrap="square" rtlCol="0">
            <a:spAutoFit/>
          </a:bodyPr>
          <a:lstStyle/>
          <a:p>
            <a:r>
              <a:rPr lang="en-US" dirty="0"/>
              <a:t>Rest missing values are under 2% so we have dropped these rows.</a:t>
            </a:r>
            <a:endParaRPr lang="en-IN" dirty="0"/>
          </a:p>
        </p:txBody>
      </p:sp>
      <p:sp>
        <p:nvSpPr>
          <p:cNvPr id="5" name="Arrow: Right 4">
            <a:extLst>
              <a:ext uri="{FF2B5EF4-FFF2-40B4-BE49-F238E27FC236}">
                <a16:creationId xmlns:a16="http://schemas.microsoft.com/office/drawing/2014/main" id="{96121DCE-56D4-4DF2-AE32-7DEA4D428F3E}"/>
              </a:ext>
            </a:extLst>
          </p:cNvPr>
          <p:cNvSpPr/>
          <p:nvPr/>
        </p:nvSpPr>
        <p:spPr>
          <a:xfrm>
            <a:off x="5027072" y="4257675"/>
            <a:ext cx="190712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4244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30DAE8-F502-43DD-8AED-04226860A9AB}"/>
              </a:ext>
            </a:extLst>
          </p:cNvPr>
          <p:cNvPicPr>
            <a:picLocks noChangeAspect="1"/>
          </p:cNvPicPr>
          <p:nvPr/>
        </p:nvPicPr>
        <p:blipFill>
          <a:blip r:embed="rId2" cstate="print"/>
          <a:stretch>
            <a:fillRect/>
          </a:stretch>
        </p:blipFill>
        <p:spPr>
          <a:xfrm>
            <a:off x="157162" y="171450"/>
            <a:ext cx="4361571" cy="2838449"/>
          </a:xfrm>
          <a:prstGeom prst="rect">
            <a:avLst/>
          </a:prstGeom>
        </p:spPr>
      </p:pic>
      <p:sp>
        <p:nvSpPr>
          <p:cNvPr id="5" name="Rectangle 4">
            <a:extLst>
              <a:ext uri="{FF2B5EF4-FFF2-40B4-BE49-F238E27FC236}">
                <a16:creationId xmlns:a16="http://schemas.microsoft.com/office/drawing/2014/main" id="{C0A7ABB4-331B-40DF-82F2-7421C8ECA6AE}"/>
              </a:ext>
            </a:extLst>
          </p:cNvPr>
          <p:cNvSpPr/>
          <p:nvPr/>
        </p:nvSpPr>
        <p:spPr>
          <a:xfrm>
            <a:off x="4944861" y="602527"/>
            <a:ext cx="5742189" cy="2308324"/>
          </a:xfrm>
          <a:prstGeom prst="rect">
            <a:avLst/>
          </a:prstGeom>
        </p:spPr>
        <p:txBody>
          <a:bodyPr wrap="square">
            <a:spAutoFit/>
          </a:bodyPr>
          <a:lstStyle/>
          <a:p>
            <a:pPr marL="285750" indent="-285750">
              <a:buFont typeface="Arial" panose="020B0604020202020204" pitchFamily="34" charset="0"/>
              <a:buChar char="•"/>
            </a:pPr>
            <a:r>
              <a:rPr lang="en-US" sz="1600" b="1" i="0" dirty="0">
                <a:solidFill>
                  <a:srgbClr val="000000"/>
                </a:solidFill>
                <a:effectLst/>
                <a:latin typeface="Garamond" panose="02020404030301010803" pitchFamily="18" charset="0"/>
              </a:rPr>
              <a:t>API and Landing Page Submission have 30-35% conversion rate but count of lead originated from them are considerable.</a:t>
            </a:r>
          </a:p>
          <a:p>
            <a:pPr marL="285750" indent="-285750">
              <a:buFont typeface="Arial" panose="020B0604020202020204" pitchFamily="34" charset="0"/>
              <a:buChar char="•"/>
            </a:pPr>
            <a:r>
              <a:rPr lang="en-US" sz="1600" b="1" i="0" dirty="0">
                <a:solidFill>
                  <a:srgbClr val="000000"/>
                </a:solidFill>
                <a:effectLst/>
                <a:latin typeface="Garamond" panose="02020404030301010803" pitchFamily="18" charset="0"/>
              </a:rPr>
              <a:t>Lead Add Form has more than 90% conversion rate but count of lead are not very high. </a:t>
            </a:r>
          </a:p>
          <a:p>
            <a:pPr marL="285750" indent="-285750">
              <a:buFont typeface="Arial" panose="020B0604020202020204" pitchFamily="34" charset="0"/>
              <a:buChar char="•"/>
            </a:pPr>
            <a:r>
              <a:rPr lang="en-US" sz="1600" b="1" i="0" dirty="0">
                <a:solidFill>
                  <a:srgbClr val="000000"/>
                </a:solidFill>
                <a:effectLst/>
                <a:latin typeface="Garamond" panose="02020404030301010803" pitchFamily="18" charset="0"/>
              </a:rPr>
              <a:t>Lead Import are very less in count.</a:t>
            </a:r>
          </a:p>
          <a:p>
            <a:pPr marL="285750" indent="-285750">
              <a:buFont typeface="Arial" panose="020B0604020202020204" pitchFamily="34" charset="0"/>
              <a:buChar char="•"/>
            </a:pPr>
            <a:r>
              <a:rPr lang="en-US" sz="1600" b="1" i="0" dirty="0">
                <a:solidFill>
                  <a:srgbClr val="000000"/>
                </a:solidFill>
                <a:effectLst/>
                <a:latin typeface="Garamond" panose="02020404030301010803" pitchFamily="18" charset="0"/>
              </a:rPr>
              <a:t>To improve overall lead conversion rate, we need to focus more on improving lead conversion of API and Landing Page Submission origin and generate more leads from Lead Add Form.</a:t>
            </a:r>
          </a:p>
        </p:txBody>
      </p:sp>
      <p:pic>
        <p:nvPicPr>
          <p:cNvPr id="7" name="Picture 6">
            <a:extLst>
              <a:ext uri="{FF2B5EF4-FFF2-40B4-BE49-F238E27FC236}">
                <a16:creationId xmlns:a16="http://schemas.microsoft.com/office/drawing/2014/main" id="{EE811A57-3D54-4E0E-9F12-1EED67D3C33A}"/>
              </a:ext>
            </a:extLst>
          </p:cNvPr>
          <p:cNvPicPr>
            <a:picLocks noChangeAspect="1"/>
          </p:cNvPicPr>
          <p:nvPr/>
        </p:nvPicPr>
        <p:blipFill>
          <a:blip r:embed="rId3" cstate="print"/>
          <a:stretch>
            <a:fillRect/>
          </a:stretch>
        </p:blipFill>
        <p:spPr>
          <a:xfrm>
            <a:off x="1" y="3009900"/>
            <a:ext cx="4591050" cy="3676650"/>
          </a:xfrm>
          <a:prstGeom prst="rect">
            <a:avLst/>
          </a:prstGeom>
        </p:spPr>
      </p:pic>
      <p:sp>
        <p:nvSpPr>
          <p:cNvPr id="8" name="Rectangle 7">
            <a:extLst>
              <a:ext uri="{FF2B5EF4-FFF2-40B4-BE49-F238E27FC236}">
                <a16:creationId xmlns:a16="http://schemas.microsoft.com/office/drawing/2014/main" id="{5CC963B6-25A3-497F-9F06-37739E5226B1}"/>
              </a:ext>
            </a:extLst>
          </p:cNvPr>
          <p:cNvSpPr/>
          <p:nvPr/>
        </p:nvSpPr>
        <p:spPr>
          <a:xfrm>
            <a:off x="4876800" y="3189238"/>
            <a:ext cx="6096000" cy="1815882"/>
          </a:xfrm>
          <a:prstGeom prst="rect">
            <a:avLst/>
          </a:prstGeom>
        </p:spPr>
        <p:txBody>
          <a:bodyPr>
            <a:spAutoFit/>
          </a:bodyPr>
          <a:lstStyle/>
          <a:p>
            <a:pPr marL="285750" indent="-285750">
              <a:buFont typeface="Arial" panose="020B0604020202020204" pitchFamily="34" charset="0"/>
              <a:buChar char="•"/>
            </a:pPr>
            <a:r>
              <a:rPr lang="en-IN" sz="1600" b="1" dirty="0"/>
              <a:t>Google and Direct traffic generates maximum number of leads.</a:t>
            </a:r>
          </a:p>
          <a:p>
            <a:pPr marL="285750" indent="-285750">
              <a:buFont typeface="Arial" panose="020B0604020202020204" pitchFamily="34" charset="0"/>
              <a:buChar char="•"/>
            </a:pPr>
            <a:r>
              <a:rPr lang="en-IN" sz="1600" b="1" dirty="0"/>
              <a:t>Conversion Rate of reference leads and leads through welingak website is high.</a:t>
            </a:r>
          </a:p>
          <a:p>
            <a:pPr marL="285750" indent="-285750">
              <a:buFont typeface="Arial" panose="020B0604020202020204" pitchFamily="34" charset="0"/>
              <a:buChar char="•"/>
            </a:pPr>
            <a:r>
              <a:rPr lang="en-IN" sz="1600" b="1" dirty="0"/>
              <a:t>To improve overall lead conversion rate, we should focus on improving lead conversion of Olark chat, organic search, direct traffic, and google leads and generate more leads from reference and welingak website.</a:t>
            </a:r>
          </a:p>
        </p:txBody>
      </p:sp>
    </p:spTree>
    <p:extLst>
      <p:ext uri="{BB962C8B-B14F-4D97-AF65-F5344CB8AC3E}">
        <p14:creationId xmlns:p14="http://schemas.microsoft.com/office/powerpoint/2010/main" val="2589164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B202AD-2A1D-4D2B-A182-A589B72607D7}"/>
              </a:ext>
            </a:extLst>
          </p:cNvPr>
          <p:cNvPicPr>
            <a:picLocks noChangeAspect="1"/>
          </p:cNvPicPr>
          <p:nvPr/>
        </p:nvPicPr>
        <p:blipFill>
          <a:blip r:embed="rId2" cstate="print"/>
          <a:stretch>
            <a:fillRect/>
          </a:stretch>
        </p:blipFill>
        <p:spPr>
          <a:xfrm>
            <a:off x="685800" y="4229100"/>
            <a:ext cx="4400550" cy="2438399"/>
          </a:xfrm>
          <a:prstGeom prst="rect">
            <a:avLst/>
          </a:prstGeom>
        </p:spPr>
      </p:pic>
      <p:pic>
        <p:nvPicPr>
          <p:cNvPr id="5" name="Picture 4">
            <a:extLst>
              <a:ext uri="{FF2B5EF4-FFF2-40B4-BE49-F238E27FC236}">
                <a16:creationId xmlns:a16="http://schemas.microsoft.com/office/drawing/2014/main" id="{A0FD8BF5-F2D8-4353-8833-3EEBF451AB6B}"/>
              </a:ext>
            </a:extLst>
          </p:cNvPr>
          <p:cNvPicPr>
            <a:picLocks noChangeAspect="1"/>
          </p:cNvPicPr>
          <p:nvPr/>
        </p:nvPicPr>
        <p:blipFill>
          <a:blip r:embed="rId3" cstate="print"/>
          <a:stretch>
            <a:fillRect/>
          </a:stretch>
        </p:blipFill>
        <p:spPr>
          <a:xfrm>
            <a:off x="447675" y="203564"/>
            <a:ext cx="7038975" cy="3681028"/>
          </a:xfrm>
          <a:prstGeom prst="rect">
            <a:avLst/>
          </a:prstGeom>
        </p:spPr>
      </p:pic>
      <p:sp>
        <p:nvSpPr>
          <p:cNvPr id="6" name="TextBox 5">
            <a:extLst>
              <a:ext uri="{FF2B5EF4-FFF2-40B4-BE49-F238E27FC236}">
                <a16:creationId xmlns:a16="http://schemas.microsoft.com/office/drawing/2014/main" id="{5BF7F2DA-61E2-4C6B-8BBF-49610EF3DEFC}"/>
              </a:ext>
            </a:extLst>
          </p:cNvPr>
          <p:cNvSpPr txBox="1"/>
          <p:nvPr/>
        </p:nvSpPr>
        <p:spPr>
          <a:xfrm>
            <a:off x="7820026" y="1533525"/>
            <a:ext cx="3924300" cy="646331"/>
          </a:xfrm>
          <a:prstGeom prst="rect">
            <a:avLst/>
          </a:prstGeom>
          <a:noFill/>
        </p:spPr>
        <p:txBody>
          <a:bodyPr wrap="square" rtlCol="0">
            <a:spAutoFit/>
          </a:bodyPr>
          <a:lstStyle/>
          <a:p>
            <a:r>
              <a:rPr lang="en-US" b="1" dirty="0"/>
              <a:t>People who haven’t opted for these services have a high conversion rate</a:t>
            </a:r>
            <a:endParaRPr lang="en-IN" b="1" dirty="0"/>
          </a:p>
        </p:txBody>
      </p:sp>
      <p:pic>
        <p:nvPicPr>
          <p:cNvPr id="7" name="Picture 6">
            <a:extLst>
              <a:ext uri="{FF2B5EF4-FFF2-40B4-BE49-F238E27FC236}">
                <a16:creationId xmlns:a16="http://schemas.microsoft.com/office/drawing/2014/main" id="{5AED9910-DF21-42A2-985A-7FB66584B068}"/>
              </a:ext>
            </a:extLst>
          </p:cNvPr>
          <p:cNvPicPr>
            <a:picLocks noChangeAspect="1"/>
          </p:cNvPicPr>
          <p:nvPr/>
        </p:nvPicPr>
        <p:blipFill>
          <a:blip r:embed="rId4" cstate="print"/>
          <a:stretch>
            <a:fillRect/>
          </a:stretch>
        </p:blipFill>
        <p:spPr>
          <a:xfrm>
            <a:off x="7486650" y="4229100"/>
            <a:ext cx="4400550" cy="2438399"/>
          </a:xfrm>
          <a:prstGeom prst="rect">
            <a:avLst/>
          </a:prstGeom>
        </p:spPr>
      </p:pic>
      <p:sp>
        <p:nvSpPr>
          <p:cNvPr id="8" name="TextBox 7">
            <a:extLst>
              <a:ext uri="{FF2B5EF4-FFF2-40B4-BE49-F238E27FC236}">
                <a16:creationId xmlns:a16="http://schemas.microsoft.com/office/drawing/2014/main" id="{BBF815F4-F212-41A4-94B2-36B59DCFD6E1}"/>
              </a:ext>
            </a:extLst>
          </p:cNvPr>
          <p:cNvSpPr txBox="1"/>
          <p:nvPr/>
        </p:nvSpPr>
        <p:spPr>
          <a:xfrm>
            <a:off x="4943475" y="4494192"/>
            <a:ext cx="2686050" cy="954107"/>
          </a:xfrm>
          <a:prstGeom prst="rect">
            <a:avLst/>
          </a:prstGeom>
          <a:noFill/>
        </p:spPr>
        <p:txBody>
          <a:bodyPr wrap="square" rtlCol="0">
            <a:spAutoFit/>
          </a:bodyPr>
          <a:lstStyle/>
          <a:p>
            <a:r>
              <a:rPr lang="en-US" sz="1400" b="1" dirty="0"/>
              <a:t>It's found that there are many outliers in the data. Therefore, we will cap the outliers to 95% value for analysis.</a:t>
            </a:r>
            <a:endParaRPr lang="en-IN" sz="1400" b="1" dirty="0"/>
          </a:p>
        </p:txBody>
      </p:sp>
      <p:sp>
        <p:nvSpPr>
          <p:cNvPr id="9" name="Arrow: Right 8">
            <a:extLst>
              <a:ext uri="{FF2B5EF4-FFF2-40B4-BE49-F238E27FC236}">
                <a16:creationId xmlns:a16="http://schemas.microsoft.com/office/drawing/2014/main" id="{8CE2501C-BB8F-4492-9E31-634967DC1887}"/>
              </a:ext>
            </a:extLst>
          </p:cNvPr>
          <p:cNvSpPr/>
          <p:nvPr/>
        </p:nvSpPr>
        <p:spPr>
          <a:xfrm>
            <a:off x="5086350" y="5573267"/>
            <a:ext cx="24765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05386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C11063-F5E6-4ACA-9FB0-81B7FF55E0E9}"/>
              </a:ext>
            </a:extLst>
          </p:cNvPr>
          <p:cNvPicPr>
            <a:picLocks noChangeAspect="1"/>
          </p:cNvPicPr>
          <p:nvPr/>
        </p:nvPicPr>
        <p:blipFill>
          <a:blip r:embed="rId2" cstate="print"/>
          <a:stretch>
            <a:fillRect/>
          </a:stretch>
        </p:blipFill>
        <p:spPr>
          <a:xfrm>
            <a:off x="371475" y="590457"/>
            <a:ext cx="4286250" cy="2392440"/>
          </a:xfrm>
          <a:prstGeom prst="rect">
            <a:avLst/>
          </a:prstGeom>
        </p:spPr>
      </p:pic>
      <p:sp>
        <p:nvSpPr>
          <p:cNvPr id="3" name="TextBox 2">
            <a:extLst>
              <a:ext uri="{FF2B5EF4-FFF2-40B4-BE49-F238E27FC236}">
                <a16:creationId xmlns:a16="http://schemas.microsoft.com/office/drawing/2014/main" id="{EF123A66-A68A-4565-BC7B-98D2FBB58B0A}"/>
              </a:ext>
            </a:extLst>
          </p:cNvPr>
          <p:cNvSpPr txBox="1"/>
          <p:nvPr/>
        </p:nvSpPr>
        <p:spPr>
          <a:xfrm>
            <a:off x="4762500" y="1786677"/>
            <a:ext cx="7343775" cy="646331"/>
          </a:xfrm>
          <a:prstGeom prst="rect">
            <a:avLst/>
          </a:prstGeom>
          <a:noFill/>
        </p:spPr>
        <p:txBody>
          <a:bodyPr wrap="square" rtlCol="0">
            <a:spAutoFit/>
          </a:bodyPr>
          <a:lstStyle/>
          <a:p>
            <a:r>
              <a:rPr lang="en-US" b="1" dirty="0"/>
              <a:t>Leads spending more time on the website are more likely to be </a:t>
            </a:r>
          </a:p>
          <a:p>
            <a:r>
              <a:rPr lang="en-US" b="1" dirty="0"/>
              <a:t>converted.</a:t>
            </a:r>
            <a:endParaRPr lang="en-IN" b="1" dirty="0"/>
          </a:p>
        </p:txBody>
      </p:sp>
      <p:pic>
        <p:nvPicPr>
          <p:cNvPr id="4" name="Picture 3">
            <a:extLst>
              <a:ext uri="{FF2B5EF4-FFF2-40B4-BE49-F238E27FC236}">
                <a16:creationId xmlns:a16="http://schemas.microsoft.com/office/drawing/2014/main" id="{CB6A2BD3-C943-432B-94CC-236899240DD1}"/>
              </a:ext>
            </a:extLst>
          </p:cNvPr>
          <p:cNvPicPr>
            <a:picLocks noChangeAspect="1"/>
          </p:cNvPicPr>
          <p:nvPr/>
        </p:nvPicPr>
        <p:blipFill>
          <a:blip r:embed="rId3" cstate="print"/>
          <a:stretch>
            <a:fillRect/>
          </a:stretch>
        </p:blipFill>
        <p:spPr>
          <a:xfrm>
            <a:off x="371475" y="3115230"/>
            <a:ext cx="4286250" cy="3223426"/>
          </a:xfrm>
          <a:prstGeom prst="rect">
            <a:avLst/>
          </a:prstGeom>
        </p:spPr>
      </p:pic>
      <p:sp>
        <p:nvSpPr>
          <p:cNvPr id="5" name="TextBox 4">
            <a:extLst>
              <a:ext uri="{FF2B5EF4-FFF2-40B4-BE49-F238E27FC236}">
                <a16:creationId xmlns:a16="http://schemas.microsoft.com/office/drawing/2014/main" id="{4021E347-4A0D-4E19-9454-37BE96235AFE}"/>
              </a:ext>
            </a:extLst>
          </p:cNvPr>
          <p:cNvSpPr txBox="1"/>
          <p:nvPr/>
        </p:nvSpPr>
        <p:spPr>
          <a:xfrm>
            <a:off x="4762500" y="4161742"/>
            <a:ext cx="6781800" cy="923330"/>
          </a:xfrm>
          <a:prstGeom prst="rect">
            <a:avLst/>
          </a:prstGeom>
          <a:noFill/>
        </p:spPr>
        <p:txBody>
          <a:bodyPr wrap="square" rtlCol="0">
            <a:spAutoFit/>
          </a:bodyPr>
          <a:lstStyle/>
          <a:p>
            <a:r>
              <a:rPr lang="en-US" dirty="0"/>
              <a:t>Median for converted and unconverted leads is the same. </a:t>
            </a:r>
            <a:r>
              <a:rPr lang="en-US" b="1" dirty="0"/>
              <a:t>Nothing can be said specifically for lead conversion from Page Views Per Visit</a:t>
            </a:r>
          </a:p>
          <a:p>
            <a:endParaRPr lang="en-IN" dirty="0"/>
          </a:p>
        </p:txBody>
      </p:sp>
    </p:spTree>
    <p:extLst>
      <p:ext uri="{BB962C8B-B14F-4D97-AF65-F5344CB8AC3E}">
        <p14:creationId xmlns:p14="http://schemas.microsoft.com/office/powerpoint/2010/main" val="247926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372B35-C69C-43B8-A442-E1DBC34696C3}"/>
              </a:ext>
            </a:extLst>
          </p:cNvPr>
          <p:cNvPicPr>
            <a:picLocks noChangeAspect="1"/>
          </p:cNvPicPr>
          <p:nvPr/>
        </p:nvPicPr>
        <p:blipFill>
          <a:blip r:embed="rId2" cstate="print"/>
          <a:stretch>
            <a:fillRect/>
          </a:stretch>
        </p:blipFill>
        <p:spPr>
          <a:xfrm>
            <a:off x="1802167" y="701336"/>
            <a:ext cx="7913333" cy="4687410"/>
          </a:xfrm>
          <a:prstGeom prst="rect">
            <a:avLst/>
          </a:prstGeom>
        </p:spPr>
      </p:pic>
      <p:sp>
        <p:nvSpPr>
          <p:cNvPr id="5" name="TextBox 4">
            <a:extLst>
              <a:ext uri="{FF2B5EF4-FFF2-40B4-BE49-F238E27FC236}">
                <a16:creationId xmlns:a16="http://schemas.microsoft.com/office/drawing/2014/main" id="{FE91AA73-D8B2-4024-8CF1-D0D4B7D8E5BD}"/>
              </a:ext>
            </a:extLst>
          </p:cNvPr>
          <p:cNvSpPr txBox="1"/>
          <p:nvPr/>
        </p:nvSpPr>
        <p:spPr>
          <a:xfrm>
            <a:off x="2419351" y="5587484"/>
            <a:ext cx="7763336" cy="923330"/>
          </a:xfrm>
          <a:prstGeom prst="rect">
            <a:avLst/>
          </a:prstGeom>
          <a:noFill/>
        </p:spPr>
        <p:txBody>
          <a:bodyPr wrap="square" rtlCol="0">
            <a:spAutoFit/>
          </a:bodyPr>
          <a:lstStyle/>
          <a:p>
            <a:r>
              <a:rPr lang="en-US" b="1" dirty="0"/>
              <a:t>Most of the lead have their Email opened as their last activity.</a:t>
            </a:r>
          </a:p>
          <a:p>
            <a:r>
              <a:rPr lang="en-US" b="1" dirty="0"/>
              <a:t>Conversion rate for leads with last activity as SMS Sent is almost 60%.</a:t>
            </a:r>
          </a:p>
          <a:p>
            <a:endParaRPr lang="en-IN" b="1" dirty="0"/>
          </a:p>
        </p:txBody>
      </p:sp>
    </p:spTree>
    <p:extLst>
      <p:ext uri="{BB962C8B-B14F-4D97-AF65-F5344CB8AC3E}">
        <p14:creationId xmlns:p14="http://schemas.microsoft.com/office/powerpoint/2010/main" val="3395743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A07BFA-2A04-4765-82CB-8A59B26ECE2A}"/>
              </a:ext>
            </a:extLst>
          </p:cNvPr>
          <p:cNvPicPr>
            <a:picLocks noChangeAspect="1"/>
          </p:cNvPicPr>
          <p:nvPr/>
        </p:nvPicPr>
        <p:blipFill>
          <a:blip r:embed="rId2" cstate="print"/>
          <a:stretch>
            <a:fillRect/>
          </a:stretch>
        </p:blipFill>
        <p:spPr>
          <a:xfrm>
            <a:off x="709612" y="39411"/>
            <a:ext cx="10291763" cy="5428325"/>
          </a:xfrm>
          <a:prstGeom prst="rect">
            <a:avLst/>
          </a:prstGeom>
        </p:spPr>
      </p:pic>
      <p:sp>
        <p:nvSpPr>
          <p:cNvPr id="4" name="TextBox 3">
            <a:extLst>
              <a:ext uri="{FF2B5EF4-FFF2-40B4-BE49-F238E27FC236}">
                <a16:creationId xmlns:a16="http://schemas.microsoft.com/office/drawing/2014/main" id="{5D4EC72A-68C5-4364-B257-6D07CB9508ED}"/>
              </a:ext>
            </a:extLst>
          </p:cNvPr>
          <p:cNvSpPr txBox="1"/>
          <p:nvPr/>
        </p:nvSpPr>
        <p:spPr>
          <a:xfrm>
            <a:off x="1190625" y="5676900"/>
            <a:ext cx="9572625" cy="369332"/>
          </a:xfrm>
          <a:prstGeom prst="rect">
            <a:avLst/>
          </a:prstGeom>
          <a:noFill/>
        </p:spPr>
        <p:txBody>
          <a:bodyPr wrap="square" rtlCol="0">
            <a:spAutoFit/>
          </a:bodyPr>
          <a:lstStyle/>
          <a:p>
            <a:pPr algn="ctr"/>
            <a:r>
              <a:rPr lang="en-US" b="1" dirty="0"/>
              <a:t>The Leads who revert after reading the email have the highest conversion rate</a:t>
            </a:r>
            <a:endParaRPr lang="en-IN" b="1" dirty="0"/>
          </a:p>
        </p:txBody>
      </p:sp>
    </p:spTree>
    <p:extLst>
      <p:ext uri="{BB962C8B-B14F-4D97-AF65-F5344CB8AC3E}">
        <p14:creationId xmlns:p14="http://schemas.microsoft.com/office/powerpoint/2010/main" val="153117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EC8B55-A3E7-4253-A61F-A1F504B29E82}"/>
              </a:ext>
            </a:extLst>
          </p:cNvPr>
          <p:cNvPicPr>
            <a:picLocks noChangeAspect="1"/>
          </p:cNvPicPr>
          <p:nvPr/>
        </p:nvPicPr>
        <p:blipFill>
          <a:blip r:embed="rId2" cstate="print"/>
          <a:stretch>
            <a:fillRect/>
          </a:stretch>
        </p:blipFill>
        <p:spPr>
          <a:xfrm>
            <a:off x="152400" y="357187"/>
            <a:ext cx="5753100" cy="3071813"/>
          </a:xfrm>
          <a:prstGeom prst="rect">
            <a:avLst/>
          </a:prstGeom>
        </p:spPr>
      </p:pic>
      <p:pic>
        <p:nvPicPr>
          <p:cNvPr id="3" name="Picture 2">
            <a:extLst>
              <a:ext uri="{FF2B5EF4-FFF2-40B4-BE49-F238E27FC236}">
                <a16:creationId xmlns:a16="http://schemas.microsoft.com/office/drawing/2014/main" id="{1183AF32-CD9A-4C4C-9800-4B76F8B036B4}"/>
              </a:ext>
            </a:extLst>
          </p:cNvPr>
          <p:cNvPicPr>
            <a:picLocks noChangeAspect="1"/>
          </p:cNvPicPr>
          <p:nvPr/>
        </p:nvPicPr>
        <p:blipFill>
          <a:blip r:embed="rId3" cstate="print"/>
          <a:stretch>
            <a:fillRect/>
          </a:stretch>
        </p:blipFill>
        <p:spPr>
          <a:xfrm>
            <a:off x="152401" y="3781425"/>
            <a:ext cx="5753099" cy="2952750"/>
          </a:xfrm>
          <a:prstGeom prst="rect">
            <a:avLst/>
          </a:prstGeom>
        </p:spPr>
      </p:pic>
      <p:sp>
        <p:nvSpPr>
          <p:cNvPr id="4" name="TextBox 3">
            <a:extLst>
              <a:ext uri="{FF2B5EF4-FFF2-40B4-BE49-F238E27FC236}">
                <a16:creationId xmlns:a16="http://schemas.microsoft.com/office/drawing/2014/main" id="{529644A8-8A04-46FD-8868-6AE8BD2EB8FE}"/>
              </a:ext>
            </a:extLst>
          </p:cNvPr>
          <p:cNvSpPr txBox="1"/>
          <p:nvPr/>
        </p:nvSpPr>
        <p:spPr>
          <a:xfrm>
            <a:off x="6286502" y="4819650"/>
            <a:ext cx="5400673" cy="646331"/>
          </a:xfrm>
          <a:prstGeom prst="rect">
            <a:avLst/>
          </a:prstGeom>
          <a:noFill/>
        </p:spPr>
        <p:txBody>
          <a:bodyPr wrap="square" rtlCol="0">
            <a:spAutoFit/>
          </a:bodyPr>
          <a:lstStyle/>
          <a:p>
            <a:r>
              <a:rPr lang="en-US" b="1" dirty="0"/>
              <a:t>Most leads are from Mumbai with around 30% conversion rate</a:t>
            </a:r>
            <a:endParaRPr lang="en-IN" b="1" dirty="0"/>
          </a:p>
        </p:txBody>
      </p:sp>
      <p:sp>
        <p:nvSpPr>
          <p:cNvPr id="5" name="TextBox 4">
            <a:extLst>
              <a:ext uri="{FF2B5EF4-FFF2-40B4-BE49-F238E27FC236}">
                <a16:creationId xmlns:a16="http://schemas.microsoft.com/office/drawing/2014/main" id="{BA1DFAF9-F525-4E4F-AE5C-2EB54BED7060}"/>
              </a:ext>
            </a:extLst>
          </p:cNvPr>
          <p:cNvSpPr txBox="1"/>
          <p:nvPr/>
        </p:nvSpPr>
        <p:spPr>
          <a:xfrm>
            <a:off x="6505575" y="1457325"/>
            <a:ext cx="5181600" cy="369332"/>
          </a:xfrm>
          <a:prstGeom prst="rect">
            <a:avLst/>
          </a:prstGeom>
          <a:noFill/>
        </p:spPr>
        <p:txBody>
          <a:bodyPr wrap="square" rtlCol="0">
            <a:spAutoFit/>
          </a:bodyPr>
          <a:lstStyle/>
          <a:p>
            <a:r>
              <a:rPr lang="en-US" b="1" dirty="0"/>
              <a:t>The conversion rate of “Might be” is highest</a:t>
            </a:r>
            <a:endParaRPr lang="en-IN" b="1" dirty="0"/>
          </a:p>
        </p:txBody>
      </p:sp>
    </p:spTree>
    <p:extLst>
      <p:ext uri="{BB962C8B-B14F-4D97-AF65-F5344CB8AC3E}">
        <p14:creationId xmlns:p14="http://schemas.microsoft.com/office/powerpoint/2010/main" val="3627417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8BD1E5-D74D-4051-9CAD-8F7A88ABAA64}"/>
              </a:ext>
            </a:extLst>
          </p:cNvPr>
          <p:cNvPicPr>
            <a:picLocks noChangeAspect="1"/>
          </p:cNvPicPr>
          <p:nvPr/>
        </p:nvPicPr>
        <p:blipFill>
          <a:blip r:embed="rId2" cstate="print"/>
          <a:stretch>
            <a:fillRect/>
          </a:stretch>
        </p:blipFill>
        <p:spPr>
          <a:xfrm>
            <a:off x="581026" y="603682"/>
            <a:ext cx="9667874" cy="4111193"/>
          </a:xfrm>
          <a:prstGeom prst="rect">
            <a:avLst/>
          </a:prstGeom>
        </p:spPr>
      </p:pic>
      <p:sp>
        <p:nvSpPr>
          <p:cNvPr id="4" name="TextBox 3">
            <a:extLst>
              <a:ext uri="{FF2B5EF4-FFF2-40B4-BE49-F238E27FC236}">
                <a16:creationId xmlns:a16="http://schemas.microsoft.com/office/drawing/2014/main" id="{D6243645-CEEE-4CB4-ADD8-A1765FADF909}"/>
              </a:ext>
            </a:extLst>
          </p:cNvPr>
          <p:cNvSpPr txBox="1"/>
          <p:nvPr/>
        </p:nvSpPr>
        <p:spPr>
          <a:xfrm>
            <a:off x="9916357" y="676275"/>
            <a:ext cx="1606859" cy="1477328"/>
          </a:xfrm>
          <a:prstGeom prst="rect">
            <a:avLst/>
          </a:prstGeom>
          <a:noFill/>
        </p:spPr>
        <p:txBody>
          <a:bodyPr wrap="square" rtlCol="0">
            <a:spAutoFit/>
          </a:bodyPr>
          <a:lstStyle/>
          <a:p>
            <a:endParaRPr lang="en-US" b="1" dirty="0"/>
          </a:p>
          <a:p>
            <a:r>
              <a:rPr lang="en-US" b="1" dirty="0"/>
              <a:t>SMS Sent has the highest rate of conversion</a:t>
            </a:r>
            <a:endParaRPr lang="en-IN" b="1" dirty="0"/>
          </a:p>
        </p:txBody>
      </p:sp>
      <p:sp>
        <p:nvSpPr>
          <p:cNvPr id="5" name="TextBox 4">
            <a:extLst>
              <a:ext uri="{FF2B5EF4-FFF2-40B4-BE49-F238E27FC236}">
                <a16:creationId xmlns:a16="http://schemas.microsoft.com/office/drawing/2014/main" id="{DFE5B83F-F1A6-4CE5-A8E4-47192F864657}"/>
              </a:ext>
            </a:extLst>
          </p:cNvPr>
          <p:cNvSpPr txBox="1"/>
          <p:nvPr/>
        </p:nvSpPr>
        <p:spPr>
          <a:xfrm>
            <a:off x="581026" y="4791076"/>
            <a:ext cx="10620375" cy="1569660"/>
          </a:xfrm>
          <a:prstGeom prst="rect">
            <a:avLst/>
          </a:prstGeom>
          <a:solidFill>
            <a:schemeClr val="accent1">
              <a:lumMod val="20000"/>
              <a:lumOff val="80000"/>
            </a:schemeClr>
          </a:solidFill>
        </p:spPr>
        <p:txBody>
          <a:bodyPr wrap="square" rtlCol="0">
            <a:spAutoFit/>
          </a:bodyPr>
          <a:lstStyle/>
          <a:p>
            <a:r>
              <a:rPr lang="en-US" sz="1600" b="1" dirty="0">
                <a:latin typeface="Arial" panose="020B0604020202020204" pitchFamily="34" charset="0"/>
                <a:cs typeface="Arial" panose="020B0604020202020204" pitchFamily="34" charset="0"/>
              </a:rPr>
              <a:t>it is observed that many columns(listed below) are not adding any information to the model. Therefore, we can drop them for further analysis</a:t>
            </a:r>
          </a:p>
          <a:p>
            <a:r>
              <a:rPr lang="en-US" sz="1600" b="1" dirty="0">
                <a:latin typeface="Arial" panose="020B0604020202020204" pitchFamily="34" charset="0"/>
                <a:cs typeface="Arial" panose="020B0604020202020204" pitchFamily="34" charset="0"/>
              </a:rPr>
              <a:t>'Lead Number’, 'What matters most to you in choosing a course','Search','Magazine','Newspaper Article’, 'X Education Forums','Newspaper','Digital Advertisement',' Through Recommendations', 'Receive More Updates About Our Courses’, 'Update me on Supply Chain Content’, 'Get updates on DM Content’, 'I agree to pay the amount through cheque’, 'A free copy of Mastering The Interview’, 'Country'</a:t>
            </a:r>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6285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FF9A0-3D8D-4750-8DFA-BA76DC7B9E94}"/>
              </a:ext>
            </a:extLst>
          </p:cNvPr>
          <p:cNvSpPr/>
          <p:nvPr/>
        </p:nvSpPr>
        <p:spPr>
          <a:xfrm>
            <a:off x="1524000" y="1628775"/>
            <a:ext cx="9144000" cy="3629025"/>
          </a:xfrm>
          <a:prstGeom prst="rect">
            <a:avLst/>
          </a:prstGeom>
        </p:spPr>
        <p:txBody>
          <a:bodyPr/>
          <a:lstStyle/>
          <a:p>
            <a:pPr lvl="0"/>
            <a:endParaRPr lang="en-IN" dirty="0"/>
          </a:p>
        </p:txBody>
      </p:sp>
      <p:graphicFrame>
        <p:nvGraphicFramePr>
          <p:cNvPr id="9" name="Diagram 8">
            <a:extLst>
              <a:ext uri="{FF2B5EF4-FFF2-40B4-BE49-F238E27FC236}">
                <a16:creationId xmlns:a16="http://schemas.microsoft.com/office/drawing/2014/main" id="{DA5FABF8-7115-4C98-BAF2-189F2E603633}"/>
              </a:ext>
            </a:extLst>
          </p:cNvPr>
          <p:cNvGraphicFramePr/>
          <p:nvPr>
            <p:extLst>
              <p:ext uri="{D42A27DB-BD31-4B8C-83A1-F6EECF244321}">
                <p14:modId xmlns:p14="http://schemas.microsoft.com/office/powerpoint/2010/main" val="571956081"/>
              </p:ext>
            </p:extLst>
          </p:nvPr>
        </p:nvGraphicFramePr>
        <p:xfrm>
          <a:off x="476249" y="514350"/>
          <a:ext cx="11268075" cy="5638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548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C4FDBCF-0FA7-42C1-990B-41D547A1916D}"/>
              </a:ext>
            </a:extLst>
          </p:cNvPr>
          <p:cNvGraphicFramePr/>
          <p:nvPr>
            <p:extLst>
              <p:ext uri="{D42A27DB-BD31-4B8C-83A1-F6EECF244321}">
                <p14:modId xmlns:p14="http://schemas.microsoft.com/office/powerpoint/2010/main" val="1745239981"/>
              </p:ext>
            </p:extLst>
          </p:nvPr>
        </p:nvGraphicFramePr>
        <p:xfrm>
          <a:off x="838200" y="365125"/>
          <a:ext cx="10515600" cy="5849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11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DEB2-62A7-4B14-A227-E27A868D6F63}"/>
              </a:ext>
            </a:extLst>
          </p:cNvPr>
          <p:cNvSpPr>
            <a:spLocks noGrp="1"/>
          </p:cNvSpPr>
          <p:nvPr>
            <p:ph type="ctrTitle" idx="4294967295"/>
          </p:nvPr>
        </p:nvSpPr>
        <p:spPr>
          <a:xfrm>
            <a:off x="0" y="1122363"/>
            <a:ext cx="12192000" cy="5553075"/>
          </a:xfrm>
          <a:solidFill>
            <a:schemeClr val="accent1">
              <a:lumMod val="40000"/>
              <a:lumOff val="60000"/>
            </a:schemeClr>
          </a:solidFill>
        </p:spPr>
        <p:txBody>
          <a:bodyPr>
            <a:noAutofit/>
          </a:bodyPr>
          <a:lstStyle/>
          <a:p>
            <a:pPr marL="12700" marR="6985" algn="l">
              <a:lnSpc>
                <a:spcPts val="2000"/>
              </a:lnSpc>
              <a:spcBef>
                <a:spcPts val="200"/>
              </a:spcBef>
            </a:pPr>
            <a:r>
              <a:rPr lang="en-US" sz="1600" dirty="0">
                <a:solidFill>
                  <a:schemeClr val="accent4">
                    <a:lumMod val="50000"/>
                  </a:schemeClr>
                </a:solidFill>
                <a:latin typeface="+mn-lt"/>
                <a:cs typeface="Times New Roman"/>
              </a:rPr>
              <a:t>An </a:t>
            </a:r>
            <a:r>
              <a:rPr lang="en-US" sz="1600" spc="-5" dirty="0">
                <a:solidFill>
                  <a:schemeClr val="accent4">
                    <a:lumMod val="50000"/>
                  </a:schemeClr>
                </a:solidFill>
                <a:latin typeface="+mn-lt"/>
                <a:cs typeface="Times New Roman"/>
              </a:rPr>
              <a:t>Education Company Named </a:t>
            </a:r>
            <a:r>
              <a:rPr lang="en-US" sz="1600" dirty="0">
                <a:solidFill>
                  <a:schemeClr val="accent4">
                    <a:lumMod val="50000"/>
                  </a:schemeClr>
                </a:solidFill>
                <a:latin typeface="+mn-lt"/>
                <a:cs typeface="Times New Roman"/>
              </a:rPr>
              <a:t>X </a:t>
            </a:r>
            <a:r>
              <a:rPr lang="en-US" sz="1600" spc="-5" dirty="0">
                <a:solidFill>
                  <a:schemeClr val="accent4">
                    <a:lumMod val="50000"/>
                  </a:schemeClr>
                </a:solidFill>
                <a:latin typeface="+mn-lt"/>
                <a:cs typeface="Times New Roman"/>
              </a:rPr>
              <a:t>Education Sells Online Courses To Industry Professionals. </a:t>
            </a:r>
            <a:r>
              <a:rPr lang="en-US" sz="1600" dirty="0">
                <a:solidFill>
                  <a:schemeClr val="accent4">
                    <a:lumMod val="50000"/>
                  </a:schemeClr>
                </a:solidFill>
                <a:latin typeface="+mn-lt"/>
                <a:cs typeface="Times New Roman"/>
              </a:rPr>
              <a:t>On </a:t>
            </a:r>
            <a:r>
              <a:rPr lang="en-US" sz="1600" spc="-5" dirty="0">
                <a:solidFill>
                  <a:schemeClr val="accent4">
                    <a:lumMod val="50000"/>
                  </a:schemeClr>
                </a:solidFill>
                <a:latin typeface="+mn-lt"/>
                <a:cs typeface="Times New Roman"/>
              </a:rPr>
              <a:t>Any Given </a:t>
            </a:r>
            <a:r>
              <a:rPr lang="en-US" sz="1600" spc="-30" dirty="0">
                <a:solidFill>
                  <a:schemeClr val="accent4">
                    <a:lumMod val="50000"/>
                  </a:schemeClr>
                </a:solidFill>
                <a:latin typeface="+mn-lt"/>
                <a:cs typeface="Times New Roman"/>
              </a:rPr>
              <a:t>Day, </a:t>
            </a:r>
            <a:r>
              <a:rPr lang="en-US" sz="1600" spc="-5" dirty="0">
                <a:solidFill>
                  <a:schemeClr val="accent4">
                    <a:lumMod val="50000"/>
                  </a:schemeClr>
                </a:solidFill>
                <a:latin typeface="+mn-lt"/>
                <a:cs typeface="Times New Roman"/>
              </a:rPr>
              <a:t>Many Professionals  </a:t>
            </a:r>
            <a:r>
              <a:rPr lang="en-US" sz="1600" dirty="0">
                <a:solidFill>
                  <a:schemeClr val="accent4">
                    <a:lumMod val="50000"/>
                  </a:schemeClr>
                </a:solidFill>
                <a:latin typeface="+mn-lt"/>
                <a:cs typeface="Times New Roman"/>
              </a:rPr>
              <a:t>Who </a:t>
            </a:r>
            <a:r>
              <a:rPr lang="en-US" sz="1600" spc="-5" dirty="0">
                <a:solidFill>
                  <a:schemeClr val="accent4">
                    <a:lumMod val="50000"/>
                  </a:schemeClr>
                </a:solidFill>
                <a:latin typeface="+mn-lt"/>
                <a:cs typeface="Times New Roman"/>
              </a:rPr>
              <a:t>Are Interested In The Courses Land </a:t>
            </a:r>
            <a:r>
              <a:rPr lang="en-US" sz="1600" dirty="0">
                <a:solidFill>
                  <a:schemeClr val="accent4">
                    <a:lumMod val="50000"/>
                  </a:schemeClr>
                </a:solidFill>
                <a:latin typeface="+mn-lt"/>
                <a:cs typeface="Times New Roman"/>
              </a:rPr>
              <a:t>On </a:t>
            </a:r>
            <a:r>
              <a:rPr lang="en-US" sz="1600" spc="-5" dirty="0">
                <a:solidFill>
                  <a:schemeClr val="accent4">
                    <a:lumMod val="50000"/>
                  </a:schemeClr>
                </a:solidFill>
                <a:latin typeface="+mn-lt"/>
                <a:cs typeface="Times New Roman"/>
              </a:rPr>
              <a:t>Their Website And </a:t>
            </a:r>
            <a:r>
              <a:rPr lang="en-US" sz="1600" dirty="0">
                <a:solidFill>
                  <a:schemeClr val="accent4">
                    <a:lumMod val="50000"/>
                  </a:schemeClr>
                </a:solidFill>
                <a:latin typeface="+mn-lt"/>
                <a:cs typeface="Times New Roman"/>
              </a:rPr>
              <a:t>Browse For</a:t>
            </a:r>
            <a:r>
              <a:rPr lang="en-US" sz="1600" spc="30" dirty="0">
                <a:solidFill>
                  <a:schemeClr val="accent4">
                    <a:lumMod val="50000"/>
                  </a:schemeClr>
                </a:solidFill>
                <a:latin typeface="+mn-lt"/>
                <a:cs typeface="Times New Roman"/>
              </a:rPr>
              <a:t> </a:t>
            </a:r>
            <a:r>
              <a:rPr lang="en-US" sz="1600" spc="-5" dirty="0">
                <a:solidFill>
                  <a:schemeClr val="accent4">
                    <a:lumMod val="50000"/>
                  </a:schemeClr>
                </a:solidFill>
                <a:latin typeface="+mn-lt"/>
                <a:cs typeface="Times New Roman"/>
              </a:rPr>
              <a:t>Courses.</a:t>
            </a:r>
            <a:br>
              <a:rPr lang="en-US" sz="1600" dirty="0">
                <a:solidFill>
                  <a:schemeClr val="accent4">
                    <a:lumMod val="50000"/>
                  </a:schemeClr>
                </a:solidFill>
                <a:latin typeface="+mn-lt"/>
                <a:cs typeface="Times New Roman"/>
              </a:rPr>
            </a:br>
            <a:r>
              <a:rPr lang="en-US" sz="1600" spc="-5" dirty="0">
                <a:solidFill>
                  <a:schemeClr val="accent4">
                    <a:lumMod val="50000"/>
                  </a:schemeClr>
                </a:solidFill>
                <a:latin typeface="+mn-lt"/>
                <a:cs typeface="Times New Roman"/>
              </a:rPr>
              <a:t>The Company Markets Its Courses </a:t>
            </a:r>
            <a:r>
              <a:rPr lang="en-US" sz="1600" dirty="0">
                <a:solidFill>
                  <a:schemeClr val="accent4">
                    <a:lumMod val="50000"/>
                  </a:schemeClr>
                </a:solidFill>
                <a:latin typeface="+mn-lt"/>
                <a:cs typeface="Times New Roman"/>
              </a:rPr>
              <a:t>On </a:t>
            </a:r>
            <a:r>
              <a:rPr lang="en-US" sz="1600" spc="-5" dirty="0">
                <a:solidFill>
                  <a:schemeClr val="accent4">
                    <a:lumMod val="50000"/>
                  </a:schemeClr>
                </a:solidFill>
                <a:latin typeface="+mn-lt"/>
                <a:cs typeface="Times New Roman"/>
              </a:rPr>
              <a:t>Several Websites And Search Engines Like Google. Once These People Land </a:t>
            </a:r>
            <a:r>
              <a:rPr lang="en-US" sz="1600" dirty="0">
                <a:solidFill>
                  <a:schemeClr val="accent4">
                    <a:lumMod val="50000"/>
                  </a:schemeClr>
                </a:solidFill>
                <a:latin typeface="+mn-lt"/>
                <a:cs typeface="Times New Roman"/>
              </a:rPr>
              <a:t>On </a:t>
            </a:r>
            <a:r>
              <a:rPr lang="en-US" sz="1600" spc="-5" dirty="0">
                <a:solidFill>
                  <a:schemeClr val="accent4">
                    <a:lumMod val="50000"/>
                  </a:schemeClr>
                </a:solidFill>
                <a:latin typeface="+mn-lt"/>
                <a:cs typeface="Times New Roman"/>
              </a:rPr>
              <a:t>The Website, They  Might </a:t>
            </a:r>
            <a:r>
              <a:rPr lang="en-US" sz="1600" dirty="0">
                <a:solidFill>
                  <a:schemeClr val="accent4">
                    <a:lumMod val="50000"/>
                  </a:schemeClr>
                </a:solidFill>
                <a:latin typeface="+mn-lt"/>
                <a:cs typeface="Times New Roman"/>
              </a:rPr>
              <a:t>Browse </a:t>
            </a:r>
            <a:r>
              <a:rPr lang="en-US" sz="1600" spc="-5" dirty="0">
                <a:solidFill>
                  <a:schemeClr val="accent4">
                    <a:lumMod val="50000"/>
                  </a:schemeClr>
                </a:solidFill>
                <a:latin typeface="+mn-lt"/>
                <a:cs typeface="Times New Roman"/>
              </a:rPr>
              <a:t>The Courses </a:t>
            </a:r>
            <a:r>
              <a:rPr lang="en-US" sz="1600" dirty="0">
                <a:solidFill>
                  <a:schemeClr val="accent4">
                    <a:lumMod val="50000"/>
                  </a:schemeClr>
                </a:solidFill>
                <a:latin typeface="+mn-lt"/>
                <a:cs typeface="Times New Roman"/>
              </a:rPr>
              <a:t>Or </a:t>
            </a:r>
            <a:r>
              <a:rPr lang="en-US" sz="1600" spc="-5" dirty="0">
                <a:solidFill>
                  <a:schemeClr val="accent4">
                    <a:lumMod val="50000"/>
                  </a:schemeClr>
                </a:solidFill>
                <a:latin typeface="+mn-lt"/>
                <a:cs typeface="Times New Roman"/>
              </a:rPr>
              <a:t>Fill </a:t>
            </a:r>
            <a:r>
              <a:rPr lang="en-US" sz="1600" dirty="0">
                <a:solidFill>
                  <a:schemeClr val="accent4">
                    <a:lumMod val="50000"/>
                  </a:schemeClr>
                </a:solidFill>
                <a:latin typeface="+mn-lt"/>
                <a:cs typeface="Times New Roman"/>
              </a:rPr>
              <a:t>Up A Form For </a:t>
            </a:r>
            <a:r>
              <a:rPr lang="en-US" sz="1600" spc="-5" dirty="0">
                <a:solidFill>
                  <a:schemeClr val="accent4">
                    <a:lumMod val="50000"/>
                  </a:schemeClr>
                </a:solidFill>
                <a:latin typeface="+mn-lt"/>
                <a:cs typeface="Times New Roman"/>
              </a:rPr>
              <a:t>The Course </a:t>
            </a:r>
            <a:r>
              <a:rPr lang="en-US" sz="1600" dirty="0">
                <a:solidFill>
                  <a:schemeClr val="accent4">
                    <a:lumMod val="50000"/>
                  </a:schemeClr>
                </a:solidFill>
                <a:latin typeface="+mn-lt"/>
                <a:cs typeface="Times New Roman"/>
              </a:rPr>
              <a:t>Or </a:t>
            </a:r>
            <a:r>
              <a:rPr lang="en-US" sz="1600" spc="-5" dirty="0">
                <a:solidFill>
                  <a:schemeClr val="accent4">
                    <a:lumMod val="50000"/>
                  </a:schemeClr>
                </a:solidFill>
                <a:latin typeface="+mn-lt"/>
                <a:cs typeface="Times New Roman"/>
              </a:rPr>
              <a:t>Watch Some Videos. When These People Fill </a:t>
            </a:r>
            <a:r>
              <a:rPr lang="en-US" sz="1600" dirty="0">
                <a:solidFill>
                  <a:schemeClr val="accent4">
                    <a:lumMod val="50000"/>
                  </a:schemeClr>
                </a:solidFill>
                <a:latin typeface="+mn-lt"/>
                <a:cs typeface="Times New Roman"/>
              </a:rPr>
              <a:t>Up A Form </a:t>
            </a:r>
            <a:r>
              <a:rPr lang="en-US" sz="1600" spc="-5" dirty="0">
                <a:solidFill>
                  <a:schemeClr val="accent4">
                    <a:lumMod val="50000"/>
                  </a:schemeClr>
                </a:solidFill>
                <a:latin typeface="+mn-lt"/>
                <a:cs typeface="Times New Roman"/>
              </a:rPr>
              <a:t>Providing Their  Email Address </a:t>
            </a:r>
            <a:r>
              <a:rPr lang="en-US" sz="1600" dirty="0">
                <a:solidFill>
                  <a:schemeClr val="accent4">
                    <a:lumMod val="50000"/>
                  </a:schemeClr>
                </a:solidFill>
                <a:latin typeface="+mn-lt"/>
                <a:cs typeface="Times New Roman"/>
              </a:rPr>
              <a:t>Or Phone </a:t>
            </a:r>
            <a:r>
              <a:rPr lang="en-US" sz="1600" spc="-15" dirty="0">
                <a:solidFill>
                  <a:schemeClr val="accent4">
                    <a:lumMod val="50000"/>
                  </a:schemeClr>
                </a:solidFill>
                <a:latin typeface="+mn-lt"/>
                <a:cs typeface="Times New Roman"/>
              </a:rPr>
              <a:t>Number, </a:t>
            </a:r>
            <a:r>
              <a:rPr lang="en-US" sz="1600" spc="-5" dirty="0">
                <a:solidFill>
                  <a:schemeClr val="accent4">
                    <a:lumMod val="50000"/>
                  </a:schemeClr>
                </a:solidFill>
                <a:latin typeface="+mn-lt"/>
                <a:cs typeface="Times New Roman"/>
              </a:rPr>
              <a:t>They Are Classified To </a:t>
            </a:r>
            <a:r>
              <a:rPr lang="en-US" sz="1600" dirty="0">
                <a:solidFill>
                  <a:schemeClr val="accent4">
                    <a:lumMod val="50000"/>
                  </a:schemeClr>
                </a:solidFill>
                <a:latin typeface="+mn-lt"/>
                <a:cs typeface="Times New Roman"/>
              </a:rPr>
              <a:t>Be A </a:t>
            </a:r>
            <a:r>
              <a:rPr lang="en-US" sz="1600" spc="-5" dirty="0">
                <a:solidFill>
                  <a:schemeClr val="accent4">
                    <a:lumMod val="50000"/>
                  </a:schemeClr>
                </a:solidFill>
                <a:latin typeface="+mn-lt"/>
                <a:cs typeface="Times New Roman"/>
              </a:rPr>
              <a:t>Lead. </a:t>
            </a:r>
            <a:r>
              <a:rPr lang="en-US" sz="1600" spc="-10" dirty="0">
                <a:solidFill>
                  <a:schemeClr val="accent4">
                    <a:lumMod val="50000"/>
                  </a:schemeClr>
                </a:solidFill>
                <a:latin typeface="+mn-lt"/>
                <a:cs typeface="Times New Roman"/>
              </a:rPr>
              <a:t>Moreover, </a:t>
            </a:r>
            <a:r>
              <a:rPr lang="en-US" sz="1600" spc="-5" dirty="0">
                <a:solidFill>
                  <a:schemeClr val="accent4">
                    <a:lumMod val="50000"/>
                  </a:schemeClr>
                </a:solidFill>
                <a:latin typeface="+mn-lt"/>
                <a:cs typeface="Times New Roman"/>
              </a:rPr>
              <a:t>The Company Also Gets Leads Through Past Referrals. Once  These Leads Are Acquired, Employees </a:t>
            </a:r>
            <a:r>
              <a:rPr lang="en-US" sz="1600" dirty="0">
                <a:solidFill>
                  <a:schemeClr val="accent4">
                    <a:lumMod val="50000"/>
                  </a:schemeClr>
                </a:solidFill>
                <a:latin typeface="+mn-lt"/>
                <a:cs typeface="Times New Roman"/>
              </a:rPr>
              <a:t>From </a:t>
            </a:r>
            <a:r>
              <a:rPr lang="en-US" sz="1600" spc="-5" dirty="0">
                <a:solidFill>
                  <a:schemeClr val="accent4">
                    <a:lumMod val="50000"/>
                  </a:schemeClr>
                </a:solidFill>
                <a:latin typeface="+mn-lt"/>
                <a:cs typeface="Times New Roman"/>
              </a:rPr>
              <a:t>The Sales Team Start Making Calls, Writing Emails, Etc. Through This Process, Some </a:t>
            </a:r>
            <a:r>
              <a:rPr lang="en-US" sz="1600" dirty="0">
                <a:solidFill>
                  <a:schemeClr val="accent4">
                    <a:lumMod val="50000"/>
                  </a:schemeClr>
                </a:solidFill>
                <a:latin typeface="+mn-lt"/>
                <a:cs typeface="Times New Roman"/>
              </a:rPr>
              <a:t>Of </a:t>
            </a:r>
            <a:r>
              <a:rPr lang="en-US" sz="1600" spc="-5" dirty="0">
                <a:solidFill>
                  <a:schemeClr val="accent4">
                    <a:lumMod val="50000"/>
                  </a:schemeClr>
                </a:solidFill>
                <a:latin typeface="+mn-lt"/>
                <a:cs typeface="Times New Roman"/>
              </a:rPr>
              <a:t>The  Leads Get Converted While Most </a:t>
            </a:r>
            <a:r>
              <a:rPr lang="en-US" sz="1600" dirty="0">
                <a:solidFill>
                  <a:schemeClr val="accent4">
                    <a:lumMod val="50000"/>
                  </a:schemeClr>
                </a:solidFill>
                <a:latin typeface="+mn-lt"/>
                <a:cs typeface="Times New Roman"/>
              </a:rPr>
              <a:t>Do </a:t>
            </a:r>
            <a:r>
              <a:rPr lang="en-US" sz="1600" spc="-5" dirty="0">
                <a:solidFill>
                  <a:schemeClr val="accent4">
                    <a:lumMod val="50000"/>
                  </a:schemeClr>
                </a:solidFill>
                <a:latin typeface="+mn-lt"/>
                <a:cs typeface="Times New Roman"/>
              </a:rPr>
              <a:t>Not. The Typical Lead Conversion Rate At </a:t>
            </a:r>
            <a:r>
              <a:rPr lang="en-US" sz="1600" dirty="0">
                <a:solidFill>
                  <a:schemeClr val="accent4">
                    <a:lumMod val="50000"/>
                  </a:schemeClr>
                </a:solidFill>
                <a:latin typeface="+mn-lt"/>
                <a:cs typeface="Times New Roman"/>
              </a:rPr>
              <a:t>X </a:t>
            </a:r>
            <a:r>
              <a:rPr lang="en-US" sz="1600" spc="-5" dirty="0">
                <a:solidFill>
                  <a:schemeClr val="accent4">
                    <a:lumMod val="50000"/>
                  </a:schemeClr>
                </a:solidFill>
                <a:latin typeface="+mn-lt"/>
                <a:cs typeface="Times New Roman"/>
              </a:rPr>
              <a:t>Education Is Around</a:t>
            </a:r>
            <a:r>
              <a:rPr lang="en-US" sz="1600" spc="30" dirty="0">
                <a:solidFill>
                  <a:schemeClr val="accent4">
                    <a:lumMod val="50000"/>
                  </a:schemeClr>
                </a:solidFill>
                <a:latin typeface="+mn-lt"/>
                <a:cs typeface="Times New Roman"/>
              </a:rPr>
              <a:t> </a:t>
            </a:r>
            <a:r>
              <a:rPr lang="en-US" sz="1600" dirty="0">
                <a:solidFill>
                  <a:schemeClr val="accent4">
                    <a:lumMod val="50000"/>
                  </a:schemeClr>
                </a:solidFill>
                <a:latin typeface="+mn-lt"/>
                <a:cs typeface="Times New Roman"/>
              </a:rPr>
              <a:t>30%.</a:t>
            </a:r>
            <a:br>
              <a:rPr lang="en-US" sz="1600" dirty="0">
                <a:solidFill>
                  <a:schemeClr val="accent4">
                    <a:lumMod val="50000"/>
                  </a:schemeClr>
                </a:solidFill>
                <a:latin typeface="+mn-lt"/>
                <a:cs typeface="Times New Roman"/>
              </a:rPr>
            </a:br>
            <a:r>
              <a:rPr lang="en-US" sz="1600" spc="-30" dirty="0">
                <a:solidFill>
                  <a:schemeClr val="accent4">
                    <a:lumMod val="50000"/>
                  </a:schemeClr>
                </a:solidFill>
                <a:latin typeface="+mn-lt"/>
                <a:cs typeface="Times New Roman"/>
              </a:rPr>
              <a:t>Now, </a:t>
            </a:r>
            <a:r>
              <a:rPr lang="en-US" sz="1600" spc="-5" dirty="0">
                <a:solidFill>
                  <a:schemeClr val="accent4">
                    <a:lumMod val="50000"/>
                  </a:schemeClr>
                </a:solidFill>
                <a:latin typeface="+mn-lt"/>
                <a:cs typeface="Times New Roman"/>
              </a:rPr>
              <a:t>Although </a:t>
            </a:r>
            <a:r>
              <a:rPr lang="en-US" sz="1600" dirty="0">
                <a:solidFill>
                  <a:schemeClr val="accent4">
                    <a:lumMod val="50000"/>
                  </a:schemeClr>
                </a:solidFill>
                <a:latin typeface="+mn-lt"/>
                <a:cs typeface="Times New Roman"/>
              </a:rPr>
              <a:t>X </a:t>
            </a:r>
            <a:r>
              <a:rPr lang="en-US" sz="1600" spc="-5" dirty="0">
                <a:solidFill>
                  <a:schemeClr val="accent4">
                    <a:lumMod val="50000"/>
                  </a:schemeClr>
                </a:solidFill>
                <a:latin typeface="+mn-lt"/>
                <a:cs typeface="Times New Roman"/>
              </a:rPr>
              <a:t>Education Gets </a:t>
            </a:r>
            <a:r>
              <a:rPr lang="en-US" sz="1600" dirty="0">
                <a:solidFill>
                  <a:schemeClr val="accent4">
                    <a:lumMod val="50000"/>
                  </a:schemeClr>
                </a:solidFill>
                <a:latin typeface="+mn-lt"/>
                <a:cs typeface="Times New Roman"/>
              </a:rPr>
              <a:t>A </a:t>
            </a:r>
            <a:r>
              <a:rPr lang="en-US" sz="1600" spc="-5" dirty="0">
                <a:solidFill>
                  <a:schemeClr val="accent4">
                    <a:lumMod val="50000"/>
                  </a:schemeClr>
                </a:solidFill>
                <a:latin typeface="+mn-lt"/>
                <a:cs typeface="Times New Roman"/>
              </a:rPr>
              <a:t>Lot </a:t>
            </a:r>
            <a:r>
              <a:rPr lang="en-US" sz="1600" dirty="0">
                <a:solidFill>
                  <a:schemeClr val="accent4">
                    <a:lumMod val="50000"/>
                  </a:schemeClr>
                </a:solidFill>
                <a:latin typeface="+mn-lt"/>
                <a:cs typeface="Times New Roman"/>
              </a:rPr>
              <a:t>Of </a:t>
            </a:r>
            <a:r>
              <a:rPr lang="en-US" sz="1600" spc="-5" dirty="0">
                <a:solidFill>
                  <a:schemeClr val="accent4">
                    <a:lumMod val="50000"/>
                  </a:schemeClr>
                </a:solidFill>
                <a:latin typeface="+mn-lt"/>
                <a:cs typeface="Times New Roman"/>
              </a:rPr>
              <a:t>Leads, Its Lead Conversion Rate Is Very </a:t>
            </a:r>
            <a:r>
              <a:rPr lang="en-US" sz="1600" spc="-20" dirty="0">
                <a:solidFill>
                  <a:schemeClr val="accent4">
                    <a:lumMod val="50000"/>
                  </a:schemeClr>
                </a:solidFill>
                <a:latin typeface="+mn-lt"/>
                <a:cs typeface="Times New Roman"/>
              </a:rPr>
              <a:t>Poor. </a:t>
            </a:r>
            <a:r>
              <a:rPr lang="en-US" sz="1600" dirty="0">
                <a:solidFill>
                  <a:schemeClr val="accent4">
                    <a:lumMod val="50000"/>
                  </a:schemeClr>
                </a:solidFill>
                <a:latin typeface="+mn-lt"/>
                <a:cs typeface="Times New Roman"/>
              </a:rPr>
              <a:t>For </a:t>
            </a:r>
            <a:r>
              <a:rPr lang="en-US" sz="1600" spc="-5" dirty="0">
                <a:solidFill>
                  <a:schemeClr val="accent4">
                    <a:lumMod val="50000"/>
                  </a:schemeClr>
                </a:solidFill>
                <a:latin typeface="+mn-lt"/>
                <a:cs typeface="Times New Roman"/>
              </a:rPr>
              <a:t>Example, If, </a:t>
            </a:r>
            <a:r>
              <a:rPr lang="en-US" sz="1600" spc="-30" dirty="0">
                <a:solidFill>
                  <a:schemeClr val="accent4">
                    <a:lumMod val="50000"/>
                  </a:schemeClr>
                </a:solidFill>
                <a:latin typeface="+mn-lt"/>
                <a:cs typeface="Times New Roman"/>
              </a:rPr>
              <a:t>Say, </a:t>
            </a:r>
            <a:r>
              <a:rPr lang="en-US" sz="1600" spc="-5" dirty="0">
                <a:solidFill>
                  <a:schemeClr val="accent4">
                    <a:lumMod val="50000"/>
                  </a:schemeClr>
                </a:solidFill>
                <a:latin typeface="+mn-lt"/>
                <a:cs typeface="Times New Roman"/>
              </a:rPr>
              <a:t>They Acquire </a:t>
            </a:r>
            <a:r>
              <a:rPr lang="en-US" sz="1600" dirty="0">
                <a:solidFill>
                  <a:schemeClr val="accent4">
                    <a:lumMod val="50000"/>
                  </a:schemeClr>
                </a:solidFill>
                <a:latin typeface="+mn-lt"/>
                <a:cs typeface="Times New Roman"/>
              </a:rPr>
              <a:t>100 </a:t>
            </a:r>
            <a:r>
              <a:rPr lang="en-US" sz="1600" spc="-5" dirty="0">
                <a:solidFill>
                  <a:schemeClr val="accent4">
                    <a:lumMod val="50000"/>
                  </a:schemeClr>
                </a:solidFill>
                <a:latin typeface="+mn-lt"/>
                <a:cs typeface="Times New Roman"/>
              </a:rPr>
              <a:t>Leads In </a:t>
            </a:r>
            <a:r>
              <a:rPr lang="en-US" sz="1600" dirty="0">
                <a:solidFill>
                  <a:schemeClr val="accent4">
                    <a:lumMod val="50000"/>
                  </a:schemeClr>
                </a:solidFill>
                <a:latin typeface="+mn-lt"/>
                <a:cs typeface="Times New Roman"/>
              </a:rPr>
              <a:t>A  </a:t>
            </a:r>
            <a:r>
              <a:rPr lang="en-US" sz="1600" spc="-30" dirty="0">
                <a:solidFill>
                  <a:schemeClr val="accent4">
                    <a:lumMod val="50000"/>
                  </a:schemeClr>
                </a:solidFill>
                <a:latin typeface="+mn-lt"/>
                <a:cs typeface="Times New Roman"/>
              </a:rPr>
              <a:t>Day, </a:t>
            </a:r>
            <a:r>
              <a:rPr lang="en-US" sz="1600" spc="-5" dirty="0">
                <a:solidFill>
                  <a:schemeClr val="accent4">
                    <a:lumMod val="50000"/>
                  </a:schemeClr>
                </a:solidFill>
                <a:latin typeface="+mn-lt"/>
                <a:cs typeface="Times New Roman"/>
              </a:rPr>
              <a:t>Only About </a:t>
            </a:r>
            <a:r>
              <a:rPr lang="en-US" sz="1600" dirty="0">
                <a:solidFill>
                  <a:schemeClr val="accent4">
                    <a:lumMod val="50000"/>
                  </a:schemeClr>
                </a:solidFill>
                <a:latin typeface="+mn-lt"/>
                <a:cs typeface="Times New Roman"/>
              </a:rPr>
              <a:t>30 Of </a:t>
            </a:r>
            <a:r>
              <a:rPr lang="en-US" sz="1600" spc="-5" dirty="0">
                <a:solidFill>
                  <a:schemeClr val="accent4">
                    <a:lumMod val="50000"/>
                  </a:schemeClr>
                </a:solidFill>
                <a:latin typeface="+mn-lt"/>
                <a:cs typeface="Times New Roman"/>
              </a:rPr>
              <a:t>Them Are Converted. </a:t>
            </a:r>
            <a:r>
              <a:rPr lang="en-US" sz="1600" spc="-60" dirty="0">
                <a:solidFill>
                  <a:schemeClr val="accent4">
                    <a:lumMod val="50000"/>
                  </a:schemeClr>
                </a:solidFill>
                <a:latin typeface="+mn-lt"/>
                <a:cs typeface="Times New Roman"/>
              </a:rPr>
              <a:t>To </a:t>
            </a:r>
            <a:r>
              <a:rPr lang="en-US" sz="1600" spc="-5" dirty="0">
                <a:solidFill>
                  <a:schemeClr val="accent4">
                    <a:lumMod val="50000"/>
                  </a:schemeClr>
                </a:solidFill>
                <a:latin typeface="+mn-lt"/>
                <a:cs typeface="Times New Roman"/>
              </a:rPr>
              <a:t>Make This Process More </a:t>
            </a:r>
            <a:r>
              <a:rPr lang="en-US" sz="1600" spc="-10" dirty="0">
                <a:solidFill>
                  <a:schemeClr val="accent4">
                    <a:lumMod val="50000"/>
                  </a:schemeClr>
                </a:solidFill>
                <a:latin typeface="+mn-lt"/>
                <a:cs typeface="Times New Roman"/>
              </a:rPr>
              <a:t>Efficient, </a:t>
            </a:r>
            <a:r>
              <a:rPr lang="en-US" sz="1600" spc="-5" dirty="0">
                <a:solidFill>
                  <a:schemeClr val="accent4">
                    <a:lumMod val="50000"/>
                  </a:schemeClr>
                </a:solidFill>
                <a:latin typeface="+mn-lt"/>
                <a:cs typeface="Times New Roman"/>
              </a:rPr>
              <a:t>The Company Wishes To Identify The Most Potential  Leads, Also </a:t>
            </a:r>
            <a:r>
              <a:rPr lang="en-US" sz="1600" dirty="0">
                <a:solidFill>
                  <a:schemeClr val="accent4">
                    <a:lumMod val="50000"/>
                  </a:schemeClr>
                </a:solidFill>
                <a:latin typeface="+mn-lt"/>
                <a:cs typeface="Times New Roman"/>
              </a:rPr>
              <a:t>Known </a:t>
            </a:r>
            <a:r>
              <a:rPr lang="en-US" sz="1600" spc="-5" dirty="0">
                <a:solidFill>
                  <a:schemeClr val="accent4">
                    <a:lumMod val="50000"/>
                  </a:schemeClr>
                </a:solidFill>
                <a:latin typeface="+mn-lt"/>
                <a:cs typeface="Times New Roman"/>
              </a:rPr>
              <a:t>As </a:t>
            </a:r>
            <a:r>
              <a:rPr lang="en-US" sz="1600" dirty="0">
                <a:solidFill>
                  <a:schemeClr val="accent4">
                    <a:lumMod val="50000"/>
                  </a:schemeClr>
                </a:solidFill>
                <a:latin typeface="+mn-lt"/>
                <a:cs typeface="Times New Roman"/>
              </a:rPr>
              <a:t>‘Hot </a:t>
            </a:r>
            <a:r>
              <a:rPr lang="en-US" sz="1600" spc="-5" dirty="0">
                <a:solidFill>
                  <a:schemeClr val="accent4">
                    <a:lumMod val="50000"/>
                  </a:schemeClr>
                </a:solidFill>
                <a:latin typeface="+mn-lt"/>
                <a:cs typeface="Times New Roman"/>
              </a:rPr>
              <a:t>Leads’. </a:t>
            </a:r>
            <a:r>
              <a:rPr lang="en-US" sz="1600" dirty="0">
                <a:solidFill>
                  <a:schemeClr val="accent4">
                    <a:lumMod val="50000"/>
                  </a:schemeClr>
                </a:solidFill>
                <a:latin typeface="+mn-lt"/>
                <a:cs typeface="Times New Roman"/>
              </a:rPr>
              <a:t>If </a:t>
            </a:r>
            <a:r>
              <a:rPr lang="en-US" sz="1600" spc="-5" dirty="0">
                <a:solidFill>
                  <a:schemeClr val="accent4">
                    <a:lumMod val="50000"/>
                  </a:schemeClr>
                </a:solidFill>
                <a:latin typeface="+mn-lt"/>
                <a:cs typeface="Times New Roman"/>
              </a:rPr>
              <a:t>They Successfully Identify This Set </a:t>
            </a:r>
            <a:r>
              <a:rPr lang="en-US" sz="1600" dirty="0">
                <a:solidFill>
                  <a:schemeClr val="accent4">
                    <a:lumMod val="50000"/>
                  </a:schemeClr>
                </a:solidFill>
                <a:latin typeface="+mn-lt"/>
                <a:cs typeface="Times New Roman"/>
              </a:rPr>
              <a:t>Of </a:t>
            </a:r>
            <a:r>
              <a:rPr lang="en-US" sz="1600" spc="-5" dirty="0">
                <a:solidFill>
                  <a:schemeClr val="accent4">
                    <a:lumMod val="50000"/>
                  </a:schemeClr>
                </a:solidFill>
                <a:latin typeface="+mn-lt"/>
                <a:cs typeface="Times New Roman"/>
              </a:rPr>
              <a:t>Leads, The Lead Conversion Rate Should </a:t>
            </a:r>
            <a:r>
              <a:rPr lang="en-US" sz="1600" dirty="0">
                <a:solidFill>
                  <a:schemeClr val="accent4">
                    <a:lumMod val="50000"/>
                  </a:schemeClr>
                </a:solidFill>
                <a:latin typeface="+mn-lt"/>
                <a:cs typeface="Times New Roman"/>
              </a:rPr>
              <a:t>Go Up </a:t>
            </a:r>
            <a:r>
              <a:rPr lang="en-US" sz="1600" spc="-5" dirty="0">
                <a:solidFill>
                  <a:schemeClr val="accent4">
                    <a:lumMod val="50000"/>
                  </a:schemeClr>
                </a:solidFill>
                <a:latin typeface="+mn-lt"/>
                <a:cs typeface="Times New Roman"/>
              </a:rPr>
              <a:t>As The Sales  Team Will </a:t>
            </a:r>
            <a:r>
              <a:rPr lang="en-US" sz="1600" dirty="0">
                <a:solidFill>
                  <a:schemeClr val="accent4">
                    <a:lumMod val="50000"/>
                  </a:schemeClr>
                </a:solidFill>
                <a:latin typeface="+mn-lt"/>
                <a:cs typeface="Times New Roman"/>
              </a:rPr>
              <a:t>Now Be </a:t>
            </a:r>
            <a:r>
              <a:rPr lang="en-US" sz="1600" spc="-5" dirty="0">
                <a:solidFill>
                  <a:schemeClr val="accent4">
                    <a:lumMod val="50000"/>
                  </a:schemeClr>
                </a:solidFill>
                <a:latin typeface="+mn-lt"/>
                <a:cs typeface="Times New Roman"/>
              </a:rPr>
              <a:t>Focusing More </a:t>
            </a:r>
            <a:r>
              <a:rPr lang="en-US" sz="1600" dirty="0">
                <a:solidFill>
                  <a:schemeClr val="accent4">
                    <a:lumMod val="50000"/>
                  </a:schemeClr>
                </a:solidFill>
                <a:latin typeface="+mn-lt"/>
                <a:cs typeface="Times New Roman"/>
              </a:rPr>
              <a:t>On </a:t>
            </a:r>
            <a:r>
              <a:rPr lang="en-US" sz="1600" spc="-5" dirty="0">
                <a:solidFill>
                  <a:schemeClr val="accent4">
                    <a:lumMod val="50000"/>
                  </a:schemeClr>
                </a:solidFill>
                <a:latin typeface="+mn-lt"/>
                <a:cs typeface="Times New Roman"/>
              </a:rPr>
              <a:t>Communicating With The Potential Leads Rather Than Making Calls To Everyone. </a:t>
            </a:r>
            <a:r>
              <a:rPr lang="en-US" sz="1600" dirty="0">
                <a:solidFill>
                  <a:schemeClr val="accent4">
                    <a:lumMod val="50000"/>
                  </a:schemeClr>
                </a:solidFill>
                <a:latin typeface="+mn-lt"/>
                <a:cs typeface="Times New Roman"/>
              </a:rPr>
              <a:t>A </a:t>
            </a:r>
            <a:r>
              <a:rPr lang="en-US" sz="1600" spc="-5" dirty="0">
                <a:solidFill>
                  <a:schemeClr val="accent4">
                    <a:lumMod val="50000"/>
                  </a:schemeClr>
                </a:solidFill>
                <a:latin typeface="+mn-lt"/>
                <a:cs typeface="Times New Roman"/>
              </a:rPr>
              <a:t>Typical Lead  Conversion Process Can </a:t>
            </a:r>
            <a:r>
              <a:rPr lang="en-US" sz="1600" dirty="0">
                <a:solidFill>
                  <a:schemeClr val="accent4">
                    <a:lumMod val="50000"/>
                  </a:schemeClr>
                </a:solidFill>
                <a:latin typeface="+mn-lt"/>
                <a:cs typeface="Times New Roman"/>
              </a:rPr>
              <a:t>Be </a:t>
            </a:r>
            <a:r>
              <a:rPr lang="en-US" sz="1600" spc="-5" dirty="0">
                <a:solidFill>
                  <a:schemeClr val="accent4">
                    <a:lumMod val="50000"/>
                  </a:schemeClr>
                </a:solidFill>
                <a:latin typeface="+mn-lt"/>
                <a:cs typeface="Times New Roman"/>
              </a:rPr>
              <a:t>Represented Using The Following</a:t>
            </a:r>
            <a:r>
              <a:rPr lang="en-US" sz="1600" spc="25" dirty="0">
                <a:solidFill>
                  <a:schemeClr val="accent4">
                    <a:lumMod val="50000"/>
                  </a:schemeClr>
                </a:solidFill>
                <a:latin typeface="+mn-lt"/>
                <a:cs typeface="Times New Roman"/>
              </a:rPr>
              <a:t> </a:t>
            </a:r>
            <a:r>
              <a:rPr lang="en-US" sz="1600" spc="-5" dirty="0">
                <a:solidFill>
                  <a:schemeClr val="accent4">
                    <a:lumMod val="50000"/>
                  </a:schemeClr>
                </a:solidFill>
                <a:latin typeface="+mn-lt"/>
                <a:cs typeface="Times New Roman"/>
              </a:rPr>
              <a:t>Funnel:</a:t>
            </a:r>
            <a:br>
              <a:rPr lang="en-US" sz="2400" dirty="0">
                <a:solidFill>
                  <a:schemeClr val="accent4">
                    <a:lumMod val="50000"/>
                  </a:schemeClr>
                </a:solidFill>
                <a:latin typeface="+mn-lt"/>
                <a:cs typeface="Times New Roman"/>
              </a:rPr>
            </a:br>
            <a:r>
              <a:rPr lang="en-US" sz="1600" dirty="0">
                <a:solidFill>
                  <a:schemeClr val="accent4">
                    <a:lumMod val="50000"/>
                  </a:schemeClr>
                </a:solidFill>
                <a:latin typeface="+mn-lt"/>
                <a:cs typeface="Times New Roman"/>
              </a:rPr>
              <a:t>As You </a:t>
            </a:r>
            <a:r>
              <a:rPr lang="en-US" sz="1600" spc="-5" dirty="0">
                <a:solidFill>
                  <a:schemeClr val="accent4">
                    <a:lumMod val="50000"/>
                  </a:schemeClr>
                </a:solidFill>
                <a:latin typeface="+mn-lt"/>
                <a:cs typeface="Times New Roman"/>
              </a:rPr>
              <a:t>Can See, There Are </a:t>
            </a:r>
            <a:r>
              <a:rPr lang="en-US" sz="1600" dirty="0">
                <a:solidFill>
                  <a:schemeClr val="accent4">
                    <a:lumMod val="50000"/>
                  </a:schemeClr>
                </a:solidFill>
                <a:latin typeface="+mn-lt"/>
                <a:cs typeface="Times New Roman"/>
              </a:rPr>
              <a:t>A </a:t>
            </a:r>
            <a:r>
              <a:rPr lang="en-US" sz="1600" spc="-5" dirty="0">
                <a:solidFill>
                  <a:schemeClr val="accent4">
                    <a:lumMod val="50000"/>
                  </a:schemeClr>
                </a:solidFill>
                <a:latin typeface="+mn-lt"/>
                <a:cs typeface="Times New Roman"/>
              </a:rPr>
              <a:t>Lot </a:t>
            </a:r>
            <a:r>
              <a:rPr lang="en-US" sz="1600" dirty="0">
                <a:solidFill>
                  <a:schemeClr val="accent4">
                    <a:lumMod val="50000"/>
                  </a:schemeClr>
                </a:solidFill>
                <a:latin typeface="+mn-lt"/>
                <a:cs typeface="Times New Roman"/>
              </a:rPr>
              <a:t>Of </a:t>
            </a:r>
            <a:r>
              <a:rPr lang="en-US" sz="1600" spc="-5" dirty="0">
                <a:solidFill>
                  <a:schemeClr val="accent4">
                    <a:lumMod val="50000"/>
                  </a:schemeClr>
                </a:solidFill>
                <a:latin typeface="+mn-lt"/>
                <a:cs typeface="Times New Roman"/>
              </a:rPr>
              <a:t>Leads Generated In The Initial Stage (Top) </a:t>
            </a:r>
            <a:r>
              <a:rPr lang="en-US" sz="1600" dirty="0">
                <a:solidFill>
                  <a:schemeClr val="accent4">
                    <a:lumMod val="50000"/>
                  </a:schemeClr>
                </a:solidFill>
                <a:latin typeface="+mn-lt"/>
                <a:cs typeface="Times New Roman"/>
              </a:rPr>
              <a:t>But </a:t>
            </a:r>
            <a:r>
              <a:rPr lang="en-US" sz="1600" spc="-5" dirty="0">
                <a:solidFill>
                  <a:schemeClr val="accent4">
                    <a:lumMod val="50000"/>
                  </a:schemeClr>
                </a:solidFill>
                <a:latin typeface="+mn-lt"/>
                <a:cs typeface="Times New Roman"/>
              </a:rPr>
              <a:t>Only </a:t>
            </a:r>
            <a:r>
              <a:rPr lang="en-US" sz="1600" dirty="0">
                <a:solidFill>
                  <a:schemeClr val="accent4">
                    <a:lumMod val="50000"/>
                  </a:schemeClr>
                </a:solidFill>
                <a:latin typeface="+mn-lt"/>
                <a:cs typeface="Times New Roman"/>
              </a:rPr>
              <a:t>A </a:t>
            </a:r>
            <a:r>
              <a:rPr lang="en-US" sz="1600" spc="-5" dirty="0">
                <a:solidFill>
                  <a:schemeClr val="accent4">
                    <a:lumMod val="50000"/>
                  </a:schemeClr>
                </a:solidFill>
                <a:latin typeface="+mn-lt"/>
                <a:cs typeface="Times New Roman"/>
              </a:rPr>
              <a:t>Few  </a:t>
            </a:r>
            <a:r>
              <a:rPr lang="en-US" sz="1600" dirty="0">
                <a:solidFill>
                  <a:schemeClr val="accent4">
                    <a:lumMod val="50000"/>
                  </a:schemeClr>
                </a:solidFill>
                <a:latin typeface="+mn-lt"/>
                <a:cs typeface="Times New Roman"/>
              </a:rPr>
              <a:t>Of </a:t>
            </a:r>
            <a:r>
              <a:rPr lang="en-US" sz="1600" spc="-5" dirty="0">
                <a:solidFill>
                  <a:schemeClr val="accent4">
                    <a:lumMod val="50000"/>
                  </a:schemeClr>
                </a:solidFill>
                <a:latin typeface="+mn-lt"/>
                <a:cs typeface="Times New Roman"/>
              </a:rPr>
              <a:t>Them Come </a:t>
            </a:r>
            <a:r>
              <a:rPr lang="en-US" sz="1600" dirty="0">
                <a:solidFill>
                  <a:schemeClr val="accent4">
                    <a:lumMod val="50000"/>
                  </a:schemeClr>
                </a:solidFill>
                <a:latin typeface="+mn-lt"/>
                <a:cs typeface="Times New Roman"/>
              </a:rPr>
              <a:t>Out </a:t>
            </a:r>
            <a:r>
              <a:rPr lang="en-US" sz="1600" spc="-5" dirty="0">
                <a:solidFill>
                  <a:schemeClr val="accent4">
                    <a:lumMod val="50000"/>
                  </a:schemeClr>
                </a:solidFill>
                <a:latin typeface="+mn-lt"/>
                <a:cs typeface="Times New Roman"/>
              </a:rPr>
              <a:t>As Paying Customers </a:t>
            </a:r>
            <a:r>
              <a:rPr lang="en-US" sz="1600" dirty="0">
                <a:solidFill>
                  <a:schemeClr val="accent4">
                    <a:lumMod val="50000"/>
                  </a:schemeClr>
                </a:solidFill>
                <a:latin typeface="+mn-lt"/>
                <a:cs typeface="Times New Roman"/>
              </a:rPr>
              <a:t>From </a:t>
            </a:r>
            <a:r>
              <a:rPr lang="en-US" sz="1600" spc="-5" dirty="0">
                <a:solidFill>
                  <a:schemeClr val="accent4">
                    <a:lumMod val="50000"/>
                  </a:schemeClr>
                </a:solidFill>
                <a:latin typeface="+mn-lt"/>
                <a:cs typeface="Times New Roman"/>
              </a:rPr>
              <a:t>The Bottom. </a:t>
            </a:r>
            <a:r>
              <a:rPr lang="en-US" sz="1600" dirty="0">
                <a:solidFill>
                  <a:schemeClr val="accent4">
                    <a:lumMod val="50000"/>
                  </a:schemeClr>
                </a:solidFill>
                <a:latin typeface="+mn-lt"/>
                <a:cs typeface="Times New Roman"/>
              </a:rPr>
              <a:t>In </a:t>
            </a:r>
            <a:r>
              <a:rPr lang="en-US" sz="1600" spc="-5" dirty="0">
                <a:solidFill>
                  <a:schemeClr val="accent4">
                    <a:lumMod val="50000"/>
                  </a:schemeClr>
                </a:solidFill>
                <a:latin typeface="+mn-lt"/>
                <a:cs typeface="Times New Roman"/>
              </a:rPr>
              <a:t>The Middle Stage, </a:t>
            </a:r>
            <a:r>
              <a:rPr lang="en-US" sz="1600" dirty="0">
                <a:solidFill>
                  <a:schemeClr val="accent4">
                    <a:lumMod val="50000"/>
                  </a:schemeClr>
                </a:solidFill>
                <a:latin typeface="+mn-lt"/>
                <a:cs typeface="Times New Roman"/>
              </a:rPr>
              <a:t>You </a:t>
            </a:r>
            <a:r>
              <a:rPr lang="en-US" sz="1600" spc="-5" dirty="0">
                <a:solidFill>
                  <a:schemeClr val="accent4">
                    <a:lumMod val="50000"/>
                  </a:schemeClr>
                </a:solidFill>
                <a:latin typeface="+mn-lt"/>
                <a:cs typeface="Times New Roman"/>
              </a:rPr>
              <a:t>Need  To Nurture The Potential Leads Well (I.E. Educating The Leads About The Product, Constantly  Communicating Etc. </a:t>
            </a:r>
            <a:r>
              <a:rPr lang="en-US" sz="1600" dirty="0">
                <a:solidFill>
                  <a:schemeClr val="accent4">
                    <a:lumMod val="50000"/>
                  </a:schemeClr>
                </a:solidFill>
                <a:latin typeface="+mn-lt"/>
                <a:cs typeface="Times New Roman"/>
              </a:rPr>
              <a:t>) </a:t>
            </a:r>
            <a:r>
              <a:rPr lang="en-US" sz="1600" spc="-5" dirty="0">
                <a:solidFill>
                  <a:schemeClr val="accent4">
                    <a:lumMod val="50000"/>
                  </a:schemeClr>
                </a:solidFill>
                <a:latin typeface="+mn-lt"/>
                <a:cs typeface="Times New Roman"/>
              </a:rPr>
              <a:t>In Order To Get </a:t>
            </a:r>
            <a:r>
              <a:rPr lang="en-US" sz="1600" dirty="0">
                <a:solidFill>
                  <a:schemeClr val="accent4">
                    <a:lumMod val="50000"/>
                  </a:schemeClr>
                </a:solidFill>
                <a:latin typeface="+mn-lt"/>
                <a:cs typeface="Times New Roman"/>
              </a:rPr>
              <a:t>A </a:t>
            </a:r>
            <a:r>
              <a:rPr lang="en-US" sz="1600" spc="-5" dirty="0">
                <a:solidFill>
                  <a:schemeClr val="accent4">
                    <a:lumMod val="50000"/>
                  </a:schemeClr>
                </a:solidFill>
                <a:latin typeface="+mn-lt"/>
                <a:cs typeface="Times New Roman"/>
              </a:rPr>
              <a:t>Higher Lead</a:t>
            </a:r>
            <a:r>
              <a:rPr lang="en-US" sz="1600" spc="30" dirty="0">
                <a:solidFill>
                  <a:schemeClr val="accent4">
                    <a:lumMod val="50000"/>
                  </a:schemeClr>
                </a:solidFill>
                <a:latin typeface="+mn-lt"/>
                <a:cs typeface="Times New Roman"/>
              </a:rPr>
              <a:t> </a:t>
            </a:r>
            <a:r>
              <a:rPr lang="en-US" sz="1600" spc="-5" dirty="0">
                <a:solidFill>
                  <a:schemeClr val="accent4">
                    <a:lumMod val="50000"/>
                  </a:schemeClr>
                </a:solidFill>
                <a:latin typeface="+mn-lt"/>
                <a:cs typeface="Times New Roman"/>
              </a:rPr>
              <a:t>Conversion.</a:t>
            </a:r>
            <a:br>
              <a:rPr lang="en-US" sz="1600" dirty="0">
                <a:solidFill>
                  <a:schemeClr val="accent4">
                    <a:lumMod val="50000"/>
                  </a:schemeClr>
                </a:solidFill>
                <a:latin typeface="+mn-lt"/>
                <a:cs typeface="Times New Roman"/>
              </a:rPr>
            </a:br>
            <a:br>
              <a:rPr lang="en-US" sz="1600" dirty="0">
                <a:solidFill>
                  <a:schemeClr val="accent4">
                    <a:lumMod val="50000"/>
                  </a:schemeClr>
                </a:solidFill>
                <a:latin typeface="+mn-lt"/>
                <a:cs typeface="Times New Roman"/>
              </a:rPr>
            </a:br>
            <a:r>
              <a:rPr lang="en-US" sz="1600" dirty="0">
                <a:solidFill>
                  <a:schemeClr val="accent4">
                    <a:lumMod val="50000"/>
                  </a:schemeClr>
                </a:solidFill>
                <a:latin typeface="+mn-lt"/>
                <a:cs typeface="Times New Roman"/>
              </a:rPr>
              <a:t>X </a:t>
            </a:r>
            <a:r>
              <a:rPr lang="en-US" sz="1600" spc="-5" dirty="0">
                <a:solidFill>
                  <a:schemeClr val="accent4">
                    <a:lumMod val="50000"/>
                  </a:schemeClr>
                </a:solidFill>
                <a:latin typeface="+mn-lt"/>
                <a:cs typeface="Times New Roman"/>
              </a:rPr>
              <a:t>Education Has Appointed Us</a:t>
            </a:r>
            <a:r>
              <a:rPr lang="en-US" sz="1600" dirty="0">
                <a:solidFill>
                  <a:schemeClr val="accent4">
                    <a:lumMod val="50000"/>
                  </a:schemeClr>
                </a:solidFill>
                <a:latin typeface="+mn-lt"/>
                <a:cs typeface="Times New Roman"/>
              </a:rPr>
              <a:t> </a:t>
            </a:r>
            <a:r>
              <a:rPr lang="en-US" sz="1600" spc="-5" dirty="0">
                <a:solidFill>
                  <a:schemeClr val="accent4">
                    <a:lumMod val="50000"/>
                  </a:schemeClr>
                </a:solidFill>
                <a:latin typeface="+mn-lt"/>
                <a:cs typeface="Times New Roman"/>
              </a:rPr>
              <a:t>To Help Them Select The Most Promising Leads, I.E. The  Leads That Are Most Likely To Convert Into Paying Customers. The Company Requires Us</a:t>
            </a:r>
            <a:r>
              <a:rPr lang="en-US" sz="1600" dirty="0">
                <a:solidFill>
                  <a:schemeClr val="accent4">
                    <a:lumMod val="50000"/>
                  </a:schemeClr>
                </a:solidFill>
                <a:latin typeface="+mn-lt"/>
                <a:cs typeface="Times New Roman"/>
              </a:rPr>
              <a:t> </a:t>
            </a:r>
            <a:r>
              <a:rPr lang="en-US" sz="1600" spc="-5" dirty="0">
                <a:solidFill>
                  <a:schemeClr val="accent4">
                    <a:lumMod val="50000"/>
                  </a:schemeClr>
                </a:solidFill>
                <a:latin typeface="+mn-lt"/>
                <a:cs typeface="Times New Roman"/>
              </a:rPr>
              <a:t>To Build </a:t>
            </a:r>
            <a:r>
              <a:rPr lang="en-US" sz="1600" dirty="0">
                <a:solidFill>
                  <a:schemeClr val="accent4">
                    <a:lumMod val="50000"/>
                  </a:schemeClr>
                </a:solidFill>
                <a:latin typeface="+mn-lt"/>
                <a:cs typeface="Times New Roman"/>
              </a:rPr>
              <a:t>A </a:t>
            </a:r>
            <a:r>
              <a:rPr lang="en-US" sz="1600" spc="-5" dirty="0">
                <a:solidFill>
                  <a:schemeClr val="accent4">
                    <a:lumMod val="50000"/>
                  </a:schemeClr>
                </a:solidFill>
                <a:latin typeface="+mn-lt"/>
                <a:cs typeface="Times New Roman"/>
              </a:rPr>
              <a:t>Model Wherein We</a:t>
            </a:r>
            <a:r>
              <a:rPr lang="en-US" sz="1600" dirty="0">
                <a:solidFill>
                  <a:schemeClr val="accent4">
                    <a:lumMod val="50000"/>
                  </a:schemeClr>
                </a:solidFill>
                <a:latin typeface="+mn-lt"/>
                <a:cs typeface="Times New Roman"/>
              </a:rPr>
              <a:t> </a:t>
            </a:r>
            <a:r>
              <a:rPr lang="en-US" sz="1600" spc="-5" dirty="0">
                <a:solidFill>
                  <a:schemeClr val="accent4">
                    <a:lumMod val="50000"/>
                  </a:schemeClr>
                </a:solidFill>
                <a:latin typeface="+mn-lt"/>
                <a:cs typeface="Times New Roman"/>
              </a:rPr>
              <a:t>Need To Assign </a:t>
            </a:r>
            <a:r>
              <a:rPr lang="en-US" sz="1600" dirty="0">
                <a:solidFill>
                  <a:schemeClr val="accent4">
                    <a:lumMod val="50000"/>
                  </a:schemeClr>
                </a:solidFill>
                <a:latin typeface="+mn-lt"/>
                <a:cs typeface="Times New Roman"/>
              </a:rPr>
              <a:t>A </a:t>
            </a:r>
            <a:r>
              <a:rPr lang="en-US" sz="1600" spc="-5" dirty="0">
                <a:solidFill>
                  <a:schemeClr val="accent4">
                    <a:lumMod val="50000"/>
                  </a:schemeClr>
                </a:solidFill>
                <a:latin typeface="+mn-lt"/>
                <a:cs typeface="Times New Roman"/>
              </a:rPr>
              <a:t>Lead Score To Each </a:t>
            </a:r>
            <a:r>
              <a:rPr lang="en-US" sz="1600" dirty="0">
                <a:solidFill>
                  <a:schemeClr val="accent4">
                    <a:lumMod val="50000"/>
                  </a:schemeClr>
                </a:solidFill>
                <a:latin typeface="+mn-lt"/>
                <a:cs typeface="Times New Roman"/>
              </a:rPr>
              <a:t>Of </a:t>
            </a:r>
            <a:r>
              <a:rPr lang="en-US" sz="1600" spc="-5" dirty="0">
                <a:solidFill>
                  <a:schemeClr val="accent4">
                    <a:lumMod val="50000"/>
                  </a:schemeClr>
                </a:solidFill>
                <a:latin typeface="+mn-lt"/>
                <a:cs typeface="Times New Roman"/>
              </a:rPr>
              <a:t>The Leads Such That  The Customers With Higher Lead Score Have </a:t>
            </a:r>
            <a:r>
              <a:rPr lang="en-US" sz="1600" dirty="0">
                <a:solidFill>
                  <a:schemeClr val="accent4">
                    <a:lumMod val="50000"/>
                  </a:schemeClr>
                </a:solidFill>
                <a:latin typeface="+mn-lt"/>
                <a:cs typeface="Times New Roman"/>
              </a:rPr>
              <a:t>A </a:t>
            </a:r>
            <a:r>
              <a:rPr lang="en-US" sz="1600" spc="-5" dirty="0">
                <a:solidFill>
                  <a:schemeClr val="accent4">
                    <a:lumMod val="50000"/>
                  </a:schemeClr>
                </a:solidFill>
                <a:latin typeface="+mn-lt"/>
                <a:cs typeface="Times New Roman"/>
              </a:rPr>
              <a:t>Higher Conversion Chance And The  Customers With Lower Lead Score Have </a:t>
            </a:r>
            <a:r>
              <a:rPr lang="en-US" sz="1600" dirty="0">
                <a:solidFill>
                  <a:schemeClr val="accent4">
                    <a:lumMod val="50000"/>
                  </a:schemeClr>
                </a:solidFill>
                <a:latin typeface="+mn-lt"/>
                <a:cs typeface="Times New Roman"/>
              </a:rPr>
              <a:t>A </a:t>
            </a:r>
            <a:r>
              <a:rPr lang="en-US" sz="1600" spc="-5" dirty="0">
                <a:solidFill>
                  <a:schemeClr val="accent4">
                    <a:lumMod val="50000"/>
                  </a:schemeClr>
                </a:solidFill>
                <a:latin typeface="+mn-lt"/>
                <a:cs typeface="Times New Roman"/>
              </a:rPr>
              <a:t>Lower Conversion Chance. The CEO, In  </a:t>
            </a:r>
            <a:r>
              <a:rPr lang="en-US" sz="1600" spc="-10" dirty="0">
                <a:solidFill>
                  <a:schemeClr val="accent4">
                    <a:lumMod val="50000"/>
                  </a:schemeClr>
                </a:solidFill>
                <a:latin typeface="+mn-lt"/>
                <a:cs typeface="Times New Roman"/>
              </a:rPr>
              <a:t>Particular, </a:t>
            </a:r>
            <a:r>
              <a:rPr lang="en-US" sz="1600" spc="-5" dirty="0">
                <a:solidFill>
                  <a:schemeClr val="accent4">
                    <a:lumMod val="50000"/>
                  </a:schemeClr>
                </a:solidFill>
                <a:latin typeface="+mn-lt"/>
                <a:cs typeface="Times New Roman"/>
              </a:rPr>
              <a:t>Has Given </a:t>
            </a:r>
            <a:r>
              <a:rPr lang="en-US" sz="1600" dirty="0">
                <a:solidFill>
                  <a:schemeClr val="accent4">
                    <a:lumMod val="50000"/>
                  </a:schemeClr>
                </a:solidFill>
                <a:latin typeface="+mn-lt"/>
                <a:cs typeface="Times New Roman"/>
              </a:rPr>
              <a:t>A </a:t>
            </a:r>
            <a:r>
              <a:rPr lang="en-US" sz="1600" spc="-5" dirty="0">
                <a:solidFill>
                  <a:schemeClr val="accent4">
                    <a:lumMod val="50000"/>
                  </a:schemeClr>
                </a:solidFill>
                <a:latin typeface="+mn-lt"/>
                <a:cs typeface="Times New Roman"/>
              </a:rPr>
              <a:t>Ballpark </a:t>
            </a:r>
            <a:r>
              <a:rPr lang="en-US" sz="1600" dirty="0">
                <a:solidFill>
                  <a:schemeClr val="accent4">
                    <a:lumMod val="50000"/>
                  </a:schemeClr>
                </a:solidFill>
                <a:latin typeface="+mn-lt"/>
                <a:cs typeface="Times New Roman"/>
              </a:rPr>
              <a:t>Of </a:t>
            </a:r>
            <a:r>
              <a:rPr lang="en-US" sz="1600" spc="-5" dirty="0">
                <a:solidFill>
                  <a:schemeClr val="accent4">
                    <a:lumMod val="50000"/>
                  </a:schemeClr>
                </a:solidFill>
                <a:latin typeface="+mn-lt"/>
                <a:cs typeface="Times New Roman"/>
              </a:rPr>
              <a:t>The </a:t>
            </a:r>
            <a:r>
              <a:rPr lang="en-US" sz="1600" spc="-10" dirty="0">
                <a:solidFill>
                  <a:schemeClr val="accent4">
                    <a:lumMod val="50000"/>
                  </a:schemeClr>
                </a:solidFill>
                <a:latin typeface="+mn-lt"/>
                <a:cs typeface="Times New Roman"/>
              </a:rPr>
              <a:t>Target </a:t>
            </a:r>
            <a:r>
              <a:rPr lang="en-US" sz="1600" spc="-5" dirty="0">
                <a:solidFill>
                  <a:schemeClr val="accent4">
                    <a:lumMod val="50000"/>
                  </a:schemeClr>
                </a:solidFill>
                <a:latin typeface="+mn-lt"/>
                <a:cs typeface="Times New Roman"/>
              </a:rPr>
              <a:t>Lead Conversion Rate To </a:t>
            </a:r>
            <a:r>
              <a:rPr lang="en-US" sz="1600" dirty="0">
                <a:solidFill>
                  <a:schemeClr val="accent4">
                    <a:lumMod val="50000"/>
                  </a:schemeClr>
                </a:solidFill>
                <a:latin typeface="+mn-lt"/>
                <a:cs typeface="Times New Roman"/>
              </a:rPr>
              <a:t>Be </a:t>
            </a:r>
            <a:r>
              <a:rPr lang="en-US" sz="1600" spc="-5" dirty="0">
                <a:solidFill>
                  <a:schemeClr val="accent4">
                    <a:lumMod val="50000"/>
                  </a:schemeClr>
                </a:solidFill>
                <a:latin typeface="+mn-lt"/>
                <a:cs typeface="Times New Roman"/>
              </a:rPr>
              <a:t>Around</a:t>
            </a:r>
            <a:r>
              <a:rPr lang="en-US" sz="1600" spc="65" dirty="0">
                <a:solidFill>
                  <a:schemeClr val="accent4">
                    <a:lumMod val="50000"/>
                  </a:schemeClr>
                </a:solidFill>
                <a:latin typeface="+mn-lt"/>
                <a:cs typeface="Times New Roman"/>
              </a:rPr>
              <a:t> </a:t>
            </a:r>
            <a:r>
              <a:rPr lang="en-US" sz="1600" dirty="0">
                <a:solidFill>
                  <a:schemeClr val="accent4">
                    <a:lumMod val="50000"/>
                  </a:schemeClr>
                </a:solidFill>
                <a:latin typeface="+mn-lt"/>
                <a:cs typeface="Times New Roman"/>
              </a:rPr>
              <a:t>80%.</a:t>
            </a:r>
            <a:br>
              <a:rPr lang="en-US" sz="1600" dirty="0">
                <a:solidFill>
                  <a:schemeClr val="accent4">
                    <a:lumMod val="50000"/>
                  </a:schemeClr>
                </a:solidFill>
                <a:latin typeface="+mn-lt"/>
                <a:cs typeface="Times New Roman"/>
              </a:rPr>
            </a:br>
            <a:endParaRPr lang="en-US" sz="1600" dirty="0">
              <a:solidFill>
                <a:schemeClr val="accent4">
                  <a:lumMod val="50000"/>
                </a:schemeClr>
              </a:solidFill>
              <a:latin typeface="+mn-lt"/>
              <a:cs typeface="Times New Roman"/>
            </a:endParaRPr>
          </a:p>
        </p:txBody>
      </p:sp>
      <p:graphicFrame>
        <p:nvGraphicFramePr>
          <p:cNvPr id="3" name="Diagram 2">
            <a:extLst>
              <a:ext uri="{FF2B5EF4-FFF2-40B4-BE49-F238E27FC236}">
                <a16:creationId xmlns:a16="http://schemas.microsoft.com/office/drawing/2014/main" id="{A4187A5C-CCD4-4B05-8D77-D680184EEA0B}"/>
              </a:ext>
            </a:extLst>
          </p:cNvPr>
          <p:cNvGraphicFramePr/>
          <p:nvPr>
            <p:extLst>
              <p:ext uri="{D42A27DB-BD31-4B8C-83A1-F6EECF244321}">
                <p14:modId xmlns:p14="http://schemas.microsoft.com/office/powerpoint/2010/main" val="728451022"/>
              </p:ext>
            </p:extLst>
          </p:nvPr>
        </p:nvGraphicFramePr>
        <p:xfrm>
          <a:off x="2805345" y="346229"/>
          <a:ext cx="563732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5302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6">
            <a:extLst>
              <a:ext uri="{FF2B5EF4-FFF2-40B4-BE49-F238E27FC236}">
                <a16:creationId xmlns:a16="http://schemas.microsoft.com/office/drawing/2014/main" id="{AEDB38AB-B67E-4A95-922B-1F9560461A38}"/>
              </a:ext>
            </a:extLst>
          </p:cNvPr>
          <p:cNvGrpSpPr/>
          <p:nvPr/>
        </p:nvGrpSpPr>
        <p:grpSpPr>
          <a:xfrm>
            <a:off x="2529991" y="426128"/>
            <a:ext cx="7838440" cy="6431871"/>
            <a:chOff x="2583256" y="1580355"/>
            <a:chExt cx="7838440" cy="8091805"/>
          </a:xfrm>
        </p:grpSpPr>
        <p:sp>
          <p:nvSpPr>
            <p:cNvPr id="3" name="object 7">
              <a:extLst>
                <a:ext uri="{FF2B5EF4-FFF2-40B4-BE49-F238E27FC236}">
                  <a16:creationId xmlns:a16="http://schemas.microsoft.com/office/drawing/2014/main" id="{A6C84A50-254C-4C53-A63B-BBBB5A1244DF}"/>
                </a:ext>
              </a:extLst>
            </p:cNvPr>
            <p:cNvSpPr/>
            <p:nvPr/>
          </p:nvSpPr>
          <p:spPr>
            <a:xfrm>
              <a:off x="2583256" y="1580355"/>
              <a:ext cx="7838274" cy="8091487"/>
            </a:xfrm>
            <a:prstGeom prst="rect">
              <a:avLst/>
            </a:prstGeom>
            <a:blipFill>
              <a:blip r:embed="rId2" cstate="print"/>
              <a:stretch>
                <a:fillRect/>
              </a:stretch>
            </a:blipFill>
          </p:spPr>
          <p:txBody>
            <a:bodyPr wrap="square" lIns="0" tIns="0" rIns="0" bIns="0" rtlCol="0"/>
            <a:lstStyle/>
            <a:p>
              <a:pPr algn="ctr"/>
              <a:endParaRPr/>
            </a:p>
          </p:txBody>
        </p:sp>
        <p:sp>
          <p:nvSpPr>
            <p:cNvPr id="4" name="object 8">
              <a:extLst>
                <a:ext uri="{FF2B5EF4-FFF2-40B4-BE49-F238E27FC236}">
                  <a16:creationId xmlns:a16="http://schemas.microsoft.com/office/drawing/2014/main" id="{6CC6A11A-6C86-4127-92CE-87D63EF2889C}"/>
                </a:ext>
              </a:extLst>
            </p:cNvPr>
            <p:cNvSpPr/>
            <p:nvPr/>
          </p:nvSpPr>
          <p:spPr>
            <a:xfrm>
              <a:off x="2653106" y="1624808"/>
              <a:ext cx="7698498" cy="7951889"/>
            </a:xfrm>
            <a:prstGeom prst="rect">
              <a:avLst/>
            </a:prstGeom>
            <a:blipFill>
              <a:blip r:embed="rId3" cstate="print"/>
              <a:stretch>
                <a:fillRect/>
              </a:stretch>
            </a:blipFill>
          </p:spPr>
          <p:txBody>
            <a:bodyPr wrap="square" lIns="0" tIns="0" rIns="0" bIns="0" rtlCol="0"/>
            <a:lstStyle/>
            <a:p>
              <a:pPr algn="ctr"/>
              <a:endParaRPr/>
            </a:p>
          </p:txBody>
        </p:sp>
        <p:sp>
          <p:nvSpPr>
            <p:cNvPr id="5" name="object 9">
              <a:extLst>
                <a:ext uri="{FF2B5EF4-FFF2-40B4-BE49-F238E27FC236}">
                  <a16:creationId xmlns:a16="http://schemas.microsoft.com/office/drawing/2014/main" id="{EB4468FE-26A7-401C-A4A7-D2E4AE157648}"/>
                </a:ext>
              </a:extLst>
            </p:cNvPr>
            <p:cNvSpPr/>
            <p:nvPr/>
          </p:nvSpPr>
          <p:spPr>
            <a:xfrm>
              <a:off x="2653106" y="1624812"/>
              <a:ext cx="7698740" cy="7952105"/>
            </a:xfrm>
            <a:custGeom>
              <a:avLst/>
              <a:gdLst/>
              <a:ahLst/>
              <a:cxnLst/>
              <a:rect l="l" t="t" r="r" b="b"/>
              <a:pathLst>
                <a:path w="7698740" h="7952105">
                  <a:moveTo>
                    <a:pt x="0" y="0"/>
                  </a:moveTo>
                  <a:lnTo>
                    <a:pt x="0" y="7951787"/>
                  </a:lnTo>
                  <a:lnTo>
                    <a:pt x="7698574" y="7951787"/>
                  </a:lnTo>
                  <a:lnTo>
                    <a:pt x="7698574" y="0"/>
                  </a:lnTo>
                  <a:lnTo>
                    <a:pt x="0" y="0"/>
                  </a:lnTo>
                  <a:close/>
                </a:path>
              </a:pathLst>
            </a:custGeom>
            <a:ln w="12700">
              <a:solidFill>
                <a:srgbClr val="000000"/>
              </a:solidFill>
            </a:ln>
          </p:spPr>
          <p:txBody>
            <a:bodyPr wrap="square" lIns="0" tIns="0" rIns="0" bIns="0" rtlCol="0"/>
            <a:lstStyle/>
            <a:p>
              <a:pPr algn="ctr"/>
              <a:endParaRPr/>
            </a:p>
          </p:txBody>
        </p:sp>
      </p:grpSp>
      <p:sp>
        <p:nvSpPr>
          <p:cNvPr id="6" name="TextBox 5">
            <a:extLst>
              <a:ext uri="{FF2B5EF4-FFF2-40B4-BE49-F238E27FC236}">
                <a16:creationId xmlns:a16="http://schemas.microsoft.com/office/drawing/2014/main" id="{9FDD2E48-5EC9-4CE1-A883-C7217478F999}"/>
              </a:ext>
            </a:extLst>
          </p:cNvPr>
          <p:cNvSpPr txBox="1"/>
          <p:nvPr/>
        </p:nvSpPr>
        <p:spPr>
          <a:xfrm>
            <a:off x="2599600" y="74462"/>
            <a:ext cx="7698740" cy="369332"/>
          </a:xfrm>
          <a:prstGeom prst="rect">
            <a:avLst/>
          </a:prstGeom>
          <a:noFill/>
        </p:spPr>
        <p:txBody>
          <a:bodyPr wrap="square" rtlCol="0">
            <a:spAutoFit/>
          </a:bodyPr>
          <a:lstStyle/>
          <a:p>
            <a:r>
              <a:rPr lang="en-IN" b="1" dirty="0"/>
              <a:t>The Summary Report is as follows:</a:t>
            </a:r>
          </a:p>
        </p:txBody>
      </p:sp>
    </p:spTree>
    <p:extLst>
      <p:ext uri="{BB962C8B-B14F-4D97-AF65-F5344CB8AC3E}">
        <p14:creationId xmlns:p14="http://schemas.microsoft.com/office/powerpoint/2010/main" val="1375669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099B0-CE87-455D-8509-FAE3EA87FD14}"/>
              </a:ext>
            </a:extLst>
          </p:cNvPr>
          <p:cNvSpPr>
            <a:spLocks noGrp="1"/>
          </p:cNvSpPr>
          <p:nvPr>
            <p:ph type="title"/>
          </p:nvPr>
        </p:nvSpPr>
        <p:spPr>
          <a:xfrm>
            <a:off x="461639" y="178905"/>
            <a:ext cx="11354540" cy="442743"/>
          </a:xfrm>
        </p:spPr>
        <p:txBody>
          <a:bodyPr>
            <a:noAutofit/>
          </a:bodyPr>
          <a:lstStyle/>
          <a:p>
            <a:r>
              <a:rPr lang="en-US" sz="1600" b="1" spc="-5" dirty="0">
                <a:latin typeface="Arial" panose="020B0604020202020204" pitchFamily="34" charset="0"/>
                <a:cs typeface="Arial" panose="020B0604020202020204" pitchFamily="34" charset="0"/>
              </a:rPr>
              <a:t>Dropping </a:t>
            </a:r>
            <a:r>
              <a:rPr lang="en-US" sz="1600" b="1" spc="-15" dirty="0" err="1">
                <a:latin typeface="Arial" panose="020B0604020202020204" pitchFamily="34" charset="0"/>
                <a:cs typeface="Arial" panose="020B0604020202020204" pitchFamily="34" charset="0"/>
              </a:rPr>
              <a:t>tags_invalid</a:t>
            </a:r>
            <a:r>
              <a:rPr lang="en-US" sz="1600" b="1" spc="-15" dirty="0">
                <a:latin typeface="Arial" panose="020B0604020202020204" pitchFamily="34" charset="0"/>
                <a:cs typeface="Arial" panose="020B0604020202020204" pitchFamily="34" charset="0"/>
              </a:rPr>
              <a:t> </a:t>
            </a:r>
            <a:r>
              <a:rPr lang="en-US" sz="1600" b="1" spc="-5" dirty="0">
                <a:latin typeface="Arial" panose="020B0604020202020204" pitchFamily="34" charset="0"/>
                <a:cs typeface="Arial" panose="020B0604020202020204" pitchFamily="34" charset="0"/>
              </a:rPr>
              <a:t>number </a:t>
            </a:r>
            <a:r>
              <a:rPr lang="en-US" sz="1600" b="1" dirty="0">
                <a:latin typeface="Arial" panose="020B0604020202020204" pitchFamily="34" charset="0"/>
                <a:cs typeface="Arial" panose="020B0604020202020204" pitchFamily="34" charset="0"/>
              </a:rPr>
              <a:t>and </a:t>
            </a:r>
            <a:r>
              <a:rPr lang="en-US" sz="1600" b="1" spc="-20" dirty="0" err="1">
                <a:latin typeface="Arial" panose="020B0604020202020204" pitchFamily="34" charset="0"/>
                <a:cs typeface="Arial" panose="020B0604020202020204" pitchFamily="34" charset="0"/>
              </a:rPr>
              <a:t>tags_wrong</a:t>
            </a:r>
            <a:r>
              <a:rPr lang="en-US" sz="1600" b="1" spc="-20" dirty="0">
                <a:latin typeface="Arial" panose="020B0604020202020204" pitchFamily="34" charset="0"/>
                <a:cs typeface="Arial" panose="020B0604020202020204" pitchFamily="34" charset="0"/>
              </a:rPr>
              <a:t> </a:t>
            </a:r>
            <a:r>
              <a:rPr lang="en-US" sz="1600" b="1" spc="-5" dirty="0">
                <a:latin typeface="Arial" panose="020B0604020202020204" pitchFamily="34" charset="0"/>
                <a:cs typeface="Arial" panose="020B0604020202020204" pitchFamily="34" charset="0"/>
              </a:rPr>
              <a:t>number given because </a:t>
            </a:r>
            <a:r>
              <a:rPr lang="en-US" sz="1600" b="1" dirty="0">
                <a:latin typeface="Arial" panose="020B0604020202020204" pitchFamily="34" charset="0"/>
                <a:cs typeface="Arial" panose="020B0604020202020204" pitchFamily="34" charset="0"/>
              </a:rPr>
              <a:t>of </a:t>
            </a:r>
            <a:r>
              <a:rPr lang="en-US" sz="1600" b="1" spc="-5" dirty="0">
                <a:latin typeface="Arial" panose="020B0604020202020204" pitchFamily="34" charset="0"/>
                <a:cs typeface="Arial" panose="020B0604020202020204" pitchFamily="34" charset="0"/>
              </a:rPr>
              <a:t>high p-value </a:t>
            </a:r>
            <a:r>
              <a:rPr lang="en-US" sz="1600" b="1" dirty="0">
                <a:latin typeface="Arial" panose="020B0604020202020204" pitchFamily="34" charset="0"/>
                <a:cs typeface="Arial" panose="020B0604020202020204" pitchFamily="34" charset="0"/>
              </a:rPr>
              <a:t>and </a:t>
            </a:r>
            <a:r>
              <a:rPr lang="en-US" sz="1600" b="1" spc="-10" dirty="0">
                <a:latin typeface="Arial" panose="020B0604020202020204" pitchFamily="34" charset="0"/>
                <a:cs typeface="Arial" panose="020B0604020202020204" pitchFamily="34" charset="0"/>
              </a:rPr>
              <a:t>rebuilding </a:t>
            </a:r>
            <a:r>
              <a:rPr lang="en-US" sz="1600" b="1" dirty="0">
                <a:latin typeface="Arial" panose="020B0604020202020204" pitchFamily="34" charset="0"/>
                <a:cs typeface="Arial" panose="020B0604020202020204" pitchFamily="34" charset="0"/>
              </a:rPr>
              <a:t>the</a:t>
            </a:r>
            <a:r>
              <a:rPr lang="en-US" sz="1600" b="1" spc="25" dirty="0">
                <a:latin typeface="Arial" panose="020B0604020202020204" pitchFamily="34" charset="0"/>
                <a:cs typeface="Arial" panose="020B0604020202020204" pitchFamily="34" charset="0"/>
              </a:rPr>
              <a:t> </a:t>
            </a:r>
            <a:r>
              <a:rPr lang="en-US" sz="1600" b="1" spc="-5" dirty="0">
                <a:latin typeface="Arial" panose="020B0604020202020204" pitchFamily="34" charset="0"/>
                <a:cs typeface="Arial" panose="020B0604020202020204" pitchFamily="34" charset="0"/>
              </a:rPr>
              <a:t>MODEL</a:t>
            </a:r>
            <a:br>
              <a:rPr lang="en-US" sz="1600" b="1" dirty="0">
                <a:latin typeface="Arial" panose="020B0604020202020204" pitchFamily="34" charset="0"/>
                <a:cs typeface="Arial" panose="020B0604020202020204" pitchFamily="34" charset="0"/>
              </a:rPr>
            </a:br>
            <a:endParaRPr lang="en-IN" sz="1600" b="1" dirty="0">
              <a:latin typeface="Arial" panose="020B0604020202020204" pitchFamily="34" charset="0"/>
              <a:cs typeface="Arial" panose="020B0604020202020204" pitchFamily="34" charset="0"/>
            </a:endParaRPr>
          </a:p>
        </p:txBody>
      </p:sp>
      <p:grpSp>
        <p:nvGrpSpPr>
          <p:cNvPr id="3" name="object 7">
            <a:extLst>
              <a:ext uri="{FF2B5EF4-FFF2-40B4-BE49-F238E27FC236}">
                <a16:creationId xmlns:a16="http://schemas.microsoft.com/office/drawing/2014/main" id="{ABC2E142-C429-4F03-A9FB-84E5175517B8}"/>
              </a:ext>
            </a:extLst>
          </p:cNvPr>
          <p:cNvGrpSpPr/>
          <p:nvPr/>
        </p:nvGrpSpPr>
        <p:grpSpPr>
          <a:xfrm>
            <a:off x="2443992" y="417250"/>
            <a:ext cx="7477125" cy="6476473"/>
            <a:chOff x="2621546" y="1580352"/>
            <a:chExt cx="7477125" cy="7757795"/>
          </a:xfrm>
        </p:grpSpPr>
        <p:sp>
          <p:nvSpPr>
            <p:cNvPr id="4" name="object 8">
              <a:extLst>
                <a:ext uri="{FF2B5EF4-FFF2-40B4-BE49-F238E27FC236}">
                  <a16:creationId xmlns:a16="http://schemas.microsoft.com/office/drawing/2014/main" id="{7FFEC75E-B605-48EE-B7F7-DEC78CB4BD59}"/>
                </a:ext>
              </a:extLst>
            </p:cNvPr>
            <p:cNvSpPr/>
            <p:nvPr/>
          </p:nvSpPr>
          <p:spPr>
            <a:xfrm>
              <a:off x="2621546" y="1580352"/>
              <a:ext cx="7476731" cy="7757718"/>
            </a:xfrm>
            <a:prstGeom prst="rect">
              <a:avLst/>
            </a:prstGeom>
            <a:blipFill>
              <a:blip r:embed="rId2" cstate="print"/>
              <a:stretch>
                <a:fillRect/>
              </a:stretch>
            </a:blipFill>
          </p:spPr>
          <p:txBody>
            <a:bodyPr wrap="square" lIns="0" tIns="0" rIns="0" bIns="0" rtlCol="0"/>
            <a:lstStyle/>
            <a:p>
              <a:endParaRPr/>
            </a:p>
          </p:txBody>
        </p:sp>
        <p:sp>
          <p:nvSpPr>
            <p:cNvPr id="5" name="object 9">
              <a:extLst>
                <a:ext uri="{FF2B5EF4-FFF2-40B4-BE49-F238E27FC236}">
                  <a16:creationId xmlns:a16="http://schemas.microsoft.com/office/drawing/2014/main" id="{A7271FE7-89E6-4688-8B4E-AD60873538D7}"/>
                </a:ext>
              </a:extLst>
            </p:cNvPr>
            <p:cNvSpPr/>
            <p:nvPr/>
          </p:nvSpPr>
          <p:spPr>
            <a:xfrm>
              <a:off x="2691396" y="1624807"/>
              <a:ext cx="7336980" cy="7617828"/>
            </a:xfrm>
            <a:prstGeom prst="rect">
              <a:avLst/>
            </a:prstGeom>
            <a:blipFill>
              <a:blip r:embed="rId3" cstate="print"/>
              <a:stretch>
                <a:fillRect/>
              </a:stretch>
            </a:blipFill>
          </p:spPr>
          <p:txBody>
            <a:bodyPr wrap="square" lIns="0" tIns="0" rIns="0" bIns="0" rtlCol="0"/>
            <a:lstStyle/>
            <a:p>
              <a:endParaRPr/>
            </a:p>
          </p:txBody>
        </p:sp>
        <p:sp>
          <p:nvSpPr>
            <p:cNvPr id="6" name="object 10">
              <a:extLst>
                <a:ext uri="{FF2B5EF4-FFF2-40B4-BE49-F238E27FC236}">
                  <a16:creationId xmlns:a16="http://schemas.microsoft.com/office/drawing/2014/main" id="{B97504B4-7190-4D68-9BE8-87C922F40873}"/>
                </a:ext>
              </a:extLst>
            </p:cNvPr>
            <p:cNvSpPr/>
            <p:nvPr/>
          </p:nvSpPr>
          <p:spPr>
            <a:xfrm>
              <a:off x="2691396" y="1624812"/>
              <a:ext cx="7337425" cy="7618095"/>
            </a:xfrm>
            <a:custGeom>
              <a:avLst/>
              <a:gdLst/>
              <a:ahLst/>
              <a:cxnLst/>
              <a:rect l="l" t="t" r="r" b="b"/>
              <a:pathLst>
                <a:path w="7337425" h="7618095">
                  <a:moveTo>
                    <a:pt x="0" y="0"/>
                  </a:moveTo>
                  <a:lnTo>
                    <a:pt x="0" y="7618018"/>
                  </a:lnTo>
                  <a:lnTo>
                    <a:pt x="7337031" y="7618018"/>
                  </a:lnTo>
                  <a:lnTo>
                    <a:pt x="7337031" y="0"/>
                  </a:lnTo>
                  <a:lnTo>
                    <a:pt x="0" y="0"/>
                  </a:lnTo>
                  <a:close/>
                </a:path>
              </a:pathLst>
            </a:custGeom>
            <a:ln w="12699">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05605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FD3824D-9E58-4E19-A8B3-7DDB8018AA6C}"/>
              </a:ext>
            </a:extLst>
          </p:cNvPr>
          <p:cNvGraphicFramePr/>
          <p:nvPr>
            <p:extLst>
              <p:ext uri="{D42A27DB-BD31-4B8C-83A1-F6EECF244321}">
                <p14:modId xmlns:p14="http://schemas.microsoft.com/office/powerpoint/2010/main" val="148222446"/>
              </p:ext>
            </p:extLst>
          </p:nvPr>
        </p:nvGraphicFramePr>
        <p:xfrm>
          <a:off x="3266984" y="443883"/>
          <a:ext cx="5051394"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72A65B4-5AA1-4797-9AD7-66A403ADFCE6}"/>
              </a:ext>
            </a:extLst>
          </p:cNvPr>
          <p:cNvSpPr txBox="1"/>
          <p:nvPr/>
        </p:nvSpPr>
        <p:spPr>
          <a:xfrm>
            <a:off x="985421" y="1136342"/>
            <a:ext cx="10724225" cy="1754326"/>
          </a:xfrm>
          <a:prstGeom prst="rect">
            <a:avLst/>
          </a:prstGeom>
          <a:noFill/>
        </p:spPr>
        <p:txBody>
          <a:bodyPr wrap="square" rtlCol="0">
            <a:spAutoFit/>
          </a:bodyPr>
          <a:lstStyle/>
          <a:p>
            <a:r>
              <a:rPr lang="en-US" b="1" dirty="0"/>
              <a:t>An ROC curve demonstrates several things:</a:t>
            </a:r>
          </a:p>
          <a:p>
            <a:pPr marL="285750" indent="-285750">
              <a:buFont typeface="Arial" panose="020B0604020202020204" pitchFamily="34" charset="0"/>
              <a:buChar char="•"/>
            </a:pPr>
            <a:r>
              <a:rPr lang="en-US" b="1" dirty="0"/>
              <a:t>It shows the tradeoff between sensitivity and specificity (any increase in sensitivity will be accompanied by a decrease in specificity).</a:t>
            </a:r>
          </a:p>
          <a:p>
            <a:pPr marL="285750" indent="-285750">
              <a:buFont typeface="Arial" panose="020B0604020202020204" pitchFamily="34" charset="0"/>
              <a:buChar char="•"/>
            </a:pPr>
            <a:r>
              <a:rPr lang="en-US" b="1" dirty="0"/>
              <a:t>The closer the curve follows the left-hand border and then the top border of the ROC space, the more accurate the test.</a:t>
            </a:r>
          </a:p>
          <a:p>
            <a:pPr marL="285750" indent="-285750">
              <a:buFont typeface="Arial" panose="020B0604020202020204" pitchFamily="34" charset="0"/>
              <a:buChar char="•"/>
            </a:pPr>
            <a:r>
              <a:rPr lang="en-US" b="1" dirty="0"/>
              <a:t>The closer the curve comes to the 45-degree diagonal of the ROC space, the less accurate the test</a:t>
            </a:r>
          </a:p>
        </p:txBody>
      </p:sp>
      <p:pic>
        <p:nvPicPr>
          <p:cNvPr id="1026" name="Picture 2">
            <a:extLst>
              <a:ext uri="{FF2B5EF4-FFF2-40B4-BE49-F238E27FC236}">
                <a16:creationId xmlns:a16="http://schemas.microsoft.com/office/drawing/2014/main" id="{7B30BB91-D740-4D25-BB1A-BCCB217BF23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4606" y="2890668"/>
            <a:ext cx="5051394" cy="3323701"/>
          </a:xfrm>
          <a:prstGeom prst="rect">
            <a:avLst/>
          </a:prstGeom>
          <a:solidFill>
            <a:schemeClr val="accent3">
              <a:lumMod val="20000"/>
              <a:lumOff val="80000"/>
            </a:schemeClr>
          </a:solidFill>
        </p:spPr>
      </p:pic>
      <p:sp>
        <p:nvSpPr>
          <p:cNvPr id="7" name="TextBox 6">
            <a:extLst>
              <a:ext uri="{FF2B5EF4-FFF2-40B4-BE49-F238E27FC236}">
                <a16:creationId xmlns:a16="http://schemas.microsoft.com/office/drawing/2014/main" id="{28F7BD21-D50A-4731-B5E6-F57D0358D3AE}"/>
              </a:ext>
            </a:extLst>
          </p:cNvPr>
          <p:cNvSpPr txBox="1"/>
          <p:nvPr/>
        </p:nvSpPr>
        <p:spPr>
          <a:xfrm>
            <a:off x="6578354" y="4518734"/>
            <a:ext cx="4474346" cy="369332"/>
          </a:xfrm>
          <a:prstGeom prst="rect">
            <a:avLst/>
          </a:prstGeom>
          <a:noFill/>
        </p:spPr>
        <p:txBody>
          <a:bodyPr wrap="square" rtlCol="0">
            <a:spAutoFit/>
          </a:bodyPr>
          <a:lstStyle/>
          <a:p>
            <a:r>
              <a:rPr lang="en-US" b="1" spc="85" dirty="0">
                <a:latin typeface="Arial"/>
                <a:cs typeface="Arial"/>
              </a:rPr>
              <a:t>95% </a:t>
            </a:r>
            <a:r>
              <a:rPr lang="en-US" b="1" dirty="0">
                <a:latin typeface="Arial"/>
                <a:cs typeface="Arial"/>
              </a:rPr>
              <a:t>of </a:t>
            </a:r>
            <a:r>
              <a:rPr lang="en-US" b="1" spc="15" dirty="0">
                <a:latin typeface="Arial"/>
                <a:cs typeface="Arial"/>
              </a:rPr>
              <a:t>the </a:t>
            </a:r>
            <a:r>
              <a:rPr lang="en-US" b="1" spc="20" dirty="0">
                <a:latin typeface="Arial"/>
                <a:cs typeface="Arial"/>
              </a:rPr>
              <a:t>area </a:t>
            </a:r>
            <a:r>
              <a:rPr lang="en-US" b="1" spc="-50" dirty="0">
                <a:latin typeface="Arial"/>
                <a:cs typeface="Arial"/>
              </a:rPr>
              <a:t>is </a:t>
            </a:r>
            <a:r>
              <a:rPr lang="en-US" b="1" spc="-5" dirty="0">
                <a:latin typeface="Arial"/>
                <a:cs typeface="Arial"/>
              </a:rPr>
              <a:t>covered </a:t>
            </a:r>
            <a:r>
              <a:rPr lang="en-US" b="1" spc="-45" dirty="0">
                <a:latin typeface="Arial"/>
                <a:cs typeface="Arial"/>
              </a:rPr>
              <a:t>by</a:t>
            </a:r>
            <a:r>
              <a:rPr lang="en-US" b="1" spc="-110" dirty="0">
                <a:latin typeface="Arial"/>
                <a:cs typeface="Arial"/>
              </a:rPr>
              <a:t> </a:t>
            </a:r>
            <a:r>
              <a:rPr lang="en-US" b="1" spc="15" dirty="0">
                <a:latin typeface="Arial"/>
                <a:cs typeface="Arial"/>
              </a:rPr>
              <a:t>the  ROC</a:t>
            </a:r>
            <a:endParaRPr lang="en-US" dirty="0">
              <a:latin typeface="Arial"/>
              <a:cs typeface="Arial"/>
            </a:endParaRPr>
          </a:p>
        </p:txBody>
      </p:sp>
    </p:spTree>
    <p:extLst>
      <p:ext uri="{BB962C8B-B14F-4D97-AF65-F5344CB8AC3E}">
        <p14:creationId xmlns:p14="http://schemas.microsoft.com/office/powerpoint/2010/main" val="3990621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C4A094-467B-4ACA-806C-B8B824E794FC}"/>
              </a:ext>
            </a:extLst>
          </p:cNvPr>
          <p:cNvSpPr txBox="1"/>
          <p:nvPr/>
        </p:nvSpPr>
        <p:spPr>
          <a:xfrm>
            <a:off x="2050742" y="563975"/>
            <a:ext cx="7723573" cy="830997"/>
          </a:xfrm>
          <a:prstGeom prst="rect">
            <a:avLst/>
          </a:prstGeom>
          <a:noFill/>
        </p:spPr>
        <p:txBody>
          <a:bodyPr wrap="square" rtlCol="0">
            <a:spAutoFit/>
          </a:bodyPr>
          <a:lstStyle/>
          <a:p>
            <a:pPr algn="ctr"/>
            <a:r>
              <a:rPr lang="en-US" sz="2400" b="1" spc="-5" dirty="0">
                <a:latin typeface="Arial" panose="020B0604020202020204" pitchFamily="34" charset="0"/>
                <a:cs typeface="Arial" panose="020B0604020202020204" pitchFamily="34" charset="0"/>
              </a:rPr>
              <a:t>Plotting </a:t>
            </a:r>
            <a:r>
              <a:rPr lang="en-US" sz="2400" b="1" spc="-25" dirty="0">
                <a:latin typeface="Arial" panose="020B0604020202020204" pitchFamily="34" charset="0"/>
                <a:cs typeface="Arial" panose="020B0604020202020204" pitchFamily="34" charset="0"/>
              </a:rPr>
              <a:t>accuracy, </a:t>
            </a:r>
            <a:r>
              <a:rPr lang="en-US" sz="2400" b="1" spc="-20" dirty="0">
                <a:latin typeface="Arial" panose="020B0604020202020204" pitchFamily="34" charset="0"/>
                <a:cs typeface="Arial" panose="020B0604020202020204" pitchFamily="34" charset="0"/>
              </a:rPr>
              <a:t>sensitivity, </a:t>
            </a:r>
            <a:r>
              <a:rPr lang="en-US" sz="2400" b="1" spc="-5" dirty="0">
                <a:latin typeface="Arial" panose="020B0604020202020204" pitchFamily="34" charset="0"/>
                <a:cs typeface="Arial" panose="020B0604020202020204" pitchFamily="34" charset="0"/>
              </a:rPr>
              <a:t>and specificity </a:t>
            </a:r>
            <a:r>
              <a:rPr lang="en-US" sz="2400" b="1" dirty="0">
                <a:latin typeface="Arial" panose="020B0604020202020204" pitchFamily="34" charset="0"/>
                <a:cs typeface="Arial" panose="020B0604020202020204" pitchFamily="34" charset="0"/>
              </a:rPr>
              <a:t>for </a:t>
            </a:r>
            <a:r>
              <a:rPr lang="en-US" sz="2400" b="1" spc="-5" dirty="0">
                <a:latin typeface="Arial" panose="020B0604020202020204" pitchFamily="34" charset="0"/>
                <a:cs typeface="Arial" panose="020B0604020202020204" pitchFamily="34" charset="0"/>
              </a:rPr>
              <a:t>various</a:t>
            </a:r>
            <a:r>
              <a:rPr lang="en-US" sz="2400" b="1" spc="90" dirty="0">
                <a:latin typeface="Arial" panose="020B0604020202020204" pitchFamily="34" charset="0"/>
                <a:cs typeface="Arial" panose="020B0604020202020204" pitchFamily="34" charset="0"/>
              </a:rPr>
              <a:t> </a:t>
            </a:r>
            <a:r>
              <a:rPr lang="en-US" sz="2400" b="1" spc="-5" dirty="0">
                <a:latin typeface="Arial" panose="020B0604020202020204" pitchFamily="34" charset="0"/>
                <a:cs typeface="Arial" panose="020B0604020202020204" pitchFamily="34" charset="0"/>
              </a:rPr>
              <a:t>probabilities</a:t>
            </a:r>
            <a:endParaRPr lang="en-IN" sz="2400" b="1"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75F3A88E-3C4D-4FA8-852E-376C4494BB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4222" y="1518082"/>
            <a:ext cx="6045693" cy="36514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99CA09-29BC-4A59-9D2A-C8ED43DCCE5C}"/>
              </a:ext>
            </a:extLst>
          </p:cNvPr>
          <p:cNvSpPr txBox="1"/>
          <p:nvPr/>
        </p:nvSpPr>
        <p:spPr>
          <a:xfrm>
            <a:off x="2343705" y="5318901"/>
            <a:ext cx="8043169" cy="646331"/>
          </a:xfrm>
          <a:prstGeom prst="rect">
            <a:avLst/>
          </a:prstGeom>
          <a:noFill/>
        </p:spPr>
        <p:txBody>
          <a:bodyPr wrap="square" rtlCol="0">
            <a:spAutoFit/>
          </a:bodyPr>
          <a:lstStyle/>
          <a:p>
            <a:r>
              <a:rPr lang="en-US" b="1" dirty="0"/>
              <a:t>From the curve above, 0.2 is the optimum point to take it as a cutoff probability.</a:t>
            </a:r>
          </a:p>
          <a:p>
            <a:endParaRPr lang="en-IN" b="1" dirty="0"/>
          </a:p>
        </p:txBody>
      </p:sp>
    </p:spTree>
    <p:extLst>
      <p:ext uri="{BB962C8B-B14F-4D97-AF65-F5344CB8AC3E}">
        <p14:creationId xmlns:p14="http://schemas.microsoft.com/office/powerpoint/2010/main" val="516048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72616" y="1248831"/>
            <a:ext cx="2218309" cy="318510"/>
          </a:xfrm>
          <a:prstGeom prst="rect">
            <a:avLst/>
          </a:prstGeom>
        </p:spPr>
        <p:txBody>
          <a:bodyPr vert="horz" wrap="square" lIns="0" tIns="10630" rIns="0" bIns="0" rtlCol="0">
            <a:spAutoFit/>
          </a:bodyPr>
          <a:lstStyle/>
          <a:p>
            <a:pPr marL="10630">
              <a:spcBef>
                <a:spcPts val="84"/>
              </a:spcBef>
            </a:pPr>
            <a:r>
              <a:rPr sz="2000" b="1" spc="-17" dirty="0">
                <a:latin typeface="Arial"/>
                <a:cs typeface="Arial"/>
              </a:rPr>
              <a:t>Confusion</a:t>
            </a:r>
            <a:r>
              <a:rPr sz="2000" b="1" spc="-54" dirty="0">
                <a:latin typeface="Arial"/>
                <a:cs typeface="Arial"/>
              </a:rPr>
              <a:t> </a:t>
            </a:r>
            <a:r>
              <a:rPr sz="2000" b="1" spc="21" dirty="0">
                <a:latin typeface="Arial"/>
                <a:cs typeface="Arial"/>
              </a:rPr>
              <a:t>Matrix</a:t>
            </a:r>
            <a:endParaRPr sz="2000" dirty="0">
              <a:latin typeface="Arial"/>
              <a:cs typeface="Arial"/>
            </a:endParaRPr>
          </a:p>
        </p:txBody>
      </p:sp>
      <p:graphicFrame>
        <p:nvGraphicFramePr>
          <p:cNvPr id="7" name="object 7"/>
          <p:cNvGraphicFramePr>
            <a:graphicFrameLocks noGrp="1"/>
          </p:cNvGraphicFramePr>
          <p:nvPr>
            <p:extLst>
              <p:ext uri="{D42A27DB-BD31-4B8C-83A1-F6EECF244321}">
                <p14:modId xmlns:p14="http://schemas.microsoft.com/office/powerpoint/2010/main" val="4004681953"/>
              </p:ext>
            </p:extLst>
          </p:nvPr>
        </p:nvGraphicFramePr>
        <p:xfrm>
          <a:off x="750094" y="1690959"/>
          <a:ext cx="4890493" cy="2336749"/>
        </p:xfrm>
        <a:graphic>
          <a:graphicData uri="http://schemas.openxmlformats.org/drawingml/2006/table">
            <a:tbl>
              <a:tblPr firstRow="1" bandRow="1">
                <a:tableStyleId>{2D5ABB26-0587-4C30-8999-92F81FD0307C}</a:tableStyleId>
              </a:tblPr>
              <a:tblGrid>
                <a:gridCol w="1982391">
                  <a:extLst>
                    <a:ext uri="{9D8B030D-6E8A-4147-A177-3AD203B41FA5}">
                      <a16:colId xmlns:a16="http://schemas.microsoft.com/office/drawing/2014/main" val="20000"/>
                    </a:ext>
                  </a:extLst>
                </a:gridCol>
                <a:gridCol w="1836539">
                  <a:extLst>
                    <a:ext uri="{9D8B030D-6E8A-4147-A177-3AD203B41FA5}">
                      <a16:colId xmlns:a16="http://schemas.microsoft.com/office/drawing/2014/main" val="20001"/>
                    </a:ext>
                  </a:extLst>
                </a:gridCol>
                <a:gridCol w="1071563">
                  <a:extLst>
                    <a:ext uri="{9D8B030D-6E8A-4147-A177-3AD203B41FA5}">
                      <a16:colId xmlns:a16="http://schemas.microsoft.com/office/drawing/2014/main" val="20002"/>
                    </a:ext>
                  </a:extLst>
                </a:gridCol>
              </a:tblGrid>
              <a:tr h="727530">
                <a:tc>
                  <a:txBody>
                    <a:bodyPr/>
                    <a:lstStyle/>
                    <a:p>
                      <a:pPr marL="1270" algn="ctr">
                        <a:lnSpc>
                          <a:spcPct val="100000"/>
                        </a:lnSpc>
                        <a:spcBef>
                          <a:spcPts val="400"/>
                        </a:spcBef>
                      </a:pPr>
                      <a:r>
                        <a:rPr sz="1400" spc="50" dirty="0">
                          <a:latin typeface="Arial"/>
                          <a:cs typeface="Arial"/>
                        </a:rPr>
                        <a:t>Predicted</a:t>
                      </a:r>
                      <a:r>
                        <a:rPr sz="1400" spc="-15" dirty="0">
                          <a:latin typeface="Arial"/>
                          <a:cs typeface="Arial"/>
                        </a:rPr>
                        <a:t> </a:t>
                      </a:r>
                      <a:r>
                        <a:rPr sz="1400" dirty="0">
                          <a:latin typeface="Symbol"/>
                          <a:cs typeface="Symbol"/>
                        </a:rPr>
                        <a:t></a:t>
                      </a:r>
                    </a:p>
                    <a:p>
                      <a:pPr algn="ctr">
                        <a:lnSpc>
                          <a:spcPct val="100000"/>
                        </a:lnSpc>
                        <a:spcBef>
                          <a:spcPts val="300"/>
                        </a:spcBef>
                      </a:pPr>
                      <a:r>
                        <a:rPr sz="1400" spc="45" dirty="0">
                          <a:latin typeface="Arial"/>
                          <a:cs typeface="Arial"/>
                        </a:rPr>
                        <a:t>Actual</a:t>
                      </a:r>
                      <a:r>
                        <a:rPr sz="1400" spc="-10" dirty="0">
                          <a:latin typeface="Arial"/>
                          <a:cs typeface="Arial"/>
                        </a:rPr>
                        <a:t> </a:t>
                      </a:r>
                      <a:r>
                        <a:rPr sz="1400" dirty="0">
                          <a:latin typeface="Symbol"/>
                          <a:cs typeface="Symbol"/>
                        </a:rPr>
                        <a:t></a:t>
                      </a:r>
                    </a:p>
                  </a:txBody>
                  <a:tcPr marL="0" marR="0" marT="357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40"/>
                        </a:spcBef>
                      </a:pPr>
                      <a:endParaRPr sz="1700">
                        <a:latin typeface="Times New Roman"/>
                        <a:cs typeface="Times New Roman"/>
                      </a:endParaRPr>
                    </a:p>
                    <a:p>
                      <a:pPr marL="374650">
                        <a:lnSpc>
                          <a:spcPct val="100000"/>
                        </a:lnSpc>
                      </a:pPr>
                      <a:r>
                        <a:rPr sz="1400" spc="60" dirty="0">
                          <a:latin typeface="Arial"/>
                          <a:cs typeface="Arial"/>
                        </a:rPr>
                        <a:t>Not</a:t>
                      </a:r>
                      <a:r>
                        <a:rPr sz="1400" spc="-15" dirty="0">
                          <a:latin typeface="Arial"/>
                          <a:cs typeface="Arial"/>
                        </a:rPr>
                        <a:t> </a:t>
                      </a:r>
                      <a:r>
                        <a:rPr sz="1400" spc="35" dirty="0">
                          <a:latin typeface="Arial"/>
                          <a:cs typeface="Arial"/>
                        </a:rPr>
                        <a:t>Churn</a:t>
                      </a:r>
                      <a:endParaRPr sz="1400">
                        <a:latin typeface="Arial"/>
                        <a:cs typeface="Arial"/>
                      </a:endParaRPr>
                    </a:p>
                  </a:txBody>
                  <a:tcPr marL="0" marR="0" marT="357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40"/>
                        </a:spcBef>
                      </a:pPr>
                      <a:endParaRPr sz="1700">
                        <a:latin typeface="Times New Roman"/>
                        <a:cs typeface="Times New Roman"/>
                      </a:endParaRPr>
                    </a:p>
                    <a:p>
                      <a:pPr marL="219075">
                        <a:lnSpc>
                          <a:spcPct val="100000"/>
                        </a:lnSpc>
                      </a:pPr>
                      <a:r>
                        <a:rPr sz="1400" spc="35" dirty="0">
                          <a:latin typeface="Arial"/>
                          <a:cs typeface="Arial"/>
                        </a:rPr>
                        <a:t>Churn</a:t>
                      </a:r>
                      <a:endParaRPr sz="1400">
                        <a:latin typeface="Arial"/>
                        <a:cs typeface="Arial"/>
                      </a:endParaRPr>
                    </a:p>
                  </a:txBody>
                  <a:tcPr marL="0" marR="0" marT="357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807065">
                <a:tc>
                  <a:txBody>
                    <a:bodyPr/>
                    <a:lstStyle/>
                    <a:p>
                      <a:pPr>
                        <a:lnSpc>
                          <a:spcPct val="100000"/>
                        </a:lnSpc>
                        <a:spcBef>
                          <a:spcPts val="20"/>
                        </a:spcBef>
                      </a:pPr>
                      <a:endParaRPr sz="1800">
                        <a:latin typeface="Times New Roman"/>
                        <a:cs typeface="Times New Roman"/>
                      </a:endParaRPr>
                    </a:p>
                    <a:p>
                      <a:pPr marL="3810" algn="ctr">
                        <a:lnSpc>
                          <a:spcPct val="100000"/>
                        </a:lnSpc>
                      </a:pPr>
                      <a:r>
                        <a:rPr sz="1400" spc="60" dirty="0">
                          <a:latin typeface="Arial"/>
                          <a:cs typeface="Arial"/>
                        </a:rPr>
                        <a:t>Not</a:t>
                      </a:r>
                      <a:r>
                        <a:rPr sz="1400" spc="-15" dirty="0">
                          <a:latin typeface="Arial"/>
                          <a:cs typeface="Arial"/>
                        </a:rPr>
                        <a:t> </a:t>
                      </a:r>
                      <a:r>
                        <a:rPr sz="1400" spc="35" dirty="0">
                          <a:latin typeface="Arial"/>
                          <a:cs typeface="Arial"/>
                        </a:rPr>
                        <a:t>Churn</a:t>
                      </a:r>
                      <a:endParaRPr sz="1400">
                        <a:latin typeface="Arial"/>
                        <a:cs typeface="Arial"/>
                      </a:endParaRPr>
                    </a:p>
                  </a:txBody>
                  <a:tcPr marL="0" marR="0" marT="178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0" marR="693420" algn="ctr">
                        <a:lnSpc>
                          <a:spcPct val="104200"/>
                        </a:lnSpc>
                        <a:spcBef>
                          <a:spcPts val="1550"/>
                        </a:spcBef>
                      </a:pPr>
                      <a:r>
                        <a:rPr sz="1400" dirty="0">
                          <a:latin typeface="Arial"/>
                          <a:cs typeface="Arial"/>
                        </a:rPr>
                        <a:t>3679  </a:t>
                      </a:r>
                      <a:r>
                        <a:rPr sz="1400" spc="-65" dirty="0">
                          <a:latin typeface="Arial"/>
                          <a:cs typeface="Arial"/>
                        </a:rPr>
                        <a:t>(TN)</a:t>
                      </a:r>
                      <a:endParaRPr sz="1400" dirty="0">
                        <a:latin typeface="Arial"/>
                        <a:cs typeface="Arial"/>
                      </a:endParaRPr>
                    </a:p>
                  </a:txBody>
                  <a:tcPr marL="0" marR="0" marT="138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46075" marR="327660" indent="12700">
                        <a:lnSpc>
                          <a:spcPct val="104200"/>
                        </a:lnSpc>
                        <a:spcBef>
                          <a:spcPts val="1550"/>
                        </a:spcBef>
                      </a:pPr>
                      <a:r>
                        <a:rPr sz="1400" spc="-5" dirty="0">
                          <a:latin typeface="Arial"/>
                          <a:cs typeface="Arial"/>
                        </a:rPr>
                        <a:t>226  </a:t>
                      </a:r>
                      <a:r>
                        <a:rPr sz="1400" dirty="0">
                          <a:latin typeface="Arial"/>
                          <a:cs typeface="Arial"/>
                        </a:rPr>
                        <a:t>(FP)</a:t>
                      </a:r>
                      <a:endParaRPr sz="1400">
                        <a:latin typeface="Arial"/>
                        <a:cs typeface="Arial"/>
                      </a:endParaRPr>
                    </a:p>
                  </a:txBody>
                  <a:tcPr marL="0" marR="0" marT="138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802154">
                <a:tc>
                  <a:txBody>
                    <a:bodyPr/>
                    <a:lstStyle/>
                    <a:p>
                      <a:pPr>
                        <a:lnSpc>
                          <a:spcPct val="100000"/>
                        </a:lnSpc>
                        <a:spcBef>
                          <a:spcPts val="20"/>
                        </a:spcBef>
                      </a:pPr>
                      <a:endParaRPr sz="1800" dirty="0">
                        <a:latin typeface="Times New Roman"/>
                        <a:cs typeface="Times New Roman"/>
                      </a:endParaRPr>
                    </a:p>
                    <a:p>
                      <a:pPr algn="ctr">
                        <a:lnSpc>
                          <a:spcPct val="100000"/>
                        </a:lnSpc>
                      </a:pPr>
                      <a:r>
                        <a:rPr sz="1400" spc="35" dirty="0">
                          <a:latin typeface="Arial"/>
                          <a:cs typeface="Arial"/>
                        </a:rPr>
                        <a:t>Churn</a:t>
                      </a:r>
                      <a:endParaRPr sz="1400" dirty="0">
                        <a:latin typeface="Arial"/>
                        <a:cs typeface="Arial"/>
                      </a:endParaRPr>
                    </a:p>
                  </a:txBody>
                  <a:tcPr marL="0" marR="0" marT="178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42950" marR="732790" indent="-1270" algn="ctr">
                        <a:lnSpc>
                          <a:spcPct val="104200"/>
                        </a:lnSpc>
                        <a:spcBef>
                          <a:spcPts val="1495"/>
                        </a:spcBef>
                      </a:pPr>
                      <a:r>
                        <a:rPr sz="1400" spc="-5" dirty="0">
                          <a:latin typeface="Arial"/>
                          <a:cs typeface="Arial"/>
                        </a:rPr>
                        <a:t>343  </a:t>
                      </a:r>
                      <a:r>
                        <a:rPr sz="1400" dirty="0">
                          <a:latin typeface="Arial"/>
                          <a:cs typeface="Arial"/>
                        </a:rPr>
                        <a:t>(FN)</a:t>
                      </a:r>
                      <a:endParaRPr sz="1400">
                        <a:latin typeface="Arial"/>
                        <a:cs typeface="Arial"/>
                      </a:endParaRPr>
                    </a:p>
                  </a:txBody>
                  <a:tcPr marL="0" marR="0" marT="1334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46075" marR="287020" indent="-63500">
                        <a:lnSpc>
                          <a:spcPct val="104200"/>
                        </a:lnSpc>
                        <a:spcBef>
                          <a:spcPts val="1495"/>
                        </a:spcBef>
                      </a:pPr>
                      <a:r>
                        <a:rPr sz="1400" dirty="0">
                          <a:latin typeface="Arial"/>
                          <a:cs typeface="Arial"/>
                        </a:rPr>
                        <a:t>2103  </a:t>
                      </a:r>
                      <a:r>
                        <a:rPr sz="1400" spc="-65" dirty="0">
                          <a:latin typeface="Arial"/>
                          <a:cs typeface="Arial"/>
                        </a:rPr>
                        <a:t>(TP)</a:t>
                      </a:r>
                      <a:endParaRPr sz="1400" dirty="0">
                        <a:latin typeface="Arial"/>
                        <a:cs typeface="Arial"/>
                      </a:endParaRPr>
                    </a:p>
                  </a:txBody>
                  <a:tcPr marL="0" marR="0" marT="1334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8" name="object 8"/>
          <p:cNvGraphicFramePr>
            <a:graphicFrameLocks noGrp="1"/>
          </p:cNvGraphicFramePr>
          <p:nvPr>
            <p:extLst>
              <p:ext uri="{D42A27DB-BD31-4B8C-83A1-F6EECF244321}">
                <p14:modId xmlns:p14="http://schemas.microsoft.com/office/powerpoint/2010/main" val="2895851221"/>
              </p:ext>
            </p:extLst>
          </p:nvPr>
        </p:nvGraphicFramePr>
        <p:xfrm>
          <a:off x="6756797" y="1972596"/>
          <a:ext cx="4685109" cy="1456404"/>
        </p:xfrm>
        <a:graphic>
          <a:graphicData uri="http://schemas.openxmlformats.org/drawingml/2006/table">
            <a:tbl>
              <a:tblPr firstRow="1" bandRow="1">
                <a:tableStyleId>{2D5ABB26-0587-4C30-8999-92F81FD0307C}</a:tableStyleId>
              </a:tblPr>
              <a:tblGrid>
                <a:gridCol w="912776">
                  <a:extLst>
                    <a:ext uri="{9D8B030D-6E8A-4147-A177-3AD203B41FA5}">
                      <a16:colId xmlns:a16="http://schemas.microsoft.com/office/drawing/2014/main" val="20000"/>
                    </a:ext>
                  </a:extLst>
                </a:gridCol>
                <a:gridCol w="3772333">
                  <a:extLst>
                    <a:ext uri="{9D8B030D-6E8A-4147-A177-3AD203B41FA5}">
                      <a16:colId xmlns:a16="http://schemas.microsoft.com/office/drawing/2014/main" val="20001"/>
                    </a:ext>
                  </a:extLst>
                </a:gridCol>
              </a:tblGrid>
              <a:tr h="364101">
                <a:tc>
                  <a:txBody>
                    <a:bodyPr/>
                    <a:lstStyle/>
                    <a:p>
                      <a:pPr marR="4445" algn="ctr">
                        <a:lnSpc>
                          <a:spcPct val="100000"/>
                        </a:lnSpc>
                        <a:spcBef>
                          <a:spcPts val="300"/>
                        </a:spcBef>
                      </a:pPr>
                      <a:r>
                        <a:rPr sz="1700" spc="-25" dirty="0">
                          <a:latin typeface="Arial"/>
                          <a:cs typeface="Arial"/>
                        </a:rPr>
                        <a:t>TP</a:t>
                      </a:r>
                      <a:endParaRPr sz="1700" dirty="0">
                        <a:latin typeface="Arial"/>
                        <a:cs typeface="Arial"/>
                      </a:endParaRPr>
                    </a:p>
                  </a:txBody>
                  <a:tcPr marL="0" marR="0" marT="267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625">
                        <a:lnSpc>
                          <a:spcPct val="100000"/>
                        </a:lnSpc>
                        <a:spcBef>
                          <a:spcPts val="300"/>
                        </a:spcBef>
                      </a:pPr>
                      <a:r>
                        <a:rPr sz="1700" spc="-45" dirty="0">
                          <a:latin typeface="Arial"/>
                          <a:cs typeface="Arial"/>
                        </a:rPr>
                        <a:t>True</a:t>
                      </a:r>
                      <a:r>
                        <a:rPr sz="1700" spc="-5" dirty="0">
                          <a:latin typeface="Arial"/>
                          <a:cs typeface="Arial"/>
                        </a:rPr>
                        <a:t> </a:t>
                      </a:r>
                      <a:r>
                        <a:rPr sz="1700" spc="45" dirty="0">
                          <a:latin typeface="Arial"/>
                          <a:cs typeface="Arial"/>
                        </a:rPr>
                        <a:t>Positives</a:t>
                      </a:r>
                      <a:endParaRPr sz="1700" dirty="0">
                        <a:latin typeface="Arial"/>
                        <a:cs typeface="Arial"/>
                      </a:endParaRPr>
                    </a:p>
                  </a:txBody>
                  <a:tcPr marL="0" marR="0" marT="267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64101">
                <a:tc>
                  <a:txBody>
                    <a:bodyPr/>
                    <a:lstStyle/>
                    <a:p>
                      <a:pPr marL="3810" algn="ctr">
                        <a:lnSpc>
                          <a:spcPct val="100000"/>
                        </a:lnSpc>
                        <a:spcBef>
                          <a:spcPts val="320"/>
                        </a:spcBef>
                      </a:pPr>
                      <a:r>
                        <a:rPr sz="1700" spc="-25" dirty="0">
                          <a:latin typeface="Arial"/>
                          <a:cs typeface="Arial"/>
                        </a:rPr>
                        <a:t>TN</a:t>
                      </a:r>
                      <a:endParaRPr sz="1700">
                        <a:latin typeface="Arial"/>
                        <a:cs typeface="Arial"/>
                      </a:endParaRPr>
                    </a:p>
                  </a:txBody>
                  <a:tcPr marL="0" marR="0" marT="285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625">
                        <a:lnSpc>
                          <a:spcPct val="100000"/>
                        </a:lnSpc>
                        <a:spcBef>
                          <a:spcPts val="320"/>
                        </a:spcBef>
                      </a:pPr>
                      <a:r>
                        <a:rPr sz="1700" spc="-45" dirty="0">
                          <a:latin typeface="Arial"/>
                          <a:cs typeface="Arial"/>
                        </a:rPr>
                        <a:t>True</a:t>
                      </a:r>
                      <a:r>
                        <a:rPr sz="1700" spc="-5" dirty="0">
                          <a:latin typeface="Arial"/>
                          <a:cs typeface="Arial"/>
                        </a:rPr>
                        <a:t> </a:t>
                      </a:r>
                      <a:r>
                        <a:rPr sz="1700" spc="35" dirty="0">
                          <a:latin typeface="Arial"/>
                          <a:cs typeface="Arial"/>
                        </a:rPr>
                        <a:t>Negatives</a:t>
                      </a:r>
                      <a:endParaRPr sz="1700" dirty="0">
                        <a:latin typeface="Arial"/>
                        <a:cs typeface="Arial"/>
                      </a:endParaRPr>
                    </a:p>
                  </a:txBody>
                  <a:tcPr marL="0" marR="0" marT="285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64103">
                <a:tc>
                  <a:txBody>
                    <a:bodyPr/>
                    <a:lstStyle/>
                    <a:p>
                      <a:pPr marL="3810" algn="ctr">
                        <a:lnSpc>
                          <a:spcPct val="100000"/>
                        </a:lnSpc>
                        <a:spcBef>
                          <a:spcPts val="345"/>
                        </a:spcBef>
                      </a:pPr>
                      <a:r>
                        <a:rPr sz="1700" spc="-25" dirty="0">
                          <a:latin typeface="Arial"/>
                          <a:cs typeface="Arial"/>
                        </a:rPr>
                        <a:t>FN</a:t>
                      </a:r>
                      <a:endParaRPr sz="1700" dirty="0">
                        <a:latin typeface="Arial"/>
                        <a:cs typeface="Arial"/>
                      </a:endParaRPr>
                    </a:p>
                  </a:txBody>
                  <a:tcPr marL="0" marR="0" marT="3080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625">
                        <a:lnSpc>
                          <a:spcPct val="100000"/>
                        </a:lnSpc>
                        <a:spcBef>
                          <a:spcPts val="345"/>
                        </a:spcBef>
                      </a:pPr>
                      <a:r>
                        <a:rPr sz="1700" spc="5" dirty="0">
                          <a:latin typeface="Arial"/>
                          <a:cs typeface="Arial"/>
                        </a:rPr>
                        <a:t>False</a:t>
                      </a:r>
                      <a:r>
                        <a:rPr sz="1700" spc="-5" dirty="0">
                          <a:latin typeface="Arial"/>
                          <a:cs typeface="Arial"/>
                        </a:rPr>
                        <a:t> </a:t>
                      </a:r>
                      <a:r>
                        <a:rPr sz="1700" spc="35" dirty="0">
                          <a:latin typeface="Arial"/>
                          <a:cs typeface="Arial"/>
                        </a:rPr>
                        <a:t>Negatives</a:t>
                      </a:r>
                      <a:endParaRPr sz="1700" dirty="0">
                        <a:latin typeface="Arial"/>
                        <a:cs typeface="Arial"/>
                      </a:endParaRPr>
                    </a:p>
                  </a:txBody>
                  <a:tcPr marL="0" marR="0" marT="3080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64099">
                <a:tc>
                  <a:txBody>
                    <a:bodyPr/>
                    <a:lstStyle/>
                    <a:p>
                      <a:pPr marR="4445" algn="ctr">
                        <a:lnSpc>
                          <a:spcPct val="100000"/>
                        </a:lnSpc>
                        <a:spcBef>
                          <a:spcPts val="365"/>
                        </a:spcBef>
                      </a:pPr>
                      <a:r>
                        <a:rPr sz="1700" spc="-25" dirty="0">
                          <a:latin typeface="Arial"/>
                          <a:cs typeface="Arial"/>
                        </a:rPr>
                        <a:t>FP</a:t>
                      </a:r>
                      <a:endParaRPr sz="1700">
                        <a:latin typeface="Arial"/>
                        <a:cs typeface="Arial"/>
                      </a:endParaRPr>
                    </a:p>
                  </a:txBody>
                  <a:tcPr marL="0" marR="0" marT="3259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625">
                        <a:lnSpc>
                          <a:spcPct val="100000"/>
                        </a:lnSpc>
                        <a:spcBef>
                          <a:spcPts val="365"/>
                        </a:spcBef>
                      </a:pPr>
                      <a:r>
                        <a:rPr sz="1700" spc="5" dirty="0">
                          <a:latin typeface="Arial"/>
                          <a:cs typeface="Arial"/>
                        </a:rPr>
                        <a:t>False</a:t>
                      </a:r>
                      <a:r>
                        <a:rPr sz="1700" spc="-5" dirty="0">
                          <a:latin typeface="Arial"/>
                          <a:cs typeface="Arial"/>
                        </a:rPr>
                        <a:t> </a:t>
                      </a:r>
                      <a:r>
                        <a:rPr sz="1700" spc="45" dirty="0">
                          <a:latin typeface="Arial"/>
                          <a:cs typeface="Arial"/>
                        </a:rPr>
                        <a:t>Positives</a:t>
                      </a:r>
                      <a:endParaRPr sz="1700" dirty="0">
                        <a:latin typeface="Arial"/>
                        <a:cs typeface="Arial"/>
                      </a:endParaRPr>
                    </a:p>
                  </a:txBody>
                  <a:tcPr marL="0" marR="0" marT="3259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13" name="object 13"/>
          <p:cNvSpPr txBox="1"/>
          <p:nvPr/>
        </p:nvSpPr>
        <p:spPr>
          <a:xfrm>
            <a:off x="750094" y="5643562"/>
            <a:ext cx="1031677" cy="272344"/>
          </a:xfrm>
          <a:prstGeom prst="rect">
            <a:avLst/>
          </a:prstGeom>
        </p:spPr>
        <p:txBody>
          <a:bodyPr vert="horz" wrap="square" lIns="0" tIns="10630" rIns="0" bIns="0" rtlCol="0">
            <a:spAutoFit/>
          </a:bodyPr>
          <a:lstStyle/>
          <a:p>
            <a:pPr>
              <a:spcBef>
                <a:spcPts val="84"/>
              </a:spcBef>
            </a:pPr>
            <a:r>
              <a:rPr sz="1700" spc="21" dirty="0">
                <a:solidFill>
                  <a:srgbClr val="FFFFFF"/>
                </a:solidFill>
                <a:latin typeface="Arial"/>
                <a:cs typeface="Arial"/>
              </a:rPr>
              <a:t>P</a:t>
            </a:r>
            <a:r>
              <a:rPr sz="1700" spc="-25" dirty="0">
                <a:solidFill>
                  <a:srgbClr val="FFFFFF"/>
                </a:solidFill>
                <a:latin typeface="Arial"/>
                <a:cs typeface="Arial"/>
              </a:rPr>
              <a:t>r</a:t>
            </a:r>
            <a:r>
              <a:rPr sz="1700" spc="38" dirty="0">
                <a:solidFill>
                  <a:srgbClr val="FFFFFF"/>
                </a:solidFill>
                <a:latin typeface="Arial"/>
                <a:cs typeface="Arial"/>
              </a:rPr>
              <a:t>ecision</a:t>
            </a:r>
            <a:endParaRPr sz="1700" dirty="0">
              <a:latin typeface="Arial"/>
              <a:cs typeface="Arial"/>
            </a:endParaRPr>
          </a:p>
        </p:txBody>
      </p:sp>
      <p:sp>
        <p:nvSpPr>
          <p:cNvPr id="14" name="object 14"/>
          <p:cNvSpPr txBox="1"/>
          <p:nvPr/>
        </p:nvSpPr>
        <p:spPr>
          <a:xfrm>
            <a:off x="2786063" y="5643562"/>
            <a:ext cx="634603" cy="272344"/>
          </a:xfrm>
          <a:prstGeom prst="rect">
            <a:avLst/>
          </a:prstGeom>
        </p:spPr>
        <p:txBody>
          <a:bodyPr vert="horz" wrap="square" lIns="0" tIns="10630" rIns="0" bIns="0" rtlCol="0">
            <a:spAutoFit/>
          </a:bodyPr>
          <a:lstStyle/>
          <a:p>
            <a:pPr>
              <a:spcBef>
                <a:spcPts val="84"/>
              </a:spcBef>
            </a:pPr>
            <a:r>
              <a:rPr sz="1700" spc="17" dirty="0">
                <a:solidFill>
                  <a:srgbClr val="FFFFFF"/>
                </a:solidFill>
                <a:latin typeface="Arial"/>
                <a:cs typeface="Arial"/>
              </a:rPr>
              <a:t>Reca</a:t>
            </a:r>
            <a:r>
              <a:rPr lang="en-US" sz="1700" spc="17" dirty="0">
                <a:solidFill>
                  <a:srgbClr val="FFFFFF"/>
                </a:solidFill>
                <a:latin typeface="Arial"/>
                <a:cs typeface="Arial"/>
              </a:rPr>
              <a:t>l</a:t>
            </a:r>
            <a:r>
              <a:rPr sz="1700" spc="17" dirty="0">
                <a:solidFill>
                  <a:srgbClr val="FFFFFF"/>
                </a:solidFill>
                <a:latin typeface="Arial"/>
                <a:cs typeface="Arial"/>
              </a:rPr>
              <a:t>l</a:t>
            </a:r>
            <a:endParaRPr sz="1700" dirty="0">
              <a:latin typeface="Arial"/>
              <a:cs typeface="Arial"/>
            </a:endParaRPr>
          </a:p>
        </p:txBody>
      </p:sp>
      <p:graphicFrame>
        <p:nvGraphicFramePr>
          <p:cNvPr id="3" name="Diagram 2">
            <a:extLst>
              <a:ext uri="{FF2B5EF4-FFF2-40B4-BE49-F238E27FC236}">
                <a16:creationId xmlns:a16="http://schemas.microsoft.com/office/drawing/2014/main" id="{58B3DCCF-0815-40A4-8790-8B26523D3166}"/>
              </a:ext>
            </a:extLst>
          </p:cNvPr>
          <p:cNvGraphicFramePr/>
          <p:nvPr>
            <p:extLst>
              <p:ext uri="{D42A27DB-BD31-4B8C-83A1-F6EECF244321}">
                <p14:modId xmlns:p14="http://schemas.microsoft.com/office/powerpoint/2010/main" val="1732881666"/>
              </p:ext>
            </p:extLst>
          </p:nvPr>
        </p:nvGraphicFramePr>
        <p:xfrm>
          <a:off x="3903650" y="582484"/>
          <a:ext cx="3793290" cy="521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4">
            <a:extLst>
              <a:ext uri="{FF2B5EF4-FFF2-40B4-BE49-F238E27FC236}">
                <a16:creationId xmlns:a16="http://schemas.microsoft.com/office/drawing/2014/main" id="{FE1C1774-6746-4F7E-9281-C6DAB4C581F0}"/>
              </a:ext>
            </a:extLst>
          </p:cNvPr>
          <p:cNvGraphicFramePr>
            <a:graphicFrameLocks noGrp="1"/>
          </p:cNvGraphicFramePr>
          <p:nvPr>
            <p:extLst>
              <p:ext uri="{D42A27DB-BD31-4B8C-83A1-F6EECF244321}">
                <p14:modId xmlns:p14="http://schemas.microsoft.com/office/powerpoint/2010/main" val="2263246246"/>
              </p:ext>
            </p:extLst>
          </p:nvPr>
        </p:nvGraphicFramePr>
        <p:xfrm>
          <a:off x="1846602" y="4796201"/>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52292116"/>
                    </a:ext>
                  </a:extLst>
                </a:gridCol>
                <a:gridCol w="1354667">
                  <a:extLst>
                    <a:ext uri="{9D8B030D-6E8A-4147-A177-3AD203B41FA5}">
                      <a16:colId xmlns:a16="http://schemas.microsoft.com/office/drawing/2014/main" val="758568142"/>
                    </a:ext>
                  </a:extLst>
                </a:gridCol>
                <a:gridCol w="1354667">
                  <a:extLst>
                    <a:ext uri="{9D8B030D-6E8A-4147-A177-3AD203B41FA5}">
                      <a16:colId xmlns:a16="http://schemas.microsoft.com/office/drawing/2014/main" val="1984989720"/>
                    </a:ext>
                  </a:extLst>
                </a:gridCol>
                <a:gridCol w="1354667">
                  <a:extLst>
                    <a:ext uri="{9D8B030D-6E8A-4147-A177-3AD203B41FA5}">
                      <a16:colId xmlns:a16="http://schemas.microsoft.com/office/drawing/2014/main" val="3158492682"/>
                    </a:ext>
                  </a:extLst>
                </a:gridCol>
                <a:gridCol w="1354667">
                  <a:extLst>
                    <a:ext uri="{9D8B030D-6E8A-4147-A177-3AD203B41FA5}">
                      <a16:colId xmlns:a16="http://schemas.microsoft.com/office/drawing/2014/main" val="2995058124"/>
                    </a:ext>
                  </a:extLst>
                </a:gridCol>
                <a:gridCol w="1354667">
                  <a:extLst>
                    <a:ext uri="{9D8B030D-6E8A-4147-A177-3AD203B41FA5}">
                      <a16:colId xmlns:a16="http://schemas.microsoft.com/office/drawing/2014/main" val="3905310353"/>
                    </a:ext>
                  </a:extLst>
                </a:gridCol>
              </a:tblGrid>
              <a:tr h="370840">
                <a:tc>
                  <a:txBody>
                    <a:bodyPr/>
                    <a:lstStyle/>
                    <a:p>
                      <a:r>
                        <a:rPr lang="en-IN" dirty="0"/>
                        <a:t>Accuracy</a:t>
                      </a:r>
                    </a:p>
                  </a:txBody>
                  <a:tcPr/>
                </a:tc>
                <a:tc>
                  <a:txBody>
                    <a:bodyPr/>
                    <a:lstStyle/>
                    <a:p>
                      <a:r>
                        <a:rPr lang="en-IN" dirty="0"/>
                        <a:t>Sensitivity</a:t>
                      </a:r>
                    </a:p>
                  </a:txBody>
                  <a:tcPr/>
                </a:tc>
                <a:tc>
                  <a:txBody>
                    <a:bodyPr/>
                    <a:lstStyle/>
                    <a:p>
                      <a:r>
                        <a:rPr lang="en-IN" dirty="0"/>
                        <a:t>Specificity</a:t>
                      </a:r>
                    </a:p>
                  </a:txBody>
                  <a:tcPr/>
                </a:tc>
                <a:tc>
                  <a:txBody>
                    <a:bodyPr/>
                    <a:lstStyle/>
                    <a:p>
                      <a:r>
                        <a:rPr lang="en-IN" dirty="0"/>
                        <a:t>Precision</a:t>
                      </a:r>
                    </a:p>
                  </a:txBody>
                  <a:tcPr/>
                </a:tc>
                <a:tc>
                  <a:txBody>
                    <a:bodyPr/>
                    <a:lstStyle/>
                    <a:p>
                      <a:r>
                        <a:rPr lang="en-IN" dirty="0"/>
                        <a:t>Recall</a:t>
                      </a:r>
                    </a:p>
                  </a:txBody>
                  <a:tcPr/>
                </a:tc>
                <a:tc>
                  <a:txBody>
                    <a:bodyPr/>
                    <a:lstStyle/>
                    <a:p>
                      <a:r>
                        <a:rPr lang="en-IN" dirty="0"/>
                        <a:t>F1 Score</a:t>
                      </a:r>
                    </a:p>
                  </a:txBody>
                  <a:tcPr/>
                </a:tc>
                <a:extLst>
                  <a:ext uri="{0D108BD9-81ED-4DB2-BD59-A6C34878D82A}">
                    <a16:rowId xmlns:a16="http://schemas.microsoft.com/office/drawing/2014/main" val="1771744995"/>
                  </a:ext>
                </a:extLst>
              </a:tr>
              <a:tr h="370840">
                <a:tc>
                  <a:txBody>
                    <a:bodyPr/>
                    <a:lstStyle/>
                    <a:p>
                      <a:r>
                        <a:rPr lang="en-IN" dirty="0"/>
                        <a:t>0.9104</a:t>
                      </a:r>
                    </a:p>
                  </a:txBody>
                  <a:tcPr/>
                </a:tc>
                <a:tc>
                  <a:txBody>
                    <a:bodyPr/>
                    <a:lstStyle/>
                    <a:p>
                      <a:r>
                        <a:rPr lang="en-IN" dirty="0"/>
                        <a:t>0.8597</a:t>
                      </a:r>
                    </a:p>
                  </a:txBody>
                  <a:tcPr/>
                </a:tc>
                <a:tc>
                  <a:txBody>
                    <a:bodyPr/>
                    <a:lstStyle/>
                    <a:p>
                      <a:r>
                        <a:rPr lang="en-IN" dirty="0"/>
                        <a:t>0.9421</a:t>
                      </a:r>
                    </a:p>
                  </a:txBody>
                  <a:tcPr/>
                </a:tc>
                <a:tc>
                  <a:txBody>
                    <a:bodyPr/>
                    <a:lstStyle/>
                    <a:p>
                      <a:r>
                        <a:rPr lang="en-IN" dirty="0"/>
                        <a:t>0.9029</a:t>
                      </a:r>
                    </a:p>
                  </a:txBody>
                  <a:tcPr/>
                </a:tc>
                <a:tc>
                  <a:txBody>
                    <a:bodyPr/>
                    <a:lstStyle/>
                    <a:p>
                      <a:r>
                        <a:rPr lang="en-IN" dirty="0"/>
                        <a:t>0.8597</a:t>
                      </a:r>
                    </a:p>
                  </a:txBody>
                  <a:tcPr/>
                </a:tc>
                <a:tc>
                  <a:txBody>
                    <a:bodyPr/>
                    <a:lstStyle/>
                    <a:p>
                      <a:r>
                        <a:rPr lang="en-IN" dirty="0"/>
                        <a:t>0.8808</a:t>
                      </a:r>
                    </a:p>
                  </a:txBody>
                  <a:tcPr/>
                </a:tc>
                <a:extLst>
                  <a:ext uri="{0D108BD9-81ED-4DB2-BD59-A6C34878D82A}">
                    <a16:rowId xmlns:a16="http://schemas.microsoft.com/office/drawing/2014/main" val="15743154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50093" y="1247475"/>
            <a:ext cx="2098697" cy="318510"/>
          </a:xfrm>
          <a:prstGeom prst="rect">
            <a:avLst/>
          </a:prstGeom>
        </p:spPr>
        <p:txBody>
          <a:bodyPr vert="horz" wrap="square" lIns="0" tIns="10630" rIns="0" bIns="0" rtlCol="0">
            <a:spAutoFit/>
          </a:bodyPr>
          <a:lstStyle/>
          <a:p>
            <a:pPr marL="10630">
              <a:spcBef>
                <a:spcPts val="84"/>
              </a:spcBef>
            </a:pPr>
            <a:r>
              <a:rPr sz="2000" b="1" spc="-17" dirty="0">
                <a:latin typeface="Arial"/>
                <a:cs typeface="Arial"/>
              </a:rPr>
              <a:t>Confusion</a:t>
            </a:r>
            <a:r>
              <a:rPr sz="2000" b="1" spc="-54" dirty="0">
                <a:latin typeface="Arial"/>
                <a:cs typeface="Arial"/>
              </a:rPr>
              <a:t> </a:t>
            </a:r>
            <a:r>
              <a:rPr sz="2000" b="1" spc="21" dirty="0">
                <a:latin typeface="Arial"/>
                <a:cs typeface="Arial"/>
              </a:rPr>
              <a:t>Matrix</a:t>
            </a:r>
            <a:endParaRPr sz="2000" dirty="0">
              <a:latin typeface="Arial"/>
              <a:cs typeface="Arial"/>
            </a:endParaRPr>
          </a:p>
        </p:txBody>
      </p:sp>
      <p:graphicFrame>
        <p:nvGraphicFramePr>
          <p:cNvPr id="7" name="object 7"/>
          <p:cNvGraphicFramePr>
            <a:graphicFrameLocks noGrp="1"/>
          </p:cNvGraphicFramePr>
          <p:nvPr>
            <p:extLst>
              <p:ext uri="{D42A27DB-BD31-4B8C-83A1-F6EECF244321}">
                <p14:modId xmlns:p14="http://schemas.microsoft.com/office/powerpoint/2010/main" val="1527186006"/>
              </p:ext>
            </p:extLst>
          </p:nvPr>
        </p:nvGraphicFramePr>
        <p:xfrm>
          <a:off x="750093" y="1709339"/>
          <a:ext cx="5084564" cy="2477271"/>
        </p:xfrm>
        <a:graphic>
          <a:graphicData uri="http://schemas.openxmlformats.org/drawingml/2006/table">
            <a:tbl>
              <a:tblPr firstRow="1" bandRow="1">
                <a:tableStyleId>{2D5ABB26-0587-4C30-8999-92F81FD0307C}</a:tableStyleId>
              </a:tblPr>
              <a:tblGrid>
                <a:gridCol w="2061059">
                  <a:extLst>
                    <a:ext uri="{9D8B030D-6E8A-4147-A177-3AD203B41FA5}">
                      <a16:colId xmlns:a16="http://schemas.microsoft.com/office/drawing/2014/main" val="20000"/>
                    </a:ext>
                  </a:extLst>
                </a:gridCol>
                <a:gridCol w="1909419">
                  <a:extLst>
                    <a:ext uri="{9D8B030D-6E8A-4147-A177-3AD203B41FA5}">
                      <a16:colId xmlns:a16="http://schemas.microsoft.com/office/drawing/2014/main" val="20001"/>
                    </a:ext>
                  </a:extLst>
                </a:gridCol>
                <a:gridCol w="1114086">
                  <a:extLst>
                    <a:ext uri="{9D8B030D-6E8A-4147-A177-3AD203B41FA5}">
                      <a16:colId xmlns:a16="http://schemas.microsoft.com/office/drawing/2014/main" val="20002"/>
                    </a:ext>
                  </a:extLst>
                </a:gridCol>
              </a:tblGrid>
              <a:tr h="621631">
                <a:tc>
                  <a:txBody>
                    <a:bodyPr/>
                    <a:lstStyle/>
                    <a:p>
                      <a:pPr marL="1270" algn="ctr">
                        <a:lnSpc>
                          <a:spcPct val="100000"/>
                        </a:lnSpc>
                        <a:spcBef>
                          <a:spcPts val="400"/>
                        </a:spcBef>
                      </a:pPr>
                      <a:r>
                        <a:rPr sz="1400" spc="50" dirty="0">
                          <a:latin typeface="Arial"/>
                          <a:cs typeface="Arial"/>
                        </a:rPr>
                        <a:t>Predicted</a:t>
                      </a:r>
                      <a:r>
                        <a:rPr sz="1400" spc="-15" dirty="0">
                          <a:latin typeface="Arial"/>
                          <a:cs typeface="Arial"/>
                        </a:rPr>
                        <a:t> </a:t>
                      </a:r>
                      <a:r>
                        <a:rPr sz="1400" dirty="0">
                          <a:latin typeface="Symbol"/>
                          <a:cs typeface="Symbol"/>
                        </a:rPr>
                        <a:t></a:t>
                      </a:r>
                    </a:p>
                    <a:p>
                      <a:pPr algn="ctr">
                        <a:lnSpc>
                          <a:spcPct val="100000"/>
                        </a:lnSpc>
                        <a:spcBef>
                          <a:spcPts val="300"/>
                        </a:spcBef>
                      </a:pPr>
                      <a:r>
                        <a:rPr sz="1400" spc="45" dirty="0">
                          <a:latin typeface="Arial"/>
                          <a:cs typeface="Arial"/>
                        </a:rPr>
                        <a:t>Actual</a:t>
                      </a:r>
                      <a:r>
                        <a:rPr sz="1400" spc="-10" dirty="0">
                          <a:latin typeface="Arial"/>
                          <a:cs typeface="Arial"/>
                        </a:rPr>
                        <a:t> </a:t>
                      </a:r>
                      <a:r>
                        <a:rPr sz="1400" dirty="0">
                          <a:latin typeface="Symbol"/>
                          <a:cs typeface="Symbol"/>
                        </a:rPr>
                        <a:t></a:t>
                      </a:r>
                    </a:p>
                  </a:txBody>
                  <a:tcPr marL="0" marR="0" marT="357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40"/>
                        </a:spcBef>
                      </a:pPr>
                      <a:endParaRPr sz="1700">
                        <a:latin typeface="Times New Roman"/>
                        <a:cs typeface="Times New Roman"/>
                      </a:endParaRPr>
                    </a:p>
                    <a:p>
                      <a:pPr marL="374650">
                        <a:lnSpc>
                          <a:spcPct val="100000"/>
                        </a:lnSpc>
                      </a:pPr>
                      <a:r>
                        <a:rPr sz="1400" spc="60" dirty="0">
                          <a:latin typeface="Arial"/>
                          <a:cs typeface="Arial"/>
                        </a:rPr>
                        <a:t>Not</a:t>
                      </a:r>
                      <a:r>
                        <a:rPr sz="1400" spc="-15" dirty="0">
                          <a:latin typeface="Arial"/>
                          <a:cs typeface="Arial"/>
                        </a:rPr>
                        <a:t> </a:t>
                      </a:r>
                      <a:r>
                        <a:rPr sz="1400" spc="35" dirty="0">
                          <a:latin typeface="Arial"/>
                          <a:cs typeface="Arial"/>
                        </a:rPr>
                        <a:t>Churn</a:t>
                      </a:r>
                      <a:endParaRPr sz="1400">
                        <a:latin typeface="Arial"/>
                        <a:cs typeface="Arial"/>
                      </a:endParaRPr>
                    </a:p>
                  </a:txBody>
                  <a:tcPr marL="0" marR="0" marT="357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40"/>
                        </a:spcBef>
                      </a:pPr>
                      <a:endParaRPr sz="1700">
                        <a:latin typeface="Times New Roman"/>
                        <a:cs typeface="Times New Roman"/>
                      </a:endParaRPr>
                    </a:p>
                    <a:p>
                      <a:pPr marL="219075">
                        <a:lnSpc>
                          <a:spcPct val="100000"/>
                        </a:lnSpc>
                      </a:pPr>
                      <a:r>
                        <a:rPr sz="1400" spc="35" dirty="0">
                          <a:latin typeface="Arial"/>
                          <a:cs typeface="Arial"/>
                        </a:rPr>
                        <a:t>Churn</a:t>
                      </a:r>
                      <a:endParaRPr sz="1400">
                        <a:latin typeface="Arial"/>
                        <a:cs typeface="Arial"/>
                      </a:endParaRPr>
                    </a:p>
                  </a:txBody>
                  <a:tcPr marL="0" marR="0" marT="357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930079">
                <a:tc>
                  <a:txBody>
                    <a:bodyPr/>
                    <a:lstStyle/>
                    <a:p>
                      <a:pPr>
                        <a:lnSpc>
                          <a:spcPct val="100000"/>
                        </a:lnSpc>
                        <a:spcBef>
                          <a:spcPts val="20"/>
                        </a:spcBef>
                      </a:pPr>
                      <a:endParaRPr sz="1800">
                        <a:latin typeface="Times New Roman"/>
                        <a:cs typeface="Times New Roman"/>
                      </a:endParaRPr>
                    </a:p>
                    <a:p>
                      <a:pPr marL="3810" algn="ctr">
                        <a:lnSpc>
                          <a:spcPct val="100000"/>
                        </a:lnSpc>
                      </a:pPr>
                      <a:r>
                        <a:rPr sz="1400" spc="60" dirty="0">
                          <a:latin typeface="Arial"/>
                          <a:cs typeface="Arial"/>
                        </a:rPr>
                        <a:t>Not</a:t>
                      </a:r>
                      <a:r>
                        <a:rPr sz="1400" spc="-15" dirty="0">
                          <a:latin typeface="Arial"/>
                          <a:cs typeface="Arial"/>
                        </a:rPr>
                        <a:t> </a:t>
                      </a:r>
                      <a:r>
                        <a:rPr sz="1400" spc="35" dirty="0">
                          <a:latin typeface="Arial"/>
                          <a:cs typeface="Arial"/>
                        </a:rPr>
                        <a:t>Churn</a:t>
                      </a:r>
                      <a:endParaRPr sz="1400">
                        <a:latin typeface="Arial"/>
                        <a:cs typeface="Arial"/>
                      </a:endParaRPr>
                    </a:p>
                  </a:txBody>
                  <a:tcPr marL="0" marR="0" marT="178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0" marR="693420" algn="ctr">
                        <a:lnSpc>
                          <a:spcPct val="104200"/>
                        </a:lnSpc>
                        <a:spcBef>
                          <a:spcPts val="1550"/>
                        </a:spcBef>
                      </a:pPr>
                      <a:r>
                        <a:rPr sz="1400" dirty="0">
                          <a:latin typeface="Arial"/>
                          <a:cs typeface="Arial"/>
                        </a:rPr>
                        <a:t>16</a:t>
                      </a:r>
                      <a:r>
                        <a:rPr lang="en-IN" sz="1400" dirty="0">
                          <a:latin typeface="Arial"/>
                          <a:cs typeface="Arial"/>
                        </a:rPr>
                        <a:t>3</a:t>
                      </a:r>
                      <a:r>
                        <a:rPr sz="1400" dirty="0">
                          <a:latin typeface="Arial"/>
                          <a:cs typeface="Arial"/>
                        </a:rPr>
                        <a:t>5  </a:t>
                      </a:r>
                      <a:r>
                        <a:rPr sz="1400" spc="-65" dirty="0">
                          <a:latin typeface="Arial"/>
                          <a:cs typeface="Arial"/>
                        </a:rPr>
                        <a:t>(T</a:t>
                      </a:r>
                      <a:r>
                        <a:rPr lang="en-US" sz="1400" spc="-65" dirty="0">
                          <a:latin typeface="Arial"/>
                          <a:cs typeface="Arial"/>
                        </a:rPr>
                        <a:t>N</a:t>
                      </a:r>
                      <a:r>
                        <a:rPr sz="1400" spc="-65" dirty="0">
                          <a:latin typeface="Arial"/>
                          <a:cs typeface="Arial"/>
                        </a:rPr>
                        <a:t>)</a:t>
                      </a:r>
                      <a:endParaRPr sz="1400" dirty="0">
                        <a:latin typeface="Arial"/>
                        <a:cs typeface="Arial"/>
                      </a:endParaRPr>
                    </a:p>
                  </a:txBody>
                  <a:tcPr marL="0" marR="0" marT="138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46075" marR="327660" indent="88900">
                        <a:lnSpc>
                          <a:spcPct val="104200"/>
                        </a:lnSpc>
                        <a:spcBef>
                          <a:spcPts val="1550"/>
                        </a:spcBef>
                      </a:pPr>
                      <a:r>
                        <a:rPr sz="1400" spc="-5" dirty="0">
                          <a:latin typeface="Arial"/>
                          <a:cs typeface="Arial"/>
                        </a:rPr>
                        <a:t>99  </a:t>
                      </a:r>
                      <a:r>
                        <a:rPr sz="1400" dirty="0">
                          <a:latin typeface="Arial"/>
                          <a:cs typeface="Arial"/>
                        </a:rPr>
                        <a:t>(FP)</a:t>
                      </a:r>
                    </a:p>
                  </a:txBody>
                  <a:tcPr marL="0" marR="0" marT="138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925561">
                <a:tc>
                  <a:txBody>
                    <a:bodyPr/>
                    <a:lstStyle/>
                    <a:p>
                      <a:pPr>
                        <a:lnSpc>
                          <a:spcPct val="100000"/>
                        </a:lnSpc>
                        <a:spcBef>
                          <a:spcPts val="20"/>
                        </a:spcBef>
                      </a:pPr>
                      <a:endParaRPr sz="1800">
                        <a:latin typeface="Times New Roman"/>
                        <a:cs typeface="Times New Roman"/>
                      </a:endParaRPr>
                    </a:p>
                    <a:p>
                      <a:pPr algn="ctr">
                        <a:lnSpc>
                          <a:spcPct val="100000"/>
                        </a:lnSpc>
                      </a:pPr>
                      <a:r>
                        <a:rPr sz="1400" spc="35" dirty="0">
                          <a:latin typeface="Arial"/>
                          <a:cs typeface="Arial"/>
                        </a:rPr>
                        <a:t>Churn</a:t>
                      </a:r>
                      <a:endParaRPr sz="1400">
                        <a:latin typeface="Arial"/>
                        <a:cs typeface="Arial"/>
                      </a:endParaRPr>
                    </a:p>
                  </a:txBody>
                  <a:tcPr marL="0" marR="0" marT="178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42950" marR="732790" indent="-1270" algn="ctr">
                        <a:lnSpc>
                          <a:spcPct val="104200"/>
                        </a:lnSpc>
                        <a:spcBef>
                          <a:spcPts val="1495"/>
                        </a:spcBef>
                      </a:pPr>
                      <a:r>
                        <a:rPr sz="1400" spc="-5" dirty="0">
                          <a:latin typeface="Arial"/>
                          <a:cs typeface="Arial"/>
                        </a:rPr>
                        <a:t>155  </a:t>
                      </a:r>
                      <a:r>
                        <a:rPr sz="1400" dirty="0">
                          <a:latin typeface="Arial"/>
                          <a:cs typeface="Arial"/>
                        </a:rPr>
                        <a:t>(FN)</a:t>
                      </a:r>
                    </a:p>
                  </a:txBody>
                  <a:tcPr marL="0" marR="0" marT="1334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46075" marR="327660" indent="12700">
                        <a:lnSpc>
                          <a:spcPct val="104200"/>
                        </a:lnSpc>
                        <a:spcBef>
                          <a:spcPts val="1495"/>
                        </a:spcBef>
                      </a:pPr>
                      <a:r>
                        <a:rPr sz="1400" spc="-5" dirty="0">
                          <a:latin typeface="Arial"/>
                          <a:cs typeface="Arial"/>
                        </a:rPr>
                        <a:t>834  </a:t>
                      </a:r>
                      <a:r>
                        <a:rPr sz="1400" dirty="0">
                          <a:latin typeface="Arial"/>
                          <a:cs typeface="Arial"/>
                        </a:rPr>
                        <a:t>(TP)</a:t>
                      </a:r>
                    </a:p>
                  </a:txBody>
                  <a:tcPr marL="0" marR="0" marT="1334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8" name="object 8"/>
          <p:cNvGraphicFramePr>
            <a:graphicFrameLocks noGrp="1"/>
          </p:cNvGraphicFramePr>
          <p:nvPr>
            <p:extLst>
              <p:ext uri="{D42A27DB-BD31-4B8C-83A1-F6EECF244321}">
                <p14:modId xmlns:p14="http://schemas.microsoft.com/office/powerpoint/2010/main" val="209276895"/>
              </p:ext>
            </p:extLst>
          </p:nvPr>
        </p:nvGraphicFramePr>
        <p:xfrm>
          <a:off x="6756797" y="2054205"/>
          <a:ext cx="4685110" cy="1456404"/>
        </p:xfrm>
        <a:graphic>
          <a:graphicData uri="http://schemas.openxmlformats.org/drawingml/2006/table">
            <a:tbl>
              <a:tblPr firstRow="1" bandRow="1">
                <a:tableStyleId>{2D5ABB26-0587-4C30-8999-92F81FD0307C}</a:tableStyleId>
              </a:tblPr>
              <a:tblGrid>
                <a:gridCol w="912776">
                  <a:extLst>
                    <a:ext uri="{9D8B030D-6E8A-4147-A177-3AD203B41FA5}">
                      <a16:colId xmlns:a16="http://schemas.microsoft.com/office/drawing/2014/main" val="20000"/>
                    </a:ext>
                  </a:extLst>
                </a:gridCol>
                <a:gridCol w="3772334">
                  <a:extLst>
                    <a:ext uri="{9D8B030D-6E8A-4147-A177-3AD203B41FA5}">
                      <a16:colId xmlns:a16="http://schemas.microsoft.com/office/drawing/2014/main" val="20001"/>
                    </a:ext>
                  </a:extLst>
                </a:gridCol>
              </a:tblGrid>
              <a:tr h="364101">
                <a:tc>
                  <a:txBody>
                    <a:bodyPr/>
                    <a:lstStyle/>
                    <a:p>
                      <a:pPr marR="4445" algn="ctr">
                        <a:lnSpc>
                          <a:spcPct val="100000"/>
                        </a:lnSpc>
                        <a:spcBef>
                          <a:spcPts val="300"/>
                        </a:spcBef>
                      </a:pPr>
                      <a:r>
                        <a:rPr sz="1700" spc="-25" dirty="0">
                          <a:latin typeface="Arial"/>
                          <a:cs typeface="Arial"/>
                        </a:rPr>
                        <a:t>TP</a:t>
                      </a:r>
                      <a:endParaRPr sz="1700" dirty="0">
                        <a:latin typeface="Arial"/>
                        <a:cs typeface="Arial"/>
                      </a:endParaRPr>
                    </a:p>
                  </a:txBody>
                  <a:tcPr marL="0" marR="0" marT="267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625">
                        <a:lnSpc>
                          <a:spcPct val="100000"/>
                        </a:lnSpc>
                        <a:spcBef>
                          <a:spcPts val="300"/>
                        </a:spcBef>
                      </a:pPr>
                      <a:r>
                        <a:rPr sz="1700" spc="-45" dirty="0">
                          <a:latin typeface="Arial"/>
                          <a:cs typeface="Arial"/>
                        </a:rPr>
                        <a:t>True</a:t>
                      </a:r>
                      <a:r>
                        <a:rPr sz="1700" spc="-5" dirty="0">
                          <a:latin typeface="Arial"/>
                          <a:cs typeface="Arial"/>
                        </a:rPr>
                        <a:t> </a:t>
                      </a:r>
                      <a:r>
                        <a:rPr sz="1700" spc="45" dirty="0">
                          <a:latin typeface="Arial"/>
                          <a:cs typeface="Arial"/>
                        </a:rPr>
                        <a:t>Positives</a:t>
                      </a:r>
                      <a:endParaRPr sz="1700">
                        <a:latin typeface="Arial"/>
                        <a:cs typeface="Arial"/>
                      </a:endParaRPr>
                    </a:p>
                  </a:txBody>
                  <a:tcPr marL="0" marR="0" marT="267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64101">
                <a:tc>
                  <a:txBody>
                    <a:bodyPr/>
                    <a:lstStyle/>
                    <a:p>
                      <a:pPr marL="3810" algn="ctr">
                        <a:lnSpc>
                          <a:spcPct val="100000"/>
                        </a:lnSpc>
                        <a:spcBef>
                          <a:spcPts val="320"/>
                        </a:spcBef>
                      </a:pPr>
                      <a:r>
                        <a:rPr sz="1700" spc="-25" dirty="0">
                          <a:latin typeface="Arial"/>
                          <a:cs typeface="Arial"/>
                        </a:rPr>
                        <a:t>TN</a:t>
                      </a:r>
                      <a:endParaRPr sz="1700">
                        <a:latin typeface="Arial"/>
                        <a:cs typeface="Arial"/>
                      </a:endParaRPr>
                    </a:p>
                  </a:txBody>
                  <a:tcPr marL="0" marR="0" marT="285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625">
                        <a:lnSpc>
                          <a:spcPct val="100000"/>
                        </a:lnSpc>
                        <a:spcBef>
                          <a:spcPts val="320"/>
                        </a:spcBef>
                      </a:pPr>
                      <a:r>
                        <a:rPr sz="1700" spc="-45" dirty="0">
                          <a:latin typeface="Arial"/>
                          <a:cs typeface="Arial"/>
                        </a:rPr>
                        <a:t>True</a:t>
                      </a:r>
                      <a:r>
                        <a:rPr sz="1700" spc="-5" dirty="0">
                          <a:latin typeface="Arial"/>
                          <a:cs typeface="Arial"/>
                        </a:rPr>
                        <a:t> </a:t>
                      </a:r>
                      <a:r>
                        <a:rPr sz="1700" spc="35" dirty="0">
                          <a:latin typeface="Arial"/>
                          <a:cs typeface="Arial"/>
                        </a:rPr>
                        <a:t>Negatives</a:t>
                      </a:r>
                      <a:endParaRPr sz="1700" dirty="0">
                        <a:latin typeface="Arial"/>
                        <a:cs typeface="Arial"/>
                      </a:endParaRPr>
                    </a:p>
                  </a:txBody>
                  <a:tcPr marL="0" marR="0" marT="285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64103">
                <a:tc>
                  <a:txBody>
                    <a:bodyPr/>
                    <a:lstStyle/>
                    <a:p>
                      <a:pPr marL="3810" algn="ctr">
                        <a:lnSpc>
                          <a:spcPct val="100000"/>
                        </a:lnSpc>
                        <a:spcBef>
                          <a:spcPts val="345"/>
                        </a:spcBef>
                      </a:pPr>
                      <a:r>
                        <a:rPr sz="1700" spc="-25" dirty="0">
                          <a:latin typeface="Arial"/>
                          <a:cs typeface="Arial"/>
                        </a:rPr>
                        <a:t>FN</a:t>
                      </a:r>
                      <a:endParaRPr sz="1700">
                        <a:latin typeface="Arial"/>
                        <a:cs typeface="Arial"/>
                      </a:endParaRPr>
                    </a:p>
                  </a:txBody>
                  <a:tcPr marL="0" marR="0" marT="3080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625">
                        <a:lnSpc>
                          <a:spcPct val="100000"/>
                        </a:lnSpc>
                        <a:spcBef>
                          <a:spcPts val="345"/>
                        </a:spcBef>
                      </a:pPr>
                      <a:r>
                        <a:rPr sz="1700" spc="5" dirty="0">
                          <a:latin typeface="Arial"/>
                          <a:cs typeface="Arial"/>
                        </a:rPr>
                        <a:t>False</a:t>
                      </a:r>
                      <a:r>
                        <a:rPr sz="1700" spc="-5" dirty="0">
                          <a:latin typeface="Arial"/>
                          <a:cs typeface="Arial"/>
                        </a:rPr>
                        <a:t> </a:t>
                      </a:r>
                      <a:r>
                        <a:rPr sz="1700" spc="35" dirty="0">
                          <a:latin typeface="Arial"/>
                          <a:cs typeface="Arial"/>
                        </a:rPr>
                        <a:t>Negatives</a:t>
                      </a:r>
                      <a:endParaRPr sz="1700">
                        <a:latin typeface="Arial"/>
                        <a:cs typeface="Arial"/>
                      </a:endParaRPr>
                    </a:p>
                  </a:txBody>
                  <a:tcPr marL="0" marR="0" marT="3080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64099">
                <a:tc>
                  <a:txBody>
                    <a:bodyPr/>
                    <a:lstStyle/>
                    <a:p>
                      <a:pPr marR="4445" algn="ctr">
                        <a:lnSpc>
                          <a:spcPct val="100000"/>
                        </a:lnSpc>
                        <a:spcBef>
                          <a:spcPts val="365"/>
                        </a:spcBef>
                      </a:pPr>
                      <a:r>
                        <a:rPr sz="1700" spc="-25" dirty="0">
                          <a:latin typeface="Arial"/>
                          <a:cs typeface="Arial"/>
                        </a:rPr>
                        <a:t>FP</a:t>
                      </a:r>
                      <a:endParaRPr sz="1700">
                        <a:latin typeface="Arial"/>
                        <a:cs typeface="Arial"/>
                      </a:endParaRPr>
                    </a:p>
                  </a:txBody>
                  <a:tcPr marL="0" marR="0" marT="3259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625">
                        <a:lnSpc>
                          <a:spcPct val="100000"/>
                        </a:lnSpc>
                        <a:spcBef>
                          <a:spcPts val="365"/>
                        </a:spcBef>
                      </a:pPr>
                      <a:r>
                        <a:rPr sz="1700" spc="5" dirty="0">
                          <a:latin typeface="Arial"/>
                          <a:cs typeface="Arial"/>
                        </a:rPr>
                        <a:t>False</a:t>
                      </a:r>
                      <a:r>
                        <a:rPr sz="1700" spc="-5" dirty="0">
                          <a:latin typeface="Arial"/>
                          <a:cs typeface="Arial"/>
                        </a:rPr>
                        <a:t> </a:t>
                      </a:r>
                      <a:r>
                        <a:rPr sz="1700" spc="45" dirty="0">
                          <a:latin typeface="Arial"/>
                          <a:cs typeface="Arial"/>
                        </a:rPr>
                        <a:t>Positives</a:t>
                      </a:r>
                      <a:endParaRPr sz="1700" dirty="0">
                        <a:latin typeface="Arial"/>
                        <a:cs typeface="Arial"/>
                      </a:endParaRPr>
                    </a:p>
                  </a:txBody>
                  <a:tcPr marL="0" marR="0" marT="3259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13" name="object 13"/>
          <p:cNvSpPr txBox="1"/>
          <p:nvPr/>
        </p:nvSpPr>
        <p:spPr>
          <a:xfrm>
            <a:off x="342899" y="4738049"/>
            <a:ext cx="7697391" cy="1875898"/>
          </a:xfrm>
          <a:prstGeom prst="rect">
            <a:avLst/>
          </a:prstGeom>
        </p:spPr>
        <p:txBody>
          <a:bodyPr vert="horz" wrap="square" lIns="0" tIns="0" rIns="0" bIns="0" rtlCol="0">
            <a:spAutoFit/>
          </a:bodyPr>
          <a:lstStyle/>
          <a:p>
            <a:pPr marL="10630" marR="4252">
              <a:lnSpc>
                <a:spcPct val="104200"/>
              </a:lnSpc>
            </a:pPr>
            <a:r>
              <a:rPr lang="en-US" sz="1600" b="1" spc="59" dirty="0">
                <a:latin typeface="Arial"/>
                <a:cs typeface="Arial"/>
              </a:rPr>
              <a:t>	</a:t>
            </a:r>
          </a:p>
          <a:p>
            <a:pPr marL="10630" marR="4252">
              <a:lnSpc>
                <a:spcPct val="104200"/>
              </a:lnSpc>
            </a:pPr>
            <a:endParaRPr lang="en-US" sz="1600" b="1" spc="59" dirty="0">
              <a:latin typeface="Arial"/>
              <a:cs typeface="Arial"/>
            </a:endParaRPr>
          </a:p>
          <a:p>
            <a:pPr marL="10630" marR="4252">
              <a:lnSpc>
                <a:spcPct val="104200"/>
              </a:lnSpc>
            </a:pPr>
            <a:r>
              <a:rPr lang="en-US" sz="1600" b="1" spc="59" dirty="0">
                <a:latin typeface="Arial"/>
                <a:cs typeface="Arial"/>
              </a:rPr>
              <a:t>	</a:t>
            </a:r>
            <a:r>
              <a:rPr sz="1600" b="1" spc="59" dirty="0">
                <a:latin typeface="Arial"/>
                <a:cs typeface="Arial"/>
              </a:rPr>
              <a:t>8</a:t>
            </a:r>
            <a:r>
              <a:rPr lang="en-US" sz="1600" b="1" spc="59" dirty="0">
                <a:latin typeface="Arial"/>
                <a:cs typeface="Arial"/>
              </a:rPr>
              <a:t>4</a:t>
            </a:r>
            <a:r>
              <a:rPr sz="1600" b="1" spc="59" dirty="0">
                <a:latin typeface="Arial"/>
                <a:cs typeface="Arial"/>
              </a:rPr>
              <a:t>% </a:t>
            </a:r>
            <a:r>
              <a:rPr sz="1600" b="1" dirty="0">
                <a:latin typeface="Arial"/>
                <a:cs typeface="Arial"/>
              </a:rPr>
              <a:t>of </a:t>
            </a:r>
            <a:r>
              <a:rPr sz="1600" b="1" spc="8" dirty="0">
                <a:latin typeface="Arial"/>
                <a:cs typeface="Arial"/>
              </a:rPr>
              <a:t>the </a:t>
            </a:r>
            <a:r>
              <a:rPr sz="1600" b="1" spc="-17" dirty="0">
                <a:latin typeface="Arial"/>
                <a:cs typeface="Arial"/>
              </a:rPr>
              <a:t>values </a:t>
            </a:r>
            <a:r>
              <a:rPr sz="1600" b="1" spc="-4" dirty="0">
                <a:latin typeface="Arial"/>
                <a:cs typeface="Arial"/>
              </a:rPr>
              <a:t>(actual converted) </a:t>
            </a:r>
            <a:r>
              <a:rPr sz="1600" b="1" spc="8" dirty="0">
                <a:latin typeface="Arial"/>
                <a:cs typeface="Arial"/>
              </a:rPr>
              <a:t>are </a:t>
            </a:r>
            <a:r>
              <a:rPr sz="1600" b="1" spc="4" dirty="0">
                <a:latin typeface="Arial"/>
                <a:cs typeface="Arial"/>
              </a:rPr>
              <a:t>predicted </a:t>
            </a:r>
            <a:r>
              <a:rPr sz="1600" b="1" spc="-33" dirty="0">
                <a:latin typeface="Arial"/>
                <a:cs typeface="Arial"/>
              </a:rPr>
              <a:t>by </a:t>
            </a:r>
            <a:r>
              <a:rPr sz="1600" b="1" spc="8" dirty="0">
                <a:latin typeface="Arial"/>
                <a:cs typeface="Arial"/>
              </a:rPr>
              <a:t>the </a:t>
            </a:r>
            <a:r>
              <a:rPr sz="1600" b="1" spc="4" dirty="0">
                <a:latin typeface="Arial"/>
                <a:cs typeface="Arial"/>
              </a:rPr>
              <a:t>model  </a:t>
            </a:r>
            <a:r>
              <a:rPr lang="en-US" sz="1600" b="1" spc="4" dirty="0">
                <a:latin typeface="Arial"/>
                <a:cs typeface="Arial"/>
              </a:rPr>
              <a:t>	</a:t>
            </a:r>
          </a:p>
          <a:p>
            <a:pPr marL="10630" marR="4252">
              <a:lnSpc>
                <a:spcPct val="104200"/>
              </a:lnSpc>
            </a:pPr>
            <a:r>
              <a:rPr lang="en-US" sz="1600" b="1" spc="4" dirty="0">
                <a:latin typeface="Arial"/>
                <a:cs typeface="Arial"/>
              </a:rPr>
              <a:t>	</a:t>
            </a:r>
            <a:r>
              <a:rPr sz="1600" b="1" spc="59" dirty="0">
                <a:latin typeface="Arial"/>
                <a:cs typeface="Arial"/>
              </a:rPr>
              <a:t>94% </a:t>
            </a:r>
            <a:r>
              <a:rPr sz="1600" b="1" dirty="0">
                <a:latin typeface="Arial"/>
                <a:cs typeface="Arial"/>
              </a:rPr>
              <a:t>of </a:t>
            </a:r>
            <a:r>
              <a:rPr sz="1600" b="1" spc="8" dirty="0">
                <a:latin typeface="Arial"/>
                <a:cs typeface="Arial"/>
              </a:rPr>
              <a:t>the </a:t>
            </a:r>
            <a:r>
              <a:rPr sz="1600" b="1" spc="-17" dirty="0">
                <a:latin typeface="Arial"/>
                <a:cs typeface="Arial"/>
              </a:rPr>
              <a:t>values </a:t>
            </a:r>
            <a:r>
              <a:rPr sz="1600" b="1" spc="-4" dirty="0">
                <a:latin typeface="Arial"/>
                <a:cs typeface="Arial"/>
              </a:rPr>
              <a:t>(actual </a:t>
            </a:r>
            <a:r>
              <a:rPr sz="1600" b="1" dirty="0">
                <a:latin typeface="Arial"/>
                <a:cs typeface="Arial"/>
              </a:rPr>
              <a:t>not </a:t>
            </a:r>
            <a:r>
              <a:rPr sz="1600" b="1" spc="-4" dirty="0">
                <a:latin typeface="Arial"/>
                <a:cs typeface="Arial"/>
              </a:rPr>
              <a:t>converted) </a:t>
            </a:r>
            <a:r>
              <a:rPr sz="1600" b="1" spc="8" dirty="0">
                <a:latin typeface="Arial"/>
                <a:cs typeface="Arial"/>
              </a:rPr>
              <a:t>are </a:t>
            </a:r>
            <a:r>
              <a:rPr sz="1600" b="1" spc="4" dirty="0">
                <a:latin typeface="Arial"/>
                <a:cs typeface="Arial"/>
              </a:rPr>
              <a:t>predicted </a:t>
            </a:r>
            <a:r>
              <a:rPr sz="1600" b="1" spc="-33" dirty="0">
                <a:latin typeface="Arial"/>
                <a:cs typeface="Arial"/>
              </a:rPr>
              <a:t>by </a:t>
            </a:r>
            <a:r>
              <a:rPr sz="1600" b="1" spc="8" dirty="0">
                <a:latin typeface="Arial"/>
                <a:cs typeface="Arial"/>
              </a:rPr>
              <a:t>the</a:t>
            </a:r>
            <a:r>
              <a:rPr sz="1600" b="1" spc="-13" dirty="0">
                <a:latin typeface="Arial"/>
                <a:cs typeface="Arial"/>
              </a:rPr>
              <a:t> </a:t>
            </a:r>
            <a:r>
              <a:rPr sz="1600" b="1" spc="4" dirty="0">
                <a:latin typeface="Arial"/>
                <a:cs typeface="Arial"/>
              </a:rPr>
              <a:t>model</a:t>
            </a:r>
            <a:endParaRPr lang="en-IN" sz="1600" b="1" spc="4" dirty="0">
              <a:latin typeface="Arial"/>
              <a:cs typeface="Arial"/>
            </a:endParaRPr>
          </a:p>
          <a:p>
            <a:pPr marL="10630" marR="4252">
              <a:lnSpc>
                <a:spcPct val="104200"/>
              </a:lnSpc>
            </a:pPr>
            <a:endParaRPr lang="en-IN" sz="1600" b="1" spc="4" dirty="0">
              <a:latin typeface="Arial"/>
              <a:cs typeface="Arial"/>
            </a:endParaRPr>
          </a:p>
          <a:p>
            <a:pPr marL="10630" marR="4252">
              <a:lnSpc>
                <a:spcPct val="104200"/>
              </a:lnSpc>
            </a:pPr>
            <a:endParaRPr sz="1600" b="1" spc="4" dirty="0">
              <a:latin typeface="Arial"/>
              <a:cs typeface="Arial"/>
            </a:endParaRPr>
          </a:p>
          <a:p>
            <a:pPr marL="457086" marR="4110582" indent="-127559">
              <a:lnSpc>
                <a:spcPct val="137500"/>
              </a:lnSpc>
              <a:tabLst>
                <a:tab pos="2104189" algn="l"/>
                <a:tab pos="2146708" algn="l"/>
              </a:tabLst>
            </a:pPr>
            <a:endParaRPr lang="en-IN" sz="1600" spc="29" dirty="0">
              <a:solidFill>
                <a:srgbClr val="FFFFFF"/>
              </a:solidFill>
              <a:latin typeface="Arial"/>
              <a:cs typeface="Arial"/>
            </a:endParaRPr>
          </a:p>
        </p:txBody>
      </p:sp>
      <p:sp>
        <p:nvSpPr>
          <p:cNvPr id="28" name="object 13"/>
          <p:cNvSpPr txBox="1"/>
          <p:nvPr/>
        </p:nvSpPr>
        <p:spPr>
          <a:xfrm>
            <a:off x="2300220" y="5630092"/>
            <a:ext cx="1031677" cy="272344"/>
          </a:xfrm>
          <a:prstGeom prst="rect">
            <a:avLst/>
          </a:prstGeom>
        </p:spPr>
        <p:txBody>
          <a:bodyPr vert="horz" wrap="square" lIns="0" tIns="10630" rIns="0" bIns="0" rtlCol="0">
            <a:spAutoFit/>
          </a:bodyPr>
          <a:lstStyle/>
          <a:p>
            <a:pPr>
              <a:spcBef>
                <a:spcPts val="84"/>
              </a:spcBef>
            </a:pPr>
            <a:r>
              <a:rPr lang="en-IN" sz="1700" spc="21" dirty="0">
                <a:solidFill>
                  <a:srgbClr val="FFFFFF"/>
                </a:solidFill>
                <a:latin typeface="Arial"/>
                <a:cs typeface="Arial"/>
              </a:rPr>
              <a:t>Recall</a:t>
            </a:r>
            <a:endParaRPr sz="1700" dirty="0">
              <a:latin typeface="Arial"/>
              <a:cs typeface="Arial"/>
            </a:endParaRPr>
          </a:p>
        </p:txBody>
      </p:sp>
      <p:graphicFrame>
        <p:nvGraphicFramePr>
          <p:cNvPr id="3" name="Diagram 2">
            <a:extLst>
              <a:ext uri="{FF2B5EF4-FFF2-40B4-BE49-F238E27FC236}">
                <a16:creationId xmlns:a16="http://schemas.microsoft.com/office/drawing/2014/main" id="{8CFCF77D-6A7E-4016-A815-CCC777B7C9DC}"/>
              </a:ext>
            </a:extLst>
          </p:cNvPr>
          <p:cNvGraphicFramePr/>
          <p:nvPr>
            <p:extLst>
              <p:ext uri="{D42A27DB-BD31-4B8C-83A1-F6EECF244321}">
                <p14:modId xmlns:p14="http://schemas.microsoft.com/office/powerpoint/2010/main" val="3037055441"/>
              </p:ext>
            </p:extLst>
          </p:nvPr>
        </p:nvGraphicFramePr>
        <p:xfrm>
          <a:off x="4036815" y="553539"/>
          <a:ext cx="3615736" cy="529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Table 10">
            <a:extLst>
              <a:ext uri="{FF2B5EF4-FFF2-40B4-BE49-F238E27FC236}">
                <a16:creationId xmlns:a16="http://schemas.microsoft.com/office/drawing/2014/main" id="{C47A9A04-CB48-41BE-915B-FA202F7921F0}"/>
              </a:ext>
            </a:extLst>
          </p:cNvPr>
          <p:cNvGraphicFramePr>
            <a:graphicFrameLocks noGrp="1"/>
          </p:cNvGraphicFramePr>
          <p:nvPr>
            <p:extLst>
              <p:ext uri="{D42A27DB-BD31-4B8C-83A1-F6EECF244321}">
                <p14:modId xmlns:p14="http://schemas.microsoft.com/office/powerpoint/2010/main" val="3002962188"/>
              </p:ext>
            </p:extLst>
          </p:nvPr>
        </p:nvGraphicFramePr>
        <p:xfrm>
          <a:off x="971350" y="4367209"/>
          <a:ext cx="10374312" cy="741680"/>
        </p:xfrm>
        <a:graphic>
          <a:graphicData uri="http://schemas.openxmlformats.org/drawingml/2006/table">
            <a:tbl>
              <a:tblPr firstRow="1" bandRow="1">
                <a:tableStyleId>{5C22544A-7EE6-4342-B048-85BDC9FD1C3A}</a:tableStyleId>
              </a:tblPr>
              <a:tblGrid>
                <a:gridCol w="1729052">
                  <a:extLst>
                    <a:ext uri="{9D8B030D-6E8A-4147-A177-3AD203B41FA5}">
                      <a16:colId xmlns:a16="http://schemas.microsoft.com/office/drawing/2014/main" val="725360955"/>
                    </a:ext>
                  </a:extLst>
                </a:gridCol>
                <a:gridCol w="1729052">
                  <a:extLst>
                    <a:ext uri="{9D8B030D-6E8A-4147-A177-3AD203B41FA5}">
                      <a16:colId xmlns:a16="http://schemas.microsoft.com/office/drawing/2014/main" val="1174071880"/>
                    </a:ext>
                  </a:extLst>
                </a:gridCol>
                <a:gridCol w="1729052">
                  <a:extLst>
                    <a:ext uri="{9D8B030D-6E8A-4147-A177-3AD203B41FA5}">
                      <a16:colId xmlns:a16="http://schemas.microsoft.com/office/drawing/2014/main" val="3363755764"/>
                    </a:ext>
                  </a:extLst>
                </a:gridCol>
                <a:gridCol w="1729052">
                  <a:extLst>
                    <a:ext uri="{9D8B030D-6E8A-4147-A177-3AD203B41FA5}">
                      <a16:colId xmlns:a16="http://schemas.microsoft.com/office/drawing/2014/main" val="2085424135"/>
                    </a:ext>
                  </a:extLst>
                </a:gridCol>
                <a:gridCol w="1729052">
                  <a:extLst>
                    <a:ext uri="{9D8B030D-6E8A-4147-A177-3AD203B41FA5}">
                      <a16:colId xmlns:a16="http://schemas.microsoft.com/office/drawing/2014/main" val="234796113"/>
                    </a:ext>
                  </a:extLst>
                </a:gridCol>
                <a:gridCol w="1729052">
                  <a:extLst>
                    <a:ext uri="{9D8B030D-6E8A-4147-A177-3AD203B41FA5}">
                      <a16:colId xmlns:a16="http://schemas.microsoft.com/office/drawing/2014/main" val="2217611191"/>
                    </a:ext>
                  </a:extLst>
                </a:gridCol>
              </a:tblGrid>
              <a:tr h="370840">
                <a:tc>
                  <a:txBody>
                    <a:bodyPr/>
                    <a:lstStyle/>
                    <a:p>
                      <a:r>
                        <a:rPr lang="en-IN" dirty="0"/>
                        <a:t>Accuracy</a:t>
                      </a:r>
                    </a:p>
                  </a:txBody>
                  <a:tcPr/>
                </a:tc>
                <a:tc>
                  <a:txBody>
                    <a:bodyPr/>
                    <a:lstStyle/>
                    <a:p>
                      <a:r>
                        <a:rPr lang="en-IN" dirty="0"/>
                        <a:t>Sensitivity</a:t>
                      </a:r>
                    </a:p>
                  </a:txBody>
                  <a:tcPr/>
                </a:tc>
                <a:tc>
                  <a:txBody>
                    <a:bodyPr/>
                    <a:lstStyle/>
                    <a:p>
                      <a:r>
                        <a:rPr lang="en-IN" dirty="0"/>
                        <a:t>Specificity</a:t>
                      </a:r>
                    </a:p>
                  </a:txBody>
                  <a:tcPr/>
                </a:tc>
                <a:tc>
                  <a:txBody>
                    <a:bodyPr/>
                    <a:lstStyle/>
                    <a:p>
                      <a:r>
                        <a:rPr lang="en-IN" dirty="0"/>
                        <a:t>Precision</a:t>
                      </a:r>
                    </a:p>
                  </a:txBody>
                  <a:tcPr/>
                </a:tc>
                <a:tc>
                  <a:txBody>
                    <a:bodyPr/>
                    <a:lstStyle/>
                    <a:p>
                      <a:r>
                        <a:rPr lang="en-IN" dirty="0"/>
                        <a:t>Recall</a:t>
                      </a:r>
                    </a:p>
                  </a:txBody>
                  <a:tcPr/>
                </a:tc>
                <a:tc>
                  <a:txBody>
                    <a:bodyPr/>
                    <a:lstStyle/>
                    <a:p>
                      <a:r>
                        <a:rPr lang="en-IN" dirty="0"/>
                        <a:t>F1 Score</a:t>
                      </a:r>
                    </a:p>
                  </a:txBody>
                  <a:tcPr/>
                </a:tc>
                <a:extLst>
                  <a:ext uri="{0D108BD9-81ED-4DB2-BD59-A6C34878D82A}">
                    <a16:rowId xmlns:a16="http://schemas.microsoft.com/office/drawing/2014/main" val="3127421422"/>
                  </a:ext>
                </a:extLst>
              </a:tr>
              <a:tr h="370840">
                <a:tc>
                  <a:txBody>
                    <a:bodyPr/>
                    <a:lstStyle/>
                    <a:p>
                      <a:r>
                        <a:rPr lang="en-IN" dirty="0"/>
                        <a:t>0.9067</a:t>
                      </a:r>
                    </a:p>
                  </a:txBody>
                  <a:tcPr/>
                </a:tc>
                <a:tc>
                  <a:txBody>
                    <a:bodyPr/>
                    <a:lstStyle/>
                    <a:p>
                      <a:r>
                        <a:rPr lang="en-IN" dirty="0"/>
                        <a:t>0.8432</a:t>
                      </a:r>
                    </a:p>
                  </a:txBody>
                  <a:tcPr/>
                </a:tc>
                <a:tc>
                  <a:txBody>
                    <a:bodyPr/>
                    <a:lstStyle/>
                    <a:p>
                      <a:r>
                        <a:rPr lang="en-IN" dirty="0"/>
                        <a:t>0.9429</a:t>
                      </a:r>
                    </a:p>
                  </a:txBody>
                  <a:tcPr/>
                </a:tc>
                <a:tc>
                  <a:txBody>
                    <a:bodyPr/>
                    <a:lstStyle/>
                    <a:p>
                      <a:r>
                        <a:rPr lang="en-IN" dirty="0"/>
                        <a:t>0.8938</a:t>
                      </a:r>
                    </a:p>
                  </a:txBody>
                  <a:tcPr/>
                </a:tc>
                <a:tc>
                  <a:txBody>
                    <a:bodyPr/>
                    <a:lstStyle/>
                    <a:p>
                      <a:r>
                        <a:rPr lang="en-IN" dirty="0"/>
                        <a:t>0.8432</a:t>
                      </a:r>
                    </a:p>
                  </a:txBody>
                  <a:tcPr/>
                </a:tc>
                <a:tc>
                  <a:txBody>
                    <a:bodyPr/>
                    <a:lstStyle/>
                    <a:p>
                      <a:r>
                        <a:rPr lang="en-IN" dirty="0"/>
                        <a:t>0.8678</a:t>
                      </a:r>
                    </a:p>
                  </a:txBody>
                  <a:tcPr/>
                </a:tc>
                <a:extLst>
                  <a:ext uri="{0D108BD9-81ED-4DB2-BD59-A6C34878D82A}">
                    <a16:rowId xmlns:a16="http://schemas.microsoft.com/office/drawing/2014/main" val="2266441459"/>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idx="1"/>
          </p:nvPr>
        </p:nvSpPr>
        <p:spPr>
          <a:xfrm>
            <a:off x="838200" y="1040012"/>
            <a:ext cx="10515600" cy="4999680"/>
          </a:xfrm>
          <a:prstGeom prst="rect">
            <a:avLst/>
          </a:prstGeom>
        </p:spPr>
        <p:txBody>
          <a:bodyPr vert="horz" wrap="square" lIns="0" tIns="38268" rIns="0" bIns="0" rtlCol="0">
            <a:spAutoFit/>
          </a:bodyPr>
          <a:lstStyle/>
          <a:p>
            <a:pPr marL="771730">
              <a:lnSpc>
                <a:spcPct val="100000"/>
              </a:lnSpc>
              <a:spcBef>
                <a:spcPts val="301"/>
              </a:spcBef>
            </a:pPr>
            <a:r>
              <a:rPr sz="1600" b="1" spc="-4" dirty="0"/>
              <a:t>The top three variables which contribute most towards the probability </a:t>
            </a:r>
            <a:r>
              <a:rPr sz="1600" b="1" dirty="0"/>
              <a:t>of a </a:t>
            </a:r>
            <a:r>
              <a:rPr sz="1600" b="1" spc="-4" dirty="0"/>
              <a:t>lead getting converted are</a:t>
            </a:r>
            <a:r>
              <a:rPr sz="1600" b="1" spc="80" dirty="0"/>
              <a:t> </a:t>
            </a:r>
            <a:r>
              <a:rPr sz="1600" b="1" dirty="0"/>
              <a:t>:</a:t>
            </a:r>
          </a:p>
          <a:p>
            <a:pPr marL="1057480">
              <a:lnSpc>
                <a:spcPct val="100000"/>
              </a:lnSpc>
              <a:spcBef>
                <a:spcPts val="218"/>
              </a:spcBef>
              <a:buFont typeface="Wingdings" panose="05000000000000000000" pitchFamily="2" charset="2"/>
              <a:buChar char="Ø"/>
              <a:tabLst>
                <a:tab pos="909919" algn="l"/>
              </a:tabLst>
            </a:pPr>
            <a:r>
              <a:rPr sz="1600" b="1" spc="-29" dirty="0">
                <a:cs typeface="Times New Roman"/>
              </a:rPr>
              <a:t>Tags</a:t>
            </a:r>
          </a:p>
          <a:p>
            <a:pPr marL="1057480">
              <a:lnSpc>
                <a:spcPct val="100000"/>
              </a:lnSpc>
              <a:spcBef>
                <a:spcPts val="218"/>
              </a:spcBef>
              <a:buFont typeface="Wingdings" panose="05000000000000000000" pitchFamily="2" charset="2"/>
              <a:buChar char="Ø"/>
              <a:tabLst>
                <a:tab pos="909919" algn="l"/>
              </a:tabLst>
            </a:pPr>
            <a:r>
              <a:rPr sz="1600" b="1" spc="-4" dirty="0">
                <a:cs typeface="Times New Roman"/>
              </a:rPr>
              <a:t>Lead </a:t>
            </a:r>
            <a:r>
              <a:rPr sz="1600" b="1" spc="-8" dirty="0">
                <a:cs typeface="Times New Roman"/>
              </a:rPr>
              <a:t>Source</a:t>
            </a:r>
          </a:p>
          <a:p>
            <a:pPr marL="1057480">
              <a:lnSpc>
                <a:spcPct val="100000"/>
              </a:lnSpc>
              <a:spcBef>
                <a:spcPts val="218"/>
              </a:spcBef>
              <a:buFont typeface="Wingdings" panose="05000000000000000000" pitchFamily="2" charset="2"/>
              <a:buChar char="Ø"/>
              <a:tabLst>
                <a:tab pos="909919" algn="l"/>
              </a:tabLst>
            </a:pPr>
            <a:r>
              <a:rPr sz="1600" b="1" spc="-4" dirty="0">
                <a:cs typeface="Times New Roman"/>
              </a:rPr>
              <a:t>Lead </a:t>
            </a:r>
            <a:r>
              <a:rPr sz="1600" b="1" spc="-13" dirty="0">
                <a:cs typeface="Times New Roman"/>
              </a:rPr>
              <a:t>Quality.</a:t>
            </a:r>
          </a:p>
          <a:p>
            <a:pPr marL="761100" marR="4252">
              <a:lnSpc>
                <a:spcPct val="107800"/>
              </a:lnSpc>
              <a:spcBef>
                <a:spcPts val="933"/>
              </a:spcBef>
            </a:pPr>
            <a:r>
              <a:rPr sz="1600" b="1" spc="-4" dirty="0"/>
              <a:t>The top </a:t>
            </a:r>
            <a:r>
              <a:rPr sz="1600" b="1" dirty="0"/>
              <a:t>3 </a:t>
            </a:r>
            <a:r>
              <a:rPr sz="1600" b="1" spc="-4" dirty="0"/>
              <a:t>categorical/dummy variables which should </a:t>
            </a:r>
            <a:r>
              <a:rPr sz="1600" b="1" dirty="0"/>
              <a:t>be </a:t>
            </a:r>
            <a:r>
              <a:rPr sz="1600" b="1" spc="-4" dirty="0"/>
              <a:t>focused the most in order to increase the probability </a:t>
            </a:r>
            <a:r>
              <a:rPr sz="1600" b="1" dirty="0"/>
              <a:t>of  </a:t>
            </a:r>
            <a:r>
              <a:rPr sz="1600" b="1" spc="-4" dirty="0"/>
              <a:t>lead conversion</a:t>
            </a:r>
            <a:r>
              <a:rPr sz="1600" b="1" dirty="0"/>
              <a:t> </a:t>
            </a:r>
            <a:r>
              <a:rPr sz="1600" b="1" spc="-4" dirty="0"/>
              <a:t>are:</a:t>
            </a:r>
          </a:p>
          <a:p>
            <a:pPr marL="1046850">
              <a:lnSpc>
                <a:spcPct val="100000"/>
              </a:lnSpc>
              <a:spcBef>
                <a:spcPts val="218"/>
              </a:spcBef>
              <a:buFont typeface="Wingdings" panose="05000000000000000000" pitchFamily="2" charset="2"/>
              <a:buChar char="Ø"/>
              <a:tabLst>
                <a:tab pos="909919" algn="l"/>
              </a:tabLst>
            </a:pPr>
            <a:r>
              <a:rPr sz="1600" b="1" spc="-17" dirty="0">
                <a:cs typeface="Times New Roman"/>
              </a:rPr>
              <a:t>Tags_Lost </a:t>
            </a:r>
            <a:r>
              <a:rPr sz="1600" b="1" dirty="0">
                <a:cs typeface="Times New Roman"/>
              </a:rPr>
              <a:t>to</a:t>
            </a:r>
            <a:r>
              <a:rPr sz="1600" b="1" spc="13" dirty="0">
                <a:cs typeface="Times New Roman"/>
              </a:rPr>
              <a:t> </a:t>
            </a:r>
            <a:r>
              <a:rPr sz="1600" b="1" dirty="0">
                <a:cs typeface="Times New Roman"/>
              </a:rPr>
              <a:t>EIN</a:t>
            </a:r>
            <a:r>
              <a:rPr lang="en-IN" sz="1600" b="1" dirty="0">
                <a:cs typeface="Times New Roman"/>
              </a:rPr>
              <a:t>S</a:t>
            </a:r>
            <a:endParaRPr sz="1600" b="1" dirty="0">
              <a:cs typeface="Times New Roman"/>
            </a:endParaRPr>
          </a:p>
          <a:p>
            <a:pPr marL="1046850">
              <a:lnSpc>
                <a:spcPct val="100000"/>
              </a:lnSpc>
              <a:spcBef>
                <a:spcPts val="218"/>
              </a:spcBef>
              <a:buFont typeface="Wingdings" panose="05000000000000000000" pitchFamily="2" charset="2"/>
              <a:buChar char="Ø"/>
              <a:tabLst>
                <a:tab pos="909919" algn="l"/>
              </a:tabLst>
            </a:pPr>
            <a:r>
              <a:rPr sz="1600" b="1" spc="-17" dirty="0">
                <a:cs typeface="Times New Roman"/>
              </a:rPr>
              <a:t>Tags_Closed </a:t>
            </a:r>
            <a:r>
              <a:rPr sz="1600" b="1" dirty="0">
                <a:cs typeface="Times New Roman"/>
              </a:rPr>
              <a:t>by</a:t>
            </a:r>
            <a:r>
              <a:rPr sz="1600" b="1" spc="13" dirty="0">
                <a:cs typeface="Times New Roman"/>
              </a:rPr>
              <a:t> </a:t>
            </a:r>
            <a:r>
              <a:rPr sz="1600" b="1" spc="-4" dirty="0">
                <a:cs typeface="Times New Roman"/>
              </a:rPr>
              <a:t>Horizzon</a:t>
            </a:r>
          </a:p>
          <a:p>
            <a:pPr marL="1046319">
              <a:lnSpc>
                <a:spcPct val="100000"/>
              </a:lnSpc>
              <a:spcBef>
                <a:spcPts val="218"/>
              </a:spcBef>
              <a:buFont typeface="Wingdings" panose="05000000000000000000" pitchFamily="2" charset="2"/>
              <a:buChar char="Ø"/>
              <a:tabLst>
                <a:tab pos="909388" algn="l"/>
              </a:tabLst>
            </a:pPr>
            <a:r>
              <a:rPr sz="1600" b="1" spc="-21" dirty="0">
                <a:cs typeface="Times New Roman"/>
              </a:rPr>
              <a:t>Tags_Will </a:t>
            </a:r>
            <a:r>
              <a:rPr sz="1600" b="1" spc="-8" dirty="0">
                <a:cs typeface="Times New Roman"/>
              </a:rPr>
              <a:t>revert </a:t>
            </a:r>
            <a:r>
              <a:rPr sz="1600" b="1" spc="-4" dirty="0">
                <a:cs typeface="Times New Roman"/>
              </a:rPr>
              <a:t>after </a:t>
            </a:r>
            <a:r>
              <a:rPr sz="1600" b="1" spc="-8" dirty="0">
                <a:cs typeface="Times New Roman"/>
              </a:rPr>
              <a:t>reading </a:t>
            </a:r>
            <a:r>
              <a:rPr sz="1600" b="1" dirty="0">
                <a:cs typeface="Times New Roman"/>
              </a:rPr>
              <a:t>the </a:t>
            </a:r>
            <a:r>
              <a:rPr sz="1600" b="1" spc="-4" dirty="0">
                <a:cs typeface="Times New Roman"/>
              </a:rPr>
              <a:t>emai</a:t>
            </a:r>
            <a:r>
              <a:rPr lang="en-US" sz="1600" b="1" spc="-4" dirty="0">
                <a:cs typeface="Times New Roman"/>
              </a:rPr>
              <a:t>l</a:t>
            </a:r>
          </a:p>
          <a:p>
            <a:pPr marL="761100" marR="4252">
              <a:lnSpc>
                <a:spcPct val="107800"/>
              </a:lnSpc>
              <a:spcBef>
                <a:spcPts val="933"/>
              </a:spcBef>
              <a:tabLst>
                <a:tab pos="909388" algn="l"/>
              </a:tabLst>
            </a:pPr>
            <a:r>
              <a:rPr sz="1600" b="1" spc="-4" dirty="0"/>
              <a:t>Focus </a:t>
            </a:r>
            <a:r>
              <a:rPr lang="en-US" sz="1600" b="1" spc="-4" dirty="0"/>
              <a:t>should be </a:t>
            </a:r>
            <a:r>
              <a:rPr sz="1600" b="1" spc="-4" dirty="0"/>
              <a:t>more on improving lead conversion of API and Landing Page Submission origin and generate more  leads from Lead Add Form.</a:t>
            </a:r>
            <a:endParaRPr lang="en-US" sz="1600" b="1" spc="-4" dirty="0"/>
          </a:p>
          <a:p>
            <a:pPr marL="761100" marR="4252">
              <a:lnSpc>
                <a:spcPct val="107800"/>
              </a:lnSpc>
              <a:spcBef>
                <a:spcPts val="933"/>
              </a:spcBef>
              <a:tabLst>
                <a:tab pos="909388" algn="l"/>
              </a:tabLst>
            </a:pPr>
            <a:r>
              <a:rPr sz="1600" b="1" spc="-4" dirty="0"/>
              <a:t>Focus should </a:t>
            </a:r>
            <a:r>
              <a:rPr sz="1600" b="1" dirty="0"/>
              <a:t>be on </a:t>
            </a:r>
            <a:r>
              <a:rPr sz="1600" b="1" spc="-4" dirty="0"/>
              <a:t>improving lead conversion </a:t>
            </a:r>
            <a:r>
              <a:rPr sz="1600" b="1" dirty="0"/>
              <a:t>of </a:t>
            </a:r>
            <a:r>
              <a:rPr sz="1600" b="1" spc="-4" dirty="0"/>
              <a:t>olark chat, </a:t>
            </a:r>
            <a:r>
              <a:rPr sz="1600" b="1" spc="-8" dirty="0"/>
              <a:t>organic </a:t>
            </a:r>
            <a:r>
              <a:rPr sz="1600" b="1" spc="-4" dirty="0"/>
              <a:t>search, direct </a:t>
            </a:r>
            <a:r>
              <a:rPr sz="1600" b="1" spc="-8" dirty="0"/>
              <a:t>traffic, </a:t>
            </a:r>
            <a:r>
              <a:rPr sz="1600" b="1" spc="-4" dirty="0"/>
              <a:t>and google leads  and generate more leads </a:t>
            </a:r>
            <a:r>
              <a:rPr sz="1600" b="1" dirty="0"/>
              <a:t>from </a:t>
            </a:r>
            <a:r>
              <a:rPr sz="1600" b="1" spc="-4" dirty="0"/>
              <a:t>reference and welingak</a:t>
            </a:r>
            <a:r>
              <a:rPr sz="1600" b="1" spc="8" dirty="0"/>
              <a:t> </a:t>
            </a:r>
            <a:r>
              <a:rPr sz="1600" b="1" spc="-4" dirty="0"/>
              <a:t>website.</a:t>
            </a:r>
            <a:endParaRPr lang="en-US" sz="1600" b="1" spc="-4" dirty="0"/>
          </a:p>
          <a:p>
            <a:pPr marL="761100" marR="4252">
              <a:lnSpc>
                <a:spcPct val="107800"/>
              </a:lnSpc>
              <a:spcBef>
                <a:spcPts val="933"/>
              </a:spcBef>
              <a:tabLst>
                <a:tab pos="909388" algn="l"/>
              </a:tabLst>
            </a:pPr>
            <a:r>
              <a:rPr sz="1600" b="1" spc="-17" dirty="0"/>
              <a:t>Websites </a:t>
            </a:r>
            <a:r>
              <a:rPr sz="1600" b="1" spc="-4" dirty="0"/>
              <a:t>should </a:t>
            </a:r>
            <a:r>
              <a:rPr sz="1600" b="1" dirty="0"/>
              <a:t>be </a:t>
            </a:r>
            <a:r>
              <a:rPr sz="1600" b="1" spc="-4" dirty="0"/>
              <a:t>made engaging yet simple to attract customers to spend </a:t>
            </a:r>
            <a:r>
              <a:rPr sz="1600" b="1" spc="-21" dirty="0"/>
              <a:t>Tim</a:t>
            </a:r>
            <a:r>
              <a:rPr lang="en-US" sz="1600" b="1" spc="-21" dirty="0"/>
              <a:t>e</a:t>
            </a:r>
            <a:r>
              <a:rPr sz="1600" b="1" spc="-21" dirty="0"/>
              <a:t> </a:t>
            </a:r>
            <a:r>
              <a:rPr sz="1600" b="1" dirty="0"/>
              <a:t>on</a:t>
            </a:r>
            <a:r>
              <a:rPr sz="1600" b="1" spc="38" dirty="0"/>
              <a:t> </a:t>
            </a:r>
            <a:r>
              <a:rPr sz="1600" b="1" spc="-4" dirty="0"/>
              <a:t>it.</a:t>
            </a:r>
          </a:p>
        </p:txBody>
      </p:sp>
      <p:sp>
        <p:nvSpPr>
          <p:cNvPr id="12" name="Rectangle 11"/>
          <p:cNvSpPr/>
          <p:nvPr/>
        </p:nvSpPr>
        <p:spPr>
          <a:xfrm>
            <a:off x="4885729" y="444137"/>
            <a:ext cx="1795363" cy="369332"/>
          </a:xfrm>
          <a:prstGeom prst="rect">
            <a:avLst/>
          </a:prstGeom>
        </p:spPr>
        <p:txBody>
          <a:bodyPr wrap="none">
            <a:spAutoFit/>
          </a:bodyPr>
          <a:lstStyle/>
          <a:p>
            <a:r>
              <a:rPr lang="en-IN" b="1" spc="-25" dirty="0">
                <a:solidFill>
                  <a:srgbClr val="FFFFFF"/>
                </a:solidFill>
                <a:latin typeface="Times New Roman"/>
                <a:cs typeface="Times New Roman"/>
              </a:rPr>
              <a:t>RERESCSULTS</a:t>
            </a:r>
            <a:endParaRPr lang="en-IN" dirty="0"/>
          </a:p>
        </p:txBody>
      </p:sp>
      <p:graphicFrame>
        <p:nvGraphicFramePr>
          <p:cNvPr id="3" name="Diagram 2">
            <a:extLst>
              <a:ext uri="{FF2B5EF4-FFF2-40B4-BE49-F238E27FC236}">
                <a16:creationId xmlns:a16="http://schemas.microsoft.com/office/drawing/2014/main" id="{E991B925-8DA2-432F-B59C-0EC3A9E07943}"/>
              </a:ext>
            </a:extLst>
          </p:cNvPr>
          <p:cNvGraphicFramePr/>
          <p:nvPr>
            <p:extLst>
              <p:ext uri="{D42A27DB-BD31-4B8C-83A1-F6EECF244321}">
                <p14:modId xmlns:p14="http://schemas.microsoft.com/office/powerpoint/2010/main" val="3700252799"/>
              </p:ext>
            </p:extLst>
          </p:nvPr>
        </p:nvGraphicFramePr>
        <p:xfrm>
          <a:off x="4669654" y="355682"/>
          <a:ext cx="2681057" cy="584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A33FD19C-C54F-4166-8766-E1B2B963C8F5}"/>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EB86517-8547-46F0-82B9-A0FEC11B2EE8}"/>
              </a:ext>
            </a:extLst>
          </p:cNvPr>
          <p:cNvGraphicFramePr/>
          <p:nvPr>
            <p:extLst>
              <p:ext uri="{D42A27DB-BD31-4B8C-83A1-F6EECF244321}">
                <p14:modId xmlns:p14="http://schemas.microsoft.com/office/powerpoint/2010/main" val="1921574147"/>
              </p:ext>
            </p:extLst>
          </p:nvPr>
        </p:nvGraphicFramePr>
        <p:xfrm>
          <a:off x="1524000" y="390617"/>
          <a:ext cx="9144000" cy="3595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0622D84A-DFBB-4BCB-AE4E-A8D971E0312E}"/>
              </a:ext>
            </a:extLst>
          </p:cNvPr>
          <p:cNvGraphicFramePr/>
          <p:nvPr>
            <p:extLst>
              <p:ext uri="{D42A27DB-BD31-4B8C-83A1-F6EECF244321}">
                <p14:modId xmlns:p14="http://schemas.microsoft.com/office/powerpoint/2010/main" val="1805384736"/>
              </p:ext>
            </p:extLst>
          </p:nvPr>
        </p:nvGraphicFramePr>
        <p:xfrm>
          <a:off x="1038687" y="4483224"/>
          <a:ext cx="9854214" cy="17773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2222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68599853-52ED-4FE2-BDB8-CA1EA3EB2D5C}"/>
              </a:ext>
            </a:extLst>
          </p:cNvPr>
          <p:cNvGraphicFramePr/>
          <p:nvPr>
            <p:extLst>
              <p:ext uri="{D42A27DB-BD31-4B8C-83A1-F6EECF244321}">
                <p14:modId xmlns:p14="http://schemas.microsoft.com/office/powerpoint/2010/main" val="1370227495"/>
              </p:ext>
            </p:extLst>
          </p:nvPr>
        </p:nvGraphicFramePr>
        <p:xfrm>
          <a:off x="1524000" y="284085"/>
          <a:ext cx="9144000" cy="630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1A517DB4-4CA1-4204-A521-C0C843D99C98}"/>
              </a:ext>
            </a:extLst>
          </p:cNvPr>
          <p:cNvGraphicFramePr/>
          <p:nvPr>
            <p:extLst>
              <p:ext uri="{D42A27DB-BD31-4B8C-83A1-F6EECF244321}">
                <p14:modId xmlns:p14="http://schemas.microsoft.com/office/powerpoint/2010/main" val="1250482668"/>
              </p:ext>
            </p:extLst>
          </p:nvPr>
        </p:nvGraphicFramePr>
        <p:xfrm>
          <a:off x="452762" y="1171852"/>
          <a:ext cx="6036816" cy="50070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a:extLst>
              <a:ext uri="{FF2B5EF4-FFF2-40B4-BE49-F238E27FC236}">
                <a16:creationId xmlns:a16="http://schemas.microsoft.com/office/drawing/2014/main" id="{7F58F17F-A85A-4F76-B4BC-34439B88A3E5}"/>
              </a:ext>
            </a:extLst>
          </p:cNvPr>
          <p:cNvPicPr>
            <a:picLocks noChangeAspect="1"/>
          </p:cNvPicPr>
          <p:nvPr/>
        </p:nvPicPr>
        <p:blipFill>
          <a:blip r:embed="rId12" cstate="print"/>
          <a:stretch>
            <a:fillRect/>
          </a:stretch>
        </p:blipFill>
        <p:spPr>
          <a:xfrm>
            <a:off x="6747029" y="1020932"/>
            <a:ext cx="4629442" cy="5699464"/>
          </a:xfrm>
          <a:prstGeom prst="rect">
            <a:avLst/>
          </a:prstGeom>
        </p:spPr>
      </p:pic>
    </p:spTree>
    <p:extLst>
      <p:ext uri="{BB962C8B-B14F-4D97-AF65-F5344CB8AC3E}">
        <p14:creationId xmlns:p14="http://schemas.microsoft.com/office/powerpoint/2010/main" val="258785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FB72-A775-4986-ABBB-25778978834C}"/>
              </a:ext>
            </a:extLst>
          </p:cNvPr>
          <p:cNvSpPr>
            <a:spLocks noGrp="1"/>
          </p:cNvSpPr>
          <p:nvPr>
            <p:ph type="title"/>
          </p:nvPr>
        </p:nvSpPr>
        <p:spPr>
          <a:xfrm>
            <a:off x="1442701" y="283752"/>
            <a:ext cx="9603275" cy="1049235"/>
          </a:xfrm>
        </p:spPr>
        <p:txBody>
          <a:bodyPr>
            <a:normAutofit fontScale="90000"/>
          </a:bodyPr>
          <a:lstStyle/>
          <a:p>
            <a:pPr algn="ctr"/>
            <a:br>
              <a:rPr lang="en-IN" b="1" dirty="0"/>
            </a:br>
            <a:r>
              <a:rPr lang="en-IN" b="1" dirty="0"/>
              <a:t>Missing Values Imputation</a:t>
            </a:r>
          </a:p>
        </p:txBody>
      </p:sp>
      <p:pic>
        <p:nvPicPr>
          <p:cNvPr id="7" name="Content Placeholder 6">
            <a:extLst>
              <a:ext uri="{FF2B5EF4-FFF2-40B4-BE49-F238E27FC236}">
                <a16:creationId xmlns:a16="http://schemas.microsoft.com/office/drawing/2014/main" id="{8358D1FD-0574-4656-867B-804D4334F15F}"/>
              </a:ext>
            </a:extLst>
          </p:cNvPr>
          <p:cNvPicPr>
            <a:picLocks noGrp="1" noChangeAspect="1"/>
          </p:cNvPicPr>
          <p:nvPr>
            <p:ph idx="1"/>
          </p:nvPr>
        </p:nvPicPr>
        <p:blipFill>
          <a:blip r:embed="rId2" cstate="print"/>
          <a:stretch>
            <a:fillRect/>
          </a:stretch>
        </p:blipFill>
        <p:spPr>
          <a:xfrm>
            <a:off x="603034" y="1690689"/>
            <a:ext cx="4279684" cy="2073444"/>
          </a:xfrm>
          <a:prstGeom prst="rect">
            <a:avLst/>
          </a:prstGeom>
        </p:spPr>
      </p:pic>
      <p:pic>
        <p:nvPicPr>
          <p:cNvPr id="8" name="Picture 7">
            <a:extLst>
              <a:ext uri="{FF2B5EF4-FFF2-40B4-BE49-F238E27FC236}">
                <a16:creationId xmlns:a16="http://schemas.microsoft.com/office/drawing/2014/main" id="{5D3FE5DF-B7AC-47B2-949F-F0FA235D42C7}"/>
              </a:ext>
            </a:extLst>
          </p:cNvPr>
          <p:cNvPicPr>
            <a:picLocks noChangeAspect="1"/>
          </p:cNvPicPr>
          <p:nvPr/>
        </p:nvPicPr>
        <p:blipFill>
          <a:blip r:embed="rId3" cstate="print"/>
          <a:stretch>
            <a:fillRect/>
          </a:stretch>
        </p:blipFill>
        <p:spPr>
          <a:xfrm>
            <a:off x="6933460" y="1690688"/>
            <a:ext cx="3718587" cy="2002423"/>
          </a:xfrm>
          <a:prstGeom prst="rect">
            <a:avLst/>
          </a:prstGeom>
        </p:spPr>
      </p:pic>
      <p:sp>
        <p:nvSpPr>
          <p:cNvPr id="9" name="Arrow: Right 8">
            <a:extLst>
              <a:ext uri="{FF2B5EF4-FFF2-40B4-BE49-F238E27FC236}">
                <a16:creationId xmlns:a16="http://schemas.microsoft.com/office/drawing/2014/main" id="{C4153E4C-E6B4-41FB-8F9E-074FE6F75144}"/>
              </a:ext>
            </a:extLst>
          </p:cNvPr>
          <p:cNvSpPr/>
          <p:nvPr/>
        </p:nvSpPr>
        <p:spPr>
          <a:xfrm>
            <a:off x="4811696" y="3278734"/>
            <a:ext cx="2183907" cy="219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20779AB-F6AD-486E-8AFA-DD76720D820D}"/>
              </a:ext>
            </a:extLst>
          </p:cNvPr>
          <p:cNvSpPr txBox="1"/>
          <p:nvPr/>
        </p:nvSpPr>
        <p:spPr>
          <a:xfrm>
            <a:off x="4944862" y="2355404"/>
            <a:ext cx="1793289" cy="954107"/>
          </a:xfrm>
          <a:prstGeom prst="rect">
            <a:avLst/>
          </a:prstGeom>
          <a:noFill/>
        </p:spPr>
        <p:txBody>
          <a:bodyPr wrap="square" rtlCol="0">
            <a:spAutoFit/>
          </a:bodyPr>
          <a:lstStyle/>
          <a:p>
            <a:r>
              <a:rPr lang="en-IN" sz="1400" b="1" dirty="0"/>
              <a:t>Lead quality </a:t>
            </a:r>
            <a:r>
              <a:rPr lang="en-IN" sz="1400" dirty="0"/>
              <a:t>is based on customer intuition. Imputed missing values with ‘Not Sure’</a:t>
            </a:r>
          </a:p>
        </p:txBody>
      </p:sp>
      <p:pic>
        <p:nvPicPr>
          <p:cNvPr id="11" name="Picture 10">
            <a:extLst>
              <a:ext uri="{FF2B5EF4-FFF2-40B4-BE49-F238E27FC236}">
                <a16:creationId xmlns:a16="http://schemas.microsoft.com/office/drawing/2014/main" id="{FC5D20E3-16E8-4CBA-A859-01B3BDC59920}"/>
              </a:ext>
            </a:extLst>
          </p:cNvPr>
          <p:cNvPicPr>
            <a:picLocks noChangeAspect="1"/>
          </p:cNvPicPr>
          <p:nvPr/>
        </p:nvPicPr>
        <p:blipFill>
          <a:blip r:embed="rId4" cstate="print"/>
          <a:stretch>
            <a:fillRect/>
          </a:stretch>
        </p:blipFill>
        <p:spPr>
          <a:xfrm>
            <a:off x="421595" y="3974227"/>
            <a:ext cx="4390101" cy="2675148"/>
          </a:xfrm>
          <a:prstGeom prst="rect">
            <a:avLst/>
          </a:prstGeom>
        </p:spPr>
      </p:pic>
      <p:pic>
        <p:nvPicPr>
          <p:cNvPr id="12" name="Picture 11">
            <a:extLst>
              <a:ext uri="{FF2B5EF4-FFF2-40B4-BE49-F238E27FC236}">
                <a16:creationId xmlns:a16="http://schemas.microsoft.com/office/drawing/2014/main" id="{7A0288E8-0601-4DD1-B777-F7B74AD45F5F}"/>
              </a:ext>
            </a:extLst>
          </p:cNvPr>
          <p:cNvPicPr>
            <a:picLocks noChangeAspect="1"/>
          </p:cNvPicPr>
          <p:nvPr/>
        </p:nvPicPr>
        <p:blipFill>
          <a:blip r:embed="rId5" cstate="print"/>
          <a:stretch>
            <a:fillRect/>
          </a:stretch>
        </p:blipFill>
        <p:spPr>
          <a:xfrm>
            <a:off x="6933460" y="3974226"/>
            <a:ext cx="3718586" cy="2746169"/>
          </a:xfrm>
          <a:prstGeom prst="rect">
            <a:avLst/>
          </a:prstGeom>
        </p:spPr>
      </p:pic>
      <p:sp>
        <p:nvSpPr>
          <p:cNvPr id="13" name="Arrow: Right 12">
            <a:extLst>
              <a:ext uri="{FF2B5EF4-FFF2-40B4-BE49-F238E27FC236}">
                <a16:creationId xmlns:a16="http://schemas.microsoft.com/office/drawing/2014/main" id="{A17457A9-CDCD-4AFF-AE6E-FCFF2808C35E}"/>
              </a:ext>
            </a:extLst>
          </p:cNvPr>
          <p:cNvSpPr/>
          <p:nvPr/>
        </p:nvSpPr>
        <p:spPr>
          <a:xfrm>
            <a:off x="4811695" y="5347310"/>
            <a:ext cx="2183907" cy="219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EF3F1342-6DE0-4CA1-B125-F3D02A63CADD}"/>
              </a:ext>
            </a:extLst>
          </p:cNvPr>
          <p:cNvSpPr txBox="1"/>
          <p:nvPr/>
        </p:nvSpPr>
        <p:spPr>
          <a:xfrm>
            <a:off x="4820575" y="4213204"/>
            <a:ext cx="2112885" cy="954107"/>
          </a:xfrm>
          <a:prstGeom prst="rect">
            <a:avLst/>
          </a:prstGeom>
          <a:noFill/>
        </p:spPr>
        <p:txBody>
          <a:bodyPr wrap="square" rtlCol="0">
            <a:spAutoFit/>
          </a:bodyPr>
          <a:lstStyle/>
          <a:p>
            <a:r>
              <a:rPr lang="en-US" sz="1400" spc="-5" dirty="0">
                <a:latin typeface="Times New Roman"/>
                <a:cs typeface="Times New Roman"/>
              </a:rPr>
              <a:t>60% </a:t>
            </a:r>
            <a:r>
              <a:rPr lang="en-US" sz="1400" dirty="0">
                <a:latin typeface="Times New Roman"/>
                <a:cs typeface="Times New Roman"/>
              </a:rPr>
              <a:t>of </a:t>
            </a:r>
            <a:r>
              <a:rPr lang="en-US" sz="1400" spc="-5" dirty="0">
                <a:latin typeface="Times New Roman"/>
                <a:cs typeface="Times New Roman"/>
              </a:rPr>
              <a:t>the </a:t>
            </a:r>
            <a:r>
              <a:rPr lang="en-US" sz="1400" b="1" spc="-5" dirty="0">
                <a:latin typeface="Times New Roman"/>
                <a:cs typeface="Times New Roman"/>
              </a:rPr>
              <a:t>City</a:t>
            </a:r>
            <a:r>
              <a:rPr lang="en-US" sz="1400" spc="-5" dirty="0">
                <a:latin typeface="Times New Roman"/>
                <a:cs typeface="Times New Roman"/>
              </a:rPr>
              <a:t> column has Mumbai in it. Imputed the missing values to</a:t>
            </a:r>
            <a:r>
              <a:rPr lang="en-US" sz="1400" spc="155" dirty="0">
                <a:latin typeface="Times New Roman"/>
                <a:cs typeface="Times New Roman"/>
              </a:rPr>
              <a:t> </a:t>
            </a:r>
            <a:r>
              <a:rPr lang="en-US" sz="1400" spc="-5" dirty="0">
                <a:latin typeface="Times New Roman"/>
                <a:cs typeface="Times New Roman"/>
              </a:rPr>
              <a:t>Mumbai</a:t>
            </a:r>
            <a:endParaRPr lang="en-IN" sz="1400" dirty="0"/>
          </a:p>
        </p:txBody>
      </p:sp>
    </p:spTree>
    <p:extLst>
      <p:ext uri="{BB962C8B-B14F-4D97-AF65-F5344CB8AC3E}">
        <p14:creationId xmlns:p14="http://schemas.microsoft.com/office/powerpoint/2010/main" val="102729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826FDBF3-7073-4505-AA56-E440A7C8A5A0}"/>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8F0CE60E-63A7-4B8D-A6ED-40C6CD48D749}"/>
              </a:ext>
            </a:extLst>
          </p:cNvPr>
          <p:cNvPicPr>
            <a:picLocks noChangeAspect="1"/>
          </p:cNvPicPr>
          <p:nvPr/>
        </p:nvPicPr>
        <p:blipFill>
          <a:blip r:embed="rId7" cstate="print"/>
          <a:stretch>
            <a:fillRect/>
          </a:stretch>
        </p:blipFill>
        <p:spPr>
          <a:xfrm>
            <a:off x="257451" y="1690688"/>
            <a:ext cx="7235302" cy="4568069"/>
          </a:xfrm>
          <a:prstGeom prst="rect">
            <a:avLst/>
          </a:prstGeom>
        </p:spPr>
      </p:pic>
      <p:graphicFrame>
        <p:nvGraphicFramePr>
          <p:cNvPr id="6" name="Diagram 5">
            <a:extLst>
              <a:ext uri="{FF2B5EF4-FFF2-40B4-BE49-F238E27FC236}">
                <a16:creationId xmlns:a16="http://schemas.microsoft.com/office/drawing/2014/main" id="{AAA5F51F-69AC-426D-8C46-0CC4D7F75BB0}"/>
              </a:ext>
            </a:extLst>
          </p:cNvPr>
          <p:cNvGraphicFramePr/>
          <p:nvPr>
            <p:extLst>
              <p:ext uri="{D42A27DB-BD31-4B8C-83A1-F6EECF244321}">
                <p14:modId xmlns:p14="http://schemas.microsoft.com/office/powerpoint/2010/main" val="300118128"/>
              </p:ext>
            </p:extLst>
          </p:nvPr>
        </p:nvGraphicFramePr>
        <p:xfrm>
          <a:off x="7492753" y="3311371"/>
          <a:ext cx="3923930" cy="11807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3518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155E3B-C250-4D91-BD07-4DD72C8C3519}"/>
              </a:ext>
            </a:extLst>
          </p:cNvPr>
          <p:cNvPicPr>
            <a:picLocks noChangeAspect="1"/>
          </p:cNvPicPr>
          <p:nvPr/>
        </p:nvPicPr>
        <p:blipFill>
          <a:blip r:embed="rId2" cstate="print"/>
          <a:stretch>
            <a:fillRect/>
          </a:stretch>
        </p:blipFill>
        <p:spPr>
          <a:xfrm>
            <a:off x="320244" y="785813"/>
            <a:ext cx="4857750" cy="4984672"/>
          </a:xfrm>
          <a:prstGeom prst="rect">
            <a:avLst/>
          </a:prstGeom>
        </p:spPr>
      </p:pic>
      <p:pic>
        <p:nvPicPr>
          <p:cNvPr id="4" name="Picture 3">
            <a:extLst>
              <a:ext uri="{FF2B5EF4-FFF2-40B4-BE49-F238E27FC236}">
                <a16:creationId xmlns:a16="http://schemas.microsoft.com/office/drawing/2014/main" id="{35767BA8-12F2-439B-BDEA-20FF3E0C5A4C}"/>
              </a:ext>
            </a:extLst>
          </p:cNvPr>
          <p:cNvPicPr>
            <a:picLocks noChangeAspect="1"/>
          </p:cNvPicPr>
          <p:nvPr/>
        </p:nvPicPr>
        <p:blipFill>
          <a:blip r:embed="rId3" cstate="print"/>
          <a:stretch>
            <a:fillRect/>
          </a:stretch>
        </p:blipFill>
        <p:spPr>
          <a:xfrm>
            <a:off x="7226423" y="763202"/>
            <a:ext cx="4714044" cy="4838608"/>
          </a:xfrm>
          <a:prstGeom prst="rect">
            <a:avLst/>
          </a:prstGeom>
        </p:spPr>
      </p:pic>
      <p:sp>
        <p:nvSpPr>
          <p:cNvPr id="5" name="TextBox 4">
            <a:extLst>
              <a:ext uri="{FF2B5EF4-FFF2-40B4-BE49-F238E27FC236}">
                <a16:creationId xmlns:a16="http://schemas.microsoft.com/office/drawing/2014/main" id="{E4C10FA5-AE49-4FBD-B131-D4865121B913}"/>
              </a:ext>
            </a:extLst>
          </p:cNvPr>
          <p:cNvSpPr txBox="1"/>
          <p:nvPr/>
        </p:nvSpPr>
        <p:spPr>
          <a:xfrm>
            <a:off x="5177994" y="1114203"/>
            <a:ext cx="2137206" cy="2246769"/>
          </a:xfrm>
          <a:prstGeom prst="rect">
            <a:avLst/>
          </a:prstGeom>
          <a:noFill/>
        </p:spPr>
        <p:txBody>
          <a:bodyPr wrap="square" rtlCol="0">
            <a:spAutoFit/>
          </a:bodyPr>
          <a:lstStyle/>
          <a:p>
            <a:r>
              <a:rPr lang="en-US" sz="1400" b="1" dirty="0"/>
              <a:t>It maybe the case that lead has not entered any specialization if their option is not available on the list, may not have any  specialization or is a student. Hence we can make a category "Others" for missing values</a:t>
            </a:r>
            <a:endParaRPr lang="en-IN" sz="1400" b="1" dirty="0"/>
          </a:p>
        </p:txBody>
      </p:sp>
      <p:sp>
        <p:nvSpPr>
          <p:cNvPr id="6" name="Arrow: Right 5">
            <a:extLst>
              <a:ext uri="{FF2B5EF4-FFF2-40B4-BE49-F238E27FC236}">
                <a16:creationId xmlns:a16="http://schemas.microsoft.com/office/drawing/2014/main" id="{9323372E-C369-41C8-A56B-9548C48ABA2E}"/>
              </a:ext>
            </a:extLst>
          </p:cNvPr>
          <p:cNvSpPr/>
          <p:nvPr/>
        </p:nvSpPr>
        <p:spPr>
          <a:xfrm>
            <a:off x="5205784" y="3227841"/>
            <a:ext cx="213720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F9D9639-F36F-4670-8B0A-A8DB68DE1A5D}"/>
              </a:ext>
            </a:extLst>
          </p:cNvPr>
          <p:cNvSpPr txBox="1"/>
          <p:nvPr/>
        </p:nvSpPr>
        <p:spPr>
          <a:xfrm>
            <a:off x="5177994" y="578536"/>
            <a:ext cx="2430169" cy="369332"/>
          </a:xfrm>
          <a:prstGeom prst="rect">
            <a:avLst/>
          </a:prstGeom>
          <a:noFill/>
        </p:spPr>
        <p:txBody>
          <a:bodyPr wrap="square" rtlCol="0">
            <a:spAutoFit/>
          </a:bodyPr>
          <a:lstStyle/>
          <a:p>
            <a:r>
              <a:rPr lang="en-US" b="1" dirty="0"/>
              <a:t>Specialization(36.58%)</a:t>
            </a:r>
            <a:endParaRPr lang="en-IN" b="1" dirty="0"/>
          </a:p>
        </p:txBody>
      </p:sp>
    </p:spTree>
    <p:extLst>
      <p:ext uri="{BB962C8B-B14F-4D97-AF65-F5344CB8AC3E}">
        <p14:creationId xmlns:p14="http://schemas.microsoft.com/office/powerpoint/2010/main" val="228602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A97AE1-D524-4F8E-A074-C7EB7E896AF9}"/>
              </a:ext>
            </a:extLst>
          </p:cNvPr>
          <p:cNvPicPr>
            <a:picLocks noChangeAspect="1"/>
          </p:cNvPicPr>
          <p:nvPr/>
        </p:nvPicPr>
        <p:blipFill>
          <a:blip r:embed="rId2" cstate="print"/>
          <a:stretch>
            <a:fillRect/>
          </a:stretch>
        </p:blipFill>
        <p:spPr>
          <a:xfrm>
            <a:off x="775939" y="679142"/>
            <a:ext cx="10640122" cy="4902240"/>
          </a:xfrm>
          <a:prstGeom prst="rect">
            <a:avLst/>
          </a:prstGeom>
        </p:spPr>
      </p:pic>
      <p:sp>
        <p:nvSpPr>
          <p:cNvPr id="3" name="TextBox 2">
            <a:extLst>
              <a:ext uri="{FF2B5EF4-FFF2-40B4-BE49-F238E27FC236}">
                <a16:creationId xmlns:a16="http://schemas.microsoft.com/office/drawing/2014/main" id="{D7516290-96BC-40B1-AB7B-03B7CEA7B7E7}"/>
              </a:ext>
            </a:extLst>
          </p:cNvPr>
          <p:cNvSpPr txBox="1"/>
          <p:nvPr/>
        </p:nvSpPr>
        <p:spPr>
          <a:xfrm>
            <a:off x="1917577" y="5581382"/>
            <a:ext cx="8202967" cy="369332"/>
          </a:xfrm>
          <a:prstGeom prst="rect">
            <a:avLst/>
          </a:prstGeom>
          <a:noFill/>
        </p:spPr>
        <p:txBody>
          <a:bodyPr wrap="square" rtlCol="0">
            <a:spAutoFit/>
          </a:bodyPr>
          <a:lstStyle/>
          <a:p>
            <a:r>
              <a:rPr lang="en-US" b="1" spc="-35" dirty="0">
                <a:latin typeface="+mj-lt"/>
                <a:cs typeface="Arial"/>
              </a:rPr>
              <a:t>The </a:t>
            </a:r>
            <a:r>
              <a:rPr lang="en-US" b="1" spc="5" dirty="0">
                <a:latin typeface="+mj-lt"/>
                <a:cs typeface="Arial"/>
              </a:rPr>
              <a:t>missing </a:t>
            </a:r>
            <a:r>
              <a:rPr lang="en-US" b="1" spc="-15" dirty="0">
                <a:latin typeface="+mj-lt"/>
                <a:cs typeface="Arial"/>
              </a:rPr>
              <a:t>values </a:t>
            </a:r>
            <a:r>
              <a:rPr lang="en-US" b="1" spc="15" dirty="0">
                <a:latin typeface="+mj-lt"/>
                <a:cs typeface="Arial"/>
              </a:rPr>
              <a:t>will be </a:t>
            </a:r>
            <a:r>
              <a:rPr lang="en-US" b="1" spc="25" dirty="0">
                <a:latin typeface="+mj-lt"/>
                <a:cs typeface="Arial"/>
              </a:rPr>
              <a:t>imputed </a:t>
            </a:r>
            <a:r>
              <a:rPr lang="en-US" b="1" spc="30" dirty="0">
                <a:latin typeface="+mj-lt"/>
                <a:cs typeface="Arial"/>
              </a:rPr>
              <a:t>by </a:t>
            </a:r>
            <a:r>
              <a:rPr lang="en-US" b="1" spc="20" dirty="0">
                <a:latin typeface="+mj-lt"/>
                <a:cs typeface="Arial"/>
              </a:rPr>
              <a:t>'Will </a:t>
            </a:r>
            <a:r>
              <a:rPr lang="en-US" b="1" spc="-10" dirty="0">
                <a:latin typeface="+mj-lt"/>
                <a:cs typeface="Arial"/>
              </a:rPr>
              <a:t>revert </a:t>
            </a:r>
            <a:r>
              <a:rPr lang="en-US" b="1" spc="5" dirty="0">
                <a:latin typeface="+mj-lt"/>
                <a:cs typeface="Arial"/>
              </a:rPr>
              <a:t>after </a:t>
            </a:r>
            <a:r>
              <a:rPr lang="en-US" b="1" spc="-5" dirty="0">
                <a:latin typeface="+mj-lt"/>
                <a:cs typeface="Arial"/>
              </a:rPr>
              <a:t>reading </a:t>
            </a:r>
            <a:r>
              <a:rPr lang="en-US" b="1" spc="10" dirty="0">
                <a:latin typeface="+mj-lt"/>
                <a:cs typeface="Arial"/>
              </a:rPr>
              <a:t>the</a:t>
            </a:r>
            <a:r>
              <a:rPr lang="en-US" b="1" spc="25" dirty="0">
                <a:latin typeface="+mj-lt"/>
                <a:cs typeface="Arial"/>
              </a:rPr>
              <a:t> </a:t>
            </a:r>
            <a:r>
              <a:rPr lang="en-US" b="1" spc="20" dirty="0">
                <a:latin typeface="+mj-lt"/>
                <a:cs typeface="Arial"/>
              </a:rPr>
              <a:t>email'</a:t>
            </a:r>
            <a:endParaRPr lang="en-US" b="1" dirty="0">
              <a:latin typeface="+mj-lt"/>
              <a:cs typeface="Arial"/>
            </a:endParaRPr>
          </a:p>
        </p:txBody>
      </p:sp>
      <p:sp>
        <p:nvSpPr>
          <p:cNvPr id="4" name="TextBox 3">
            <a:extLst>
              <a:ext uri="{FF2B5EF4-FFF2-40B4-BE49-F238E27FC236}">
                <a16:creationId xmlns:a16="http://schemas.microsoft.com/office/drawing/2014/main" id="{B5ABF0E7-537E-4427-90C6-6158F8575D4E}"/>
              </a:ext>
            </a:extLst>
          </p:cNvPr>
          <p:cNvSpPr txBox="1"/>
          <p:nvPr/>
        </p:nvSpPr>
        <p:spPr>
          <a:xfrm>
            <a:off x="4323425" y="701336"/>
            <a:ext cx="3258105" cy="369332"/>
          </a:xfrm>
          <a:prstGeom prst="rect">
            <a:avLst/>
          </a:prstGeom>
          <a:noFill/>
        </p:spPr>
        <p:txBody>
          <a:bodyPr wrap="square" rtlCol="0">
            <a:spAutoFit/>
          </a:bodyPr>
          <a:lstStyle/>
          <a:p>
            <a:pPr algn="ctr"/>
            <a:r>
              <a:rPr lang="en-IN" b="1" dirty="0"/>
              <a:t>Tags(36.29%)</a:t>
            </a:r>
          </a:p>
        </p:txBody>
      </p:sp>
    </p:spTree>
    <p:extLst>
      <p:ext uri="{BB962C8B-B14F-4D97-AF65-F5344CB8AC3E}">
        <p14:creationId xmlns:p14="http://schemas.microsoft.com/office/powerpoint/2010/main" val="135212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305017" y="892969"/>
            <a:ext cx="4234649" cy="286016"/>
          </a:xfrm>
          <a:prstGeom prst="rect">
            <a:avLst/>
          </a:prstGeom>
        </p:spPr>
        <p:txBody>
          <a:bodyPr vert="horz" wrap="square" lIns="0" tIns="8930" rIns="0" bIns="0" rtlCol="0">
            <a:spAutoFit/>
          </a:bodyPr>
          <a:lstStyle/>
          <a:p>
            <a:pPr marL="8929">
              <a:spcBef>
                <a:spcPts val="70"/>
              </a:spcBef>
            </a:pPr>
            <a:r>
              <a:rPr b="1" spc="-4" dirty="0">
                <a:cs typeface="Times New Roman"/>
              </a:rPr>
              <a:t>'What is </a:t>
            </a:r>
            <a:r>
              <a:rPr b="1" dirty="0">
                <a:cs typeface="Times New Roman"/>
              </a:rPr>
              <a:t>your </a:t>
            </a:r>
            <a:r>
              <a:rPr b="1" spc="-7" dirty="0">
                <a:cs typeface="Times New Roman"/>
              </a:rPr>
              <a:t>current </a:t>
            </a:r>
            <a:r>
              <a:rPr b="1" spc="-4" dirty="0">
                <a:cs typeface="Times New Roman"/>
              </a:rPr>
              <a:t>occupation’ </a:t>
            </a:r>
            <a:r>
              <a:rPr b="1" dirty="0">
                <a:cs typeface="Times New Roman"/>
              </a:rPr>
              <a:t>(29</a:t>
            </a:r>
            <a:r>
              <a:rPr b="1" spc="-137" dirty="0">
                <a:cs typeface="Times New Roman"/>
              </a:rPr>
              <a:t> </a:t>
            </a:r>
            <a:r>
              <a:rPr b="1" dirty="0">
                <a:cs typeface="Times New Roman"/>
              </a:rPr>
              <a:t>%)</a:t>
            </a:r>
            <a:endParaRPr dirty="0">
              <a:cs typeface="Times New Roman"/>
            </a:endParaRPr>
          </a:p>
        </p:txBody>
      </p:sp>
      <p:grpSp>
        <p:nvGrpSpPr>
          <p:cNvPr id="7" name="object 7"/>
          <p:cNvGrpSpPr/>
          <p:nvPr/>
        </p:nvGrpSpPr>
        <p:grpSpPr>
          <a:xfrm>
            <a:off x="2128753" y="1272801"/>
            <a:ext cx="2747548" cy="1161859"/>
            <a:chOff x="860093" y="1902740"/>
            <a:chExt cx="3907624" cy="1578062"/>
          </a:xfrm>
        </p:grpSpPr>
        <p:sp>
          <p:nvSpPr>
            <p:cNvPr id="8" name="object 8"/>
            <p:cNvSpPr/>
            <p:nvPr/>
          </p:nvSpPr>
          <p:spPr>
            <a:xfrm>
              <a:off x="860093" y="1902740"/>
              <a:ext cx="3907624" cy="1506945"/>
            </a:xfrm>
            <a:prstGeom prst="rect">
              <a:avLst/>
            </a:prstGeom>
            <a:blipFill>
              <a:blip r:embed="rId2" cstate="print"/>
              <a:stretch>
                <a:fillRect/>
              </a:stretch>
            </a:blipFill>
          </p:spPr>
          <p:txBody>
            <a:bodyPr wrap="square" lIns="0" tIns="0" rIns="0" bIns="0" rtlCol="0"/>
            <a:lstStyle/>
            <a:p>
              <a:endParaRPr sz="1600"/>
            </a:p>
          </p:txBody>
        </p:sp>
        <p:sp>
          <p:nvSpPr>
            <p:cNvPr id="9" name="object 9"/>
            <p:cNvSpPr/>
            <p:nvPr/>
          </p:nvSpPr>
          <p:spPr>
            <a:xfrm>
              <a:off x="929943" y="1947176"/>
              <a:ext cx="3767747" cy="1533626"/>
            </a:xfrm>
            <a:prstGeom prst="rect">
              <a:avLst/>
            </a:prstGeom>
            <a:blipFill>
              <a:blip r:embed="rId3" cstate="print"/>
              <a:stretch>
                <a:fillRect/>
              </a:stretch>
            </a:blipFill>
          </p:spPr>
          <p:txBody>
            <a:bodyPr wrap="square" lIns="0" tIns="0" rIns="0" bIns="0" rtlCol="0"/>
            <a:lstStyle/>
            <a:p>
              <a:endParaRPr sz="1600"/>
            </a:p>
          </p:txBody>
        </p:sp>
        <p:sp>
          <p:nvSpPr>
            <p:cNvPr id="10" name="object 10"/>
            <p:cNvSpPr/>
            <p:nvPr/>
          </p:nvSpPr>
          <p:spPr>
            <a:xfrm>
              <a:off x="929943" y="1947189"/>
              <a:ext cx="3768090" cy="1533525"/>
            </a:xfrm>
            <a:custGeom>
              <a:avLst/>
              <a:gdLst/>
              <a:ahLst/>
              <a:cxnLst/>
              <a:rect l="l" t="t" r="r" b="b"/>
              <a:pathLst>
                <a:path w="3768090" h="1533525">
                  <a:moveTo>
                    <a:pt x="0" y="0"/>
                  </a:moveTo>
                  <a:lnTo>
                    <a:pt x="0" y="1533525"/>
                  </a:lnTo>
                  <a:lnTo>
                    <a:pt x="3767924" y="1533525"/>
                  </a:lnTo>
                  <a:lnTo>
                    <a:pt x="3767924" y="0"/>
                  </a:lnTo>
                  <a:lnTo>
                    <a:pt x="0" y="0"/>
                  </a:lnTo>
                  <a:close/>
                </a:path>
              </a:pathLst>
            </a:custGeom>
            <a:ln w="12700">
              <a:solidFill>
                <a:srgbClr val="000000"/>
              </a:solidFill>
            </a:ln>
          </p:spPr>
          <p:txBody>
            <a:bodyPr wrap="square" lIns="0" tIns="0" rIns="0" bIns="0" rtlCol="0"/>
            <a:lstStyle/>
            <a:p>
              <a:endParaRPr sz="1600"/>
            </a:p>
          </p:txBody>
        </p:sp>
      </p:grpSp>
      <p:sp>
        <p:nvSpPr>
          <p:cNvPr id="11" name="object 11"/>
          <p:cNvSpPr txBox="1"/>
          <p:nvPr/>
        </p:nvSpPr>
        <p:spPr>
          <a:xfrm>
            <a:off x="2229446" y="2598539"/>
            <a:ext cx="2554337" cy="559144"/>
          </a:xfrm>
          <a:prstGeom prst="rect">
            <a:avLst/>
          </a:prstGeom>
        </p:spPr>
        <p:txBody>
          <a:bodyPr vert="horz" wrap="square" lIns="0" tIns="17859" rIns="0" bIns="0" rtlCol="0">
            <a:spAutoFit/>
          </a:bodyPr>
          <a:lstStyle/>
          <a:p>
            <a:pPr marL="8929" marR="3572">
              <a:lnSpc>
                <a:spcPts val="1406"/>
              </a:lnSpc>
              <a:spcBef>
                <a:spcPts val="141"/>
              </a:spcBef>
            </a:pPr>
            <a:r>
              <a:rPr lang="en-US" sz="1400" dirty="0">
                <a:cs typeface="Times New Roman"/>
              </a:rPr>
              <a:t>86% entries are unemployed. So, imputed missing value with “Unemployed”</a:t>
            </a:r>
            <a:endParaRPr sz="1400" dirty="0">
              <a:cs typeface="Times New Roman"/>
            </a:endParaRPr>
          </a:p>
        </p:txBody>
      </p:sp>
      <p:sp>
        <p:nvSpPr>
          <p:cNvPr id="14" name="object 14"/>
          <p:cNvSpPr txBox="1"/>
          <p:nvPr/>
        </p:nvSpPr>
        <p:spPr>
          <a:xfrm>
            <a:off x="7328297" y="892969"/>
            <a:ext cx="1873448" cy="286016"/>
          </a:xfrm>
          <a:prstGeom prst="rect">
            <a:avLst/>
          </a:prstGeom>
        </p:spPr>
        <p:txBody>
          <a:bodyPr vert="horz" wrap="square" lIns="0" tIns="8930" rIns="0" bIns="0" rtlCol="0">
            <a:spAutoFit/>
          </a:bodyPr>
          <a:lstStyle/>
          <a:p>
            <a:pPr marL="8929">
              <a:spcBef>
                <a:spcPts val="70"/>
              </a:spcBef>
            </a:pPr>
            <a:r>
              <a:rPr b="1" spc="-4" dirty="0">
                <a:cs typeface="Times New Roman"/>
              </a:rPr>
              <a:t>Country(26.63%)</a:t>
            </a:r>
            <a:endParaRPr dirty="0">
              <a:cs typeface="Times New Roman"/>
            </a:endParaRPr>
          </a:p>
        </p:txBody>
      </p:sp>
      <p:grpSp>
        <p:nvGrpSpPr>
          <p:cNvPr id="15" name="object 15"/>
          <p:cNvGrpSpPr/>
          <p:nvPr/>
        </p:nvGrpSpPr>
        <p:grpSpPr>
          <a:xfrm>
            <a:off x="6812751" y="1272800"/>
            <a:ext cx="2463254" cy="1165533"/>
            <a:chOff x="7521778" y="1748751"/>
            <a:chExt cx="3503295" cy="1981200"/>
          </a:xfrm>
        </p:grpSpPr>
        <p:sp>
          <p:nvSpPr>
            <p:cNvPr id="16" name="object 16"/>
            <p:cNvSpPr/>
            <p:nvPr/>
          </p:nvSpPr>
          <p:spPr>
            <a:xfrm>
              <a:off x="7521778" y="1748751"/>
              <a:ext cx="3503218" cy="1981200"/>
            </a:xfrm>
            <a:prstGeom prst="rect">
              <a:avLst/>
            </a:prstGeom>
            <a:blipFill>
              <a:blip r:embed="rId4" cstate="print"/>
              <a:stretch>
                <a:fillRect/>
              </a:stretch>
            </a:blipFill>
          </p:spPr>
          <p:txBody>
            <a:bodyPr wrap="square" lIns="0" tIns="0" rIns="0" bIns="0" rtlCol="0"/>
            <a:lstStyle/>
            <a:p>
              <a:endParaRPr sz="1600"/>
            </a:p>
          </p:txBody>
        </p:sp>
        <p:sp>
          <p:nvSpPr>
            <p:cNvPr id="17" name="object 17"/>
            <p:cNvSpPr/>
            <p:nvPr/>
          </p:nvSpPr>
          <p:spPr>
            <a:xfrm>
              <a:off x="7591628" y="1793201"/>
              <a:ext cx="3363709" cy="1841665"/>
            </a:xfrm>
            <a:prstGeom prst="rect">
              <a:avLst/>
            </a:prstGeom>
            <a:blipFill>
              <a:blip r:embed="rId5" cstate="print"/>
              <a:stretch>
                <a:fillRect/>
              </a:stretch>
            </a:blipFill>
          </p:spPr>
          <p:txBody>
            <a:bodyPr wrap="square" lIns="0" tIns="0" rIns="0" bIns="0" rtlCol="0"/>
            <a:lstStyle/>
            <a:p>
              <a:endParaRPr sz="1600"/>
            </a:p>
          </p:txBody>
        </p:sp>
        <p:sp>
          <p:nvSpPr>
            <p:cNvPr id="18" name="object 18"/>
            <p:cNvSpPr/>
            <p:nvPr/>
          </p:nvSpPr>
          <p:spPr>
            <a:xfrm>
              <a:off x="7591628" y="1793201"/>
              <a:ext cx="3363595" cy="1841500"/>
            </a:xfrm>
            <a:custGeom>
              <a:avLst/>
              <a:gdLst/>
              <a:ahLst/>
              <a:cxnLst/>
              <a:rect l="l" t="t" r="r" b="b"/>
              <a:pathLst>
                <a:path w="3363595" h="1841500">
                  <a:moveTo>
                    <a:pt x="0" y="0"/>
                  </a:moveTo>
                  <a:lnTo>
                    <a:pt x="0" y="1841500"/>
                  </a:lnTo>
                  <a:lnTo>
                    <a:pt x="3363518" y="1841500"/>
                  </a:lnTo>
                  <a:lnTo>
                    <a:pt x="3363518" y="0"/>
                  </a:lnTo>
                  <a:lnTo>
                    <a:pt x="0" y="0"/>
                  </a:lnTo>
                  <a:close/>
                </a:path>
              </a:pathLst>
            </a:custGeom>
            <a:ln w="12700">
              <a:solidFill>
                <a:srgbClr val="000000"/>
              </a:solidFill>
            </a:ln>
          </p:spPr>
          <p:txBody>
            <a:bodyPr wrap="square" lIns="0" tIns="0" rIns="0" bIns="0" rtlCol="0"/>
            <a:lstStyle/>
            <a:p>
              <a:endParaRPr sz="1600"/>
            </a:p>
          </p:txBody>
        </p:sp>
      </p:grpSp>
      <p:sp>
        <p:nvSpPr>
          <p:cNvPr id="19" name="object 19"/>
          <p:cNvSpPr txBox="1"/>
          <p:nvPr/>
        </p:nvSpPr>
        <p:spPr>
          <a:xfrm>
            <a:off x="6881812" y="2536986"/>
            <a:ext cx="2319933" cy="559144"/>
          </a:xfrm>
          <a:prstGeom prst="rect">
            <a:avLst/>
          </a:prstGeom>
        </p:spPr>
        <p:txBody>
          <a:bodyPr vert="horz" wrap="square" lIns="0" tIns="17859" rIns="0" bIns="0" rtlCol="0">
            <a:spAutoFit/>
          </a:bodyPr>
          <a:lstStyle/>
          <a:p>
            <a:pPr marL="8929" marR="3572" algn="just">
              <a:lnSpc>
                <a:spcPts val="1406"/>
              </a:lnSpc>
              <a:spcBef>
                <a:spcPts val="141"/>
              </a:spcBef>
            </a:pPr>
            <a:r>
              <a:rPr lang="en-US" sz="1400" spc="-4" dirty="0">
                <a:cs typeface="Times New Roman"/>
              </a:rPr>
              <a:t>For most values, country is India. S</a:t>
            </a:r>
            <a:r>
              <a:rPr sz="1400" dirty="0">
                <a:cs typeface="Times New Roman"/>
              </a:rPr>
              <a:t>o </a:t>
            </a:r>
            <a:r>
              <a:rPr sz="1400" spc="-4" dirty="0">
                <a:cs typeface="Times New Roman"/>
              </a:rPr>
              <a:t>imputing th</a:t>
            </a:r>
            <a:r>
              <a:rPr lang="en-US" sz="1400" spc="-4" dirty="0">
                <a:cs typeface="Times New Roman"/>
              </a:rPr>
              <a:t>e</a:t>
            </a:r>
            <a:r>
              <a:rPr sz="1400" spc="-4" dirty="0">
                <a:cs typeface="Times New Roman"/>
              </a:rPr>
              <a:t> missing  values</a:t>
            </a:r>
            <a:r>
              <a:rPr lang="en-US" sz="1400" spc="-4" dirty="0">
                <a:cs typeface="Times New Roman"/>
              </a:rPr>
              <a:t> with “India”</a:t>
            </a:r>
            <a:endParaRPr sz="1400" dirty="0">
              <a:cs typeface="Times New Roman"/>
            </a:endParaRPr>
          </a:p>
        </p:txBody>
      </p:sp>
      <p:sp>
        <p:nvSpPr>
          <p:cNvPr id="20" name="object 20"/>
          <p:cNvSpPr txBox="1"/>
          <p:nvPr/>
        </p:nvSpPr>
        <p:spPr>
          <a:xfrm>
            <a:off x="3524250" y="3812977"/>
            <a:ext cx="5468830" cy="286016"/>
          </a:xfrm>
          <a:prstGeom prst="rect">
            <a:avLst/>
          </a:prstGeom>
        </p:spPr>
        <p:txBody>
          <a:bodyPr vert="horz" wrap="square" lIns="0" tIns="8930" rIns="0" bIns="0" rtlCol="0">
            <a:spAutoFit/>
          </a:bodyPr>
          <a:lstStyle/>
          <a:p>
            <a:pPr marL="8929">
              <a:spcBef>
                <a:spcPts val="70"/>
              </a:spcBef>
            </a:pPr>
            <a:r>
              <a:rPr b="1" dirty="0">
                <a:cs typeface="Times New Roman"/>
              </a:rPr>
              <a:t>What </a:t>
            </a:r>
            <a:r>
              <a:rPr b="1" spc="-4" dirty="0">
                <a:cs typeface="Times New Roman"/>
              </a:rPr>
              <a:t>matters </a:t>
            </a:r>
            <a:r>
              <a:rPr b="1" dirty="0">
                <a:cs typeface="Times New Roman"/>
              </a:rPr>
              <a:t>most to you </a:t>
            </a:r>
            <a:r>
              <a:rPr b="1" spc="-4" dirty="0">
                <a:cs typeface="Times New Roman"/>
              </a:rPr>
              <a:t>in choosing </a:t>
            </a:r>
            <a:r>
              <a:rPr b="1" dirty="0">
                <a:cs typeface="Times New Roman"/>
              </a:rPr>
              <a:t>a</a:t>
            </a:r>
            <a:r>
              <a:rPr b="1" spc="18" dirty="0">
                <a:cs typeface="Times New Roman"/>
              </a:rPr>
              <a:t> </a:t>
            </a:r>
            <a:r>
              <a:rPr b="1" spc="-4" dirty="0">
                <a:cs typeface="Times New Roman"/>
              </a:rPr>
              <a:t>course(29.32%)</a:t>
            </a:r>
            <a:endParaRPr dirty="0">
              <a:cs typeface="Times New Roman"/>
            </a:endParaRPr>
          </a:p>
        </p:txBody>
      </p:sp>
      <p:grpSp>
        <p:nvGrpSpPr>
          <p:cNvPr id="21" name="object 21"/>
          <p:cNvGrpSpPr/>
          <p:nvPr/>
        </p:nvGrpSpPr>
        <p:grpSpPr>
          <a:xfrm>
            <a:off x="3854131" y="4313825"/>
            <a:ext cx="4017020" cy="1093440"/>
            <a:chOff x="3313963" y="6135217"/>
            <a:chExt cx="5713095" cy="1555115"/>
          </a:xfrm>
        </p:grpSpPr>
        <p:sp>
          <p:nvSpPr>
            <p:cNvPr id="22" name="object 22"/>
            <p:cNvSpPr/>
            <p:nvPr/>
          </p:nvSpPr>
          <p:spPr>
            <a:xfrm>
              <a:off x="3313963" y="6135217"/>
              <a:ext cx="5713018" cy="1554556"/>
            </a:xfrm>
            <a:prstGeom prst="rect">
              <a:avLst/>
            </a:prstGeom>
            <a:blipFill>
              <a:blip r:embed="rId6" cstate="print"/>
              <a:stretch>
                <a:fillRect/>
              </a:stretch>
            </a:blipFill>
          </p:spPr>
          <p:txBody>
            <a:bodyPr wrap="square" lIns="0" tIns="0" rIns="0" bIns="0" rtlCol="0"/>
            <a:lstStyle/>
            <a:p>
              <a:endParaRPr sz="1600"/>
            </a:p>
          </p:txBody>
        </p:sp>
        <p:sp>
          <p:nvSpPr>
            <p:cNvPr id="23" name="object 23"/>
            <p:cNvSpPr/>
            <p:nvPr/>
          </p:nvSpPr>
          <p:spPr>
            <a:xfrm>
              <a:off x="3383813" y="6179667"/>
              <a:ext cx="5573433" cy="1414983"/>
            </a:xfrm>
            <a:prstGeom prst="rect">
              <a:avLst/>
            </a:prstGeom>
            <a:blipFill>
              <a:blip r:embed="rId7" cstate="print"/>
              <a:stretch>
                <a:fillRect/>
              </a:stretch>
            </a:blipFill>
          </p:spPr>
          <p:txBody>
            <a:bodyPr wrap="square" lIns="0" tIns="0" rIns="0" bIns="0" rtlCol="0"/>
            <a:lstStyle/>
            <a:p>
              <a:endParaRPr sz="1600"/>
            </a:p>
          </p:txBody>
        </p:sp>
        <p:sp>
          <p:nvSpPr>
            <p:cNvPr id="24" name="object 24"/>
            <p:cNvSpPr/>
            <p:nvPr/>
          </p:nvSpPr>
          <p:spPr>
            <a:xfrm>
              <a:off x="3383813" y="6179667"/>
              <a:ext cx="5573395" cy="1415415"/>
            </a:xfrm>
            <a:custGeom>
              <a:avLst/>
              <a:gdLst/>
              <a:ahLst/>
              <a:cxnLst/>
              <a:rect l="l" t="t" r="r" b="b"/>
              <a:pathLst>
                <a:path w="5573395" h="1415415">
                  <a:moveTo>
                    <a:pt x="0" y="0"/>
                  </a:moveTo>
                  <a:lnTo>
                    <a:pt x="0" y="1414856"/>
                  </a:lnTo>
                  <a:lnTo>
                    <a:pt x="5573318" y="1414856"/>
                  </a:lnTo>
                  <a:lnTo>
                    <a:pt x="5573318" y="0"/>
                  </a:lnTo>
                  <a:lnTo>
                    <a:pt x="0" y="0"/>
                  </a:lnTo>
                  <a:close/>
                </a:path>
              </a:pathLst>
            </a:custGeom>
            <a:ln w="12700">
              <a:solidFill>
                <a:srgbClr val="000000"/>
              </a:solidFill>
            </a:ln>
          </p:spPr>
          <p:txBody>
            <a:bodyPr wrap="square" lIns="0" tIns="0" rIns="0" bIns="0" rtlCol="0"/>
            <a:lstStyle/>
            <a:p>
              <a:endParaRPr sz="1600"/>
            </a:p>
          </p:txBody>
        </p:sp>
      </p:grpSp>
      <p:sp>
        <p:nvSpPr>
          <p:cNvPr id="25" name="object 25"/>
          <p:cNvSpPr txBox="1"/>
          <p:nvPr/>
        </p:nvSpPr>
        <p:spPr>
          <a:xfrm>
            <a:off x="2847826" y="5500688"/>
            <a:ext cx="6070402" cy="224461"/>
          </a:xfrm>
          <a:prstGeom prst="rect">
            <a:avLst/>
          </a:prstGeom>
        </p:spPr>
        <p:txBody>
          <a:bodyPr vert="horz" wrap="square" lIns="0" tIns="8930" rIns="0" bIns="0" rtlCol="0">
            <a:spAutoFit/>
          </a:bodyPr>
          <a:lstStyle/>
          <a:p>
            <a:pPr marL="8929" algn="ctr">
              <a:spcBef>
                <a:spcPts val="70"/>
              </a:spcBef>
            </a:pPr>
            <a:r>
              <a:rPr lang="en-US" sz="1400" spc="-4" dirty="0">
                <a:cs typeface="Times New Roman"/>
              </a:rPr>
              <a:t>Blanks in this column can be imputed by “Better Career Prospects”</a:t>
            </a:r>
            <a:endParaRPr sz="1400" dirty="0">
              <a:cs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2141</TotalTime>
  <Words>1845</Words>
  <Application>Microsoft Office PowerPoint</Application>
  <PresentationFormat>Widescreen</PresentationFormat>
  <Paragraphs>162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Garamond</vt:lpstr>
      <vt:lpstr>Symbol</vt:lpstr>
      <vt:lpstr>Times New Roman</vt:lpstr>
      <vt:lpstr>Wingdings</vt:lpstr>
      <vt:lpstr>Organic</vt:lpstr>
      <vt:lpstr>PowerPoint Presentation</vt:lpstr>
      <vt:lpstr>An Education Company Named X Education Sells Online Courses To Industry Professionals. On Any Given Day, Many Professionals  Who Are Interested In The Courses Land On Their Website And Browse For Courses. 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 Typical Lead  Conversion Process Can Be Represented Using The Following Funnel: As You Can See, There Are A Lot Of Leads Generated In The Initial Stage (Top) But Only A Few  Of Them Come Out As Paying Customers From The Bottom. In The Middle Stage, You Need  To Nurture The Potential Leads Well (I.E. Educating The Leads About The Product, Constantly  Communicating Etc. ) In Order To Get A Higher Lead Conversion.  X Education Has Appointed Us To Help Them Select The Most Promising Leads, I.E. The  Leads That Are Most Likely To Convert Into Paying Customers. The Company Requires Us To Build A Model Wherein We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 </vt:lpstr>
      <vt:lpstr>PowerPoint Presentation</vt:lpstr>
      <vt:lpstr>PowerPoint Presentation</vt:lpstr>
      <vt:lpstr> Missing Values Imputation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Dropping tags_invalid number and tags_wrong number given because of high p-value and rebuilding the MODEL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Shukla</dc:creator>
  <cp:lastModifiedBy>Neha Shukla</cp:lastModifiedBy>
  <cp:revision>35</cp:revision>
  <dcterms:created xsi:type="dcterms:W3CDTF">2020-05-27T15:22:05Z</dcterms:created>
  <dcterms:modified xsi:type="dcterms:W3CDTF">2020-05-31T16:58:21Z</dcterms:modified>
</cp:coreProperties>
</file>