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3"/>
    <p:sldId id="257" r:id="rId4"/>
    <p:sldId id="259" r:id="rId5"/>
    <p:sldId id="292" r:id="rId6"/>
    <p:sldId id="258" r:id="rId7"/>
    <p:sldId id="293" r:id="rId8"/>
    <p:sldId id="294" r:id="rId9"/>
    <p:sldId id="297" r:id="rId10"/>
    <p:sldId id="298" r:id="rId11"/>
    <p:sldId id="328" r:id="rId12"/>
    <p:sldId id="301" r:id="rId13"/>
    <p:sldId id="265" r:id="rId14"/>
    <p:sldId id="299" r:id="rId15"/>
    <p:sldId id="267" r:id="rId16"/>
    <p:sldId id="271" r:id="rId17"/>
    <p:sldId id="272" r:id="rId18"/>
    <p:sldId id="273" r:id="rId19"/>
    <p:sldId id="275" r:id="rId20"/>
    <p:sldId id="276" r:id="rId21"/>
    <p:sldId id="286" r:id="rId22"/>
    <p:sldId id="288" r:id="rId23"/>
    <p:sldId id="290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312" y="780"/>
      </p:cViewPr>
      <p:guideLst>
        <p:guide orient="horz" pos="22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E07-B961-4A1E-9AAF-B7711940572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99FF-A165-4658-95E8-15E31EF9D4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E07-B961-4A1E-9AAF-B7711940572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99FF-A165-4658-95E8-15E31EF9D4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E07-B961-4A1E-9AAF-B7711940572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99FF-A165-4658-95E8-15E31EF9D4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E07-B961-4A1E-9AAF-B7711940572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99FF-A165-4658-95E8-15E31EF9D4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E07-B961-4A1E-9AAF-B7711940572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99FF-A165-4658-95E8-15E31EF9D4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E07-B961-4A1E-9AAF-B7711940572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99FF-A165-4658-95E8-15E31EF9D4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E07-B961-4A1E-9AAF-B7711940572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99FF-A165-4658-95E8-15E31EF9D4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E07-B961-4A1E-9AAF-B7711940572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99FF-A165-4658-95E8-15E31EF9D4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E07-B961-4A1E-9AAF-B7711940572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99FF-A165-4658-95E8-15E31EF9D4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E07-B961-4A1E-9AAF-B7711940572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99FF-A165-4658-95E8-15E31EF9D4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E07-B961-4A1E-9AAF-B7711940572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99FF-A165-4658-95E8-15E31EF9D4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74E07-B961-4A1E-9AAF-B7711940572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399FF-A165-4658-95E8-15E31EF9D4F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0"/>
          <p:cNvSpPr>
            <a:spLocks noGrp="1"/>
          </p:cNvSpPr>
          <p:nvPr/>
        </p:nvSpPr>
        <p:spPr>
          <a:xfrm>
            <a:off x="3867148" y="3756181"/>
            <a:ext cx="4457704" cy="82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NAME:Neha B S</a:t>
            </a:r>
            <a:endParaRPr lang="en-I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USN: 1RN18IS</a:t>
            </a:r>
            <a:r>
              <a:rPr lang="en-I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068</a:t>
            </a:r>
            <a:endParaRPr lang="en-IN" altLang="en-US" sz="24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04994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RNS INSTITUTE OF TECHNOLOGY</a:t>
            </a:r>
            <a:endParaRPr lang="en-US" sz="36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BENGALURU - 98</a:t>
            </a:r>
            <a:endParaRPr lang="en-US" sz="24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1364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&amp; ENGINEERING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79576" y="2115656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Internship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59" y="5598899"/>
            <a:ext cx="5128891" cy="9531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Internal Guide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Sowmya S K</a:t>
            </a:r>
            <a:endParaRPr lang="pt-BR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Asst.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7211" y="5573783"/>
            <a:ext cx="5128891" cy="9531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Guide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Akshay D R</a:t>
            </a:r>
            <a:endParaRPr lang="pt-BR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Enmaz</a:t>
            </a:r>
            <a:endParaRPr lang="en-IN" alt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173" y="-39115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475" y="4148891"/>
            <a:ext cx="2600688" cy="6573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475" y="4275891"/>
            <a:ext cx="2600688" cy="657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75" y="4402891"/>
            <a:ext cx="2600688" cy="657317"/>
          </a:xfrm>
          <a:prstGeom prst="rect">
            <a:avLst/>
          </a:prstGeom>
        </p:spPr>
      </p:pic>
      <p:sp>
        <p:nvSpPr>
          <p:cNvPr id="6" name="TextBox 19"/>
          <p:cNvSpPr txBox="1"/>
          <p:nvPr/>
        </p:nvSpPr>
        <p:spPr>
          <a:xfrm>
            <a:off x="7742867" y="5133019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b="1" dirty="0">
                <a:solidFill>
                  <a:srgbClr val="C00000"/>
                </a:solidFill>
              </a:rPr>
              <a:t>ENMAZ Engineering Services Pvt. Ltd.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431800" y="2603192"/>
            <a:ext cx="12192000" cy="1285884"/>
          </a:xfrm>
        </p:spPr>
        <p:txBody>
          <a:bodyPr>
            <a:normAutofit/>
          </a:bodyPr>
          <a:p>
            <a:pPr algn="ctr"/>
            <a:r>
              <a:rPr lang="en-IN" altLang="en-US" sz="3400" b="1" i="1" dirty="0">
                <a:solidFill>
                  <a:srgbClr val="FF0000"/>
                </a:solidFill>
              </a:rPr>
              <a:t>SALON  BOOKING APP</a:t>
            </a:r>
            <a:r>
              <a:rPr lang="en-US" sz="3400" b="1" i="1" dirty="0">
                <a:solidFill>
                  <a:srgbClr val="FF0000"/>
                </a:solidFill>
              </a:rPr>
              <a:t>  </a:t>
            </a:r>
            <a:br>
              <a:rPr lang="en-US" sz="3400" dirty="0">
                <a:solidFill>
                  <a:srgbClr val="FF0000"/>
                </a:solidFill>
              </a:rPr>
            </a:br>
            <a:endParaRPr lang="en-US" sz="3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                   </a:t>
            </a:r>
            <a:r>
              <a:rPr lang="en-IN" altLang="en-US" sz="3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</a:t>
            </a:r>
            <a:endParaRPr lang="en-IN" altLang="en-US" sz="32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0" y="0"/>
            <a:ext cx="1259840" cy="81788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24815" y="1682750"/>
            <a:ext cx="11343005" cy="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8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365" y="0"/>
            <a:ext cx="1524635" cy="108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9" descr="bi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" y="2207260"/>
            <a:ext cx="11596370" cy="392874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68605" y="1991995"/>
            <a:ext cx="295338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WIDGET TREE FOR 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APPOINTMENT SCREEN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0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209675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546985" y="1343025"/>
            <a:ext cx="9311640" cy="49117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445" indent="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33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0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556000" y="1774825"/>
            <a:ext cx="5731510" cy="4323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Times New Roman" panose="02020603050405020304" pitchFamily="18" charset="0"/>
              </a:rPr>
              <a:t>routes: {</a:t>
            </a:r>
            <a:endParaRPr lang="en-US" sz="2400" b="0">
              <a:latin typeface="Times New Roman" panose="02020603050405020304" pitchFamily="18" charset="0"/>
            </a:endParaRPr>
          </a:p>
          <a:p>
            <a:pPr indent="0"/>
            <a:r>
              <a:rPr lang="en-US" sz="2400" b="0">
                <a:latin typeface="Times New Roman" panose="02020603050405020304" pitchFamily="18" charset="0"/>
              </a:rPr>
              <a:t>          '/bookingScreen': (context) =&gt; BookingScreen(),</a:t>
            </a:r>
            <a:endParaRPr lang="en-US" sz="2400" b="0">
              <a:latin typeface="Times New Roman" panose="02020603050405020304" pitchFamily="18" charset="0"/>
            </a:endParaRPr>
          </a:p>
          <a:p>
            <a:pPr indent="0"/>
            <a:r>
              <a:rPr lang="en-US" sz="2400" b="0">
                <a:latin typeface="Times New Roman" panose="02020603050405020304" pitchFamily="18" charset="0"/>
              </a:rPr>
              <a:t>          '/mappage': (context) =&gt; Mappage(),</a:t>
            </a:r>
            <a:endParaRPr lang="en-US" sz="2400" b="0">
              <a:latin typeface="Times New Roman" panose="02020603050405020304" pitchFamily="18" charset="0"/>
            </a:endParaRPr>
          </a:p>
          <a:p>
            <a:pPr indent="0"/>
            <a:r>
              <a:rPr lang="en-US" sz="2400" b="0">
                <a:latin typeface="Times New Roman" panose="02020603050405020304" pitchFamily="18" charset="0"/>
              </a:rPr>
              <a:t>          '/appointmentScreen': (context) =&gt; AppointmentScreen(),</a:t>
            </a:r>
            <a:endParaRPr lang="en-US" sz="2400" b="0">
              <a:latin typeface="Times New Roman" panose="02020603050405020304" pitchFamily="18" charset="0"/>
            </a:endParaRPr>
          </a:p>
          <a:p>
            <a:pPr indent="0"/>
            <a:r>
              <a:rPr lang="en-US" sz="2400" b="0">
                <a:latin typeface="Times New Roman" panose="02020603050405020304" pitchFamily="18" charset="0"/>
              </a:rPr>
              <a:t>        },</a:t>
            </a:r>
            <a:endParaRPr lang="en-US" sz="2400" b="0">
              <a:latin typeface="Times New Roman" panose="02020603050405020304" pitchFamily="18" charset="0"/>
            </a:endParaRPr>
          </a:p>
          <a:p>
            <a:pPr indent="0"/>
            <a:endParaRPr lang="en-US" sz="2400" b="0">
              <a:latin typeface="Times New Roman" panose="02020603050405020304" pitchFamily="18" charset="0"/>
            </a:endParaRPr>
          </a:p>
          <a:p>
            <a:pPr indent="0"/>
            <a:r>
              <a:rPr lang="en-US" sz="2400" b="0">
                <a:latin typeface="Times New Roman" panose="02020603050405020304" pitchFamily="18" charset="0"/>
              </a:rPr>
              <a:t>        home: SplashScreen(),</a:t>
            </a:r>
            <a:endParaRPr lang="en-US" sz="2400" b="0">
              <a:latin typeface="Times New Roman" panose="02020603050405020304" pitchFamily="18" charset="0"/>
            </a:endParaRPr>
          </a:p>
          <a:p>
            <a:pPr indent="0"/>
            <a:r>
              <a:rPr lang="en-US" sz="2400" b="0">
                <a:latin typeface="Times New Roman" panose="02020603050405020304" pitchFamily="18" charset="0"/>
              </a:rPr>
              <a:t>        debugShowCheckedModeBanner: false,</a:t>
            </a:r>
            <a:endParaRPr lang="en-US" sz="2400" b="0">
              <a:latin typeface="Times New Roman" panose="02020603050405020304" pitchFamily="18" charset="0"/>
            </a:endParaRPr>
          </a:p>
          <a:p>
            <a:pPr indent="0"/>
            <a:r>
              <a:rPr lang="en-US" sz="2400" b="0">
                <a:latin typeface="Times New Roman" panose="02020603050405020304" pitchFamily="18" charset="0"/>
              </a:rPr>
              <a:t>      ),</a:t>
            </a:r>
            <a:r>
              <a:rPr lang="en-US" sz="1100" b="0">
                <a:latin typeface="Times New Roman" panose="02020603050405020304" pitchFamily="18" charset="0"/>
              </a:rPr>
              <a:t>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8895" y="140843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IN" altLang="en-US"/>
              <a:t>NAVIGATION CODE: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0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209675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28625" y="1454615"/>
            <a:ext cx="11363325" cy="4911724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445" indent="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IN" alt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Booking code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snippet </a:t>
            </a:r>
            <a:r>
              <a:rPr lang="en-IN" alt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will book the appointment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latin typeface="-apple-system"/>
            </a:endParaRPr>
          </a:p>
          <a:p>
            <a:pPr marL="4445" indent="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US" b="1" i="0" dirty="0">
              <a:effectLst/>
              <a:latin typeface="-apple-system"/>
            </a:endParaRPr>
          </a:p>
          <a:p>
            <a:pPr marL="35433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0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570605" y="1833880"/>
            <a:ext cx="5080000" cy="4154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200" b="0">
                <a:latin typeface="Times New Roman" panose="02020603050405020304" pitchFamily="18" charset="0"/>
              </a:rPr>
              <a:t> Image.network(            'https://thumbs.dreamstime.com/b/blue-sky-clouds-abstract-art-background-watercolor-digital-artwork-136551201.jpg',            fit: BoxFit.fitHeight,          ),          Scaffold(            endDrawer: Drawer(),            appBar: AppBar(              title: Row(                mainAxisAlignment: MainAxisAlignment.spaceBetween,                children: &lt;Widget&gt;[                  SizedBox(width: 50,),                  Text(                    "Booking",                    style: Theme.of(context).textTheme.headline6,                  ),                  IconButton(                    icon: Icon(Icons.notifications),                    onPressed: () {},                  ),                ],              ),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0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209675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95300" y="1343026"/>
            <a:ext cx="11363325" cy="4911724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445" indent="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code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645" indent="-4572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645" indent="-4572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645" indent="-4572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645" indent="-4572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645" indent="-4572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645" indent="-4572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" indent="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US" dirty="0">
              <a:latin typeface="-apple-system"/>
            </a:endParaRPr>
          </a:p>
          <a:p>
            <a:pPr marL="4445" indent="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US" b="1" i="0" dirty="0">
              <a:effectLst/>
              <a:latin typeface="-apple-system"/>
            </a:endParaRPr>
          </a:p>
          <a:p>
            <a:pPr marL="35433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0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37280" y="2184083"/>
            <a:ext cx="508000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200" b="0">
                <a:latin typeface="Times New Roman" panose="02020603050405020304" pitchFamily="18" charset="0"/>
              </a:rPr>
              <a:t>Widget build(BuildContext context) {    return Scaffold(      backgroundColor: Colors.white,      appBar: AppBar(        elevation: 0,        backgroundColor: Colors.orangeAccent[100],        leading: IconButton(          icon: Icon(            Icons.arrow_back,          ),          onPressed: () =&gt; Navigator.of(context).pop(),        ),        title: Text("Appointment"),        centerTitle: true,        actions: &lt;Widget&gt;[          IconButton(            icon: Icon(              Icons.notifications,            ),            onPressed: () {},          ),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0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209675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14360" y="1155700"/>
            <a:ext cx="11363327" cy="50736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47345" indent="-342900">
              <a:lnSpc>
                <a:spcPct val="90000"/>
              </a:lnSpc>
              <a:spcBef>
                <a:spcPts val="75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I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is a process of executing a program with the interest of finding an error. A  good test is one that has high probability of finding the yet undiscovered error</a:t>
            </a:r>
            <a:endParaRPr lang="en-IN" altLang="en-US" sz="1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Levels of Testing</a:t>
            </a: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Unit testing is a level of software testing where individual units/ components of a software are tested.</a:t>
            </a:r>
            <a:r>
              <a:rPr lang="en-I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I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Integration testing is also taken as integration and testing this is the major testing process where parts of the program is working fine or not. </a:t>
            </a:r>
            <a:endParaRPr lang="en-IN" altLang="en-US" sz="1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 testing is defined as testing of a complete and fully integrated software product.</a:t>
            </a:r>
            <a:endParaRPr lang="en-IN" altLang="en-US" sz="1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Validation testing provides final assurance that software meets all functional, behavioral and performance requirements.</a:t>
            </a:r>
            <a:endParaRPr lang="en-IN" altLang="en-US" sz="1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After preparing test data, the system under study is tested using the test data. </a:t>
            </a:r>
            <a:endParaRPr lang="en-IN" altLang="en-US" sz="1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 acceptance testing is a type of testing performed by the end user or the client to verify/accept the software application to the production environment.</a:t>
            </a:r>
            <a:endParaRPr lang="en-IN" altLang="en-US" sz="1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0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0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155700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14362" y="1371601"/>
            <a:ext cx="11363325" cy="4911724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445" indent="0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Splash Screen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" indent="0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6042525"/>
            <a:ext cx="836294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0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2" name="Picture 10" descr="Screenshot (49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365" y="1736725"/>
            <a:ext cx="7410450" cy="4228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0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155700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14362" y="1371601"/>
            <a:ext cx="11363325" cy="4911724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445" indent="0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Screen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" indent="0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0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2" name="Picture 12" descr="Screenshot (48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120" y="1788795"/>
            <a:ext cx="5446395" cy="4351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0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155700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14362" y="1371601"/>
            <a:ext cx="11363325" cy="4911724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445" indent="0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Screen with gallery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" indent="0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5960159"/>
            <a:ext cx="83629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</a:t>
            </a:r>
            <a:endParaRPr lang="en-IN" dirty="0"/>
          </a:p>
          <a:p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0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13" descr="Screenshot (49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045" y="1880870"/>
            <a:ext cx="5629910" cy="4227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0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155700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76226" y="1371601"/>
            <a:ext cx="11701462" cy="483075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445" indent="0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screen with feedback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" indent="0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0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2" name="Picture 14" descr="Screenshot (49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736725"/>
            <a:ext cx="8058785" cy="44653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0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155700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76226" y="1371601"/>
            <a:ext cx="11701462" cy="483075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445" indent="0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Screen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" indent="0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0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2" name="Picture 16" descr="Screenshot (49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065" y="1736725"/>
            <a:ext cx="8990330" cy="4319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53975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209675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61975" y="1389599"/>
            <a:ext cx="6515602" cy="406867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"/>
              <a:defRPr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About the Company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"/>
              <a:defRPr/>
            </a:pPr>
            <a:r>
              <a:rPr lang="en-I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</a:t>
            </a:r>
            <a:endParaRPr lang="en-I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"/>
              <a:defRPr/>
            </a:pPr>
            <a:r>
              <a:rPr lang="en-I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  <a:endParaRPr lang="en-I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"/>
              <a:defRPr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"/>
              <a:defRPr/>
            </a:pPr>
            <a:r>
              <a:rPr lang="en-I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 Design</a:t>
            </a:r>
            <a:endParaRPr lang="en-I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"/>
              <a:defRPr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</a:t>
            </a:r>
            <a:endParaRPr lang="en-I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"/>
              <a:defRPr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"/>
              <a:defRPr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"/>
              <a:defRPr/>
            </a:pPr>
            <a:r>
              <a:rPr lang="en-I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 and Future Enhancement</a:t>
            </a:r>
            <a:endParaRPr lang="en-I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"/>
              <a:defRPr/>
            </a:pPr>
            <a:r>
              <a:rPr lang="en-I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</a:t>
            </a:r>
            <a:endParaRPr lang="en-I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"/>
              <a:defRPr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I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433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19050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232842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</a:t>
            </a:r>
            <a:endParaRPr lang="en-US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155700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28613" y="1200150"/>
            <a:ext cx="11701462" cy="483075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445" indent="0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9904" y="1359162"/>
            <a:ext cx="1033462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+mn-ea"/>
              </a:rPr>
              <a:t>Online booking is a faster, easier way for clients as well as salon businesses to take work and manage it according to their availability.</a:t>
            </a:r>
            <a:r>
              <a:rPr lang="en-IN" altLang="en-US" sz="2800" dirty="0">
                <a:sym typeface="+mn-ea"/>
              </a:rPr>
              <a:t> This development application mainly focuses on UI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sz="2800" dirty="0">
                <a:sym typeface="+mn-ea"/>
              </a:rPr>
              <a:t> </a:t>
            </a:r>
            <a:r>
              <a:rPr lang="en-US" sz="2800" dirty="0">
                <a:sym typeface="+mn-ea"/>
              </a:rPr>
              <a:t>Login and sign-up page can be implemented in order to secure the application.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sz="2800" dirty="0">
                <a:sym typeface="+mn-ea"/>
              </a:rPr>
              <a:t> </a:t>
            </a:r>
            <a:r>
              <a:rPr lang="en-US" sz="2800" dirty="0">
                <a:sym typeface="+mn-ea"/>
              </a:rPr>
              <a:t>Secured payment system with various payment methods.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sz="2800" dirty="0">
                <a:sym typeface="+mn-ea"/>
              </a:rPr>
              <a:t> </a:t>
            </a:r>
            <a:r>
              <a:rPr lang="en-US" sz="2800" dirty="0">
                <a:sym typeface="+mn-ea"/>
              </a:rPr>
              <a:t>Implementing the email or message service as the remainder of appointment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sz="2800" dirty="0">
                <a:sym typeface="+mn-ea"/>
              </a:rPr>
              <a:t> </a:t>
            </a:r>
            <a:r>
              <a:rPr lang="en-US" sz="2800" dirty="0">
                <a:sym typeface="+mn-ea"/>
              </a:rPr>
              <a:t>Implementing the same features for more the one salon shop.</a:t>
            </a:r>
            <a:endParaRPr lang="en-US" sz="28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sz="2800" dirty="0">
                <a:sym typeface="+mn-ea"/>
              </a:rPr>
              <a:t>Backend for this application can be developed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0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0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155700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0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48155" y="1998345"/>
            <a:ext cx="56178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[1] https://flutter.dev/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[2] https://www.javatpoint.com/flutter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[3] https://www.geeksforgeeks.org/flutter-tutorial/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[4] https://medium.com/flutter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1929363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  <a:latin typeface="+mj-lt"/>
              </a:rPr>
              <a:t>Question and Answer</a:t>
            </a:r>
            <a:endParaRPr lang="en-US" altLang="en-US" dirty="0">
              <a:solidFill>
                <a:srgbClr val="2F5597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0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1929363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THANK YOU</a:t>
            </a:r>
            <a:endParaRPr lang="en-US" altLang="en-US" dirty="0">
              <a:solidFill>
                <a:srgbClr val="2F5597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0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53975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C</a:t>
            </a:r>
            <a:r>
              <a:rPr lang="en-IN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OMPANY </a:t>
            </a:r>
            <a:endParaRPr lang="en-IN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209675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61975" y="1638300"/>
            <a:ext cx="11296650" cy="461644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Enmaz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services company registered under Govt. of India, Ministry of Micro, Small &amp; Medium Enterprises. 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I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Enmaz has a simple yet robust solution that helps any Industry/Factory digtise their workfloor in no time.</a:t>
            </a:r>
            <a:endParaRPr lang="en-IN" alt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" indent="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None/>
              <a:defRPr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I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products offered will help in remote monitoring ,controlling and also analysing and machine parameter or process.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Their Mission  is to empower their customers with necessary knowledge, skills and resources for them to succeed in their endeavors.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sz="1800" dirty="0">
              <a:latin typeface="-apple-system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sz="1800" b="0" i="0" dirty="0">
              <a:effectLst/>
              <a:latin typeface="-apple-system"/>
            </a:endParaRPr>
          </a:p>
          <a:p>
            <a:pPr marL="35433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0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53975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209675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61975" y="1638300"/>
            <a:ext cx="11296650" cy="461644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5560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 is an open source cross-platform mobile application development SDK created by Google.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 is a programming language designed for client development such as for the web and mobile apps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 is ab object-oriented,class-based,garbage-collected language with c-style syntax.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" indent="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Dart can compile to either native code or javascript.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Salon booking app is a mobile-based salon app with appointment scheduling functionality. 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It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Connects clients ,salons ,and stylists in an online community allowing users to browse salons and stylists ,book or cancel appointments.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dirty="0">
              <a:latin typeface="-apple-system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sz="1800" b="0" i="0" dirty="0">
              <a:effectLst/>
              <a:latin typeface="-apple-system"/>
            </a:endParaRPr>
          </a:p>
          <a:p>
            <a:pPr marL="35433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0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53975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IN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209675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42924" y="1257300"/>
            <a:ext cx="8315325" cy="49974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433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8568" y="1732549"/>
            <a:ext cx="1030207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real time project, where we have designed a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for the customers to book their appointments for saloon for the required time in online.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features of online salon booking system are Appointment management, point of sales and billing system, marketing campaigns, Reporting, staff management, customer Management etc.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created is fast, reliable and secure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9525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53975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209675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27990" y="1403985"/>
            <a:ext cx="11417935" cy="485076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IN" altLang="en-US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Software Requirement                                                                     </a:t>
            </a: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433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IN" altLang="en-US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Hardware Requirement</a:t>
            </a: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9525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561975" y="2002790"/>
          <a:ext cx="654177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885"/>
                <a:gridCol w="32708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Name of the components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Specification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Operating System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Windows 10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Language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Dart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Software development kit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Flutter,Visual studio code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561975" y="4319905"/>
          <a:ext cx="85331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Name of the components 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Specification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Processor 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10 th Gen  Core i7 Processor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RAM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 GB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Hard Disk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512 GB SSD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Speed 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2.33 Ghz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53975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209675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28625" y="850904"/>
            <a:ext cx="8315325" cy="49974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433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IN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DESIGN: </a:t>
            </a:r>
            <a:endParaRPr lang="en-I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9525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5" name="Picture 20" descr="project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60" y="1938655"/>
            <a:ext cx="9001125" cy="402209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3461385" y="584835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endParaRPr lang="en-US" sz="1200">
              <a:latin typeface="Times New Roman" panose="02020603050405020304" pitchFamily="18" charset="0"/>
            </a:endParaRPr>
          </a:p>
          <a:p>
            <a:pPr indent="0"/>
            <a:r>
              <a:rPr lang="en-US" sz="1200">
                <a:latin typeface="Times New Roman" panose="02020603050405020304" pitchFamily="18" charset="0"/>
              </a:rPr>
              <a:t>                                                Fig. System Architecture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28625" y="53975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</a:t>
            </a: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endParaRPr lang="en-IN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209675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28625" y="850904"/>
            <a:ext cx="8315325" cy="49974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433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IN" altLang="en-US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WIDGET TREE FOR SPLASH SCREEN</a:t>
            </a: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9525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7" name="Picture 17" descr="splas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15" y="2322830"/>
            <a:ext cx="9783445" cy="43548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07068" y="7377"/>
            <a:ext cx="11601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71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4800" b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</a:t>
            </a:r>
            <a:endParaRPr lang="en-IN" altLang="en-US" sz="32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1975" y="1209675"/>
            <a:ext cx="11468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61975" y="885395"/>
            <a:ext cx="8186406" cy="476228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1155" indent="-351155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58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  <a:tab pos="10329545" algn="l"/>
                <a:tab pos="10779125" algn="l"/>
                <a:tab pos="1078039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433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IN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I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l="24622" t="26250" r="64375" b="58940"/>
          <a:stretch>
            <a:fillRect/>
          </a:stretch>
        </p:blipFill>
        <p:spPr>
          <a:xfrm>
            <a:off x="49160" y="100815"/>
            <a:ext cx="1341489" cy="1015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13" y="9525"/>
            <a:ext cx="1235827" cy="101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260685" y="6443863"/>
            <a:ext cx="32004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VIII Semester, Department of ISE, RNSIT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3863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2021 - 2022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6875" y="643890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b="1" smtClean="0">
                <a:solidFill>
                  <a:schemeClr val="accent1"/>
                </a:solidFill>
              </a:rPr>
            </a:fld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93830" y="2476168"/>
            <a:ext cx="1405289" cy="152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75627" y="2985295"/>
            <a:ext cx="1077047" cy="152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574055" y="1455480"/>
            <a:ext cx="1328286" cy="17882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609474" y="3161668"/>
            <a:ext cx="687665" cy="440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192505" y="1530417"/>
            <a:ext cx="3846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TREE FOR BOOKING SCREEN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8" descr="A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6475"/>
            <a:ext cx="12143105" cy="43421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7092</Words>
  <Application>WPS Presentation</Application>
  <PresentationFormat>Widescreen</PresentationFormat>
  <Paragraphs>419</Paragraphs>
  <Slides>23</Slides>
  <Notes>0</Notes>
  <HiddenSlides>0</HiddenSlides>
  <MMClips>6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Calibri</vt:lpstr>
      <vt:lpstr>Microsoft YaHei</vt:lpstr>
      <vt:lpstr>-apple-system</vt:lpstr>
      <vt:lpstr>Segoe Print</vt:lpstr>
      <vt:lpstr>Calibri Light</vt:lpstr>
      <vt:lpstr>Arial Unicode MS</vt:lpstr>
      <vt:lpstr>Office Theme</vt:lpstr>
      <vt:lpstr>SALON  BOOKING APP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DETAILED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Sinchana Chandrashekar</dc:creator>
  <cp:lastModifiedBy>nehab</cp:lastModifiedBy>
  <cp:revision>25</cp:revision>
  <dcterms:created xsi:type="dcterms:W3CDTF">2021-12-10T06:13:00Z</dcterms:created>
  <dcterms:modified xsi:type="dcterms:W3CDTF">2022-01-10T05:36:20Z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3619777FE69A4648BA0DF88DB53FF732</vt:lpwstr>
  </property>
  <property fmtid="{D5CDD505-2E9C-101B-9397-08002B2CF9AE}" pid="3" name="KSOProductBuildVer">
    <vt:lpwstr>1033-11.2.0.10443</vt:lpwstr>
  </property>
</Properties>
</file>