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18"/>
  </p:notesMasterIdLst>
  <p:sldIdLst>
    <p:sldId id="256" r:id="rId2"/>
    <p:sldId id="258" r:id="rId3"/>
    <p:sldId id="259" r:id="rId4"/>
    <p:sldId id="260" r:id="rId5"/>
    <p:sldId id="261" r:id="rId6"/>
    <p:sldId id="262" r:id="rId7"/>
    <p:sldId id="312" r:id="rId8"/>
    <p:sldId id="313" r:id="rId9"/>
    <p:sldId id="264" r:id="rId10"/>
    <p:sldId id="266" r:id="rId11"/>
    <p:sldId id="267" r:id="rId12"/>
    <p:sldId id="314" r:id="rId13"/>
    <p:sldId id="276" r:id="rId14"/>
    <p:sldId id="315" r:id="rId15"/>
    <p:sldId id="316" r:id="rId16"/>
    <p:sldId id="289" r:id="rId17"/>
  </p:sldIdLst>
  <p:sldSz cx="9144000" cy="5143500" type="screen16x9"/>
  <p:notesSz cx="6858000" cy="9144000"/>
  <p:embeddedFontLst>
    <p:embeddedFont>
      <p:font typeface="Baskervville" panose="020B0604020202020204" charset="0"/>
      <p:regular r:id="rId19"/>
      <p:italic r:id="rId20"/>
    </p:embeddedFont>
    <p:embeddedFont>
      <p:font typeface="Lato" panose="020F0502020204030203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7151493-F376-44D8-B736-0265D4384A03}">
  <a:tblStyle styleId="{17151493-F376-44D8-B736-0265D4384A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10f3acda19e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10f3acda19e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0f931076de_0_2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0f931076de_0_2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0f931076de_0_3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0f931076de_0_3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5">
          <a:extLst>
            <a:ext uri="{FF2B5EF4-FFF2-40B4-BE49-F238E27FC236}">
              <a16:creationId xmlns:a16="http://schemas.microsoft.com/office/drawing/2014/main" id="{FAAB5985-8526-B8EB-51AF-06785F389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6" name="Google Shape;1056;g10f931076de_0_247:notes">
            <a:extLst>
              <a:ext uri="{FF2B5EF4-FFF2-40B4-BE49-F238E27FC236}">
                <a16:creationId xmlns:a16="http://schemas.microsoft.com/office/drawing/2014/main" id="{6754825A-9603-98C1-4643-26354ECB4B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7" name="Google Shape;1057;g10f931076de_0_247:notes">
            <a:extLst>
              <a:ext uri="{FF2B5EF4-FFF2-40B4-BE49-F238E27FC236}">
                <a16:creationId xmlns:a16="http://schemas.microsoft.com/office/drawing/2014/main" id="{683AD5D2-2DBD-E5A5-BAD5-B99199E475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2039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5" name="Google Shape;1245;g10f931076de_0_10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6" name="Google Shape;1246;g10f931076de_0_10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>
          <a:extLst>
            <a:ext uri="{FF2B5EF4-FFF2-40B4-BE49-F238E27FC236}">
              <a16:creationId xmlns:a16="http://schemas.microsoft.com/office/drawing/2014/main" id="{507112AD-E3C1-B2BC-3AFD-5181471980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f931076de_0_17053:notes">
            <a:extLst>
              <a:ext uri="{FF2B5EF4-FFF2-40B4-BE49-F238E27FC236}">
                <a16:creationId xmlns:a16="http://schemas.microsoft.com/office/drawing/2014/main" id="{738C4FAE-D953-75C1-A4CA-0C86DEDD1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f931076de_0_17053:notes">
            <a:extLst>
              <a:ext uri="{FF2B5EF4-FFF2-40B4-BE49-F238E27FC236}">
                <a16:creationId xmlns:a16="http://schemas.microsoft.com/office/drawing/2014/main" id="{C919625E-FF3E-C151-EE2C-3386890976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1312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>
          <a:extLst>
            <a:ext uri="{FF2B5EF4-FFF2-40B4-BE49-F238E27FC236}">
              <a16:creationId xmlns:a16="http://schemas.microsoft.com/office/drawing/2014/main" id="{5583D725-F07C-DFEC-4846-24E3D1F783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f931076de_0_17053:notes">
            <a:extLst>
              <a:ext uri="{FF2B5EF4-FFF2-40B4-BE49-F238E27FC236}">
                <a16:creationId xmlns:a16="http://schemas.microsoft.com/office/drawing/2014/main" id="{81CABA5F-D681-8FC7-66FC-1A47C70A58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f931076de_0_17053:notes">
            <a:extLst>
              <a:ext uri="{FF2B5EF4-FFF2-40B4-BE49-F238E27FC236}">
                <a16:creationId xmlns:a16="http://schemas.microsoft.com/office/drawing/2014/main" id="{B632E174-CF50-E15F-27D0-51B22449A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64436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1" name="Google Shape;1471;g10f931076de_0_170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2" name="Google Shape;1472;g10f931076de_0_170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10f3acda19e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10f3acda19e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10f3acda19e_0_10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10f3acda19e_0_10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10f3acda19e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10f3acda19e_0_3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g10f3acda19e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9" name="Google Shape;909;g10f3acda19e_0_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0f3acda19e_0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0f3acda19e_0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>
          <a:extLst>
            <a:ext uri="{FF2B5EF4-FFF2-40B4-BE49-F238E27FC236}">
              <a16:creationId xmlns:a16="http://schemas.microsoft.com/office/drawing/2014/main" id="{8E7A78DA-5331-7E9D-550E-8AEE753FE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0f3acda19e_0_412:notes">
            <a:extLst>
              <a:ext uri="{FF2B5EF4-FFF2-40B4-BE49-F238E27FC236}">
                <a16:creationId xmlns:a16="http://schemas.microsoft.com/office/drawing/2014/main" id="{6068B023-6E1B-A673-0E61-5803474E53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0f3acda19e_0_412:notes">
            <a:extLst>
              <a:ext uri="{FF2B5EF4-FFF2-40B4-BE49-F238E27FC236}">
                <a16:creationId xmlns:a16="http://schemas.microsoft.com/office/drawing/2014/main" id="{9F083BEB-BCED-54BD-01FC-8644C6BD2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92979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0">
          <a:extLst>
            <a:ext uri="{FF2B5EF4-FFF2-40B4-BE49-F238E27FC236}">
              <a16:creationId xmlns:a16="http://schemas.microsoft.com/office/drawing/2014/main" id="{5802E357-8FBA-3E67-D6A7-66F1C172B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10f3acda19e_0_412:notes">
            <a:extLst>
              <a:ext uri="{FF2B5EF4-FFF2-40B4-BE49-F238E27FC236}">
                <a16:creationId xmlns:a16="http://schemas.microsoft.com/office/drawing/2014/main" id="{FBD161CD-8ACE-A193-99DC-BCDCA38C34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10f3acda19e_0_412:notes">
            <a:extLst>
              <a:ext uri="{FF2B5EF4-FFF2-40B4-BE49-F238E27FC236}">
                <a16:creationId xmlns:a16="http://schemas.microsoft.com/office/drawing/2014/main" id="{DC69EE2C-7F62-4470-FD7C-301FE908F8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23097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10f931076de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10f931076de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smart.servier.com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10" name="Google Shape;10;p2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" name="Google Shape;11;p2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" name="Google Shape;15;p2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" name="Google Shape;18;p2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" name="Google Shape;20;p2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" name="Google Shape;21;p2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2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2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" name="Google Shape;24;p2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" name="Google Shape;25;p2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26;p2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2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8" name="Google Shape;28;p2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2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2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844275" y="1088618"/>
            <a:ext cx="50853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844275" y="3323800"/>
            <a:ext cx="5085300" cy="40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16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338" name="Google Shape;338;p16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9" name="Google Shape;339;p16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0" name="Google Shape;340;p16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1" name="Google Shape;341;p16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2" name="Google Shape;342;p16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16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4" name="Google Shape;344;p16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5" name="Google Shape;345;p16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6" name="Google Shape;346;p16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7" name="Google Shape;347;p16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6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6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6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6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2" name="Google Shape;352;p16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3" name="Google Shape;353;p16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4" name="Google Shape;354;p16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16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6" name="Google Shape;356;p16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7" name="Google Shape;357;p16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8" name="Google Shape;358;p16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9" name="Google Shape;359;p16"/>
          <p:cNvSpPr txBox="1">
            <a:spLocks noGrp="1"/>
          </p:cNvSpPr>
          <p:nvPr>
            <p:ph type="subTitle" idx="1"/>
          </p:nvPr>
        </p:nvSpPr>
        <p:spPr>
          <a:xfrm>
            <a:off x="4752800" y="2784075"/>
            <a:ext cx="3388200" cy="9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6"/>
          <p:cNvSpPr txBox="1">
            <a:spLocks noGrp="1"/>
          </p:cNvSpPr>
          <p:nvPr>
            <p:ph type="title"/>
          </p:nvPr>
        </p:nvSpPr>
        <p:spPr>
          <a:xfrm>
            <a:off x="4752800" y="1583175"/>
            <a:ext cx="3388200" cy="120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7000"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361" name="Google Shape;361;p16">
            <a:hlinkClick r:id="rId2"/>
          </p:cNvPr>
          <p:cNvSpPr txBox="1"/>
          <p:nvPr/>
        </p:nvSpPr>
        <p:spPr>
          <a:xfrm>
            <a:off x="1077250" y="4512675"/>
            <a:ext cx="250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Illustration by Smart-Servier Medical Art</a:t>
            </a:r>
            <a:endParaRPr sz="10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19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422" name="Google Shape;422;p19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3" name="Google Shape;423;p19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4" name="Google Shape;424;p19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5" name="Google Shape;425;p19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6" name="Google Shape;426;p19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7" name="Google Shape;427;p19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19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19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19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19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2" name="Google Shape;432;p19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3" name="Google Shape;433;p19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4" name="Google Shape;434;p19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5" name="Google Shape;435;p19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6" name="Google Shape;436;p19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7" name="Google Shape;437;p19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8" name="Google Shape;438;p19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9" name="Google Shape;439;p19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0" name="Google Shape;440;p19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1" name="Google Shape;441;p19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19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43" name="Google Shape;443;p19"/>
          <p:cNvSpPr txBox="1">
            <a:spLocks noGrp="1"/>
          </p:cNvSpPr>
          <p:nvPr>
            <p:ph type="title"/>
          </p:nvPr>
        </p:nvSpPr>
        <p:spPr>
          <a:xfrm>
            <a:off x="2457899" y="1645200"/>
            <a:ext cx="17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4" name="Google Shape;444;p19"/>
          <p:cNvSpPr txBox="1">
            <a:spLocks noGrp="1"/>
          </p:cNvSpPr>
          <p:nvPr>
            <p:ph type="subTitle" idx="1"/>
          </p:nvPr>
        </p:nvSpPr>
        <p:spPr>
          <a:xfrm>
            <a:off x="2457979" y="2141450"/>
            <a:ext cx="179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5" name="Google Shape;445;p19"/>
          <p:cNvSpPr txBox="1">
            <a:spLocks noGrp="1"/>
          </p:cNvSpPr>
          <p:nvPr>
            <p:ph type="title" idx="2"/>
          </p:nvPr>
        </p:nvSpPr>
        <p:spPr>
          <a:xfrm>
            <a:off x="6061400" y="1645200"/>
            <a:ext cx="17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6" name="Google Shape;446;p19"/>
          <p:cNvSpPr txBox="1">
            <a:spLocks noGrp="1"/>
          </p:cNvSpPr>
          <p:nvPr>
            <p:ph type="subTitle" idx="3"/>
          </p:nvPr>
        </p:nvSpPr>
        <p:spPr>
          <a:xfrm>
            <a:off x="6061400" y="2141450"/>
            <a:ext cx="179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7" name="Google Shape;447;p19"/>
          <p:cNvSpPr txBox="1">
            <a:spLocks noGrp="1"/>
          </p:cNvSpPr>
          <p:nvPr>
            <p:ph type="title" idx="4"/>
          </p:nvPr>
        </p:nvSpPr>
        <p:spPr>
          <a:xfrm>
            <a:off x="2457899" y="3078600"/>
            <a:ext cx="17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48" name="Google Shape;448;p19"/>
          <p:cNvSpPr txBox="1">
            <a:spLocks noGrp="1"/>
          </p:cNvSpPr>
          <p:nvPr>
            <p:ph type="subTitle" idx="5"/>
          </p:nvPr>
        </p:nvSpPr>
        <p:spPr>
          <a:xfrm>
            <a:off x="2457979" y="3574850"/>
            <a:ext cx="179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49" name="Google Shape;449;p19"/>
          <p:cNvSpPr txBox="1">
            <a:spLocks noGrp="1"/>
          </p:cNvSpPr>
          <p:nvPr>
            <p:ph type="title" idx="6"/>
          </p:nvPr>
        </p:nvSpPr>
        <p:spPr>
          <a:xfrm>
            <a:off x="6061400" y="3078600"/>
            <a:ext cx="17937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450" name="Google Shape;450;p19"/>
          <p:cNvSpPr txBox="1">
            <a:spLocks noGrp="1"/>
          </p:cNvSpPr>
          <p:nvPr>
            <p:ph type="subTitle" idx="7"/>
          </p:nvPr>
        </p:nvSpPr>
        <p:spPr>
          <a:xfrm>
            <a:off x="6061400" y="3574850"/>
            <a:ext cx="17937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19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8" name="Google Shape;718;p29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719" name="Google Shape;719;p29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0" name="Google Shape;720;p29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1" name="Google Shape;721;p29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2" name="Google Shape;722;p29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3" name="Google Shape;723;p29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4" name="Google Shape;724;p29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5" name="Google Shape;725;p29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29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7" name="Google Shape;727;p29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8" name="Google Shape;728;p29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29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0" name="Google Shape;730;p29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1" name="Google Shape;731;p29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2" name="Google Shape;732;p29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3" name="Google Shape;733;p29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4" name="Google Shape;734;p29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5" name="Google Shape;735;p29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6" name="Google Shape;736;p29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7" name="Google Shape;737;p29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8" name="Google Shape;738;p29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29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0" name="Google Shape;740;p29"/>
          <p:cNvSpPr txBox="1">
            <a:spLocks noGrp="1"/>
          </p:cNvSpPr>
          <p:nvPr>
            <p:ph type="subTitle" idx="1"/>
          </p:nvPr>
        </p:nvSpPr>
        <p:spPr>
          <a:xfrm>
            <a:off x="1498659" y="3193775"/>
            <a:ext cx="29178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>
            <a:endParaRPr/>
          </a:p>
        </p:txBody>
      </p:sp>
      <p:sp>
        <p:nvSpPr>
          <p:cNvPr id="741" name="Google Shape;741;p29"/>
          <p:cNvSpPr txBox="1">
            <a:spLocks noGrp="1"/>
          </p:cNvSpPr>
          <p:nvPr>
            <p:ph type="subTitle" idx="2"/>
          </p:nvPr>
        </p:nvSpPr>
        <p:spPr>
          <a:xfrm>
            <a:off x="5153475" y="3193775"/>
            <a:ext cx="29178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>
            <a:endParaRPr/>
          </a:p>
        </p:txBody>
      </p:sp>
      <p:sp>
        <p:nvSpPr>
          <p:cNvPr id="742" name="Google Shape;742;p29"/>
          <p:cNvSpPr txBox="1">
            <a:spLocks noGrp="1"/>
          </p:cNvSpPr>
          <p:nvPr>
            <p:ph type="subTitle" idx="3"/>
          </p:nvPr>
        </p:nvSpPr>
        <p:spPr>
          <a:xfrm>
            <a:off x="5699475" y="3708275"/>
            <a:ext cx="182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43" name="Google Shape;743;p29"/>
          <p:cNvSpPr txBox="1">
            <a:spLocks noGrp="1"/>
          </p:cNvSpPr>
          <p:nvPr>
            <p:ph type="title"/>
          </p:nvPr>
        </p:nvSpPr>
        <p:spPr>
          <a:xfrm>
            <a:off x="93295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744" name="Google Shape;744;p29"/>
          <p:cNvSpPr txBox="1">
            <a:spLocks noGrp="1"/>
          </p:cNvSpPr>
          <p:nvPr>
            <p:ph type="subTitle" idx="4"/>
          </p:nvPr>
        </p:nvSpPr>
        <p:spPr>
          <a:xfrm>
            <a:off x="2044625" y="3708275"/>
            <a:ext cx="1825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1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774" name="Google Shape;774;p31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75" name="Google Shape;775;p31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6" name="Google Shape;776;p31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7" name="Google Shape;777;p31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8" name="Google Shape;778;p31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79" name="Google Shape;779;p31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0" name="Google Shape;780;p31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1" name="Google Shape;781;p31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2" name="Google Shape;782;p31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3" name="Google Shape;783;p31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4" name="Google Shape;784;p31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5" name="Google Shape;785;p31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6" name="Google Shape;786;p31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7" name="Google Shape;787;p31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8" name="Google Shape;788;p31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89" name="Google Shape;789;p31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0" name="Google Shape;790;p31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1" name="Google Shape;791;p31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2" name="Google Shape;792;p31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3" name="Google Shape;793;p31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4" name="Google Shape;794;p31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795" name="Google Shape;795;p31"/>
          <p:cNvCxnSpPr/>
          <p:nvPr/>
        </p:nvCxnSpPr>
        <p:spPr>
          <a:xfrm>
            <a:off x="926600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6" name="Google Shape;796;p31"/>
          <p:cNvCxnSpPr/>
          <p:nvPr/>
        </p:nvCxnSpPr>
        <p:spPr>
          <a:xfrm>
            <a:off x="1129205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7" name="Google Shape;797;p31"/>
          <p:cNvCxnSpPr/>
          <p:nvPr/>
        </p:nvCxnSpPr>
        <p:spPr>
          <a:xfrm>
            <a:off x="1331811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8" name="Google Shape;798;p31"/>
          <p:cNvCxnSpPr/>
          <p:nvPr/>
        </p:nvCxnSpPr>
        <p:spPr>
          <a:xfrm>
            <a:off x="1534416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99" name="Google Shape;799;p31"/>
          <p:cNvCxnSpPr/>
          <p:nvPr/>
        </p:nvCxnSpPr>
        <p:spPr>
          <a:xfrm>
            <a:off x="1737022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0" name="Google Shape;800;p31"/>
          <p:cNvCxnSpPr/>
          <p:nvPr/>
        </p:nvCxnSpPr>
        <p:spPr>
          <a:xfrm>
            <a:off x="1939627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1" name="Google Shape;801;p31"/>
          <p:cNvCxnSpPr/>
          <p:nvPr/>
        </p:nvCxnSpPr>
        <p:spPr>
          <a:xfrm>
            <a:off x="2142232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2" name="Google Shape;802;p31"/>
          <p:cNvCxnSpPr/>
          <p:nvPr/>
        </p:nvCxnSpPr>
        <p:spPr>
          <a:xfrm>
            <a:off x="2344838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3" name="Google Shape;803;p31"/>
          <p:cNvCxnSpPr/>
          <p:nvPr/>
        </p:nvCxnSpPr>
        <p:spPr>
          <a:xfrm>
            <a:off x="2547443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4" name="Google Shape;804;p31"/>
          <p:cNvCxnSpPr/>
          <p:nvPr/>
        </p:nvCxnSpPr>
        <p:spPr>
          <a:xfrm>
            <a:off x="2750049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5" name="Google Shape;805;p31"/>
          <p:cNvCxnSpPr/>
          <p:nvPr/>
        </p:nvCxnSpPr>
        <p:spPr>
          <a:xfrm>
            <a:off x="2952654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6" name="Google Shape;806;p31"/>
          <p:cNvCxnSpPr/>
          <p:nvPr/>
        </p:nvCxnSpPr>
        <p:spPr>
          <a:xfrm>
            <a:off x="3155259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31"/>
          <p:cNvCxnSpPr/>
          <p:nvPr/>
        </p:nvCxnSpPr>
        <p:spPr>
          <a:xfrm>
            <a:off x="3357865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31"/>
          <p:cNvCxnSpPr/>
          <p:nvPr/>
        </p:nvCxnSpPr>
        <p:spPr>
          <a:xfrm>
            <a:off x="3560470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9" name="Google Shape;809;p31"/>
          <p:cNvCxnSpPr/>
          <p:nvPr/>
        </p:nvCxnSpPr>
        <p:spPr>
          <a:xfrm>
            <a:off x="3763076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0" name="Google Shape;810;p31"/>
          <p:cNvCxnSpPr/>
          <p:nvPr/>
        </p:nvCxnSpPr>
        <p:spPr>
          <a:xfrm>
            <a:off x="3965681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1" name="Google Shape;811;p31"/>
          <p:cNvCxnSpPr/>
          <p:nvPr/>
        </p:nvCxnSpPr>
        <p:spPr>
          <a:xfrm>
            <a:off x="4168286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2" name="Google Shape;812;p31"/>
          <p:cNvCxnSpPr/>
          <p:nvPr/>
        </p:nvCxnSpPr>
        <p:spPr>
          <a:xfrm>
            <a:off x="4370892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3" name="Google Shape;813;p31"/>
          <p:cNvCxnSpPr/>
          <p:nvPr/>
        </p:nvCxnSpPr>
        <p:spPr>
          <a:xfrm>
            <a:off x="4573497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4" name="Google Shape;814;p31"/>
          <p:cNvCxnSpPr/>
          <p:nvPr/>
        </p:nvCxnSpPr>
        <p:spPr>
          <a:xfrm>
            <a:off x="4776103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5" name="Google Shape;815;p31"/>
          <p:cNvCxnSpPr/>
          <p:nvPr/>
        </p:nvCxnSpPr>
        <p:spPr>
          <a:xfrm>
            <a:off x="4978708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6" name="Google Shape;816;p31"/>
          <p:cNvCxnSpPr/>
          <p:nvPr/>
        </p:nvCxnSpPr>
        <p:spPr>
          <a:xfrm>
            <a:off x="5181314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7" name="Google Shape;817;p31"/>
          <p:cNvCxnSpPr/>
          <p:nvPr/>
        </p:nvCxnSpPr>
        <p:spPr>
          <a:xfrm>
            <a:off x="5383919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8" name="Google Shape;818;p31"/>
          <p:cNvCxnSpPr/>
          <p:nvPr/>
        </p:nvCxnSpPr>
        <p:spPr>
          <a:xfrm>
            <a:off x="5586524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19" name="Google Shape;819;p31"/>
          <p:cNvCxnSpPr/>
          <p:nvPr/>
        </p:nvCxnSpPr>
        <p:spPr>
          <a:xfrm>
            <a:off x="5789130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0" name="Google Shape;820;p31"/>
          <p:cNvCxnSpPr/>
          <p:nvPr/>
        </p:nvCxnSpPr>
        <p:spPr>
          <a:xfrm>
            <a:off x="5991735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1" name="Google Shape;821;p31"/>
          <p:cNvCxnSpPr/>
          <p:nvPr/>
        </p:nvCxnSpPr>
        <p:spPr>
          <a:xfrm>
            <a:off x="6194341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2" name="Google Shape;822;p31"/>
          <p:cNvCxnSpPr/>
          <p:nvPr/>
        </p:nvCxnSpPr>
        <p:spPr>
          <a:xfrm>
            <a:off x="6396946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3" name="Google Shape;823;p31"/>
          <p:cNvCxnSpPr/>
          <p:nvPr/>
        </p:nvCxnSpPr>
        <p:spPr>
          <a:xfrm>
            <a:off x="6599551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4" name="Google Shape;824;p31"/>
          <p:cNvCxnSpPr/>
          <p:nvPr/>
        </p:nvCxnSpPr>
        <p:spPr>
          <a:xfrm>
            <a:off x="6802157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5" name="Google Shape;825;p31"/>
          <p:cNvCxnSpPr/>
          <p:nvPr/>
        </p:nvCxnSpPr>
        <p:spPr>
          <a:xfrm>
            <a:off x="7004762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6" name="Google Shape;826;p31"/>
          <p:cNvCxnSpPr/>
          <p:nvPr/>
        </p:nvCxnSpPr>
        <p:spPr>
          <a:xfrm>
            <a:off x="7207368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7" name="Google Shape;827;p31"/>
          <p:cNvCxnSpPr/>
          <p:nvPr/>
        </p:nvCxnSpPr>
        <p:spPr>
          <a:xfrm>
            <a:off x="7409973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8" name="Google Shape;828;p31"/>
          <p:cNvCxnSpPr/>
          <p:nvPr/>
        </p:nvCxnSpPr>
        <p:spPr>
          <a:xfrm>
            <a:off x="7612578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29" name="Google Shape;829;p31"/>
          <p:cNvCxnSpPr/>
          <p:nvPr/>
        </p:nvCxnSpPr>
        <p:spPr>
          <a:xfrm>
            <a:off x="7815184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0" name="Google Shape;830;p31"/>
          <p:cNvCxnSpPr/>
          <p:nvPr/>
        </p:nvCxnSpPr>
        <p:spPr>
          <a:xfrm>
            <a:off x="8017789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1" name="Google Shape;831;p31"/>
          <p:cNvCxnSpPr/>
          <p:nvPr/>
        </p:nvCxnSpPr>
        <p:spPr>
          <a:xfrm>
            <a:off x="8220395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32" name="Google Shape;832;p31"/>
          <p:cNvCxnSpPr/>
          <p:nvPr/>
        </p:nvCxnSpPr>
        <p:spPr>
          <a:xfrm>
            <a:off x="8423000" y="699550"/>
            <a:ext cx="0" cy="382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3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35" name="Google Shape;35;p3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6" name="Google Shape;36;p3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38;p3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" name="Google Shape;39;p3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" name="Google Shape;40;p3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3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" name="Google Shape;42;p3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3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3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" name="Google Shape;45;p3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" name="Google Shape;46;p3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" name="Google Shape;47;p3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" name="Google Shape;48;p3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" name="Google Shape;49;p3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" name="Google Shape;50;p3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3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3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3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3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" name="Google Shape;55;p3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6" name="Google Shape;56;p3"/>
          <p:cNvSpPr txBox="1">
            <a:spLocks noGrp="1"/>
          </p:cNvSpPr>
          <p:nvPr>
            <p:ph type="title"/>
          </p:nvPr>
        </p:nvSpPr>
        <p:spPr>
          <a:xfrm>
            <a:off x="721000" y="2366500"/>
            <a:ext cx="418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7" name="Google Shape;57;p3"/>
          <p:cNvSpPr txBox="1">
            <a:spLocks noGrp="1"/>
          </p:cNvSpPr>
          <p:nvPr>
            <p:ph type="title" idx="2" hasCustomPrompt="1"/>
          </p:nvPr>
        </p:nvSpPr>
        <p:spPr>
          <a:xfrm>
            <a:off x="876250" y="1423450"/>
            <a:ext cx="1280100" cy="841800"/>
          </a:xfrm>
          <a:prstGeom prst="rect">
            <a:avLst/>
          </a:prstGeom>
          <a:solidFill>
            <a:srgbClr val="FFF2CC"/>
          </a:solidFill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>
            <a:spLocks noGrp="1"/>
          </p:cNvSpPr>
          <p:nvPr>
            <p:ph type="subTitle" idx="1"/>
          </p:nvPr>
        </p:nvSpPr>
        <p:spPr>
          <a:xfrm>
            <a:off x="721000" y="3276325"/>
            <a:ext cx="4188000" cy="4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3">
            <a:hlinkClick r:id="rId2"/>
          </p:cNvPr>
          <p:cNvSpPr txBox="1"/>
          <p:nvPr/>
        </p:nvSpPr>
        <p:spPr>
          <a:xfrm>
            <a:off x="5935100" y="4512675"/>
            <a:ext cx="250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Illustration by Smart-Servier Medical Art</a:t>
            </a:r>
            <a:endParaRPr sz="10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oogle Shape;86;p5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87" name="Google Shape;87;p5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88" name="Google Shape;88;p5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9" name="Google Shape;89;p5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" name="Google Shape;90;p5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" name="Google Shape;91;p5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5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5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5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5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" name="Google Shape;96;p5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5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" name="Google Shape;98;p5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" name="Google Shape;99;p5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" name="Google Shape;100;p5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1" name="Google Shape;101;p5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2" name="Google Shape;102;p5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3" name="Google Shape;103;p5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5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5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" name="Google Shape;106;p5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" name="Google Shape;107;p5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08" name="Google Shape;108;p5"/>
          <p:cNvSpPr txBox="1">
            <a:spLocks noGrp="1"/>
          </p:cNvSpPr>
          <p:nvPr>
            <p:ph type="subTitle" idx="1"/>
          </p:nvPr>
        </p:nvSpPr>
        <p:spPr>
          <a:xfrm>
            <a:off x="1789925" y="2712148"/>
            <a:ext cx="23352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>
            <a:endParaRPr/>
          </a:p>
        </p:txBody>
      </p:sp>
      <p:sp>
        <p:nvSpPr>
          <p:cNvPr id="109" name="Google Shape;109;p5"/>
          <p:cNvSpPr txBox="1">
            <a:spLocks noGrp="1"/>
          </p:cNvSpPr>
          <p:nvPr>
            <p:ph type="subTitle" idx="2"/>
          </p:nvPr>
        </p:nvSpPr>
        <p:spPr>
          <a:xfrm>
            <a:off x="5419125" y="2712148"/>
            <a:ext cx="2335200" cy="51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Font typeface="Baskervville"/>
              <a:buNone/>
              <a:defRPr sz="2500">
                <a:solidFill>
                  <a:schemeClr val="lt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>
            <a:endParaRPr/>
          </a:p>
        </p:txBody>
      </p:sp>
      <p:sp>
        <p:nvSpPr>
          <p:cNvPr id="110" name="Google Shape;110;p5"/>
          <p:cNvSpPr txBox="1">
            <a:spLocks noGrp="1"/>
          </p:cNvSpPr>
          <p:nvPr>
            <p:ph type="subTitle" idx="3"/>
          </p:nvPr>
        </p:nvSpPr>
        <p:spPr>
          <a:xfrm>
            <a:off x="1789950" y="3248355"/>
            <a:ext cx="2335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5"/>
          <p:cNvSpPr txBox="1">
            <a:spLocks noGrp="1"/>
          </p:cNvSpPr>
          <p:nvPr>
            <p:ph type="subTitle" idx="4"/>
          </p:nvPr>
        </p:nvSpPr>
        <p:spPr>
          <a:xfrm>
            <a:off x="5419113" y="3248355"/>
            <a:ext cx="23352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114;p6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115" name="Google Shape;115;p6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" name="Google Shape;116;p6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7" name="Google Shape;117;p6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6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6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" name="Google Shape;120;p6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1" name="Google Shape;121;p6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" name="Google Shape;122;p6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" name="Google Shape;123;p6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4" name="Google Shape;124;p6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5" name="Google Shape;125;p6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" name="Google Shape;126;p6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" name="Google Shape;127;p6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8" name="Google Shape;128;p6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6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6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6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6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3" name="Google Shape;133;p6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4" name="Google Shape;134;p6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5" name="Google Shape;135;p6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6" name="Google Shape;13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oogle Shape;138;p7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139" name="Google Shape;139;p7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0" name="Google Shape;140;p7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1" name="Google Shape;141;p7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2" name="Google Shape;142;p7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7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" name="Google Shape;144;p7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5" name="Google Shape;145;p7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" name="Google Shape;146;p7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7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7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7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7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" name="Google Shape;151;p7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" name="Google Shape;152;p7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" name="Google Shape;153;p7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" name="Google Shape;154;p7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" name="Google Shape;155;p7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7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" name="Google Shape;157;p7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" name="Google Shape;158;p7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" name="Google Shape;159;p7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60" name="Google Shape;16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7"/>
          <p:cNvSpPr txBox="1">
            <a:spLocks noGrp="1"/>
          </p:cNvSpPr>
          <p:nvPr>
            <p:ph type="body" idx="1"/>
          </p:nvPr>
        </p:nvSpPr>
        <p:spPr>
          <a:xfrm>
            <a:off x="5061699" y="1886725"/>
            <a:ext cx="3236700" cy="198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62" name="Google Shape;162;p7">
            <a:hlinkClick r:id="rId2"/>
          </p:cNvPr>
          <p:cNvSpPr txBox="1"/>
          <p:nvPr/>
        </p:nvSpPr>
        <p:spPr>
          <a:xfrm>
            <a:off x="1440650" y="4512675"/>
            <a:ext cx="250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Illustration by Smart-Servier Medical Art</a:t>
            </a:r>
            <a:endParaRPr sz="10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8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165" name="Google Shape;165;p8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66" name="Google Shape;166;p8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8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8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8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8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2" name="Google Shape;172;p8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8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4" name="Google Shape;174;p8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" name="Google Shape;175;p8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6" name="Google Shape;176;p8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8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8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9" name="Google Shape;179;p8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0" name="Google Shape;180;p8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1" name="Google Shape;181;p8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" name="Google Shape;182;p8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3" name="Google Shape;183;p8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8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8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6" name="Google Shape;186;p8"/>
          <p:cNvSpPr txBox="1">
            <a:spLocks noGrp="1"/>
          </p:cNvSpPr>
          <p:nvPr>
            <p:ph type="title"/>
          </p:nvPr>
        </p:nvSpPr>
        <p:spPr>
          <a:xfrm>
            <a:off x="5010350" y="1478700"/>
            <a:ext cx="3410700" cy="218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87" name="Google Shape;187;p8">
            <a:hlinkClick r:id="rId2"/>
          </p:cNvPr>
          <p:cNvSpPr txBox="1"/>
          <p:nvPr/>
        </p:nvSpPr>
        <p:spPr>
          <a:xfrm>
            <a:off x="1454800" y="4512675"/>
            <a:ext cx="2504400" cy="3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  <a:hlinkClick r:id="rId2"/>
              </a:rPr>
              <a:t>Illustration by Smart-Servier Medical Art</a:t>
            </a:r>
            <a:endParaRPr sz="1000" u="sng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" name="Google Shape;245;p13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246" name="Google Shape;246;p13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47" name="Google Shape;247;p13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8" name="Google Shape;248;p13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49" name="Google Shape;249;p13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13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1" name="Google Shape;251;p13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2" name="Google Shape;252;p13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3" name="Google Shape;253;p13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4" name="Google Shape;254;p13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3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3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3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3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9" name="Google Shape;259;p13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0" name="Google Shape;260;p13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1" name="Google Shape;261;p13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2" name="Google Shape;262;p13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13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4" name="Google Shape;264;p13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5" name="Google Shape;265;p13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13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67" name="Google Shape;267;p13"/>
          <p:cNvSpPr txBox="1">
            <a:spLocks noGrp="1"/>
          </p:cNvSpPr>
          <p:nvPr>
            <p:ph type="title"/>
          </p:nvPr>
        </p:nvSpPr>
        <p:spPr>
          <a:xfrm>
            <a:off x="1099610" y="1754664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68" name="Google Shape;268;p13"/>
          <p:cNvSpPr txBox="1">
            <a:spLocks noGrp="1"/>
          </p:cNvSpPr>
          <p:nvPr>
            <p:ph type="title" idx="2" hasCustomPrompt="1"/>
          </p:nvPr>
        </p:nvSpPr>
        <p:spPr>
          <a:xfrm>
            <a:off x="1793225" y="1180625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9" name="Google Shape;269;p13"/>
          <p:cNvSpPr txBox="1">
            <a:spLocks noGrp="1"/>
          </p:cNvSpPr>
          <p:nvPr>
            <p:ph type="subTitle" idx="1"/>
          </p:nvPr>
        </p:nvSpPr>
        <p:spPr>
          <a:xfrm>
            <a:off x="1099610" y="2207062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13"/>
          <p:cNvSpPr txBox="1">
            <a:spLocks noGrp="1"/>
          </p:cNvSpPr>
          <p:nvPr>
            <p:ph type="title" idx="3"/>
          </p:nvPr>
        </p:nvSpPr>
        <p:spPr>
          <a:xfrm>
            <a:off x="3503539" y="1754652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1" name="Google Shape;271;p13"/>
          <p:cNvSpPr txBox="1">
            <a:spLocks noGrp="1"/>
          </p:cNvSpPr>
          <p:nvPr>
            <p:ph type="title" idx="4" hasCustomPrompt="1"/>
          </p:nvPr>
        </p:nvSpPr>
        <p:spPr>
          <a:xfrm>
            <a:off x="4197138" y="1180625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2" name="Google Shape;272;p13"/>
          <p:cNvSpPr txBox="1">
            <a:spLocks noGrp="1"/>
          </p:cNvSpPr>
          <p:nvPr>
            <p:ph type="subTitle" idx="5"/>
          </p:nvPr>
        </p:nvSpPr>
        <p:spPr>
          <a:xfrm>
            <a:off x="3503535" y="2207062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3" name="Google Shape;273;p13"/>
          <p:cNvSpPr txBox="1">
            <a:spLocks noGrp="1"/>
          </p:cNvSpPr>
          <p:nvPr>
            <p:ph type="title" idx="6"/>
          </p:nvPr>
        </p:nvSpPr>
        <p:spPr>
          <a:xfrm>
            <a:off x="5907490" y="1754652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title" idx="7" hasCustomPrompt="1"/>
          </p:nvPr>
        </p:nvSpPr>
        <p:spPr>
          <a:xfrm>
            <a:off x="6601088" y="1180625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8"/>
          </p:nvPr>
        </p:nvSpPr>
        <p:spPr>
          <a:xfrm>
            <a:off x="5907485" y="2207062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title" idx="9"/>
          </p:nvPr>
        </p:nvSpPr>
        <p:spPr>
          <a:xfrm>
            <a:off x="1099702" y="3501352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title" idx="13" hasCustomPrompt="1"/>
          </p:nvPr>
        </p:nvSpPr>
        <p:spPr>
          <a:xfrm>
            <a:off x="1793213" y="2935850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4"/>
          </p:nvPr>
        </p:nvSpPr>
        <p:spPr>
          <a:xfrm>
            <a:off x="1099610" y="3962286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title" idx="15"/>
          </p:nvPr>
        </p:nvSpPr>
        <p:spPr>
          <a:xfrm>
            <a:off x="3503539" y="3501352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16" hasCustomPrompt="1"/>
          </p:nvPr>
        </p:nvSpPr>
        <p:spPr>
          <a:xfrm>
            <a:off x="4197139" y="2935850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subTitle" idx="17"/>
          </p:nvPr>
        </p:nvSpPr>
        <p:spPr>
          <a:xfrm>
            <a:off x="3503535" y="3962286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18"/>
          </p:nvPr>
        </p:nvSpPr>
        <p:spPr>
          <a:xfrm>
            <a:off x="5907490" y="3501352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19" hasCustomPrompt="1"/>
          </p:nvPr>
        </p:nvSpPr>
        <p:spPr>
          <a:xfrm>
            <a:off x="6601088" y="2935850"/>
            <a:ext cx="749700" cy="5934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3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subTitle" idx="20"/>
          </p:nvPr>
        </p:nvSpPr>
        <p:spPr>
          <a:xfrm>
            <a:off x="5907485" y="3962286"/>
            <a:ext cx="21369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2" name="Google Shape;312;p15"/>
          <p:cNvGrpSpPr/>
          <p:nvPr/>
        </p:nvGrpSpPr>
        <p:grpSpPr>
          <a:xfrm>
            <a:off x="288000" y="277350"/>
            <a:ext cx="8568000" cy="4591300"/>
            <a:chOff x="288000" y="277350"/>
            <a:chExt cx="8568000" cy="4591300"/>
          </a:xfrm>
        </p:grpSpPr>
        <p:sp>
          <p:nvSpPr>
            <p:cNvPr id="313" name="Google Shape;313;p15"/>
            <p:cNvSpPr/>
            <p:nvPr/>
          </p:nvSpPr>
          <p:spPr>
            <a:xfrm>
              <a:off x="288000" y="277350"/>
              <a:ext cx="8568000" cy="4588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4" name="Google Shape;314;p15"/>
            <p:cNvCxnSpPr/>
            <p:nvPr/>
          </p:nvCxnSpPr>
          <p:spPr>
            <a:xfrm>
              <a:off x="721000" y="6932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5" name="Google Shape;315;p15"/>
            <p:cNvCxnSpPr/>
            <p:nvPr/>
          </p:nvCxnSpPr>
          <p:spPr>
            <a:xfrm>
              <a:off x="721000" y="9057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6" name="Google Shape;316;p15"/>
            <p:cNvCxnSpPr/>
            <p:nvPr/>
          </p:nvCxnSpPr>
          <p:spPr>
            <a:xfrm>
              <a:off x="721000" y="11182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7" name="Google Shape;317;p15"/>
            <p:cNvCxnSpPr/>
            <p:nvPr/>
          </p:nvCxnSpPr>
          <p:spPr>
            <a:xfrm>
              <a:off x="721000" y="13306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15"/>
            <p:cNvCxnSpPr/>
            <p:nvPr/>
          </p:nvCxnSpPr>
          <p:spPr>
            <a:xfrm>
              <a:off x="721000" y="15431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9" name="Google Shape;319;p15"/>
            <p:cNvCxnSpPr/>
            <p:nvPr/>
          </p:nvCxnSpPr>
          <p:spPr>
            <a:xfrm>
              <a:off x="721000" y="17556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0" name="Google Shape;320;p15"/>
            <p:cNvCxnSpPr/>
            <p:nvPr/>
          </p:nvCxnSpPr>
          <p:spPr>
            <a:xfrm>
              <a:off x="721000" y="19681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1" name="Google Shape;321;p15"/>
            <p:cNvCxnSpPr/>
            <p:nvPr/>
          </p:nvCxnSpPr>
          <p:spPr>
            <a:xfrm>
              <a:off x="721000" y="21806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5"/>
            <p:cNvCxnSpPr/>
            <p:nvPr/>
          </p:nvCxnSpPr>
          <p:spPr>
            <a:xfrm>
              <a:off x="721000" y="23931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5"/>
            <p:cNvCxnSpPr/>
            <p:nvPr/>
          </p:nvCxnSpPr>
          <p:spPr>
            <a:xfrm>
              <a:off x="721000" y="26056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5"/>
            <p:cNvCxnSpPr/>
            <p:nvPr/>
          </p:nvCxnSpPr>
          <p:spPr>
            <a:xfrm>
              <a:off x="721000" y="28181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5"/>
            <p:cNvCxnSpPr/>
            <p:nvPr/>
          </p:nvCxnSpPr>
          <p:spPr>
            <a:xfrm>
              <a:off x="721000" y="303058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15"/>
            <p:cNvCxnSpPr/>
            <p:nvPr/>
          </p:nvCxnSpPr>
          <p:spPr>
            <a:xfrm>
              <a:off x="721000" y="324307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7" name="Google Shape;327;p15"/>
            <p:cNvCxnSpPr/>
            <p:nvPr/>
          </p:nvCxnSpPr>
          <p:spPr>
            <a:xfrm>
              <a:off x="721000" y="345556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8" name="Google Shape;328;p15"/>
            <p:cNvCxnSpPr/>
            <p:nvPr/>
          </p:nvCxnSpPr>
          <p:spPr>
            <a:xfrm>
              <a:off x="721000" y="366805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15"/>
            <p:cNvCxnSpPr/>
            <p:nvPr/>
          </p:nvCxnSpPr>
          <p:spPr>
            <a:xfrm>
              <a:off x="721000" y="3880538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0" name="Google Shape;330;p15"/>
            <p:cNvCxnSpPr/>
            <p:nvPr/>
          </p:nvCxnSpPr>
          <p:spPr>
            <a:xfrm>
              <a:off x="721000" y="4093025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1" name="Google Shape;331;p15"/>
            <p:cNvCxnSpPr/>
            <p:nvPr/>
          </p:nvCxnSpPr>
          <p:spPr>
            <a:xfrm>
              <a:off x="721000" y="4305513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2" name="Google Shape;332;p15"/>
            <p:cNvCxnSpPr/>
            <p:nvPr/>
          </p:nvCxnSpPr>
          <p:spPr>
            <a:xfrm>
              <a:off x="721000" y="4518000"/>
              <a:ext cx="78675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3" name="Google Shape;333;p15"/>
            <p:cNvCxnSpPr/>
            <p:nvPr/>
          </p:nvCxnSpPr>
          <p:spPr>
            <a:xfrm>
              <a:off x="721000" y="278650"/>
              <a:ext cx="0" cy="4590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4" name="Google Shape;334;p15"/>
          <p:cNvSpPr txBox="1">
            <a:spLocks noGrp="1"/>
          </p:cNvSpPr>
          <p:nvPr>
            <p:ph type="title"/>
          </p:nvPr>
        </p:nvSpPr>
        <p:spPr>
          <a:xfrm>
            <a:off x="2290050" y="2942716"/>
            <a:ext cx="4563900" cy="531900"/>
          </a:xfrm>
          <a:prstGeom prst="rect">
            <a:avLst/>
          </a:prstGeom>
          <a:solidFill>
            <a:schemeClr val="accent1"/>
          </a:solidFill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35" name="Google Shape;335;p15"/>
          <p:cNvSpPr txBox="1">
            <a:spLocks noGrp="1"/>
          </p:cNvSpPr>
          <p:nvPr>
            <p:ph type="subTitle" idx="1"/>
          </p:nvPr>
        </p:nvSpPr>
        <p:spPr>
          <a:xfrm>
            <a:off x="1731450" y="1315975"/>
            <a:ext cx="5681100" cy="139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1000" y="445025"/>
            <a:ext cx="7701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askervville"/>
              <a:buNone/>
              <a:defRPr sz="3400">
                <a:solidFill>
                  <a:schemeClr val="dk1"/>
                </a:solidFill>
                <a:latin typeface="Baskervville"/>
                <a:ea typeface="Baskervville"/>
                <a:cs typeface="Baskervville"/>
                <a:sym typeface="Baskervvill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1000" y="1152475"/>
            <a:ext cx="7701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8" r:id="rId7"/>
    <p:sldLayoutId id="2147483659" r:id="rId8"/>
    <p:sldLayoutId id="2147483661" r:id="rId9"/>
    <p:sldLayoutId id="2147483662" r:id="rId10"/>
    <p:sldLayoutId id="2147483665" r:id="rId11"/>
    <p:sldLayoutId id="2147483675" r:id="rId12"/>
    <p:sldLayoutId id="2147483677" r:id="rId13"/>
    <p:sldLayoutId id="2147483678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aasheesh200/framingham-heart-study-data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36"/>
          <p:cNvSpPr txBox="1">
            <a:spLocks noGrp="1"/>
          </p:cNvSpPr>
          <p:nvPr>
            <p:ph type="ctrTitle"/>
          </p:nvPr>
        </p:nvSpPr>
        <p:spPr>
          <a:xfrm>
            <a:off x="844274" y="1088618"/>
            <a:ext cx="5518275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 Using Framingham Data</a:t>
            </a:r>
            <a:b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000" dirty="0"/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Will You Get Heart Disease in the Next 10 Years? </a:t>
            </a:r>
            <a:endParaRPr sz="2000" dirty="0">
              <a:solidFill>
                <a:schemeClr val="dk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5" name="Google Shape;845;p36"/>
          <p:cNvSpPr txBox="1">
            <a:spLocks noGrp="1"/>
          </p:cNvSpPr>
          <p:nvPr>
            <p:ph type="subTitle" idx="1"/>
          </p:nvPr>
        </p:nvSpPr>
        <p:spPr>
          <a:xfrm>
            <a:off x="844275" y="3898232"/>
            <a:ext cx="5085300" cy="80611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Neha Sure</a:t>
            </a:r>
            <a:endParaRPr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6" name="Google Shape;846;p36"/>
          <p:cNvSpPr/>
          <p:nvPr/>
        </p:nvSpPr>
        <p:spPr>
          <a:xfrm rot="502">
            <a:off x="6436725" y="1916825"/>
            <a:ext cx="2054700" cy="24606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7" name="Google Shape;84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8026" y="2089283"/>
            <a:ext cx="1402229" cy="2115839"/>
          </a:xfrm>
          <a:prstGeom prst="rect">
            <a:avLst/>
          </a:prstGeom>
          <a:noFill/>
          <a:ln>
            <a:noFill/>
          </a:ln>
        </p:spPr>
      </p:pic>
      <p:sp>
        <p:nvSpPr>
          <p:cNvPr id="848" name="Google Shape;848;p36"/>
          <p:cNvSpPr/>
          <p:nvPr/>
        </p:nvSpPr>
        <p:spPr>
          <a:xfrm rot="1004">
            <a:off x="6436800" y="766225"/>
            <a:ext cx="2054700" cy="88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49" name="Google Shape;849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3900" y="956413"/>
            <a:ext cx="1623325" cy="502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46"/>
          <p:cNvSpPr/>
          <p:nvPr/>
        </p:nvSpPr>
        <p:spPr>
          <a:xfrm rot="1193">
            <a:off x="395904" y="1454378"/>
            <a:ext cx="8314382" cy="3329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82258B-CF8A-29E7-92FA-1C6BB67FC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204" y="1672389"/>
            <a:ext cx="7785649" cy="2986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8C3AF1-9E13-EAD8-7C45-A6F91AB676A9}"/>
              </a:ext>
            </a:extLst>
          </p:cNvPr>
          <p:cNvSpPr txBox="1"/>
          <p:nvPr/>
        </p:nvSpPr>
        <p:spPr>
          <a:xfrm>
            <a:off x="2201780" y="358355"/>
            <a:ext cx="6280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A436F1-6BE4-7392-2B95-4253F16889DE}"/>
              </a:ext>
            </a:extLst>
          </p:cNvPr>
          <p:cNvSpPr txBox="1"/>
          <p:nvPr/>
        </p:nvSpPr>
        <p:spPr>
          <a:xfrm>
            <a:off x="914400" y="920954"/>
            <a:ext cx="72069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SVM with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class_weight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=balanced to handle class imbalance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059;p46">
            <a:extLst>
              <a:ext uri="{FF2B5EF4-FFF2-40B4-BE49-F238E27FC236}">
                <a16:creationId xmlns:a16="http://schemas.microsoft.com/office/drawing/2014/main" id="{2F0BE7E3-AFC6-C583-AD56-E105394E507F}"/>
              </a:ext>
            </a:extLst>
          </p:cNvPr>
          <p:cNvSpPr/>
          <p:nvPr/>
        </p:nvSpPr>
        <p:spPr>
          <a:xfrm rot="1193">
            <a:off x="299300" y="588866"/>
            <a:ext cx="7918275" cy="423868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0B12788-3A1D-B0B6-BAF5-A0640AC560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918681"/>
            <a:ext cx="6894095" cy="3578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8">
          <a:extLst>
            <a:ext uri="{FF2B5EF4-FFF2-40B4-BE49-F238E27FC236}">
              <a16:creationId xmlns:a16="http://schemas.microsoft.com/office/drawing/2014/main" id="{5C35DEB8-18A6-2FCC-E038-69A844359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AD61346-F74C-9CF2-2D1D-524917E1E9C5}"/>
              </a:ext>
            </a:extLst>
          </p:cNvPr>
          <p:cNvSpPr txBox="1"/>
          <p:nvPr/>
        </p:nvSpPr>
        <p:spPr>
          <a:xfrm>
            <a:off x="1179095" y="357879"/>
            <a:ext cx="7459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Improvement – SVM with SMOTE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Google Shape;1059;p46">
            <a:extLst>
              <a:ext uri="{FF2B5EF4-FFF2-40B4-BE49-F238E27FC236}">
                <a16:creationId xmlns:a16="http://schemas.microsoft.com/office/drawing/2014/main" id="{AE9ABFFF-DD10-422A-9701-8F6898465E9B}"/>
              </a:ext>
            </a:extLst>
          </p:cNvPr>
          <p:cNvSpPr/>
          <p:nvPr/>
        </p:nvSpPr>
        <p:spPr>
          <a:xfrm rot="1193">
            <a:off x="504609" y="1155063"/>
            <a:ext cx="4656227" cy="3577769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" name="Google Shape;1059;p46">
            <a:extLst>
              <a:ext uri="{FF2B5EF4-FFF2-40B4-BE49-F238E27FC236}">
                <a16:creationId xmlns:a16="http://schemas.microsoft.com/office/drawing/2014/main" id="{5832350A-C552-07C2-467C-B5D81A95168A}"/>
              </a:ext>
            </a:extLst>
          </p:cNvPr>
          <p:cNvSpPr/>
          <p:nvPr/>
        </p:nvSpPr>
        <p:spPr>
          <a:xfrm rot="1193">
            <a:off x="5702891" y="2779301"/>
            <a:ext cx="2418763" cy="195392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4A03FA1-629C-1183-0745-997C42003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2007" y="3140646"/>
            <a:ext cx="1980530" cy="12003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F9ABC26-2ED1-49B7-4F79-4FE9E2FC8E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335" y="1627599"/>
            <a:ext cx="4526072" cy="2632695"/>
          </a:xfrm>
          <a:prstGeom prst="rect">
            <a:avLst/>
          </a:prstGeom>
        </p:spPr>
      </p:pic>
      <p:sp>
        <p:nvSpPr>
          <p:cNvPr id="14" name="Rectangle 1">
            <a:extLst>
              <a:ext uri="{FF2B5EF4-FFF2-40B4-BE49-F238E27FC236}">
                <a16:creationId xmlns:a16="http://schemas.microsoft.com/office/drawing/2014/main" id="{4F9DBAA4-939A-2F27-CBCF-8BC5B0035B24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281863" y="771747"/>
            <a:ext cx="351383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oversample minority class (CHD = 1) in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SMOTE created synthetic data points to match class distribution.</a:t>
            </a:r>
          </a:p>
        </p:txBody>
      </p:sp>
    </p:spTree>
    <p:extLst>
      <p:ext uri="{BB962C8B-B14F-4D97-AF65-F5344CB8AC3E}">
        <p14:creationId xmlns:p14="http://schemas.microsoft.com/office/powerpoint/2010/main" val="2474411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8" name="Google Shape;1248;p5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Comparison 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65E4D0-BCD7-587E-0B7D-76C4A42EB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825372"/>
              </p:ext>
            </p:extLst>
          </p:nvPr>
        </p:nvGraphicFramePr>
        <p:xfrm>
          <a:off x="720726" y="1290955"/>
          <a:ext cx="7702548" cy="2194560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1283758">
                  <a:extLst>
                    <a:ext uri="{9D8B030D-6E8A-4147-A177-3AD203B41FA5}">
                      <a16:colId xmlns:a16="http://schemas.microsoft.com/office/drawing/2014/main" val="1379016795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1408686578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3073611075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3976550488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1687078816"/>
                    </a:ext>
                  </a:extLst>
                </a:gridCol>
                <a:gridCol w="1283758">
                  <a:extLst>
                    <a:ext uri="{9D8B030D-6E8A-4147-A177-3AD203B41FA5}">
                      <a16:colId xmlns:a16="http://schemas.microsoft.com/office/drawing/2014/main" val="11140169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CHD Recall (Class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Precision (Class 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ROC AUC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31525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+ Class Weights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Balanced performance with recall gain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654711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SVM + SMOTE</a:t>
                      </a:r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Similar results, synthetic balancing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419421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>
          <a:extLst>
            <a:ext uri="{FF2B5EF4-FFF2-40B4-BE49-F238E27FC236}">
              <a16:creationId xmlns:a16="http://schemas.microsoft.com/office/drawing/2014/main" id="{99FC4120-5364-3C8A-F645-32AC9E0FC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BFFB54-BCF9-2DA0-03A7-17A7795C7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4571836-7E91-9D0F-25BF-399F8D99C4B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32950" y="1054575"/>
            <a:ext cx="3875814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SVM effectively predicts 10-year heart disease risk.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(ANOVA F-test) improved model focus.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Class imbalance was addressed using class weights and SMOTE.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Final models achieved 64% recall and 0.69 ROC AUC  a meaningful improvement over the naive baseline.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DDE22E-429E-803D-542F-9CD4BDE53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950" y="1208315"/>
            <a:ext cx="3875815" cy="2880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220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>
          <a:extLst>
            <a:ext uri="{FF2B5EF4-FFF2-40B4-BE49-F238E27FC236}">
              <a16:creationId xmlns:a16="http://schemas.microsoft.com/office/drawing/2014/main" id="{49F911F0-9639-1B68-178C-AE4B9046D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CDF9FE2-2E1C-A297-E897-46E67AF19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20CEFD-AAEC-D731-98F6-E697C07E3CD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83769" y="1601874"/>
            <a:ext cx="326208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Try ensemble models (Random Forest,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Apply cross-validation and hyperparameter tuning.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simple app for clinical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AABE56-A1AE-2C6F-4748-4133A8127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5854" y="1273629"/>
            <a:ext cx="4759349" cy="3146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932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A50F9C0-163D-EABB-1FAC-40B7D804A292}"/>
              </a:ext>
            </a:extLst>
          </p:cNvPr>
          <p:cNvSpPr txBox="1"/>
          <p:nvPr/>
        </p:nvSpPr>
        <p:spPr>
          <a:xfrm rot="10800000" flipV="1">
            <a:off x="1804307" y="2434602"/>
            <a:ext cx="505369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you have any questions?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Email: neha.sure@mnsu.edu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nehasure268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D372964-3AEA-3C41-C9F3-97375C6373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657" y="379660"/>
            <a:ext cx="5840793" cy="19884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38"/>
          <p:cNvSpPr txBox="1">
            <a:spLocks noGrp="1"/>
          </p:cNvSpPr>
          <p:nvPr>
            <p:ph type="title"/>
          </p:nvPr>
        </p:nvSpPr>
        <p:spPr>
          <a:xfrm>
            <a:off x="1099610" y="1754664"/>
            <a:ext cx="2136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4" name="Google Shape;864;p38"/>
          <p:cNvSpPr txBox="1">
            <a:spLocks noGrp="1"/>
          </p:cNvSpPr>
          <p:nvPr>
            <p:ph type="title" idx="2"/>
          </p:nvPr>
        </p:nvSpPr>
        <p:spPr>
          <a:xfrm>
            <a:off x="1793225" y="1180625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5" name="Google Shape;865;p38"/>
          <p:cNvSpPr txBox="1">
            <a:spLocks noGrp="1"/>
          </p:cNvSpPr>
          <p:nvPr>
            <p:ph type="subTitle" idx="1"/>
          </p:nvPr>
        </p:nvSpPr>
        <p:spPr>
          <a:xfrm>
            <a:off x="1099610" y="2207060"/>
            <a:ext cx="2136900" cy="7287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heart disease prediction matters and what this study aims to do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6" name="Google Shape;866;p38"/>
          <p:cNvSpPr txBox="1">
            <a:spLocks noGrp="1"/>
          </p:cNvSpPr>
          <p:nvPr>
            <p:ph type="title" idx="3"/>
          </p:nvPr>
        </p:nvSpPr>
        <p:spPr>
          <a:xfrm>
            <a:off x="3503538" y="1754652"/>
            <a:ext cx="257240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&amp; Features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7" name="Google Shape;867;p38"/>
          <p:cNvSpPr txBox="1">
            <a:spLocks noGrp="1"/>
          </p:cNvSpPr>
          <p:nvPr>
            <p:ph type="title" idx="4"/>
          </p:nvPr>
        </p:nvSpPr>
        <p:spPr>
          <a:xfrm>
            <a:off x="4197138" y="1180625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8" name="Google Shape;868;p38"/>
          <p:cNvSpPr txBox="1">
            <a:spLocks noGrp="1"/>
          </p:cNvSpPr>
          <p:nvPr>
            <p:ph type="subTitle" idx="5"/>
          </p:nvPr>
        </p:nvSpPr>
        <p:spPr>
          <a:xfrm>
            <a:off x="3503534" y="2207062"/>
            <a:ext cx="2403921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Framingham dataset and selected health indicator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9" name="Google Shape;869;p38"/>
          <p:cNvSpPr txBox="1">
            <a:spLocks noGrp="1"/>
          </p:cNvSpPr>
          <p:nvPr>
            <p:ph type="title" idx="6"/>
          </p:nvPr>
        </p:nvSpPr>
        <p:spPr>
          <a:xfrm>
            <a:off x="5907490" y="1754652"/>
            <a:ext cx="2791342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Approach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0" name="Google Shape;870;p38"/>
          <p:cNvSpPr txBox="1">
            <a:spLocks noGrp="1"/>
          </p:cNvSpPr>
          <p:nvPr>
            <p:ph type="title" idx="7"/>
          </p:nvPr>
        </p:nvSpPr>
        <p:spPr>
          <a:xfrm>
            <a:off x="6601088" y="1180625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03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1" name="Google Shape;871;p38"/>
          <p:cNvSpPr txBox="1">
            <a:spLocks noGrp="1"/>
          </p:cNvSpPr>
          <p:nvPr>
            <p:ph type="subTitle" idx="8"/>
          </p:nvPr>
        </p:nvSpPr>
        <p:spPr>
          <a:xfrm>
            <a:off x="6342975" y="2207060"/>
            <a:ext cx="1968430" cy="2957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explored and why SVM was chosen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2" name="Google Shape;872;p38"/>
          <p:cNvSpPr txBox="1">
            <a:spLocks noGrp="1"/>
          </p:cNvSpPr>
          <p:nvPr>
            <p:ph type="title" idx="9"/>
          </p:nvPr>
        </p:nvSpPr>
        <p:spPr>
          <a:xfrm>
            <a:off x="529389" y="3501352"/>
            <a:ext cx="2707213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Imbalance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3" name="Google Shape;873;p38"/>
          <p:cNvSpPr txBox="1">
            <a:spLocks noGrp="1"/>
          </p:cNvSpPr>
          <p:nvPr>
            <p:ph type="title" idx="13"/>
          </p:nvPr>
        </p:nvSpPr>
        <p:spPr>
          <a:xfrm>
            <a:off x="1793213" y="2935850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4" name="Google Shape;874;p38"/>
          <p:cNvSpPr txBox="1">
            <a:spLocks noGrp="1"/>
          </p:cNvSpPr>
          <p:nvPr>
            <p:ph type="subTitle" idx="14"/>
          </p:nvPr>
        </p:nvSpPr>
        <p:spPr>
          <a:xfrm>
            <a:off x="854242" y="3962286"/>
            <a:ext cx="238226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Addressing class imbalance using class weights and SMOTE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5" name="Google Shape;875;p38"/>
          <p:cNvSpPr txBox="1">
            <a:spLocks noGrp="1"/>
          </p:cNvSpPr>
          <p:nvPr>
            <p:ph type="title" idx="15"/>
          </p:nvPr>
        </p:nvSpPr>
        <p:spPr>
          <a:xfrm>
            <a:off x="3503538" y="3501352"/>
            <a:ext cx="2403829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6" name="Google Shape;876;p38"/>
          <p:cNvSpPr txBox="1">
            <a:spLocks noGrp="1"/>
          </p:cNvSpPr>
          <p:nvPr>
            <p:ph type="title" idx="16"/>
          </p:nvPr>
        </p:nvSpPr>
        <p:spPr>
          <a:xfrm>
            <a:off x="4197139" y="2935850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7" name="Google Shape;877;p38"/>
          <p:cNvSpPr txBox="1">
            <a:spLocks noGrp="1"/>
          </p:cNvSpPr>
          <p:nvPr>
            <p:ph type="subTitle" idx="17"/>
          </p:nvPr>
        </p:nvSpPr>
        <p:spPr>
          <a:xfrm>
            <a:off x="3503535" y="3962286"/>
            <a:ext cx="2382268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Comparing naive SVM vs weighted vs SMOTE performance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8" name="Google Shape;878;p38"/>
          <p:cNvSpPr txBox="1">
            <a:spLocks noGrp="1"/>
          </p:cNvSpPr>
          <p:nvPr>
            <p:ph type="title" idx="18"/>
          </p:nvPr>
        </p:nvSpPr>
        <p:spPr>
          <a:xfrm>
            <a:off x="5907489" y="3501352"/>
            <a:ext cx="2791341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&amp; Future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9" name="Google Shape;879;p38"/>
          <p:cNvSpPr txBox="1">
            <a:spLocks noGrp="1"/>
          </p:cNvSpPr>
          <p:nvPr>
            <p:ph type="title" idx="19"/>
          </p:nvPr>
        </p:nvSpPr>
        <p:spPr>
          <a:xfrm>
            <a:off x="6601088" y="2935850"/>
            <a:ext cx="7497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06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0" name="Google Shape;880;p38"/>
          <p:cNvSpPr txBox="1">
            <a:spLocks noGrp="1"/>
          </p:cNvSpPr>
          <p:nvPr>
            <p:ph type="subTitle" idx="20"/>
          </p:nvPr>
        </p:nvSpPr>
        <p:spPr>
          <a:xfrm>
            <a:off x="6174303" y="3962286"/>
            <a:ext cx="2524522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findings, takeaways, and what's next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1" name="Google Shape;881;p38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p39"/>
          <p:cNvSpPr txBox="1">
            <a:spLocks noGrp="1"/>
          </p:cNvSpPr>
          <p:nvPr>
            <p:ph type="title"/>
          </p:nvPr>
        </p:nvSpPr>
        <p:spPr>
          <a:xfrm>
            <a:off x="5206101" y="397042"/>
            <a:ext cx="3119751" cy="6256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BCA7F8-9F80-F585-A573-737ED975B659}"/>
              </a:ext>
            </a:extLst>
          </p:cNvPr>
          <p:cNvSpPr txBox="1"/>
          <p:nvPr/>
        </p:nvSpPr>
        <p:spPr>
          <a:xfrm>
            <a:off x="4253593" y="1022685"/>
            <a:ext cx="440055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</a:p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Predicting 10-year heart disease (CHD) risk using clinical and behavioral data.</a:t>
            </a: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Why does it matter?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Heart disease is the #1 global cause of death.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Early prediction enables timely intervention.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Supports doctors in risk screening and patient counseling.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0" name="Picture 6" descr="Diversity and Inclusion in The Framingham Heart Study Vasan S.  Ramachandran, MD Principal Investigator, Framingham Heart Study B">
            <a:extLst>
              <a:ext uri="{FF2B5EF4-FFF2-40B4-BE49-F238E27FC236}">
                <a16:creationId xmlns:a16="http://schemas.microsoft.com/office/drawing/2014/main" id="{067EEE9B-F651-E829-3386-274E0D35D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766" y="2679464"/>
            <a:ext cx="2230891" cy="2059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B5EB2CA-B64E-415A-6239-E13676A63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425" y="1134365"/>
            <a:ext cx="2921150" cy="65408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FB79C18-B605-3C39-CED3-ECBF89E13C67}"/>
              </a:ext>
            </a:extLst>
          </p:cNvPr>
          <p:cNvSpPr txBox="1"/>
          <p:nvPr/>
        </p:nvSpPr>
        <p:spPr>
          <a:xfrm>
            <a:off x="555169" y="539825"/>
            <a:ext cx="809553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set</a:t>
            </a:r>
          </a:p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Kaggle: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Framingham Heart Study 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4,240 patient records</a:t>
            </a:r>
          </a:p>
          <a:p>
            <a:pPr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Target:</a:t>
            </a:r>
          </a:p>
          <a:p>
            <a:pPr>
              <a:buNone/>
            </a:pP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TenYearCHD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1=Yes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0=No</a:t>
            </a:r>
          </a:p>
          <a:p>
            <a:pPr>
              <a:buNone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43623B-5949-3C09-0495-2FB0C62B2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7887" y="1677547"/>
            <a:ext cx="5334782" cy="3179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p41"/>
          <p:cNvSpPr/>
          <p:nvPr/>
        </p:nvSpPr>
        <p:spPr>
          <a:xfrm rot="837">
            <a:off x="815988" y="1167942"/>
            <a:ext cx="3691570" cy="3618565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13" name="Google Shape;913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Workflow – Steps Followed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FDE43C-1298-9205-EE02-226E9EB686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983589" y="1697740"/>
            <a:ext cx="369245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&amp; Cleaning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 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Handling Class Imbalance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Evaluation &amp; Comparison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CACBC-5A94-62B9-A319-547213DC5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250" y="1697740"/>
            <a:ext cx="3507046" cy="22035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Loading &amp; Cleaning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3D4BB4-1D01-B3FF-CC09-507079A9AC2B}"/>
              </a:ext>
            </a:extLst>
          </p:cNvPr>
          <p:cNvSpPr txBox="1"/>
          <p:nvPr/>
        </p:nvSpPr>
        <p:spPr>
          <a:xfrm>
            <a:off x="4465864" y="1017725"/>
            <a:ext cx="419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4EA76DD8-0F67-22C9-BD1A-D2799BB57B5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572000" y="551936"/>
            <a:ext cx="3967842" cy="3816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Loaded the dataset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Checked data types and missing values</a:t>
            </a:r>
            <a:b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Imputed missing values using mode (most frequent value)</a:t>
            </a:r>
          </a:p>
        </p:txBody>
      </p:sp>
      <p:sp>
        <p:nvSpPr>
          <p:cNvPr id="16" name="Google Shape;911;p41">
            <a:extLst>
              <a:ext uri="{FF2B5EF4-FFF2-40B4-BE49-F238E27FC236}">
                <a16:creationId xmlns:a16="http://schemas.microsoft.com/office/drawing/2014/main" id="{1E4F40C6-BE84-BC1A-218E-FA6480542514}"/>
              </a:ext>
            </a:extLst>
          </p:cNvPr>
          <p:cNvSpPr/>
          <p:nvPr/>
        </p:nvSpPr>
        <p:spPr>
          <a:xfrm rot="837">
            <a:off x="482186" y="1079421"/>
            <a:ext cx="3355415" cy="31819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E8B0ECE-C6FA-A0AA-EE88-AEE0EB6CA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458" y="1192686"/>
            <a:ext cx="2307008" cy="183419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B8448AF-EFEF-17BF-4ABB-E49B17DF6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428" y="3376255"/>
            <a:ext cx="2267067" cy="3492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>
          <a:extLst>
            <a:ext uri="{FF2B5EF4-FFF2-40B4-BE49-F238E27FC236}">
              <a16:creationId xmlns:a16="http://schemas.microsoft.com/office/drawing/2014/main" id="{7C638853-E7EC-323C-84B6-39963085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>
            <a:extLst>
              <a:ext uri="{FF2B5EF4-FFF2-40B4-BE49-F238E27FC236}">
                <a16:creationId xmlns:a16="http://schemas.microsoft.com/office/drawing/2014/main" id="{4B5AF385-B87A-952B-0034-D097657938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Selection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426E0D-1776-2A02-0EED-1F2F7DA06604}"/>
              </a:ext>
            </a:extLst>
          </p:cNvPr>
          <p:cNvSpPr txBox="1"/>
          <p:nvPr/>
        </p:nvSpPr>
        <p:spPr>
          <a:xfrm>
            <a:off x="4465864" y="1017725"/>
            <a:ext cx="41964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1730494A-8442-D9FD-D5B6-EE124D5F8217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4825119" y="1452239"/>
            <a:ext cx="370526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Used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SelectKBest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ANOVA F-test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Ranked features by their correlation with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TenYearCHD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Selected top 8 features</a:t>
            </a:r>
          </a:p>
        </p:txBody>
      </p:sp>
      <p:sp>
        <p:nvSpPr>
          <p:cNvPr id="16" name="Google Shape;911;p41">
            <a:extLst>
              <a:ext uri="{FF2B5EF4-FFF2-40B4-BE49-F238E27FC236}">
                <a16:creationId xmlns:a16="http://schemas.microsoft.com/office/drawing/2014/main" id="{15E108CA-14E6-A46C-3ECB-C13509D0BF6A}"/>
              </a:ext>
            </a:extLst>
          </p:cNvPr>
          <p:cNvSpPr/>
          <p:nvPr/>
        </p:nvSpPr>
        <p:spPr>
          <a:xfrm rot="837">
            <a:off x="482133" y="1079480"/>
            <a:ext cx="3836308" cy="36185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A86DB9-F450-FE21-6C73-C99FFF665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74" y="1181028"/>
            <a:ext cx="2819545" cy="27814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D096DE4-F092-98C5-A065-9CE70D93DB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12" y="4125775"/>
            <a:ext cx="3583455" cy="346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372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3">
          <a:extLst>
            <a:ext uri="{FF2B5EF4-FFF2-40B4-BE49-F238E27FC236}">
              <a16:creationId xmlns:a16="http://schemas.microsoft.com/office/drawing/2014/main" id="{56039989-CFC5-3BE9-1342-3F9348891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42">
            <a:extLst>
              <a:ext uri="{FF2B5EF4-FFF2-40B4-BE49-F238E27FC236}">
                <a16:creationId xmlns:a16="http://schemas.microsoft.com/office/drawing/2014/main" id="{FFB67BE4-04F9-D7DD-F389-FB578AD464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Scaling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AFF502-B43F-E950-6915-99363EF96AA2}"/>
              </a:ext>
            </a:extLst>
          </p:cNvPr>
          <p:cNvSpPr txBox="1"/>
          <p:nvPr/>
        </p:nvSpPr>
        <p:spPr>
          <a:xfrm rot="10800000">
            <a:off x="6474075" y="1607463"/>
            <a:ext cx="18910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EF5FB37-EE71-6513-9DB9-C64788B8318A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5642" y="648469"/>
            <a:ext cx="806115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Applied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StandardScaler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normalize all selected features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Transformed data to have mean = 0 and standard deviation = 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Essential for SVM, which uses distance-based calculations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Ensures fair comparison between variables with different units (e.g., glucose vs age)</a:t>
            </a:r>
          </a:p>
        </p:txBody>
      </p:sp>
    </p:spTree>
    <p:extLst>
      <p:ext uri="{BB962C8B-B14F-4D97-AF65-F5344CB8AC3E}">
        <p14:creationId xmlns:p14="http://schemas.microsoft.com/office/powerpoint/2010/main" val="138637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Google Shape;987;p44"/>
          <p:cNvSpPr txBox="1">
            <a:spLocks noGrp="1"/>
          </p:cNvSpPr>
          <p:nvPr>
            <p:ph type="subTitle" idx="1"/>
          </p:nvPr>
        </p:nvSpPr>
        <p:spPr>
          <a:xfrm>
            <a:off x="2532352" y="1842738"/>
            <a:ext cx="1688584" cy="78351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performance with binary classification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89" name="Google Shape;989;p44"/>
          <p:cNvSpPr txBox="1">
            <a:spLocks noGrp="1"/>
          </p:cNvSpPr>
          <p:nvPr>
            <p:ph type="subTitle" idx="3"/>
          </p:nvPr>
        </p:nvSpPr>
        <p:spPr>
          <a:xfrm>
            <a:off x="6061400" y="1742750"/>
            <a:ext cx="1607060" cy="8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interpret decision boundaries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0" name="Google Shape;990;p44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2" name="Google Shape;992;p44"/>
          <p:cNvSpPr txBox="1">
            <a:spLocks noGrp="1"/>
          </p:cNvSpPr>
          <p:nvPr>
            <p:ph type="subTitle" idx="5"/>
          </p:nvPr>
        </p:nvSpPr>
        <p:spPr>
          <a:xfrm>
            <a:off x="2457979" y="3290207"/>
            <a:ext cx="1500502" cy="76944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well with small-to-medium datasets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4" name="Google Shape;994;p44"/>
          <p:cNvSpPr txBox="1">
            <a:spLocks noGrp="1"/>
          </p:cNvSpPr>
          <p:nvPr>
            <p:ph type="subTitle" idx="7"/>
          </p:nvPr>
        </p:nvSpPr>
        <p:spPr>
          <a:xfrm>
            <a:off x="6061400" y="3102429"/>
            <a:ext cx="1525140" cy="9572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 in high-dimensional spaces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5" name="Google Shape;995;p44"/>
          <p:cNvSpPr/>
          <p:nvPr/>
        </p:nvSpPr>
        <p:spPr>
          <a:xfrm rot="856">
            <a:off x="4668767" y="1694747"/>
            <a:ext cx="1204800" cy="8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6" name="Google Shape;996;p44"/>
          <p:cNvSpPr/>
          <p:nvPr/>
        </p:nvSpPr>
        <p:spPr>
          <a:xfrm rot="856">
            <a:off x="4668771" y="3189933"/>
            <a:ext cx="1204800" cy="88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7" name="Google Shape;997;p44"/>
          <p:cNvSpPr/>
          <p:nvPr/>
        </p:nvSpPr>
        <p:spPr>
          <a:xfrm rot="856">
            <a:off x="1139719" y="1695047"/>
            <a:ext cx="1204800" cy="8829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98" name="Google Shape;998;p44"/>
          <p:cNvSpPr/>
          <p:nvPr/>
        </p:nvSpPr>
        <p:spPr>
          <a:xfrm rot="856">
            <a:off x="1149848" y="3189633"/>
            <a:ext cx="1204800" cy="883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7150" dist="19050" dir="5400000" algn="bl" rotWithShape="0">
              <a:schemeClr val="dk1">
                <a:alpha val="2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lt2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999" name="Google Shape;999;p44"/>
          <p:cNvGrpSpPr/>
          <p:nvPr/>
        </p:nvGrpSpPr>
        <p:grpSpPr>
          <a:xfrm>
            <a:off x="1495336" y="3355903"/>
            <a:ext cx="543054" cy="550538"/>
            <a:chOff x="6689850" y="1896700"/>
            <a:chExt cx="718325" cy="728225"/>
          </a:xfrm>
        </p:grpSpPr>
        <p:sp>
          <p:nvSpPr>
            <p:cNvPr id="1000" name="Google Shape;1000;p44"/>
            <p:cNvSpPr/>
            <p:nvPr/>
          </p:nvSpPr>
          <p:spPr>
            <a:xfrm>
              <a:off x="6689850" y="2228650"/>
              <a:ext cx="274525" cy="396275"/>
            </a:xfrm>
            <a:custGeom>
              <a:avLst/>
              <a:gdLst/>
              <a:ahLst/>
              <a:cxnLst/>
              <a:rect l="l" t="t" r="r" b="b"/>
              <a:pathLst>
                <a:path w="10981" h="15851" extrusionOk="0">
                  <a:moveTo>
                    <a:pt x="5818" y="1"/>
                  </a:moveTo>
                  <a:cubicBezTo>
                    <a:pt x="3703" y="1"/>
                    <a:pt x="1604" y="1335"/>
                    <a:pt x="1381" y="4081"/>
                  </a:cubicBezTo>
                  <a:cubicBezTo>
                    <a:pt x="526" y="4672"/>
                    <a:pt x="0" y="5659"/>
                    <a:pt x="0" y="6711"/>
                  </a:cubicBezTo>
                  <a:lnTo>
                    <a:pt x="0" y="8157"/>
                  </a:lnTo>
                  <a:cubicBezTo>
                    <a:pt x="0" y="12391"/>
                    <a:pt x="3421" y="15851"/>
                    <a:pt x="7640" y="15851"/>
                  </a:cubicBezTo>
                  <a:cubicBezTo>
                    <a:pt x="7679" y="15851"/>
                    <a:pt x="7719" y="15850"/>
                    <a:pt x="7759" y="15850"/>
                  </a:cubicBezTo>
                  <a:cubicBezTo>
                    <a:pt x="9534" y="15850"/>
                    <a:pt x="10980" y="14469"/>
                    <a:pt x="10980" y="12694"/>
                  </a:cubicBezTo>
                  <a:lnTo>
                    <a:pt x="10980" y="8617"/>
                  </a:lnTo>
                  <a:cubicBezTo>
                    <a:pt x="10916" y="6881"/>
                    <a:pt x="9594" y="5459"/>
                    <a:pt x="7875" y="5459"/>
                  </a:cubicBezTo>
                  <a:cubicBezTo>
                    <a:pt x="7836" y="5459"/>
                    <a:pt x="7798" y="5460"/>
                    <a:pt x="7759" y="5461"/>
                  </a:cubicBezTo>
                  <a:lnTo>
                    <a:pt x="7824" y="5527"/>
                  </a:lnTo>
                  <a:lnTo>
                    <a:pt x="7298" y="5527"/>
                  </a:lnTo>
                  <a:cubicBezTo>
                    <a:pt x="7101" y="5527"/>
                    <a:pt x="6904" y="5724"/>
                    <a:pt x="6904" y="5922"/>
                  </a:cubicBezTo>
                  <a:lnTo>
                    <a:pt x="6904" y="9341"/>
                  </a:lnTo>
                  <a:lnTo>
                    <a:pt x="5260" y="10984"/>
                  </a:lnTo>
                  <a:cubicBezTo>
                    <a:pt x="4911" y="11283"/>
                    <a:pt x="5205" y="11733"/>
                    <a:pt x="5539" y="11733"/>
                  </a:cubicBezTo>
                  <a:cubicBezTo>
                    <a:pt x="5646" y="11733"/>
                    <a:pt x="5756" y="11688"/>
                    <a:pt x="5852" y="11576"/>
                  </a:cubicBezTo>
                  <a:lnTo>
                    <a:pt x="6904" y="10524"/>
                  </a:lnTo>
                  <a:lnTo>
                    <a:pt x="6904" y="12168"/>
                  </a:lnTo>
                  <a:cubicBezTo>
                    <a:pt x="6904" y="12365"/>
                    <a:pt x="7035" y="12562"/>
                    <a:pt x="7298" y="12562"/>
                  </a:cubicBezTo>
                  <a:cubicBezTo>
                    <a:pt x="7561" y="12562"/>
                    <a:pt x="7759" y="12431"/>
                    <a:pt x="7759" y="12168"/>
                  </a:cubicBezTo>
                  <a:lnTo>
                    <a:pt x="7759" y="6316"/>
                  </a:lnTo>
                  <a:cubicBezTo>
                    <a:pt x="9074" y="6316"/>
                    <a:pt x="10126" y="7368"/>
                    <a:pt x="10126" y="8617"/>
                  </a:cubicBezTo>
                  <a:lnTo>
                    <a:pt x="10126" y="12760"/>
                  </a:lnTo>
                  <a:cubicBezTo>
                    <a:pt x="10126" y="14009"/>
                    <a:pt x="9074" y="15061"/>
                    <a:pt x="7824" y="15061"/>
                  </a:cubicBezTo>
                  <a:cubicBezTo>
                    <a:pt x="4011" y="15061"/>
                    <a:pt x="921" y="11971"/>
                    <a:pt x="921" y="8157"/>
                  </a:cubicBezTo>
                  <a:lnTo>
                    <a:pt x="921" y="6776"/>
                  </a:lnTo>
                  <a:cubicBezTo>
                    <a:pt x="921" y="6250"/>
                    <a:pt x="1118" y="5724"/>
                    <a:pt x="1447" y="5264"/>
                  </a:cubicBezTo>
                  <a:cubicBezTo>
                    <a:pt x="1593" y="5958"/>
                    <a:pt x="2164" y="6327"/>
                    <a:pt x="2745" y="6327"/>
                  </a:cubicBezTo>
                  <a:cubicBezTo>
                    <a:pt x="3211" y="6327"/>
                    <a:pt x="3682" y="6090"/>
                    <a:pt x="3945" y="5593"/>
                  </a:cubicBezTo>
                  <a:cubicBezTo>
                    <a:pt x="4077" y="5396"/>
                    <a:pt x="4142" y="5198"/>
                    <a:pt x="4142" y="4935"/>
                  </a:cubicBezTo>
                  <a:lnTo>
                    <a:pt x="4142" y="4541"/>
                  </a:lnTo>
                  <a:cubicBezTo>
                    <a:pt x="4142" y="3489"/>
                    <a:pt x="4931" y="2700"/>
                    <a:pt x="5983" y="2700"/>
                  </a:cubicBezTo>
                  <a:lnTo>
                    <a:pt x="6904" y="2700"/>
                  </a:lnTo>
                  <a:lnTo>
                    <a:pt x="6904" y="3620"/>
                  </a:lnTo>
                  <a:lnTo>
                    <a:pt x="5523" y="3620"/>
                  </a:lnTo>
                  <a:cubicBezTo>
                    <a:pt x="5260" y="3620"/>
                    <a:pt x="5063" y="3818"/>
                    <a:pt x="5063" y="4081"/>
                  </a:cubicBezTo>
                  <a:lnTo>
                    <a:pt x="5063" y="5987"/>
                  </a:lnTo>
                  <a:cubicBezTo>
                    <a:pt x="5063" y="6053"/>
                    <a:pt x="5129" y="6119"/>
                    <a:pt x="5194" y="6119"/>
                  </a:cubicBezTo>
                  <a:cubicBezTo>
                    <a:pt x="5264" y="6234"/>
                    <a:pt x="5373" y="6285"/>
                    <a:pt x="5487" y="6285"/>
                  </a:cubicBezTo>
                  <a:cubicBezTo>
                    <a:pt x="5696" y="6285"/>
                    <a:pt x="5918" y="6112"/>
                    <a:pt x="5918" y="5856"/>
                  </a:cubicBezTo>
                  <a:lnTo>
                    <a:pt x="5918" y="4475"/>
                  </a:lnTo>
                  <a:lnTo>
                    <a:pt x="6838" y="4475"/>
                  </a:lnTo>
                  <a:cubicBezTo>
                    <a:pt x="7298" y="4475"/>
                    <a:pt x="7693" y="4081"/>
                    <a:pt x="7693" y="3620"/>
                  </a:cubicBezTo>
                  <a:lnTo>
                    <a:pt x="7693" y="2700"/>
                  </a:lnTo>
                  <a:cubicBezTo>
                    <a:pt x="7693" y="2240"/>
                    <a:pt x="7298" y="1845"/>
                    <a:pt x="6838" y="1845"/>
                  </a:cubicBezTo>
                  <a:lnTo>
                    <a:pt x="3748" y="1845"/>
                  </a:lnTo>
                  <a:cubicBezTo>
                    <a:pt x="3485" y="1845"/>
                    <a:pt x="3222" y="2042"/>
                    <a:pt x="3222" y="2371"/>
                  </a:cubicBezTo>
                  <a:lnTo>
                    <a:pt x="3222" y="5133"/>
                  </a:lnTo>
                  <a:cubicBezTo>
                    <a:pt x="3165" y="5303"/>
                    <a:pt x="2960" y="5474"/>
                    <a:pt x="2735" y="5474"/>
                  </a:cubicBezTo>
                  <a:cubicBezTo>
                    <a:pt x="2701" y="5474"/>
                    <a:pt x="2665" y="5470"/>
                    <a:pt x="2630" y="5461"/>
                  </a:cubicBezTo>
                  <a:cubicBezTo>
                    <a:pt x="2367" y="5396"/>
                    <a:pt x="2236" y="5133"/>
                    <a:pt x="2236" y="4870"/>
                  </a:cubicBezTo>
                  <a:lnTo>
                    <a:pt x="2236" y="2897"/>
                  </a:lnTo>
                  <a:cubicBezTo>
                    <a:pt x="2236" y="2766"/>
                    <a:pt x="2301" y="2700"/>
                    <a:pt x="2367" y="2634"/>
                  </a:cubicBezTo>
                  <a:cubicBezTo>
                    <a:pt x="3513" y="1348"/>
                    <a:pt x="4768" y="818"/>
                    <a:pt x="5902" y="818"/>
                  </a:cubicBezTo>
                  <a:cubicBezTo>
                    <a:pt x="7957" y="818"/>
                    <a:pt x="9619" y="2554"/>
                    <a:pt x="9534" y="4672"/>
                  </a:cubicBezTo>
                  <a:cubicBezTo>
                    <a:pt x="9672" y="4810"/>
                    <a:pt x="9817" y="4867"/>
                    <a:pt x="9948" y="4867"/>
                  </a:cubicBezTo>
                  <a:cubicBezTo>
                    <a:pt x="10193" y="4867"/>
                    <a:pt x="10389" y="4666"/>
                    <a:pt x="10389" y="4409"/>
                  </a:cubicBezTo>
                  <a:cubicBezTo>
                    <a:pt x="10321" y="1500"/>
                    <a:pt x="8060" y="1"/>
                    <a:pt x="58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4"/>
            <p:cNvSpPr/>
            <p:nvPr/>
          </p:nvSpPr>
          <p:spPr>
            <a:xfrm>
              <a:off x="7061725" y="2113475"/>
              <a:ext cx="129475" cy="98850"/>
            </a:xfrm>
            <a:custGeom>
              <a:avLst/>
              <a:gdLst/>
              <a:ahLst/>
              <a:cxnLst/>
              <a:rect l="l" t="t" r="r" b="b"/>
              <a:pathLst>
                <a:path w="5179" h="3954" extrusionOk="0">
                  <a:moveTo>
                    <a:pt x="2286" y="863"/>
                  </a:moveTo>
                  <a:cubicBezTo>
                    <a:pt x="2483" y="863"/>
                    <a:pt x="2680" y="929"/>
                    <a:pt x="2812" y="1061"/>
                  </a:cubicBezTo>
                  <a:lnTo>
                    <a:pt x="3601" y="1850"/>
                  </a:lnTo>
                  <a:cubicBezTo>
                    <a:pt x="3864" y="2113"/>
                    <a:pt x="3864" y="2573"/>
                    <a:pt x="3601" y="2902"/>
                  </a:cubicBezTo>
                  <a:cubicBezTo>
                    <a:pt x="3437" y="3033"/>
                    <a:pt x="3239" y="3099"/>
                    <a:pt x="3050" y="3099"/>
                  </a:cubicBezTo>
                  <a:cubicBezTo>
                    <a:pt x="2861" y="3099"/>
                    <a:pt x="2680" y="3033"/>
                    <a:pt x="2549" y="2902"/>
                  </a:cubicBezTo>
                  <a:lnTo>
                    <a:pt x="1760" y="2113"/>
                  </a:lnTo>
                  <a:cubicBezTo>
                    <a:pt x="1300" y="1652"/>
                    <a:pt x="1628" y="863"/>
                    <a:pt x="2286" y="863"/>
                  </a:cubicBezTo>
                  <a:close/>
                  <a:moveTo>
                    <a:pt x="2310" y="1"/>
                  </a:moveTo>
                  <a:cubicBezTo>
                    <a:pt x="1067" y="1"/>
                    <a:pt x="1" y="1588"/>
                    <a:pt x="1168" y="2704"/>
                  </a:cubicBezTo>
                  <a:lnTo>
                    <a:pt x="1957" y="3493"/>
                  </a:lnTo>
                  <a:cubicBezTo>
                    <a:pt x="2220" y="3822"/>
                    <a:pt x="2615" y="3954"/>
                    <a:pt x="3075" y="3954"/>
                  </a:cubicBezTo>
                  <a:cubicBezTo>
                    <a:pt x="4456" y="3954"/>
                    <a:pt x="5179" y="2310"/>
                    <a:pt x="4193" y="1258"/>
                  </a:cubicBezTo>
                  <a:lnTo>
                    <a:pt x="3404" y="469"/>
                  </a:lnTo>
                  <a:cubicBezTo>
                    <a:pt x="3059" y="139"/>
                    <a:pt x="2677" y="1"/>
                    <a:pt x="23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4"/>
            <p:cNvSpPr/>
            <p:nvPr/>
          </p:nvSpPr>
          <p:spPr>
            <a:xfrm>
              <a:off x="6772025" y="1896700"/>
              <a:ext cx="636150" cy="570425"/>
            </a:xfrm>
            <a:custGeom>
              <a:avLst/>
              <a:gdLst/>
              <a:ahLst/>
              <a:cxnLst/>
              <a:rect l="l" t="t" r="r" b="b"/>
              <a:pathLst>
                <a:path w="25446" h="22817" extrusionOk="0">
                  <a:moveTo>
                    <a:pt x="11375" y="1"/>
                  </a:moveTo>
                  <a:cubicBezTo>
                    <a:pt x="5063" y="66"/>
                    <a:pt x="1" y="5129"/>
                    <a:pt x="1" y="11441"/>
                  </a:cubicBezTo>
                  <a:cubicBezTo>
                    <a:pt x="1" y="11704"/>
                    <a:pt x="1" y="12033"/>
                    <a:pt x="1" y="12362"/>
                  </a:cubicBezTo>
                  <a:cubicBezTo>
                    <a:pt x="66" y="12625"/>
                    <a:pt x="264" y="12756"/>
                    <a:pt x="461" y="12756"/>
                  </a:cubicBezTo>
                  <a:cubicBezTo>
                    <a:pt x="724" y="12756"/>
                    <a:pt x="921" y="12559"/>
                    <a:pt x="855" y="12296"/>
                  </a:cubicBezTo>
                  <a:cubicBezTo>
                    <a:pt x="855" y="12033"/>
                    <a:pt x="855" y="11704"/>
                    <a:pt x="855" y="11441"/>
                  </a:cubicBezTo>
                  <a:cubicBezTo>
                    <a:pt x="855" y="5072"/>
                    <a:pt x="6045" y="845"/>
                    <a:pt x="11458" y="845"/>
                  </a:cubicBezTo>
                  <a:cubicBezTo>
                    <a:pt x="14035" y="845"/>
                    <a:pt x="16663" y="1803"/>
                    <a:pt x="18805" y="3946"/>
                  </a:cubicBezTo>
                  <a:cubicBezTo>
                    <a:pt x="25446" y="10586"/>
                    <a:pt x="20778" y="21961"/>
                    <a:pt x="11375" y="21961"/>
                  </a:cubicBezTo>
                  <a:cubicBezTo>
                    <a:pt x="10652" y="21961"/>
                    <a:pt x="9929" y="21895"/>
                    <a:pt x="9206" y="21764"/>
                  </a:cubicBezTo>
                  <a:cubicBezTo>
                    <a:pt x="9159" y="21752"/>
                    <a:pt x="9115" y="21747"/>
                    <a:pt x="9073" y="21747"/>
                  </a:cubicBezTo>
                  <a:cubicBezTo>
                    <a:pt x="8877" y="21747"/>
                    <a:pt x="8734" y="21865"/>
                    <a:pt x="8680" y="22027"/>
                  </a:cubicBezTo>
                  <a:cubicBezTo>
                    <a:pt x="8614" y="22290"/>
                    <a:pt x="8745" y="22487"/>
                    <a:pt x="9008" y="22553"/>
                  </a:cubicBezTo>
                  <a:cubicBezTo>
                    <a:pt x="9828" y="22731"/>
                    <a:pt x="10643" y="22817"/>
                    <a:pt x="11444" y="22817"/>
                  </a:cubicBezTo>
                  <a:cubicBezTo>
                    <a:pt x="17137" y="22817"/>
                    <a:pt x="22116" y="18504"/>
                    <a:pt x="22750" y="12625"/>
                  </a:cubicBezTo>
                  <a:cubicBezTo>
                    <a:pt x="23408" y="5852"/>
                    <a:pt x="18148" y="1"/>
                    <a:pt x="113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4"/>
            <p:cNvSpPr/>
            <p:nvPr/>
          </p:nvSpPr>
          <p:spPr>
            <a:xfrm>
              <a:off x="6816400" y="1942550"/>
              <a:ext cx="558900" cy="478525"/>
            </a:xfrm>
            <a:custGeom>
              <a:avLst/>
              <a:gdLst/>
              <a:ahLst/>
              <a:cxnLst/>
              <a:rect l="l" t="t" r="r" b="b"/>
              <a:pathLst>
                <a:path w="22356" h="19141" extrusionOk="0">
                  <a:moveTo>
                    <a:pt x="9630" y="0"/>
                  </a:moveTo>
                  <a:cubicBezTo>
                    <a:pt x="4723" y="0"/>
                    <a:pt x="1" y="3826"/>
                    <a:pt x="1" y="9607"/>
                  </a:cubicBezTo>
                  <a:lnTo>
                    <a:pt x="1" y="10067"/>
                  </a:lnTo>
                  <a:cubicBezTo>
                    <a:pt x="1" y="10330"/>
                    <a:pt x="198" y="10462"/>
                    <a:pt x="461" y="10462"/>
                  </a:cubicBezTo>
                  <a:cubicBezTo>
                    <a:pt x="724" y="10462"/>
                    <a:pt x="856" y="10265"/>
                    <a:pt x="856" y="10002"/>
                  </a:cubicBezTo>
                  <a:lnTo>
                    <a:pt x="856" y="9607"/>
                  </a:lnTo>
                  <a:cubicBezTo>
                    <a:pt x="856" y="4283"/>
                    <a:pt x="5201" y="914"/>
                    <a:pt x="9650" y="914"/>
                  </a:cubicBezTo>
                  <a:cubicBezTo>
                    <a:pt x="12124" y="914"/>
                    <a:pt x="14629" y="1955"/>
                    <a:pt x="16439" y="4281"/>
                  </a:cubicBezTo>
                  <a:cubicBezTo>
                    <a:pt x="21013" y="10223"/>
                    <a:pt x="16515" y="18312"/>
                    <a:pt x="9687" y="18312"/>
                  </a:cubicBezTo>
                  <a:cubicBezTo>
                    <a:pt x="8959" y="18312"/>
                    <a:pt x="8204" y="18220"/>
                    <a:pt x="7431" y="18023"/>
                  </a:cubicBezTo>
                  <a:cubicBezTo>
                    <a:pt x="7386" y="18012"/>
                    <a:pt x="7342" y="18006"/>
                    <a:pt x="7302" y="18006"/>
                  </a:cubicBezTo>
                  <a:cubicBezTo>
                    <a:pt x="7104" y="18006"/>
                    <a:pt x="6959" y="18134"/>
                    <a:pt x="6905" y="18352"/>
                  </a:cubicBezTo>
                  <a:cubicBezTo>
                    <a:pt x="6839" y="18549"/>
                    <a:pt x="6970" y="18812"/>
                    <a:pt x="7168" y="18812"/>
                  </a:cubicBezTo>
                  <a:cubicBezTo>
                    <a:pt x="7957" y="19075"/>
                    <a:pt x="8746" y="19141"/>
                    <a:pt x="9600" y="19141"/>
                  </a:cubicBezTo>
                  <a:cubicBezTo>
                    <a:pt x="18082" y="19141"/>
                    <a:pt x="22356" y="8884"/>
                    <a:pt x="16307" y="2835"/>
                  </a:cubicBezTo>
                  <a:cubicBezTo>
                    <a:pt x="14370" y="877"/>
                    <a:pt x="11979" y="0"/>
                    <a:pt x="96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4"/>
            <p:cNvSpPr/>
            <p:nvPr/>
          </p:nvSpPr>
          <p:spPr>
            <a:xfrm>
              <a:off x="6862425" y="2012175"/>
              <a:ext cx="333725" cy="191925"/>
            </a:xfrm>
            <a:custGeom>
              <a:avLst/>
              <a:gdLst/>
              <a:ahLst/>
              <a:cxnLst/>
              <a:rect l="l" t="t" r="r" b="b"/>
              <a:pathLst>
                <a:path w="13349" h="7677" extrusionOk="0">
                  <a:moveTo>
                    <a:pt x="10957" y="1"/>
                  </a:moveTo>
                  <a:cubicBezTo>
                    <a:pt x="10636" y="1"/>
                    <a:pt x="10324" y="83"/>
                    <a:pt x="10061" y="247"/>
                  </a:cubicBezTo>
                  <a:cubicBezTo>
                    <a:pt x="9863" y="313"/>
                    <a:pt x="9666" y="444"/>
                    <a:pt x="9535" y="576"/>
                  </a:cubicBezTo>
                  <a:cubicBezTo>
                    <a:pt x="9140" y="970"/>
                    <a:pt x="8548" y="1168"/>
                    <a:pt x="8022" y="1168"/>
                  </a:cubicBezTo>
                  <a:cubicBezTo>
                    <a:pt x="7496" y="1102"/>
                    <a:pt x="6970" y="970"/>
                    <a:pt x="6510" y="707"/>
                  </a:cubicBezTo>
                  <a:cubicBezTo>
                    <a:pt x="5853" y="444"/>
                    <a:pt x="5195" y="247"/>
                    <a:pt x="4472" y="116"/>
                  </a:cubicBezTo>
                  <a:cubicBezTo>
                    <a:pt x="4077" y="116"/>
                    <a:pt x="3683" y="247"/>
                    <a:pt x="3354" y="444"/>
                  </a:cubicBezTo>
                  <a:cubicBezTo>
                    <a:pt x="1250" y="1891"/>
                    <a:pt x="1" y="4258"/>
                    <a:pt x="1" y="6822"/>
                  </a:cubicBezTo>
                  <a:lnTo>
                    <a:pt x="1" y="7282"/>
                  </a:lnTo>
                  <a:cubicBezTo>
                    <a:pt x="1" y="7480"/>
                    <a:pt x="198" y="7677"/>
                    <a:pt x="461" y="7677"/>
                  </a:cubicBezTo>
                  <a:cubicBezTo>
                    <a:pt x="658" y="7677"/>
                    <a:pt x="856" y="7480"/>
                    <a:pt x="856" y="7217"/>
                  </a:cubicBezTo>
                  <a:lnTo>
                    <a:pt x="856" y="6822"/>
                  </a:lnTo>
                  <a:cubicBezTo>
                    <a:pt x="856" y="4521"/>
                    <a:pt x="1973" y="2417"/>
                    <a:pt x="3814" y="1168"/>
                  </a:cubicBezTo>
                  <a:cubicBezTo>
                    <a:pt x="3946" y="1036"/>
                    <a:pt x="4143" y="970"/>
                    <a:pt x="4406" y="970"/>
                  </a:cubicBezTo>
                  <a:cubicBezTo>
                    <a:pt x="4998" y="1036"/>
                    <a:pt x="5590" y="1233"/>
                    <a:pt x="6116" y="1496"/>
                  </a:cubicBezTo>
                  <a:cubicBezTo>
                    <a:pt x="6707" y="1825"/>
                    <a:pt x="7299" y="1957"/>
                    <a:pt x="7957" y="2022"/>
                  </a:cubicBezTo>
                  <a:cubicBezTo>
                    <a:pt x="8746" y="2022"/>
                    <a:pt x="9469" y="1759"/>
                    <a:pt x="9995" y="1233"/>
                  </a:cubicBezTo>
                  <a:cubicBezTo>
                    <a:pt x="10126" y="1168"/>
                    <a:pt x="10258" y="1036"/>
                    <a:pt x="10455" y="970"/>
                  </a:cubicBezTo>
                  <a:cubicBezTo>
                    <a:pt x="10574" y="881"/>
                    <a:pt x="10719" y="846"/>
                    <a:pt x="10868" y="846"/>
                  </a:cubicBezTo>
                  <a:cubicBezTo>
                    <a:pt x="11048" y="846"/>
                    <a:pt x="11231" y="898"/>
                    <a:pt x="11376" y="970"/>
                  </a:cubicBezTo>
                  <a:cubicBezTo>
                    <a:pt x="11770" y="1233"/>
                    <a:pt x="12165" y="1562"/>
                    <a:pt x="12559" y="1891"/>
                  </a:cubicBezTo>
                  <a:cubicBezTo>
                    <a:pt x="12625" y="1989"/>
                    <a:pt x="12724" y="2039"/>
                    <a:pt x="12830" y="2039"/>
                  </a:cubicBezTo>
                  <a:cubicBezTo>
                    <a:pt x="12937" y="2039"/>
                    <a:pt x="13052" y="1989"/>
                    <a:pt x="13151" y="1891"/>
                  </a:cubicBezTo>
                  <a:cubicBezTo>
                    <a:pt x="13348" y="1759"/>
                    <a:pt x="13348" y="1496"/>
                    <a:pt x="13151" y="1299"/>
                  </a:cubicBezTo>
                  <a:cubicBezTo>
                    <a:pt x="12757" y="905"/>
                    <a:pt x="12362" y="576"/>
                    <a:pt x="11902" y="247"/>
                  </a:cubicBezTo>
                  <a:cubicBezTo>
                    <a:pt x="11606" y="83"/>
                    <a:pt x="11277" y="1"/>
                    <a:pt x="109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4"/>
            <p:cNvSpPr/>
            <p:nvPr/>
          </p:nvSpPr>
          <p:spPr>
            <a:xfrm>
              <a:off x="6973750" y="2079475"/>
              <a:ext cx="275000" cy="234775"/>
            </a:xfrm>
            <a:custGeom>
              <a:avLst/>
              <a:gdLst/>
              <a:ahLst/>
              <a:cxnLst/>
              <a:rect l="l" t="t" r="r" b="b"/>
              <a:pathLst>
                <a:path w="11000" h="9391" extrusionOk="0">
                  <a:moveTo>
                    <a:pt x="9532" y="1"/>
                  </a:moveTo>
                  <a:cubicBezTo>
                    <a:pt x="9471" y="1"/>
                    <a:pt x="9411" y="17"/>
                    <a:pt x="9356" y="54"/>
                  </a:cubicBezTo>
                  <a:cubicBezTo>
                    <a:pt x="9158" y="185"/>
                    <a:pt x="9093" y="448"/>
                    <a:pt x="9224" y="645"/>
                  </a:cubicBezTo>
                  <a:cubicBezTo>
                    <a:pt x="9816" y="1697"/>
                    <a:pt x="10145" y="2947"/>
                    <a:pt x="10145" y="4130"/>
                  </a:cubicBezTo>
                  <a:cubicBezTo>
                    <a:pt x="10145" y="4722"/>
                    <a:pt x="10079" y="5314"/>
                    <a:pt x="9947" y="5840"/>
                  </a:cubicBezTo>
                  <a:cubicBezTo>
                    <a:pt x="9816" y="6168"/>
                    <a:pt x="9553" y="6431"/>
                    <a:pt x="9290" y="6497"/>
                  </a:cubicBezTo>
                  <a:cubicBezTo>
                    <a:pt x="8698" y="6694"/>
                    <a:pt x="8238" y="6957"/>
                    <a:pt x="7843" y="7352"/>
                  </a:cubicBezTo>
                  <a:cubicBezTo>
                    <a:pt x="7712" y="7549"/>
                    <a:pt x="7515" y="7681"/>
                    <a:pt x="7317" y="7746"/>
                  </a:cubicBezTo>
                  <a:cubicBezTo>
                    <a:pt x="7147" y="7831"/>
                    <a:pt x="6998" y="7868"/>
                    <a:pt x="6854" y="7868"/>
                  </a:cubicBezTo>
                  <a:cubicBezTo>
                    <a:pt x="6551" y="7868"/>
                    <a:pt x="6271" y="7706"/>
                    <a:pt x="5871" y="7483"/>
                  </a:cubicBezTo>
                  <a:cubicBezTo>
                    <a:pt x="5345" y="7089"/>
                    <a:pt x="4621" y="6892"/>
                    <a:pt x="3964" y="6892"/>
                  </a:cubicBezTo>
                  <a:cubicBezTo>
                    <a:pt x="3175" y="7023"/>
                    <a:pt x="2517" y="7352"/>
                    <a:pt x="1991" y="7944"/>
                  </a:cubicBezTo>
                  <a:cubicBezTo>
                    <a:pt x="1557" y="8324"/>
                    <a:pt x="1257" y="8569"/>
                    <a:pt x="870" y="8569"/>
                  </a:cubicBezTo>
                  <a:cubicBezTo>
                    <a:pt x="788" y="8569"/>
                    <a:pt x="702" y="8558"/>
                    <a:pt x="611" y="8535"/>
                  </a:cubicBezTo>
                  <a:cubicBezTo>
                    <a:pt x="569" y="8517"/>
                    <a:pt x="529" y="8509"/>
                    <a:pt x="492" y="8509"/>
                  </a:cubicBezTo>
                  <a:cubicBezTo>
                    <a:pt x="121" y="8509"/>
                    <a:pt x="1" y="9330"/>
                    <a:pt x="479" y="9390"/>
                  </a:cubicBezTo>
                  <a:lnTo>
                    <a:pt x="874" y="9390"/>
                  </a:lnTo>
                  <a:cubicBezTo>
                    <a:pt x="1531" y="9390"/>
                    <a:pt x="2123" y="9061"/>
                    <a:pt x="2583" y="8601"/>
                  </a:cubicBezTo>
                  <a:lnTo>
                    <a:pt x="2517" y="8601"/>
                  </a:lnTo>
                  <a:cubicBezTo>
                    <a:pt x="2912" y="8141"/>
                    <a:pt x="3438" y="7878"/>
                    <a:pt x="4030" y="7746"/>
                  </a:cubicBezTo>
                  <a:cubicBezTo>
                    <a:pt x="4556" y="7746"/>
                    <a:pt x="5016" y="7878"/>
                    <a:pt x="5410" y="8207"/>
                  </a:cubicBezTo>
                  <a:cubicBezTo>
                    <a:pt x="5827" y="8540"/>
                    <a:pt x="6322" y="8715"/>
                    <a:pt x="6813" y="8715"/>
                  </a:cubicBezTo>
                  <a:cubicBezTo>
                    <a:pt x="7098" y="8715"/>
                    <a:pt x="7381" y="8656"/>
                    <a:pt x="7646" y="8535"/>
                  </a:cubicBezTo>
                  <a:cubicBezTo>
                    <a:pt x="7909" y="8404"/>
                    <a:pt x="8172" y="8207"/>
                    <a:pt x="8435" y="8009"/>
                  </a:cubicBezTo>
                  <a:cubicBezTo>
                    <a:pt x="8698" y="7681"/>
                    <a:pt x="9093" y="7483"/>
                    <a:pt x="9487" y="7286"/>
                  </a:cubicBezTo>
                  <a:cubicBezTo>
                    <a:pt x="10145" y="7155"/>
                    <a:pt x="10605" y="6694"/>
                    <a:pt x="10736" y="6037"/>
                  </a:cubicBezTo>
                  <a:cubicBezTo>
                    <a:pt x="10934" y="5445"/>
                    <a:pt x="10999" y="4788"/>
                    <a:pt x="10999" y="4130"/>
                  </a:cubicBezTo>
                  <a:cubicBezTo>
                    <a:pt x="10999" y="2749"/>
                    <a:pt x="10671" y="1434"/>
                    <a:pt x="9947" y="251"/>
                  </a:cubicBezTo>
                  <a:cubicBezTo>
                    <a:pt x="9852" y="109"/>
                    <a:pt x="9689" y="1"/>
                    <a:pt x="95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4"/>
            <p:cNvSpPr/>
            <p:nvPr/>
          </p:nvSpPr>
          <p:spPr>
            <a:xfrm>
              <a:off x="6920500" y="2171175"/>
              <a:ext cx="111275" cy="65800"/>
            </a:xfrm>
            <a:custGeom>
              <a:avLst/>
              <a:gdLst/>
              <a:ahLst/>
              <a:cxnLst/>
              <a:rect l="l" t="t" r="r" b="b"/>
              <a:pathLst>
                <a:path w="4451" h="2632" extrusionOk="0">
                  <a:moveTo>
                    <a:pt x="3135" y="857"/>
                  </a:moveTo>
                  <a:cubicBezTo>
                    <a:pt x="3793" y="857"/>
                    <a:pt x="3793" y="1843"/>
                    <a:pt x="3135" y="1843"/>
                  </a:cubicBezTo>
                  <a:lnTo>
                    <a:pt x="1754" y="1843"/>
                  </a:lnTo>
                  <a:cubicBezTo>
                    <a:pt x="1491" y="1843"/>
                    <a:pt x="1228" y="1580"/>
                    <a:pt x="1228" y="1317"/>
                  </a:cubicBezTo>
                  <a:cubicBezTo>
                    <a:pt x="1228" y="1054"/>
                    <a:pt x="1491" y="857"/>
                    <a:pt x="1754" y="857"/>
                  </a:cubicBezTo>
                  <a:close/>
                  <a:moveTo>
                    <a:pt x="1757" y="1"/>
                  </a:moveTo>
                  <a:cubicBezTo>
                    <a:pt x="44" y="1"/>
                    <a:pt x="1" y="2632"/>
                    <a:pt x="1754" y="2632"/>
                  </a:cubicBezTo>
                  <a:lnTo>
                    <a:pt x="3135" y="2632"/>
                  </a:lnTo>
                  <a:cubicBezTo>
                    <a:pt x="3858" y="2632"/>
                    <a:pt x="4450" y="2040"/>
                    <a:pt x="4450" y="1317"/>
                  </a:cubicBezTo>
                  <a:cubicBezTo>
                    <a:pt x="4450" y="594"/>
                    <a:pt x="3858" y="2"/>
                    <a:pt x="3135" y="2"/>
                  </a:cubicBezTo>
                  <a:lnTo>
                    <a:pt x="1820" y="2"/>
                  </a:lnTo>
                  <a:cubicBezTo>
                    <a:pt x="1799" y="1"/>
                    <a:pt x="1778" y="1"/>
                    <a:pt x="17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4"/>
            <p:cNvSpPr/>
            <p:nvPr/>
          </p:nvSpPr>
          <p:spPr>
            <a:xfrm>
              <a:off x="6975850" y="2080800"/>
              <a:ext cx="78925" cy="67275"/>
            </a:xfrm>
            <a:custGeom>
              <a:avLst/>
              <a:gdLst/>
              <a:ahLst/>
              <a:cxnLst/>
              <a:rect l="l" t="t" r="r" b="b"/>
              <a:pathLst>
                <a:path w="3157" h="2691" extrusionOk="0">
                  <a:moveTo>
                    <a:pt x="1381" y="855"/>
                  </a:moveTo>
                  <a:cubicBezTo>
                    <a:pt x="1644" y="855"/>
                    <a:pt x="1842" y="1053"/>
                    <a:pt x="1842" y="1316"/>
                  </a:cubicBezTo>
                  <a:cubicBezTo>
                    <a:pt x="1842" y="1505"/>
                    <a:pt x="1770" y="1577"/>
                    <a:pt x="1671" y="1577"/>
                  </a:cubicBezTo>
                  <a:cubicBezTo>
                    <a:pt x="1360" y="1577"/>
                    <a:pt x="782" y="855"/>
                    <a:pt x="1381" y="855"/>
                  </a:cubicBezTo>
                  <a:close/>
                  <a:moveTo>
                    <a:pt x="1381" y="1"/>
                  </a:moveTo>
                  <a:cubicBezTo>
                    <a:pt x="592" y="1"/>
                    <a:pt x="1" y="592"/>
                    <a:pt x="1" y="1316"/>
                  </a:cubicBezTo>
                  <a:cubicBezTo>
                    <a:pt x="1" y="2126"/>
                    <a:pt x="710" y="2690"/>
                    <a:pt x="1411" y="2690"/>
                  </a:cubicBezTo>
                  <a:cubicBezTo>
                    <a:pt x="1733" y="2690"/>
                    <a:pt x="2053" y="2571"/>
                    <a:pt x="2302" y="2302"/>
                  </a:cubicBezTo>
                  <a:cubicBezTo>
                    <a:pt x="3157" y="1447"/>
                    <a:pt x="2565" y="1"/>
                    <a:pt x="13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44"/>
            <p:cNvSpPr/>
            <p:nvPr/>
          </p:nvSpPr>
          <p:spPr>
            <a:xfrm>
              <a:off x="7063475" y="2296375"/>
              <a:ext cx="37325" cy="34300"/>
            </a:xfrm>
            <a:custGeom>
              <a:avLst/>
              <a:gdLst/>
              <a:ahLst/>
              <a:cxnLst/>
              <a:rect l="l" t="t" r="r" b="b"/>
              <a:pathLst>
                <a:path w="1493" h="1372" extrusionOk="0">
                  <a:moveTo>
                    <a:pt x="629" y="1"/>
                  </a:moveTo>
                  <a:cubicBezTo>
                    <a:pt x="296" y="1"/>
                    <a:pt x="0" y="471"/>
                    <a:pt x="309" y="780"/>
                  </a:cubicBezTo>
                  <a:lnTo>
                    <a:pt x="769" y="1240"/>
                  </a:lnTo>
                  <a:cubicBezTo>
                    <a:pt x="835" y="1306"/>
                    <a:pt x="967" y="1372"/>
                    <a:pt x="1032" y="1372"/>
                  </a:cubicBezTo>
                  <a:cubicBezTo>
                    <a:pt x="1164" y="1372"/>
                    <a:pt x="1295" y="1306"/>
                    <a:pt x="1361" y="1240"/>
                  </a:cubicBezTo>
                  <a:cubicBezTo>
                    <a:pt x="1493" y="1043"/>
                    <a:pt x="1493" y="780"/>
                    <a:pt x="1361" y="583"/>
                  </a:cubicBezTo>
                  <a:lnTo>
                    <a:pt x="901" y="122"/>
                  </a:lnTo>
                  <a:cubicBezTo>
                    <a:pt x="815" y="37"/>
                    <a:pt x="721" y="1"/>
                    <a:pt x="6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44"/>
            <p:cNvSpPr/>
            <p:nvPr/>
          </p:nvSpPr>
          <p:spPr>
            <a:xfrm>
              <a:off x="7009150" y="2342150"/>
              <a:ext cx="22625" cy="17750"/>
            </a:xfrm>
            <a:custGeom>
              <a:avLst/>
              <a:gdLst/>
              <a:ahLst/>
              <a:cxnLst/>
              <a:rect l="l" t="t" r="r" b="b"/>
              <a:pathLst>
                <a:path w="905" h="710" extrusionOk="0">
                  <a:moveTo>
                    <a:pt x="510" y="1"/>
                  </a:moveTo>
                  <a:cubicBezTo>
                    <a:pt x="312" y="1"/>
                    <a:pt x="181" y="67"/>
                    <a:pt x="115" y="264"/>
                  </a:cubicBezTo>
                  <a:cubicBezTo>
                    <a:pt x="1" y="531"/>
                    <a:pt x="285" y="709"/>
                    <a:pt x="544" y="709"/>
                  </a:cubicBezTo>
                  <a:cubicBezTo>
                    <a:pt x="731" y="709"/>
                    <a:pt x="904" y="616"/>
                    <a:pt x="904" y="395"/>
                  </a:cubicBezTo>
                  <a:cubicBezTo>
                    <a:pt x="904" y="198"/>
                    <a:pt x="707" y="1"/>
                    <a:pt x="5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44"/>
            <p:cNvSpPr/>
            <p:nvPr/>
          </p:nvSpPr>
          <p:spPr>
            <a:xfrm>
              <a:off x="7133650" y="2319150"/>
              <a:ext cx="24675" cy="21400"/>
            </a:xfrm>
            <a:custGeom>
              <a:avLst/>
              <a:gdLst/>
              <a:ahLst/>
              <a:cxnLst/>
              <a:rect l="l" t="t" r="r" b="b"/>
              <a:pathLst>
                <a:path w="987" h="856" extrusionOk="0">
                  <a:moveTo>
                    <a:pt x="527" y="0"/>
                  </a:moveTo>
                  <a:cubicBezTo>
                    <a:pt x="395" y="0"/>
                    <a:pt x="198" y="66"/>
                    <a:pt x="132" y="263"/>
                  </a:cubicBezTo>
                  <a:cubicBezTo>
                    <a:pt x="1" y="526"/>
                    <a:pt x="198" y="855"/>
                    <a:pt x="527" y="855"/>
                  </a:cubicBezTo>
                  <a:cubicBezTo>
                    <a:pt x="790" y="855"/>
                    <a:pt x="987" y="658"/>
                    <a:pt x="987" y="395"/>
                  </a:cubicBezTo>
                  <a:cubicBezTo>
                    <a:pt x="987" y="198"/>
                    <a:pt x="790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44"/>
            <p:cNvSpPr/>
            <p:nvPr/>
          </p:nvSpPr>
          <p:spPr>
            <a:xfrm>
              <a:off x="7064625" y="2353675"/>
              <a:ext cx="27950" cy="21375"/>
            </a:xfrm>
            <a:custGeom>
              <a:avLst/>
              <a:gdLst/>
              <a:ahLst/>
              <a:cxnLst/>
              <a:rect l="l" t="t" r="r" b="b"/>
              <a:pathLst>
                <a:path w="1118" h="855" extrusionOk="0">
                  <a:moveTo>
                    <a:pt x="526" y="0"/>
                  </a:moveTo>
                  <a:cubicBezTo>
                    <a:pt x="395" y="0"/>
                    <a:pt x="263" y="66"/>
                    <a:pt x="197" y="197"/>
                  </a:cubicBezTo>
                  <a:cubicBezTo>
                    <a:pt x="0" y="460"/>
                    <a:pt x="197" y="855"/>
                    <a:pt x="526" y="855"/>
                  </a:cubicBezTo>
                  <a:cubicBezTo>
                    <a:pt x="921" y="855"/>
                    <a:pt x="1118" y="460"/>
                    <a:pt x="921" y="132"/>
                  </a:cubicBezTo>
                  <a:cubicBezTo>
                    <a:pt x="855" y="66"/>
                    <a:pt x="723" y="0"/>
                    <a:pt x="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44"/>
          <p:cNvGrpSpPr/>
          <p:nvPr/>
        </p:nvGrpSpPr>
        <p:grpSpPr>
          <a:xfrm>
            <a:off x="5030333" y="1843057"/>
            <a:ext cx="520695" cy="551143"/>
            <a:chOff x="1878575" y="4254675"/>
            <a:chExt cx="688750" cy="729025"/>
          </a:xfrm>
        </p:grpSpPr>
        <p:sp>
          <p:nvSpPr>
            <p:cNvPr id="1013" name="Google Shape;1013;p44"/>
            <p:cNvSpPr/>
            <p:nvPr/>
          </p:nvSpPr>
          <p:spPr>
            <a:xfrm>
              <a:off x="1878575" y="4588675"/>
              <a:ext cx="274525" cy="395025"/>
            </a:xfrm>
            <a:custGeom>
              <a:avLst/>
              <a:gdLst/>
              <a:ahLst/>
              <a:cxnLst/>
              <a:rect l="l" t="t" r="r" b="b"/>
              <a:pathLst>
                <a:path w="10981" h="15801" extrusionOk="0">
                  <a:moveTo>
                    <a:pt x="3222" y="2741"/>
                  </a:moveTo>
                  <a:lnTo>
                    <a:pt x="3222" y="4951"/>
                  </a:lnTo>
                  <a:cubicBezTo>
                    <a:pt x="3222" y="4951"/>
                    <a:pt x="3222" y="5017"/>
                    <a:pt x="3222" y="5017"/>
                  </a:cubicBezTo>
                  <a:cubicBezTo>
                    <a:pt x="3168" y="5235"/>
                    <a:pt x="2978" y="5363"/>
                    <a:pt x="2802" y="5363"/>
                  </a:cubicBezTo>
                  <a:cubicBezTo>
                    <a:pt x="2766" y="5363"/>
                    <a:pt x="2730" y="5357"/>
                    <a:pt x="2696" y="5346"/>
                  </a:cubicBezTo>
                  <a:cubicBezTo>
                    <a:pt x="2433" y="5280"/>
                    <a:pt x="2236" y="5017"/>
                    <a:pt x="2302" y="4754"/>
                  </a:cubicBezTo>
                  <a:lnTo>
                    <a:pt x="2302" y="4360"/>
                  </a:lnTo>
                  <a:cubicBezTo>
                    <a:pt x="2302" y="4360"/>
                    <a:pt x="2649" y="3582"/>
                    <a:pt x="3222" y="2741"/>
                  </a:cubicBezTo>
                  <a:close/>
                  <a:moveTo>
                    <a:pt x="5942" y="0"/>
                  </a:moveTo>
                  <a:cubicBezTo>
                    <a:pt x="3851" y="0"/>
                    <a:pt x="1766" y="1319"/>
                    <a:pt x="1447" y="4031"/>
                  </a:cubicBezTo>
                  <a:cubicBezTo>
                    <a:pt x="658" y="4623"/>
                    <a:pt x="1" y="6661"/>
                    <a:pt x="1" y="6661"/>
                  </a:cubicBezTo>
                  <a:lnTo>
                    <a:pt x="1" y="8042"/>
                  </a:lnTo>
                  <a:cubicBezTo>
                    <a:pt x="1" y="12316"/>
                    <a:pt x="3485" y="15800"/>
                    <a:pt x="7759" y="15800"/>
                  </a:cubicBezTo>
                  <a:cubicBezTo>
                    <a:pt x="9534" y="15800"/>
                    <a:pt x="10981" y="14354"/>
                    <a:pt x="10981" y="12644"/>
                  </a:cubicBezTo>
                  <a:lnTo>
                    <a:pt x="10981" y="8502"/>
                  </a:lnTo>
                  <a:cubicBezTo>
                    <a:pt x="10981" y="6792"/>
                    <a:pt x="9534" y="5346"/>
                    <a:pt x="7759" y="5346"/>
                  </a:cubicBezTo>
                  <a:lnTo>
                    <a:pt x="7759" y="5412"/>
                  </a:lnTo>
                  <a:lnTo>
                    <a:pt x="7299" y="5412"/>
                  </a:lnTo>
                  <a:cubicBezTo>
                    <a:pt x="7036" y="5412"/>
                    <a:pt x="6904" y="5543"/>
                    <a:pt x="6904" y="5806"/>
                  </a:cubicBezTo>
                  <a:lnTo>
                    <a:pt x="6904" y="9225"/>
                  </a:lnTo>
                  <a:lnTo>
                    <a:pt x="5261" y="10869"/>
                  </a:lnTo>
                  <a:cubicBezTo>
                    <a:pt x="5063" y="11001"/>
                    <a:pt x="5063" y="11264"/>
                    <a:pt x="5261" y="11461"/>
                  </a:cubicBezTo>
                  <a:cubicBezTo>
                    <a:pt x="5326" y="11527"/>
                    <a:pt x="5458" y="11592"/>
                    <a:pt x="5524" y="11592"/>
                  </a:cubicBezTo>
                  <a:cubicBezTo>
                    <a:pt x="5655" y="11592"/>
                    <a:pt x="5787" y="11527"/>
                    <a:pt x="5852" y="11461"/>
                  </a:cubicBezTo>
                  <a:lnTo>
                    <a:pt x="6904" y="10409"/>
                  </a:lnTo>
                  <a:lnTo>
                    <a:pt x="6904" y="12053"/>
                  </a:lnTo>
                  <a:cubicBezTo>
                    <a:pt x="6904" y="12250"/>
                    <a:pt x="7102" y="12447"/>
                    <a:pt x="7299" y="12447"/>
                  </a:cubicBezTo>
                  <a:cubicBezTo>
                    <a:pt x="7333" y="12456"/>
                    <a:pt x="7367" y="12460"/>
                    <a:pt x="7399" y="12460"/>
                  </a:cubicBezTo>
                  <a:cubicBezTo>
                    <a:pt x="7610" y="12460"/>
                    <a:pt x="7759" y="12281"/>
                    <a:pt x="7759" y="12053"/>
                  </a:cubicBezTo>
                  <a:lnTo>
                    <a:pt x="7759" y="6201"/>
                  </a:lnTo>
                  <a:lnTo>
                    <a:pt x="7825" y="6201"/>
                  </a:lnTo>
                  <a:cubicBezTo>
                    <a:pt x="9074" y="6201"/>
                    <a:pt x="10126" y="7253"/>
                    <a:pt x="10126" y="8502"/>
                  </a:cubicBezTo>
                  <a:lnTo>
                    <a:pt x="10126" y="12644"/>
                  </a:lnTo>
                  <a:cubicBezTo>
                    <a:pt x="10126" y="13894"/>
                    <a:pt x="9074" y="14946"/>
                    <a:pt x="7825" y="14946"/>
                  </a:cubicBezTo>
                  <a:cubicBezTo>
                    <a:pt x="4011" y="14946"/>
                    <a:pt x="921" y="11855"/>
                    <a:pt x="921" y="8042"/>
                  </a:cubicBezTo>
                  <a:lnTo>
                    <a:pt x="921" y="6661"/>
                  </a:lnTo>
                  <a:cubicBezTo>
                    <a:pt x="921" y="6135"/>
                    <a:pt x="1118" y="5543"/>
                    <a:pt x="1513" y="5149"/>
                  </a:cubicBezTo>
                  <a:cubicBezTo>
                    <a:pt x="1661" y="5816"/>
                    <a:pt x="2227" y="6190"/>
                    <a:pt x="2798" y="6190"/>
                  </a:cubicBezTo>
                  <a:cubicBezTo>
                    <a:pt x="3241" y="6190"/>
                    <a:pt x="3687" y="5965"/>
                    <a:pt x="3946" y="5477"/>
                  </a:cubicBezTo>
                  <a:cubicBezTo>
                    <a:pt x="4077" y="5280"/>
                    <a:pt x="4143" y="5083"/>
                    <a:pt x="4143" y="4820"/>
                  </a:cubicBezTo>
                  <a:lnTo>
                    <a:pt x="4143" y="4360"/>
                  </a:lnTo>
                  <a:cubicBezTo>
                    <a:pt x="4143" y="3373"/>
                    <a:pt x="4932" y="2519"/>
                    <a:pt x="5984" y="2519"/>
                  </a:cubicBezTo>
                  <a:lnTo>
                    <a:pt x="6904" y="2519"/>
                  </a:lnTo>
                  <a:lnTo>
                    <a:pt x="6904" y="3439"/>
                  </a:lnTo>
                  <a:lnTo>
                    <a:pt x="5524" y="3439"/>
                  </a:lnTo>
                  <a:cubicBezTo>
                    <a:pt x="5326" y="3439"/>
                    <a:pt x="5129" y="3636"/>
                    <a:pt x="5129" y="3899"/>
                  </a:cubicBezTo>
                  <a:lnTo>
                    <a:pt x="5129" y="5806"/>
                  </a:lnTo>
                  <a:cubicBezTo>
                    <a:pt x="5129" y="5872"/>
                    <a:pt x="5129" y="5938"/>
                    <a:pt x="5195" y="5938"/>
                  </a:cubicBezTo>
                  <a:cubicBezTo>
                    <a:pt x="5287" y="6053"/>
                    <a:pt x="5404" y="6104"/>
                    <a:pt x="5516" y="6104"/>
                  </a:cubicBezTo>
                  <a:cubicBezTo>
                    <a:pt x="5724" y="6104"/>
                    <a:pt x="5918" y="5931"/>
                    <a:pt x="5918" y="5675"/>
                  </a:cubicBezTo>
                  <a:lnTo>
                    <a:pt x="5918" y="4360"/>
                  </a:lnTo>
                  <a:lnTo>
                    <a:pt x="6839" y="4360"/>
                  </a:lnTo>
                  <a:cubicBezTo>
                    <a:pt x="7365" y="4360"/>
                    <a:pt x="7759" y="3965"/>
                    <a:pt x="7759" y="3505"/>
                  </a:cubicBezTo>
                  <a:lnTo>
                    <a:pt x="7759" y="2584"/>
                  </a:lnTo>
                  <a:cubicBezTo>
                    <a:pt x="7759" y="2124"/>
                    <a:pt x="7365" y="1730"/>
                    <a:pt x="6839" y="1730"/>
                  </a:cubicBezTo>
                  <a:lnTo>
                    <a:pt x="4028" y="1730"/>
                  </a:lnTo>
                  <a:cubicBezTo>
                    <a:pt x="4594" y="1136"/>
                    <a:pt x="5265" y="678"/>
                    <a:pt x="5984" y="678"/>
                  </a:cubicBezTo>
                  <a:cubicBezTo>
                    <a:pt x="7956" y="678"/>
                    <a:pt x="9600" y="2321"/>
                    <a:pt x="9666" y="4360"/>
                  </a:cubicBezTo>
                  <a:cubicBezTo>
                    <a:pt x="9666" y="4623"/>
                    <a:pt x="9797" y="4820"/>
                    <a:pt x="10060" y="4820"/>
                  </a:cubicBezTo>
                  <a:cubicBezTo>
                    <a:pt x="10323" y="4820"/>
                    <a:pt x="10521" y="4623"/>
                    <a:pt x="10521" y="4360"/>
                  </a:cubicBezTo>
                  <a:cubicBezTo>
                    <a:pt x="10385" y="1483"/>
                    <a:pt x="8160" y="0"/>
                    <a:pt x="59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44"/>
            <p:cNvSpPr/>
            <p:nvPr/>
          </p:nvSpPr>
          <p:spPr>
            <a:xfrm>
              <a:off x="2042950" y="4254675"/>
              <a:ext cx="524375" cy="558075"/>
            </a:xfrm>
            <a:custGeom>
              <a:avLst/>
              <a:gdLst/>
              <a:ahLst/>
              <a:cxnLst/>
              <a:rect l="l" t="t" r="r" b="b"/>
              <a:pathLst>
                <a:path w="20975" h="22323" extrusionOk="0">
                  <a:moveTo>
                    <a:pt x="8326" y="0"/>
                  </a:moveTo>
                  <a:cubicBezTo>
                    <a:pt x="7480" y="0"/>
                    <a:pt x="6641" y="427"/>
                    <a:pt x="6181" y="1282"/>
                  </a:cubicBezTo>
                  <a:lnTo>
                    <a:pt x="132" y="11802"/>
                  </a:lnTo>
                  <a:cubicBezTo>
                    <a:pt x="1" y="11999"/>
                    <a:pt x="66" y="12262"/>
                    <a:pt x="264" y="12328"/>
                  </a:cubicBezTo>
                  <a:cubicBezTo>
                    <a:pt x="334" y="12375"/>
                    <a:pt x="412" y="12397"/>
                    <a:pt x="489" y="12397"/>
                  </a:cubicBezTo>
                  <a:cubicBezTo>
                    <a:pt x="631" y="12397"/>
                    <a:pt x="770" y="12324"/>
                    <a:pt x="855" y="12197"/>
                  </a:cubicBezTo>
                  <a:lnTo>
                    <a:pt x="6904" y="1742"/>
                  </a:lnTo>
                  <a:cubicBezTo>
                    <a:pt x="7167" y="1216"/>
                    <a:pt x="7759" y="888"/>
                    <a:pt x="8351" y="888"/>
                  </a:cubicBezTo>
                  <a:cubicBezTo>
                    <a:pt x="8943" y="888"/>
                    <a:pt x="9469" y="1216"/>
                    <a:pt x="9797" y="1742"/>
                  </a:cubicBezTo>
                  <a:lnTo>
                    <a:pt x="19726" y="18969"/>
                  </a:lnTo>
                  <a:cubicBezTo>
                    <a:pt x="20054" y="19495"/>
                    <a:pt x="20054" y="20087"/>
                    <a:pt x="19726" y="20613"/>
                  </a:cubicBezTo>
                  <a:cubicBezTo>
                    <a:pt x="19463" y="21139"/>
                    <a:pt x="18937" y="21467"/>
                    <a:pt x="18345" y="21467"/>
                  </a:cubicBezTo>
                  <a:lnTo>
                    <a:pt x="5787" y="21467"/>
                  </a:lnTo>
                  <a:cubicBezTo>
                    <a:pt x="5524" y="21467"/>
                    <a:pt x="5326" y="21665"/>
                    <a:pt x="5326" y="21862"/>
                  </a:cubicBezTo>
                  <a:cubicBezTo>
                    <a:pt x="5326" y="22125"/>
                    <a:pt x="5524" y="22322"/>
                    <a:pt x="5787" y="22322"/>
                  </a:cubicBezTo>
                  <a:lnTo>
                    <a:pt x="18345" y="22322"/>
                  </a:lnTo>
                  <a:cubicBezTo>
                    <a:pt x="19200" y="22322"/>
                    <a:pt x="20054" y="21796"/>
                    <a:pt x="20515" y="21073"/>
                  </a:cubicBezTo>
                  <a:cubicBezTo>
                    <a:pt x="20975" y="20284"/>
                    <a:pt x="20975" y="19298"/>
                    <a:pt x="20515" y="18509"/>
                  </a:cubicBezTo>
                  <a:lnTo>
                    <a:pt x="20515" y="18574"/>
                  </a:lnTo>
                  <a:lnTo>
                    <a:pt x="10521" y="1282"/>
                  </a:lnTo>
                  <a:cubicBezTo>
                    <a:pt x="10028" y="427"/>
                    <a:pt x="9173" y="0"/>
                    <a:pt x="83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44"/>
            <p:cNvSpPr/>
            <p:nvPr/>
          </p:nvSpPr>
          <p:spPr>
            <a:xfrm>
              <a:off x="2082850" y="4299875"/>
              <a:ext cx="436825" cy="466850"/>
            </a:xfrm>
            <a:custGeom>
              <a:avLst/>
              <a:gdLst/>
              <a:ahLst/>
              <a:cxnLst/>
              <a:rect l="l" t="t" r="r" b="b"/>
              <a:pathLst>
                <a:path w="17473" h="18674" extrusionOk="0">
                  <a:moveTo>
                    <a:pt x="6755" y="0"/>
                  </a:moveTo>
                  <a:cubicBezTo>
                    <a:pt x="6492" y="0"/>
                    <a:pt x="6229" y="132"/>
                    <a:pt x="6097" y="395"/>
                  </a:cubicBezTo>
                  <a:lnTo>
                    <a:pt x="180" y="10652"/>
                  </a:lnTo>
                  <a:cubicBezTo>
                    <a:pt x="0" y="10966"/>
                    <a:pt x="281" y="11281"/>
                    <a:pt x="581" y="11281"/>
                  </a:cubicBezTo>
                  <a:cubicBezTo>
                    <a:pt x="721" y="11281"/>
                    <a:pt x="865" y="11213"/>
                    <a:pt x="969" y="11046"/>
                  </a:cubicBezTo>
                  <a:lnTo>
                    <a:pt x="6689" y="1052"/>
                  </a:lnTo>
                  <a:lnTo>
                    <a:pt x="16486" y="17884"/>
                  </a:lnTo>
                  <a:lnTo>
                    <a:pt x="3862" y="17884"/>
                  </a:lnTo>
                  <a:cubicBezTo>
                    <a:pt x="3835" y="17875"/>
                    <a:pt x="3809" y="17871"/>
                    <a:pt x="3783" y="17871"/>
                  </a:cubicBezTo>
                  <a:cubicBezTo>
                    <a:pt x="3614" y="17871"/>
                    <a:pt x="3459" y="18042"/>
                    <a:pt x="3402" y="18213"/>
                  </a:cubicBezTo>
                  <a:cubicBezTo>
                    <a:pt x="3402" y="18476"/>
                    <a:pt x="3599" y="18673"/>
                    <a:pt x="3862" y="18673"/>
                  </a:cubicBezTo>
                  <a:lnTo>
                    <a:pt x="16683" y="18673"/>
                  </a:lnTo>
                  <a:cubicBezTo>
                    <a:pt x="16946" y="18673"/>
                    <a:pt x="17143" y="18607"/>
                    <a:pt x="17341" y="18410"/>
                  </a:cubicBezTo>
                  <a:cubicBezTo>
                    <a:pt x="17472" y="18147"/>
                    <a:pt x="17472" y="17884"/>
                    <a:pt x="17341" y="17687"/>
                  </a:cubicBezTo>
                  <a:lnTo>
                    <a:pt x="7347" y="395"/>
                  </a:lnTo>
                  <a:cubicBezTo>
                    <a:pt x="7215" y="132"/>
                    <a:pt x="6952" y="0"/>
                    <a:pt x="67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44"/>
            <p:cNvSpPr/>
            <p:nvPr/>
          </p:nvSpPr>
          <p:spPr>
            <a:xfrm>
              <a:off x="2207325" y="4641775"/>
              <a:ext cx="77275" cy="67650"/>
            </a:xfrm>
            <a:custGeom>
              <a:avLst/>
              <a:gdLst/>
              <a:ahLst/>
              <a:cxnLst/>
              <a:rect l="l" t="t" r="r" b="b"/>
              <a:pathLst>
                <a:path w="3091" h="2706" extrusionOk="0">
                  <a:moveTo>
                    <a:pt x="2066" y="1120"/>
                  </a:moveTo>
                  <a:cubicBezTo>
                    <a:pt x="2164" y="1120"/>
                    <a:pt x="2236" y="1192"/>
                    <a:pt x="2236" y="1381"/>
                  </a:cubicBezTo>
                  <a:cubicBezTo>
                    <a:pt x="2236" y="1644"/>
                    <a:pt x="2039" y="1841"/>
                    <a:pt x="1776" y="1841"/>
                  </a:cubicBezTo>
                  <a:cubicBezTo>
                    <a:pt x="1176" y="1841"/>
                    <a:pt x="1754" y="1120"/>
                    <a:pt x="2066" y="1120"/>
                  </a:cubicBezTo>
                  <a:close/>
                  <a:moveTo>
                    <a:pt x="1776" y="0"/>
                  </a:moveTo>
                  <a:cubicBezTo>
                    <a:pt x="592" y="0"/>
                    <a:pt x="1" y="1447"/>
                    <a:pt x="790" y="2301"/>
                  </a:cubicBezTo>
                  <a:cubicBezTo>
                    <a:pt x="1069" y="2581"/>
                    <a:pt x="1412" y="2706"/>
                    <a:pt x="1747" y="2706"/>
                  </a:cubicBezTo>
                  <a:cubicBezTo>
                    <a:pt x="2436" y="2706"/>
                    <a:pt x="3091" y="2177"/>
                    <a:pt x="3091" y="1381"/>
                  </a:cubicBezTo>
                  <a:cubicBezTo>
                    <a:pt x="3091" y="592"/>
                    <a:pt x="2499" y="0"/>
                    <a:pt x="177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44"/>
            <p:cNvSpPr/>
            <p:nvPr/>
          </p:nvSpPr>
          <p:spPr>
            <a:xfrm>
              <a:off x="2205675" y="4447800"/>
              <a:ext cx="90450" cy="169325"/>
            </a:xfrm>
            <a:custGeom>
              <a:avLst/>
              <a:gdLst/>
              <a:ahLst/>
              <a:cxnLst/>
              <a:rect l="l" t="t" r="r" b="b"/>
              <a:pathLst>
                <a:path w="3618" h="6773" extrusionOk="0">
                  <a:moveTo>
                    <a:pt x="2697" y="855"/>
                  </a:moveTo>
                  <a:lnTo>
                    <a:pt x="2762" y="921"/>
                  </a:lnTo>
                  <a:lnTo>
                    <a:pt x="2368" y="5918"/>
                  </a:lnTo>
                  <a:lnTo>
                    <a:pt x="1382" y="5918"/>
                  </a:lnTo>
                  <a:lnTo>
                    <a:pt x="921" y="855"/>
                  </a:lnTo>
                  <a:close/>
                  <a:moveTo>
                    <a:pt x="987" y="1"/>
                  </a:moveTo>
                  <a:cubicBezTo>
                    <a:pt x="461" y="1"/>
                    <a:pt x="1" y="461"/>
                    <a:pt x="67" y="987"/>
                  </a:cubicBezTo>
                  <a:lnTo>
                    <a:pt x="461" y="5984"/>
                  </a:lnTo>
                  <a:cubicBezTo>
                    <a:pt x="461" y="6444"/>
                    <a:pt x="856" y="6773"/>
                    <a:pt x="1316" y="6773"/>
                  </a:cubicBezTo>
                  <a:lnTo>
                    <a:pt x="2302" y="6773"/>
                  </a:lnTo>
                  <a:cubicBezTo>
                    <a:pt x="2762" y="6773"/>
                    <a:pt x="3157" y="6444"/>
                    <a:pt x="3157" y="5984"/>
                  </a:cubicBezTo>
                  <a:lnTo>
                    <a:pt x="3551" y="987"/>
                  </a:lnTo>
                  <a:cubicBezTo>
                    <a:pt x="3617" y="724"/>
                    <a:pt x="3486" y="461"/>
                    <a:pt x="3354" y="329"/>
                  </a:cubicBezTo>
                  <a:cubicBezTo>
                    <a:pt x="3157" y="132"/>
                    <a:pt x="2960" y="1"/>
                    <a:pt x="26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8" name="Google Shape;1018;p44"/>
          <p:cNvGrpSpPr/>
          <p:nvPr/>
        </p:nvGrpSpPr>
        <p:grpSpPr>
          <a:xfrm>
            <a:off x="5031548" y="3355243"/>
            <a:ext cx="479134" cy="551861"/>
            <a:chOff x="6698800" y="723075"/>
            <a:chExt cx="633775" cy="729975"/>
          </a:xfrm>
        </p:grpSpPr>
        <p:sp>
          <p:nvSpPr>
            <p:cNvPr id="1019" name="Google Shape;1019;p44"/>
            <p:cNvSpPr/>
            <p:nvPr/>
          </p:nvSpPr>
          <p:spPr>
            <a:xfrm>
              <a:off x="6760525" y="723075"/>
              <a:ext cx="483275" cy="729975"/>
            </a:xfrm>
            <a:custGeom>
              <a:avLst/>
              <a:gdLst/>
              <a:ahLst/>
              <a:cxnLst/>
              <a:rect l="l" t="t" r="r" b="b"/>
              <a:pathLst>
                <a:path w="19331" h="29199" extrusionOk="0">
                  <a:moveTo>
                    <a:pt x="4603" y="4011"/>
                  </a:moveTo>
                  <a:lnTo>
                    <a:pt x="4603" y="6509"/>
                  </a:lnTo>
                  <a:cubicBezTo>
                    <a:pt x="4471" y="6838"/>
                    <a:pt x="4406" y="7167"/>
                    <a:pt x="4340" y="7496"/>
                  </a:cubicBezTo>
                  <a:cubicBezTo>
                    <a:pt x="4077" y="7561"/>
                    <a:pt x="3880" y="7627"/>
                    <a:pt x="3617" y="7693"/>
                  </a:cubicBezTo>
                  <a:lnTo>
                    <a:pt x="3617" y="4011"/>
                  </a:lnTo>
                  <a:close/>
                  <a:moveTo>
                    <a:pt x="11507" y="0"/>
                  </a:moveTo>
                  <a:cubicBezTo>
                    <a:pt x="11244" y="0"/>
                    <a:pt x="11046" y="197"/>
                    <a:pt x="11046" y="460"/>
                  </a:cubicBezTo>
                  <a:lnTo>
                    <a:pt x="11046" y="1841"/>
                  </a:lnTo>
                  <a:cubicBezTo>
                    <a:pt x="10652" y="1841"/>
                    <a:pt x="10257" y="1907"/>
                    <a:pt x="9929" y="1973"/>
                  </a:cubicBezTo>
                  <a:lnTo>
                    <a:pt x="9600" y="789"/>
                  </a:lnTo>
                  <a:cubicBezTo>
                    <a:pt x="9546" y="571"/>
                    <a:pt x="9356" y="443"/>
                    <a:pt x="9180" y="443"/>
                  </a:cubicBezTo>
                  <a:cubicBezTo>
                    <a:pt x="9144" y="443"/>
                    <a:pt x="9108" y="449"/>
                    <a:pt x="9074" y="460"/>
                  </a:cubicBezTo>
                  <a:cubicBezTo>
                    <a:pt x="8811" y="526"/>
                    <a:pt x="8679" y="789"/>
                    <a:pt x="8745" y="986"/>
                  </a:cubicBezTo>
                  <a:lnTo>
                    <a:pt x="9074" y="2236"/>
                  </a:lnTo>
                  <a:cubicBezTo>
                    <a:pt x="7627" y="2762"/>
                    <a:pt x="6378" y="3682"/>
                    <a:pt x="5523" y="4931"/>
                  </a:cubicBezTo>
                  <a:lnTo>
                    <a:pt x="5523" y="4142"/>
                  </a:lnTo>
                  <a:cubicBezTo>
                    <a:pt x="5523" y="3616"/>
                    <a:pt x="5063" y="3222"/>
                    <a:pt x="4603" y="3222"/>
                  </a:cubicBezTo>
                  <a:lnTo>
                    <a:pt x="3748" y="3222"/>
                  </a:lnTo>
                  <a:cubicBezTo>
                    <a:pt x="3222" y="3222"/>
                    <a:pt x="2828" y="3616"/>
                    <a:pt x="2828" y="4142"/>
                  </a:cubicBezTo>
                  <a:lnTo>
                    <a:pt x="2828" y="8219"/>
                  </a:lnTo>
                  <a:cubicBezTo>
                    <a:pt x="1118" y="9271"/>
                    <a:pt x="0" y="11178"/>
                    <a:pt x="0" y="13216"/>
                  </a:cubicBezTo>
                  <a:lnTo>
                    <a:pt x="0" y="15977"/>
                  </a:lnTo>
                  <a:cubicBezTo>
                    <a:pt x="0" y="16766"/>
                    <a:pt x="66" y="17555"/>
                    <a:pt x="263" y="18344"/>
                  </a:cubicBezTo>
                  <a:cubicBezTo>
                    <a:pt x="329" y="19002"/>
                    <a:pt x="658" y="19659"/>
                    <a:pt x="1118" y="20120"/>
                  </a:cubicBezTo>
                  <a:cubicBezTo>
                    <a:pt x="1118" y="20185"/>
                    <a:pt x="1184" y="20251"/>
                    <a:pt x="1250" y="20317"/>
                  </a:cubicBezTo>
                  <a:cubicBezTo>
                    <a:pt x="1315" y="20646"/>
                    <a:pt x="1315" y="20974"/>
                    <a:pt x="1250" y="21303"/>
                  </a:cubicBezTo>
                  <a:cubicBezTo>
                    <a:pt x="1118" y="21829"/>
                    <a:pt x="1184" y="22355"/>
                    <a:pt x="1381" y="22815"/>
                  </a:cubicBezTo>
                  <a:cubicBezTo>
                    <a:pt x="1710" y="23276"/>
                    <a:pt x="2170" y="23539"/>
                    <a:pt x="2630" y="23736"/>
                  </a:cubicBezTo>
                  <a:cubicBezTo>
                    <a:pt x="2959" y="23802"/>
                    <a:pt x="3222" y="23999"/>
                    <a:pt x="3485" y="24196"/>
                  </a:cubicBezTo>
                  <a:cubicBezTo>
                    <a:pt x="3617" y="24459"/>
                    <a:pt x="3748" y="24722"/>
                    <a:pt x="3814" y="25051"/>
                  </a:cubicBezTo>
                  <a:cubicBezTo>
                    <a:pt x="3880" y="25577"/>
                    <a:pt x="4077" y="26103"/>
                    <a:pt x="4471" y="26432"/>
                  </a:cubicBezTo>
                  <a:cubicBezTo>
                    <a:pt x="4866" y="26760"/>
                    <a:pt x="5392" y="26892"/>
                    <a:pt x="5918" y="26892"/>
                  </a:cubicBezTo>
                  <a:cubicBezTo>
                    <a:pt x="6006" y="26874"/>
                    <a:pt x="6094" y="26866"/>
                    <a:pt x="6181" y="26866"/>
                  </a:cubicBezTo>
                  <a:cubicBezTo>
                    <a:pt x="6418" y="26866"/>
                    <a:pt x="6646" y="26927"/>
                    <a:pt x="6838" y="27023"/>
                  </a:cubicBezTo>
                  <a:cubicBezTo>
                    <a:pt x="7101" y="27221"/>
                    <a:pt x="7364" y="27418"/>
                    <a:pt x="7562" y="27681"/>
                  </a:cubicBezTo>
                  <a:cubicBezTo>
                    <a:pt x="7759" y="27944"/>
                    <a:pt x="8088" y="28141"/>
                    <a:pt x="8351" y="28273"/>
                  </a:cubicBezTo>
                  <a:cubicBezTo>
                    <a:pt x="9863" y="28864"/>
                    <a:pt x="11441" y="29193"/>
                    <a:pt x="13085" y="29193"/>
                  </a:cubicBezTo>
                  <a:cubicBezTo>
                    <a:pt x="13162" y="29197"/>
                    <a:pt x="13240" y="29199"/>
                    <a:pt x="13317" y="29199"/>
                  </a:cubicBezTo>
                  <a:cubicBezTo>
                    <a:pt x="14613" y="29199"/>
                    <a:pt x="15840" y="28685"/>
                    <a:pt x="16833" y="27878"/>
                  </a:cubicBezTo>
                  <a:cubicBezTo>
                    <a:pt x="18016" y="26826"/>
                    <a:pt x="18739" y="25314"/>
                    <a:pt x="18739" y="23736"/>
                  </a:cubicBezTo>
                  <a:lnTo>
                    <a:pt x="18739" y="23341"/>
                  </a:lnTo>
                  <a:cubicBezTo>
                    <a:pt x="18674" y="22881"/>
                    <a:pt x="18805" y="22421"/>
                    <a:pt x="18937" y="21961"/>
                  </a:cubicBezTo>
                  <a:cubicBezTo>
                    <a:pt x="19331" y="21040"/>
                    <a:pt x="19200" y="19988"/>
                    <a:pt x="18674" y="19199"/>
                  </a:cubicBezTo>
                  <a:cubicBezTo>
                    <a:pt x="18082" y="18476"/>
                    <a:pt x="18082" y="17424"/>
                    <a:pt x="18674" y="16701"/>
                  </a:cubicBezTo>
                  <a:cubicBezTo>
                    <a:pt x="19002" y="16240"/>
                    <a:pt x="19134" y="15649"/>
                    <a:pt x="19134" y="15057"/>
                  </a:cubicBezTo>
                  <a:cubicBezTo>
                    <a:pt x="19068" y="14268"/>
                    <a:pt x="18674" y="13545"/>
                    <a:pt x="18148" y="13084"/>
                  </a:cubicBezTo>
                  <a:cubicBezTo>
                    <a:pt x="17885" y="12821"/>
                    <a:pt x="17687" y="12558"/>
                    <a:pt x="17490" y="12295"/>
                  </a:cubicBezTo>
                  <a:cubicBezTo>
                    <a:pt x="17359" y="12032"/>
                    <a:pt x="17227" y="11704"/>
                    <a:pt x="17161" y="11375"/>
                  </a:cubicBezTo>
                  <a:cubicBezTo>
                    <a:pt x="16964" y="10652"/>
                    <a:pt x="16570" y="9994"/>
                    <a:pt x="15978" y="9534"/>
                  </a:cubicBezTo>
                  <a:cubicBezTo>
                    <a:pt x="15430" y="9260"/>
                    <a:pt x="14836" y="9123"/>
                    <a:pt x="14197" y="9123"/>
                  </a:cubicBezTo>
                  <a:cubicBezTo>
                    <a:pt x="14069" y="9123"/>
                    <a:pt x="13939" y="9128"/>
                    <a:pt x="13808" y="9139"/>
                  </a:cubicBezTo>
                  <a:lnTo>
                    <a:pt x="11901" y="9139"/>
                  </a:lnTo>
                  <a:cubicBezTo>
                    <a:pt x="11704" y="9139"/>
                    <a:pt x="11507" y="9271"/>
                    <a:pt x="11507" y="9534"/>
                  </a:cubicBezTo>
                  <a:cubicBezTo>
                    <a:pt x="11441" y="9731"/>
                    <a:pt x="11638" y="9994"/>
                    <a:pt x="11901" y="9994"/>
                  </a:cubicBezTo>
                  <a:lnTo>
                    <a:pt x="12887" y="9994"/>
                  </a:lnTo>
                  <a:lnTo>
                    <a:pt x="12887" y="13808"/>
                  </a:lnTo>
                  <a:cubicBezTo>
                    <a:pt x="12887" y="14597"/>
                    <a:pt x="13150" y="15386"/>
                    <a:pt x="13611" y="16043"/>
                  </a:cubicBezTo>
                  <a:cubicBezTo>
                    <a:pt x="14005" y="16569"/>
                    <a:pt x="14202" y="17161"/>
                    <a:pt x="14202" y="17818"/>
                  </a:cubicBezTo>
                  <a:lnTo>
                    <a:pt x="14202" y="19988"/>
                  </a:lnTo>
                  <a:lnTo>
                    <a:pt x="11638" y="22552"/>
                  </a:lnTo>
                  <a:cubicBezTo>
                    <a:pt x="11507" y="22750"/>
                    <a:pt x="11507" y="23013"/>
                    <a:pt x="11638" y="23144"/>
                  </a:cubicBezTo>
                  <a:cubicBezTo>
                    <a:pt x="11737" y="23210"/>
                    <a:pt x="11852" y="23243"/>
                    <a:pt x="11959" y="23243"/>
                  </a:cubicBezTo>
                  <a:cubicBezTo>
                    <a:pt x="12066" y="23243"/>
                    <a:pt x="12164" y="23210"/>
                    <a:pt x="12230" y="23144"/>
                  </a:cubicBezTo>
                  <a:lnTo>
                    <a:pt x="14202" y="21172"/>
                  </a:lnTo>
                  <a:lnTo>
                    <a:pt x="14202" y="25051"/>
                  </a:lnTo>
                  <a:cubicBezTo>
                    <a:pt x="14202" y="25248"/>
                    <a:pt x="14400" y="25445"/>
                    <a:pt x="14597" y="25445"/>
                  </a:cubicBezTo>
                  <a:cubicBezTo>
                    <a:pt x="14632" y="25454"/>
                    <a:pt x="14665" y="25458"/>
                    <a:pt x="14697" y="25458"/>
                  </a:cubicBezTo>
                  <a:cubicBezTo>
                    <a:pt x="14908" y="25458"/>
                    <a:pt x="15057" y="25279"/>
                    <a:pt x="15057" y="25051"/>
                  </a:cubicBezTo>
                  <a:lnTo>
                    <a:pt x="15057" y="18016"/>
                  </a:lnTo>
                  <a:cubicBezTo>
                    <a:pt x="15057" y="17161"/>
                    <a:pt x="14794" y="16372"/>
                    <a:pt x="14268" y="15714"/>
                  </a:cubicBezTo>
                  <a:cubicBezTo>
                    <a:pt x="13874" y="15188"/>
                    <a:pt x="13676" y="14531"/>
                    <a:pt x="13676" y="13939"/>
                  </a:cubicBezTo>
                  <a:lnTo>
                    <a:pt x="13676" y="12887"/>
                  </a:lnTo>
                  <a:lnTo>
                    <a:pt x="14794" y="14005"/>
                  </a:lnTo>
                  <a:cubicBezTo>
                    <a:pt x="14893" y="14071"/>
                    <a:pt x="15008" y="14103"/>
                    <a:pt x="15115" y="14103"/>
                  </a:cubicBezTo>
                  <a:cubicBezTo>
                    <a:pt x="15222" y="14103"/>
                    <a:pt x="15320" y="14071"/>
                    <a:pt x="15386" y="14005"/>
                  </a:cubicBezTo>
                  <a:cubicBezTo>
                    <a:pt x="15583" y="13808"/>
                    <a:pt x="15583" y="13545"/>
                    <a:pt x="15386" y="13413"/>
                  </a:cubicBezTo>
                  <a:lnTo>
                    <a:pt x="13742" y="11704"/>
                  </a:lnTo>
                  <a:lnTo>
                    <a:pt x="13742" y="10060"/>
                  </a:lnTo>
                  <a:lnTo>
                    <a:pt x="13874" y="10060"/>
                  </a:lnTo>
                  <a:cubicBezTo>
                    <a:pt x="14005" y="10043"/>
                    <a:pt x="14141" y="10035"/>
                    <a:pt x="14280" y="10035"/>
                  </a:cubicBezTo>
                  <a:cubicBezTo>
                    <a:pt x="14696" y="10035"/>
                    <a:pt x="15139" y="10109"/>
                    <a:pt x="15583" y="10257"/>
                  </a:cubicBezTo>
                  <a:cubicBezTo>
                    <a:pt x="15978" y="10652"/>
                    <a:pt x="16241" y="11112"/>
                    <a:pt x="16372" y="11638"/>
                  </a:cubicBezTo>
                  <a:cubicBezTo>
                    <a:pt x="16438" y="12032"/>
                    <a:pt x="16635" y="12427"/>
                    <a:pt x="16767" y="12756"/>
                  </a:cubicBezTo>
                  <a:cubicBezTo>
                    <a:pt x="16964" y="13084"/>
                    <a:pt x="17227" y="13347"/>
                    <a:pt x="17490" y="13676"/>
                  </a:cubicBezTo>
                  <a:cubicBezTo>
                    <a:pt x="17950" y="14005"/>
                    <a:pt x="18213" y="14531"/>
                    <a:pt x="18345" y="15057"/>
                  </a:cubicBezTo>
                  <a:cubicBezTo>
                    <a:pt x="18345" y="15517"/>
                    <a:pt x="18213" y="15912"/>
                    <a:pt x="17950" y="16240"/>
                  </a:cubicBezTo>
                  <a:cubicBezTo>
                    <a:pt x="17227" y="17292"/>
                    <a:pt x="17227" y="18607"/>
                    <a:pt x="17950" y="19594"/>
                  </a:cubicBezTo>
                  <a:cubicBezTo>
                    <a:pt x="18213" y="19988"/>
                    <a:pt x="18345" y="20383"/>
                    <a:pt x="18345" y="20843"/>
                  </a:cubicBezTo>
                  <a:cubicBezTo>
                    <a:pt x="18345" y="21106"/>
                    <a:pt x="18279" y="21369"/>
                    <a:pt x="18148" y="21632"/>
                  </a:cubicBezTo>
                  <a:cubicBezTo>
                    <a:pt x="17950" y="22158"/>
                    <a:pt x="17819" y="22750"/>
                    <a:pt x="17885" y="23341"/>
                  </a:cubicBezTo>
                  <a:lnTo>
                    <a:pt x="17885" y="23736"/>
                  </a:lnTo>
                  <a:cubicBezTo>
                    <a:pt x="17819" y="26234"/>
                    <a:pt x="15780" y="28338"/>
                    <a:pt x="13282" y="28338"/>
                  </a:cubicBezTo>
                  <a:cubicBezTo>
                    <a:pt x="11704" y="28338"/>
                    <a:pt x="10126" y="28075"/>
                    <a:pt x="8679" y="27484"/>
                  </a:cubicBezTo>
                  <a:cubicBezTo>
                    <a:pt x="8482" y="27418"/>
                    <a:pt x="8351" y="27286"/>
                    <a:pt x="8219" y="27155"/>
                  </a:cubicBezTo>
                  <a:cubicBezTo>
                    <a:pt x="7956" y="26826"/>
                    <a:pt x="7627" y="26563"/>
                    <a:pt x="7299" y="26300"/>
                  </a:cubicBezTo>
                  <a:cubicBezTo>
                    <a:pt x="6974" y="26138"/>
                    <a:pt x="6605" y="26020"/>
                    <a:pt x="6228" y="26020"/>
                  </a:cubicBezTo>
                  <a:cubicBezTo>
                    <a:pt x="6147" y="26020"/>
                    <a:pt x="6065" y="26025"/>
                    <a:pt x="5984" y="26037"/>
                  </a:cubicBezTo>
                  <a:cubicBezTo>
                    <a:pt x="5889" y="26063"/>
                    <a:pt x="5794" y="26075"/>
                    <a:pt x="5700" y="26075"/>
                  </a:cubicBezTo>
                  <a:cubicBezTo>
                    <a:pt x="5085" y="26075"/>
                    <a:pt x="4555" y="25539"/>
                    <a:pt x="4669" y="24854"/>
                  </a:cubicBezTo>
                  <a:cubicBezTo>
                    <a:pt x="4537" y="23933"/>
                    <a:pt x="3880" y="23144"/>
                    <a:pt x="3025" y="22947"/>
                  </a:cubicBezTo>
                  <a:cubicBezTo>
                    <a:pt x="2236" y="22881"/>
                    <a:pt x="1776" y="22092"/>
                    <a:pt x="2104" y="21369"/>
                  </a:cubicBezTo>
                  <a:cubicBezTo>
                    <a:pt x="2170" y="20974"/>
                    <a:pt x="2170" y="20514"/>
                    <a:pt x="2039" y="20054"/>
                  </a:cubicBezTo>
                  <a:cubicBezTo>
                    <a:pt x="1973" y="19922"/>
                    <a:pt x="1841" y="19725"/>
                    <a:pt x="1776" y="19594"/>
                  </a:cubicBezTo>
                  <a:cubicBezTo>
                    <a:pt x="1381" y="19199"/>
                    <a:pt x="1184" y="18739"/>
                    <a:pt x="1052" y="18213"/>
                  </a:cubicBezTo>
                  <a:cubicBezTo>
                    <a:pt x="987" y="17621"/>
                    <a:pt x="855" y="16438"/>
                    <a:pt x="855" y="16438"/>
                  </a:cubicBezTo>
                  <a:lnTo>
                    <a:pt x="3222" y="16438"/>
                  </a:lnTo>
                  <a:lnTo>
                    <a:pt x="3222" y="20448"/>
                  </a:lnTo>
                  <a:cubicBezTo>
                    <a:pt x="3222" y="20711"/>
                    <a:pt x="3419" y="20909"/>
                    <a:pt x="3617" y="20909"/>
                  </a:cubicBezTo>
                  <a:cubicBezTo>
                    <a:pt x="3880" y="20909"/>
                    <a:pt x="4077" y="20711"/>
                    <a:pt x="4077" y="20514"/>
                  </a:cubicBezTo>
                  <a:lnTo>
                    <a:pt x="4077" y="18870"/>
                  </a:lnTo>
                  <a:lnTo>
                    <a:pt x="5129" y="19922"/>
                  </a:lnTo>
                  <a:cubicBezTo>
                    <a:pt x="5216" y="19995"/>
                    <a:pt x="5312" y="20026"/>
                    <a:pt x="5406" y="20026"/>
                  </a:cubicBezTo>
                  <a:cubicBezTo>
                    <a:pt x="5736" y="20026"/>
                    <a:pt x="6028" y="19638"/>
                    <a:pt x="5721" y="19331"/>
                  </a:cubicBezTo>
                  <a:lnTo>
                    <a:pt x="4077" y="17687"/>
                  </a:lnTo>
                  <a:lnTo>
                    <a:pt x="4077" y="16372"/>
                  </a:lnTo>
                  <a:cubicBezTo>
                    <a:pt x="5392" y="15977"/>
                    <a:pt x="6312" y="14794"/>
                    <a:pt x="6312" y="13413"/>
                  </a:cubicBezTo>
                  <a:cubicBezTo>
                    <a:pt x="6312" y="13216"/>
                    <a:pt x="6181" y="13019"/>
                    <a:pt x="5984" y="12953"/>
                  </a:cubicBezTo>
                  <a:cubicBezTo>
                    <a:pt x="5721" y="12953"/>
                    <a:pt x="5523" y="13150"/>
                    <a:pt x="5523" y="13413"/>
                  </a:cubicBezTo>
                  <a:cubicBezTo>
                    <a:pt x="5523" y="14662"/>
                    <a:pt x="4471" y="15649"/>
                    <a:pt x="3222" y="15649"/>
                  </a:cubicBezTo>
                  <a:lnTo>
                    <a:pt x="921" y="15649"/>
                  </a:lnTo>
                  <a:lnTo>
                    <a:pt x="921" y="13347"/>
                  </a:lnTo>
                  <a:cubicBezTo>
                    <a:pt x="921" y="11243"/>
                    <a:pt x="2236" y="9337"/>
                    <a:pt x="4208" y="8613"/>
                  </a:cubicBezTo>
                  <a:lnTo>
                    <a:pt x="4208" y="9205"/>
                  </a:lnTo>
                  <a:lnTo>
                    <a:pt x="4208" y="10060"/>
                  </a:lnTo>
                  <a:cubicBezTo>
                    <a:pt x="4175" y="11260"/>
                    <a:pt x="5088" y="11868"/>
                    <a:pt x="5996" y="11868"/>
                  </a:cubicBezTo>
                  <a:cubicBezTo>
                    <a:pt x="6880" y="11868"/>
                    <a:pt x="7759" y="11293"/>
                    <a:pt x="7759" y="10126"/>
                  </a:cubicBezTo>
                  <a:lnTo>
                    <a:pt x="7759" y="7364"/>
                  </a:lnTo>
                  <a:cubicBezTo>
                    <a:pt x="7759" y="6312"/>
                    <a:pt x="8614" y="5457"/>
                    <a:pt x="9666" y="5457"/>
                  </a:cubicBezTo>
                  <a:lnTo>
                    <a:pt x="15123" y="5457"/>
                  </a:lnTo>
                  <a:lnTo>
                    <a:pt x="15123" y="7364"/>
                  </a:lnTo>
                  <a:lnTo>
                    <a:pt x="10126" y="7364"/>
                  </a:lnTo>
                  <a:cubicBezTo>
                    <a:pt x="9863" y="7364"/>
                    <a:pt x="9666" y="7561"/>
                    <a:pt x="9666" y="7824"/>
                  </a:cubicBezTo>
                  <a:lnTo>
                    <a:pt x="9666" y="10652"/>
                  </a:lnTo>
                  <a:cubicBezTo>
                    <a:pt x="9666" y="10717"/>
                    <a:pt x="9666" y="10717"/>
                    <a:pt x="9666" y="10783"/>
                  </a:cubicBezTo>
                  <a:cubicBezTo>
                    <a:pt x="9765" y="10907"/>
                    <a:pt x="9911" y="10966"/>
                    <a:pt x="10051" y="10966"/>
                  </a:cubicBezTo>
                  <a:cubicBezTo>
                    <a:pt x="10282" y="10966"/>
                    <a:pt x="10496" y="10807"/>
                    <a:pt x="10455" y="10520"/>
                  </a:cubicBezTo>
                  <a:lnTo>
                    <a:pt x="10455" y="9074"/>
                  </a:lnTo>
                  <a:cubicBezTo>
                    <a:pt x="10455" y="8548"/>
                    <a:pt x="10915" y="8153"/>
                    <a:pt x="11441" y="8153"/>
                  </a:cubicBezTo>
                  <a:lnTo>
                    <a:pt x="15123" y="8153"/>
                  </a:lnTo>
                  <a:cubicBezTo>
                    <a:pt x="15583" y="8153"/>
                    <a:pt x="16044" y="7759"/>
                    <a:pt x="15978" y="7233"/>
                  </a:cubicBezTo>
                  <a:lnTo>
                    <a:pt x="15978" y="5457"/>
                  </a:lnTo>
                  <a:cubicBezTo>
                    <a:pt x="16039" y="4970"/>
                    <a:pt x="15648" y="4595"/>
                    <a:pt x="15224" y="4595"/>
                  </a:cubicBezTo>
                  <a:cubicBezTo>
                    <a:pt x="15191" y="4595"/>
                    <a:pt x="15157" y="4598"/>
                    <a:pt x="15123" y="4603"/>
                  </a:cubicBezTo>
                  <a:lnTo>
                    <a:pt x="7956" y="4603"/>
                  </a:lnTo>
                  <a:cubicBezTo>
                    <a:pt x="7922" y="4598"/>
                    <a:pt x="7889" y="4596"/>
                    <a:pt x="7856" y="4596"/>
                  </a:cubicBezTo>
                  <a:cubicBezTo>
                    <a:pt x="7373" y="4596"/>
                    <a:pt x="6970" y="5031"/>
                    <a:pt x="6970" y="5523"/>
                  </a:cubicBezTo>
                  <a:lnTo>
                    <a:pt x="6970" y="10389"/>
                  </a:lnTo>
                  <a:cubicBezTo>
                    <a:pt x="6970" y="10454"/>
                    <a:pt x="6970" y="10454"/>
                    <a:pt x="6904" y="10520"/>
                  </a:cubicBezTo>
                  <a:cubicBezTo>
                    <a:pt x="6703" y="10822"/>
                    <a:pt x="6395" y="10961"/>
                    <a:pt x="6088" y="10961"/>
                  </a:cubicBezTo>
                  <a:cubicBezTo>
                    <a:pt x="5595" y="10961"/>
                    <a:pt x="5104" y="10602"/>
                    <a:pt x="5063" y="9994"/>
                  </a:cubicBezTo>
                  <a:lnTo>
                    <a:pt x="5063" y="9205"/>
                  </a:lnTo>
                  <a:cubicBezTo>
                    <a:pt x="5063" y="5655"/>
                    <a:pt x="7890" y="2762"/>
                    <a:pt x="11441" y="2762"/>
                  </a:cubicBezTo>
                  <a:cubicBezTo>
                    <a:pt x="11481" y="2761"/>
                    <a:pt x="11520" y="2760"/>
                    <a:pt x="11560" y="2760"/>
                  </a:cubicBezTo>
                  <a:cubicBezTo>
                    <a:pt x="15056" y="2760"/>
                    <a:pt x="17885" y="5628"/>
                    <a:pt x="17885" y="9139"/>
                  </a:cubicBezTo>
                  <a:lnTo>
                    <a:pt x="17885" y="9994"/>
                  </a:lnTo>
                  <a:cubicBezTo>
                    <a:pt x="17885" y="10257"/>
                    <a:pt x="18082" y="10389"/>
                    <a:pt x="18279" y="10454"/>
                  </a:cubicBezTo>
                  <a:cubicBezTo>
                    <a:pt x="18542" y="10454"/>
                    <a:pt x="18739" y="10257"/>
                    <a:pt x="18739" y="10060"/>
                  </a:cubicBezTo>
                  <a:lnTo>
                    <a:pt x="18739" y="9139"/>
                  </a:lnTo>
                  <a:cubicBezTo>
                    <a:pt x="18739" y="5983"/>
                    <a:pt x="16767" y="3222"/>
                    <a:pt x="13808" y="2236"/>
                  </a:cubicBezTo>
                  <a:lnTo>
                    <a:pt x="14137" y="986"/>
                  </a:lnTo>
                  <a:cubicBezTo>
                    <a:pt x="14202" y="789"/>
                    <a:pt x="14005" y="526"/>
                    <a:pt x="13808" y="460"/>
                  </a:cubicBezTo>
                  <a:cubicBezTo>
                    <a:pt x="13545" y="460"/>
                    <a:pt x="13348" y="592"/>
                    <a:pt x="13348" y="789"/>
                  </a:cubicBezTo>
                  <a:lnTo>
                    <a:pt x="13019" y="2038"/>
                  </a:lnTo>
                  <a:cubicBezTo>
                    <a:pt x="12624" y="1907"/>
                    <a:pt x="12230" y="1907"/>
                    <a:pt x="11901" y="1841"/>
                  </a:cubicBezTo>
                  <a:lnTo>
                    <a:pt x="11901" y="460"/>
                  </a:lnTo>
                  <a:cubicBezTo>
                    <a:pt x="11901" y="263"/>
                    <a:pt x="11704" y="66"/>
                    <a:pt x="115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44"/>
            <p:cNvSpPr/>
            <p:nvPr/>
          </p:nvSpPr>
          <p:spPr>
            <a:xfrm>
              <a:off x="7242150" y="1033575"/>
              <a:ext cx="49325" cy="343725"/>
            </a:xfrm>
            <a:custGeom>
              <a:avLst/>
              <a:gdLst/>
              <a:ahLst/>
              <a:cxnLst/>
              <a:rect l="l" t="t" r="r" b="b"/>
              <a:pathLst>
                <a:path w="1973" h="13749" extrusionOk="0">
                  <a:moveTo>
                    <a:pt x="507" y="1"/>
                  </a:moveTo>
                  <a:cubicBezTo>
                    <a:pt x="424" y="1"/>
                    <a:pt x="339" y="22"/>
                    <a:pt x="263" y="73"/>
                  </a:cubicBezTo>
                  <a:cubicBezTo>
                    <a:pt x="66" y="204"/>
                    <a:pt x="66" y="467"/>
                    <a:pt x="198" y="664"/>
                  </a:cubicBezTo>
                  <a:cubicBezTo>
                    <a:pt x="658" y="1256"/>
                    <a:pt x="921" y="1914"/>
                    <a:pt x="921" y="2637"/>
                  </a:cubicBezTo>
                  <a:cubicBezTo>
                    <a:pt x="921" y="3426"/>
                    <a:pt x="658" y="4215"/>
                    <a:pt x="263" y="4807"/>
                  </a:cubicBezTo>
                  <a:cubicBezTo>
                    <a:pt x="66" y="5004"/>
                    <a:pt x="0" y="5267"/>
                    <a:pt x="0" y="5530"/>
                  </a:cubicBezTo>
                  <a:cubicBezTo>
                    <a:pt x="0" y="5793"/>
                    <a:pt x="66" y="6056"/>
                    <a:pt x="263" y="6253"/>
                  </a:cubicBezTo>
                  <a:cubicBezTo>
                    <a:pt x="658" y="6911"/>
                    <a:pt x="921" y="7634"/>
                    <a:pt x="921" y="8423"/>
                  </a:cubicBezTo>
                  <a:cubicBezTo>
                    <a:pt x="921" y="8949"/>
                    <a:pt x="789" y="9409"/>
                    <a:pt x="658" y="9935"/>
                  </a:cubicBezTo>
                  <a:cubicBezTo>
                    <a:pt x="526" y="10264"/>
                    <a:pt x="461" y="10593"/>
                    <a:pt x="461" y="10921"/>
                  </a:cubicBezTo>
                  <a:lnTo>
                    <a:pt x="461" y="11316"/>
                  </a:lnTo>
                  <a:cubicBezTo>
                    <a:pt x="461" y="11973"/>
                    <a:pt x="395" y="12631"/>
                    <a:pt x="198" y="13223"/>
                  </a:cubicBezTo>
                  <a:cubicBezTo>
                    <a:pt x="132" y="13486"/>
                    <a:pt x="263" y="13683"/>
                    <a:pt x="461" y="13749"/>
                  </a:cubicBezTo>
                  <a:lnTo>
                    <a:pt x="592" y="13749"/>
                  </a:lnTo>
                  <a:cubicBezTo>
                    <a:pt x="789" y="13749"/>
                    <a:pt x="921" y="13683"/>
                    <a:pt x="987" y="13486"/>
                  </a:cubicBezTo>
                  <a:cubicBezTo>
                    <a:pt x="1184" y="12762"/>
                    <a:pt x="1315" y="12039"/>
                    <a:pt x="1315" y="11316"/>
                  </a:cubicBezTo>
                  <a:lnTo>
                    <a:pt x="1315" y="10921"/>
                  </a:lnTo>
                  <a:cubicBezTo>
                    <a:pt x="1315" y="10658"/>
                    <a:pt x="1315" y="10461"/>
                    <a:pt x="1381" y="10198"/>
                  </a:cubicBezTo>
                  <a:cubicBezTo>
                    <a:pt x="1973" y="8752"/>
                    <a:pt x="1841" y="7108"/>
                    <a:pt x="987" y="5793"/>
                  </a:cubicBezTo>
                  <a:lnTo>
                    <a:pt x="855" y="5596"/>
                  </a:lnTo>
                  <a:lnTo>
                    <a:pt x="855" y="5464"/>
                  </a:lnTo>
                  <a:lnTo>
                    <a:pt x="987" y="5267"/>
                  </a:lnTo>
                  <a:lnTo>
                    <a:pt x="921" y="5267"/>
                  </a:lnTo>
                  <a:cubicBezTo>
                    <a:pt x="1447" y="4478"/>
                    <a:pt x="1710" y="3557"/>
                    <a:pt x="1776" y="2637"/>
                  </a:cubicBezTo>
                  <a:cubicBezTo>
                    <a:pt x="1710" y="1716"/>
                    <a:pt x="1381" y="862"/>
                    <a:pt x="855" y="138"/>
                  </a:cubicBezTo>
                  <a:cubicBezTo>
                    <a:pt x="774" y="57"/>
                    <a:pt x="642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44"/>
            <p:cNvSpPr/>
            <p:nvPr/>
          </p:nvSpPr>
          <p:spPr>
            <a:xfrm>
              <a:off x="6723025" y="1188125"/>
              <a:ext cx="175600" cy="250000"/>
            </a:xfrm>
            <a:custGeom>
              <a:avLst/>
              <a:gdLst/>
              <a:ahLst/>
              <a:cxnLst/>
              <a:rect l="l" t="t" r="r" b="b"/>
              <a:pathLst>
                <a:path w="7024" h="10000" extrusionOk="0">
                  <a:moveTo>
                    <a:pt x="525" y="0"/>
                  </a:moveTo>
                  <a:cubicBezTo>
                    <a:pt x="267" y="0"/>
                    <a:pt x="0" y="238"/>
                    <a:pt x="120" y="597"/>
                  </a:cubicBezTo>
                  <a:cubicBezTo>
                    <a:pt x="251" y="1057"/>
                    <a:pt x="448" y="1518"/>
                    <a:pt x="711" y="1912"/>
                  </a:cubicBezTo>
                  <a:cubicBezTo>
                    <a:pt x="777" y="2044"/>
                    <a:pt x="843" y="2241"/>
                    <a:pt x="909" y="2372"/>
                  </a:cubicBezTo>
                  <a:cubicBezTo>
                    <a:pt x="909" y="2635"/>
                    <a:pt x="974" y="2833"/>
                    <a:pt x="909" y="3030"/>
                  </a:cubicBezTo>
                  <a:cubicBezTo>
                    <a:pt x="843" y="3753"/>
                    <a:pt x="1040" y="4476"/>
                    <a:pt x="1369" y="5134"/>
                  </a:cubicBezTo>
                  <a:cubicBezTo>
                    <a:pt x="1895" y="5857"/>
                    <a:pt x="2618" y="6449"/>
                    <a:pt x="3473" y="6778"/>
                  </a:cubicBezTo>
                  <a:cubicBezTo>
                    <a:pt x="3539" y="6778"/>
                    <a:pt x="3539" y="6843"/>
                    <a:pt x="3539" y="6843"/>
                  </a:cubicBezTo>
                  <a:cubicBezTo>
                    <a:pt x="3670" y="7764"/>
                    <a:pt x="4130" y="8619"/>
                    <a:pt x="4854" y="9210"/>
                  </a:cubicBezTo>
                  <a:cubicBezTo>
                    <a:pt x="5314" y="9605"/>
                    <a:pt x="5906" y="9868"/>
                    <a:pt x="6497" y="9999"/>
                  </a:cubicBezTo>
                  <a:lnTo>
                    <a:pt x="6629" y="9999"/>
                  </a:lnTo>
                  <a:cubicBezTo>
                    <a:pt x="6826" y="9999"/>
                    <a:pt x="6958" y="9802"/>
                    <a:pt x="7023" y="9605"/>
                  </a:cubicBezTo>
                  <a:cubicBezTo>
                    <a:pt x="7023" y="9408"/>
                    <a:pt x="6892" y="9145"/>
                    <a:pt x="6695" y="9145"/>
                  </a:cubicBezTo>
                  <a:lnTo>
                    <a:pt x="6629" y="9145"/>
                  </a:lnTo>
                  <a:cubicBezTo>
                    <a:pt x="6169" y="9079"/>
                    <a:pt x="5708" y="8882"/>
                    <a:pt x="5380" y="8553"/>
                  </a:cubicBezTo>
                  <a:cubicBezTo>
                    <a:pt x="4788" y="8093"/>
                    <a:pt x="4459" y="7435"/>
                    <a:pt x="4393" y="6646"/>
                  </a:cubicBezTo>
                  <a:cubicBezTo>
                    <a:pt x="4328" y="6383"/>
                    <a:pt x="4130" y="6120"/>
                    <a:pt x="3802" y="5989"/>
                  </a:cubicBezTo>
                  <a:cubicBezTo>
                    <a:pt x="3144" y="5726"/>
                    <a:pt x="2487" y="5331"/>
                    <a:pt x="2092" y="4674"/>
                  </a:cubicBezTo>
                  <a:cubicBezTo>
                    <a:pt x="1829" y="4213"/>
                    <a:pt x="1698" y="3622"/>
                    <a:pt x="1763" y="3030"/>
                  </a:cubicBezTo>
                  <a:cubicBezTo>
                    <a:pt x="1829" y="2767"/>
                    <a:pt x="1763" y="2504"/>
                    <a:pt x="1698" y="2241"/>
                  </a:cubicBezTo>
                  <a:cubicBezTo>
                    <a:pt x="1698" y="1978"/>
                    <a:pt x="1566" y="1715"/>
                    <a:pt x="1435" y="1452"/>
                  </a:cubicBezTo>
                  <a:cubicBezTo>
                    <a:pt x="1237" y="1123"/>
                    <a:pt x="1040" y="729"/>
                    <a:pt x="909" y="334"/>
                  </a:cubicBezTo>
                  <a:cubicBezTo>
                    <a:pt x="857" y="101"/>
                    <a:pt x="693" y="0"/>
                    <a:pt x="52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44"/>
            <p:cNvSpPr/>
            <p:nvPr/>
          </p:nvSpPr>
          <p:spPr>
            <a:xfrm>
              <a:off x="7293100" y="1106000"/>
              <a:ext cx="39475" cy="179250"/>
            </a:xfrm>
            <a:custGeom>
              <a:avLst/>
              <a:gdLst/>
              <a:ahLst/>
              <a:cxnLst/>
              <a:rect l="l" t="t" r="r" b="b"/>
              <a:pathLst>
                <a:path w="1579" h="7170" extrusionOk="0">
                  <a:moveTo>
                    <a:pt x="1090" y="1"/>
                  </a:moveTo>
                  <a:cubicBezTo>
                    <a:pt x="922" y="1"/>
                    <a:pt x="748" y="85"/>
                    <a:pt x="658" y="266"/>
                  </a:cubicBezTo>
                  <a:cubicBezTo>
                    <a:pt x="658" y="989"/>
                    <a:pt x="461" y="1647"/>
                    <a:pt x="132" y="2238"/>
                  </a:cubicBezTo>
                  <a:cubicBezTo>
                    <a:pt x="1" y="2501"/>
                    <a:pt x="1" y="2830"/>
                    <a:pt x="132" y="3093"/>
                  </a:cubicBezTo>
                  <a:cubicBezTo>
                    <a:pt x="527" y="3882"/>
                    <a:pt x="724" y="4671"/>
                    <a:pt x="724" y="5526"/>
                  </a:cubicBezTo>
                  <a:cubicBezTo>
                    <a:pt x="724" y="5920"/>
                    <a:pt x="658" y="6315"/>
                    <a:pt x="592" y="6644"/>
                  </a:cubicBezTo>
                  <a:cubicBezTo>
                    <a:pt x="592" y="6907"/>
                    <a:pt x="724" y="7104"/>
                    <a:pt x="987" y="7170"/>
                  </a:cubicBezTo>
                  <a:lnTo>
                    <a:pt x="1053" y="7170"/>
                  </a:lnTo>
                  <a:cubicBezTo>
                    <a:pt x="1250" y="7170"/>
                    <a:pt x="1381" y="6972"/>
                    <a:pt x="1447" y="6775"/>
                  </a:cubicBezTo>
                  <a:cubicBezTo>
                    <a:pt x="1513" y="6381"/>
                    <a:pt x="1579" y="5986"/>
                    <a:pt x="1579" y="5526"/>
                  </a:cubicBezTo>
                  <a:cubicBezTo>
                    <a:pt x="1579" y="4540"/>
                    <a:pt x="1316" y="3553"/>
                    <a:pt x="921" y="2633"/>
                  </a:cubicBezTo>
                  <a:lnTo>
                    <a:pt x="855" y="2633"/>
                  </a:lnTo>
                  <a:cubicBezTo>
                    <a:pt x="1250" y="1910"/>
                    <a:pt x="1447" y="1186"/>
                    <a:pt x="1513" y="332"/>
                  </a:cubicBezTo>
                  <a:cubicBezTo>
                    <a:pt x="1477" y="118"/>
                    <a:pt x="1287" y="1"/>
                    <a:pt x="109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44"/>
            <p:cNvSpPr/>
            <p:nvPr/>
          </p:nvSpPr>
          <p:spPr>
            <a:xfrm>
              <a:off x="6698800" y="1269400"/>
              <a:ext cx="106125" cy="152275"/>
            </a:xfrm>
            <a:custGeom>
              <a:avLst/>
              <a:gdLst/>
              <a:ahLst/>
              <a:cxnLst/>
              <a:rect l="l" t="t" r="r" b="b"/>
              <a:pathLst>
                <a:path w="4245" h="6091" extrusionOk="0">
                  <a:moveTo>
                    <a:pt x="496" y="0"/>
                  </a:moveTo>
                  <a:cubicBezTo>
                    <a:pt x="250" y="0"/>
                    <a:pt x="1" y="133"/>
                    <a:pt x="102" y="371"/>
                  </a:cubicBezTo>
                  <a:cubicBezTo>
                    <a:pt x="102" y="1225"/>
                    <a:pt x="365" y="2080"/>
                    <a:pt x="760" y="2803"/>
                  </a:cubicBezTo>
                  <a:cubicBezTo>
                    <a:pt x="1286" y="3658"/>
                    <a:pt x="2075" y="4381"/>
                    <a:pt x="2995" y="4842"/>
                  </a:cubicBezTo>
                  <a:cubicBezTo>
                    <a:pt x="3061" y="5170"/>
                    <a:pt x="3258" y="5565"/>
                    <a:pt x="3390" y="5894"/>
                  </a:cubicBezTo>
                  <a:cubicBezTo>
                    <a:pt x="3456" y="6025"/>
                    <a:pt x="3653" y="6091"/>
                    <a:pt x="3784" y="6091"/>
                  </a:cubicBezTo>
                  <a:cubicBezTo>
                    <a:pt x="3850" y="6091"/>
                    <a:pt x="3916" y="6091"/>
                    <a:pt x="3982" y="6025"/>
                  </a:cubicBezTo>
                  <a:cubicBezTo>
                    <a:pt x="4179" y="5959"/>
                    <a:pt x="4245" y="5696"/>
                    <a:pt x="4179" y="5499"/>
                  </a:cubicBezTo>
                  <a:cubicBezTo>
                    <a:pt x="3982" y="5105"/>
                    <a:pt x="3850" y="4776"/>
                    <a:pt x="3719" y="4447"/>
                  </a:cubicBezTo>
                  <a:cubicBezTo>
                    <a:pt x="3653" y="4316"/>
                    <a:pt x="3587" y="4184"/>
                    <a:pt x="3521" y="4184"/>
                  </a:cubicBezTo>
                  <a:cubicBezTo>
                    <a:pt x="2667" y="3790"/>
                    <a:pt x="1943" y="3132"/>
                    <a:pt x="1483" y="2343"/>
                  </a:cubicBezTo>
                  <a:cubicBezTo>
                    <a:pt x="1154" y="1751"/>
                    <a:pt x="957" y="1028"/>
                    <a:pt x="891" y="371"/>
                  </a:cubicBezTo>
                  <a:cubicBezTo>
                    <a:pt x="955" y="116"/>
                    <a:pt x="727" y="0"/>
                    <a:pt x="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4" name="Google Shape;1024;p44"/>
          <p:cNvGrpSpPr/>
          <p:nvPr/>
        </p:nvGrpSpPr>
        <p:grpSpPr>
          <a:xfrm>
            <a:off x="1475540" y="1842738"/>
            <a:ext cx="553411" cy="551767"/>
            <a:chOff x="238125" y="1898350"/>
            <a:chExt cx="732025" cy="729850"/>
          </a:xfrm>
        </p:grpSpPr>
        <p:sp>
          <p:nvSpPr>
            <p:cNvPr id="1025" name="Google Shape;1025;p44"/>
            <p:cNvSpPr/>
            <p:nvPr/>
          </p:nvSpPr>
          <p:spPr>
            <a:xfrm>
              <a:off x="238125" y="1898350"/>
              <a:ext cx="732025" cy="729850"/>
            </a:xfrm>
            <a:custGeom>
              <a:avLst/>
              <a:gdLst/>
              <a:ahLst/>
              <a:cxnLst/>
              <a:rect l="l" t="t" r="r" b="b"/>
              <a:pathLst>
                <a:path w="29281" h="29194" extrusionOk="0">
                  <a:moveTo>
                    <a:pt x="28733" y="0"/>
                  </a:moveTo>
                  <a:cubicBezTo>
                    <a:pt x="21106" y="0"/>
                    <a:pt x="13808" y="3025"/>
                    <a:pt x="8416" y="8416"/>
                  </a:cubicBezTo>
                  <a:cubicBezTo>
                    <a:pt x="3025" y="13808"/>
                    <a:pt x="0" y="21106"/>
                    <a:pt x="0" y="28733"/>
                  </a:cubicBezTo>
                  <a:cubicBezTo>
                    <a:pt x="0" y="28996"/>
                    <a:pt x="197" y="29193"/>
                    <a:pt x="460" y="29193"/>
                  </a:cubicBezTo>
                  <a:cubicBezTo>
                    <a:pt x="658" y="29193"/>
                    <a:pt x="855" y="28996"/>
                    <a:pt x="855" y="28733"/>
                  </a:cubicBezTo>
                  <a:cubicBezTo>
                    <a:pt x="855" y="21369"/>
                    <a:pt x="3748" y="14268"/>
                    <a:pt x="9008" y="9008"/>
                  </a:cubicBezTo>
                  <a:cubicBezTo>
                    <a:pt x="11572" y="6444"/>
                    <a:pt x="14597" y="4406"/>
                    <a:pt x="17884" y="3025"/>
                  </a:cubicBezTo>
                  <a:lnTo>
                    <a:pt x="18213" y="2893"/>
                  </a:lnTo>
                  <a:lnTo>
                    <a:pt x="20514" y="3814"/>
                  </a:lnTo>
                  <a:cubicBezTo>
                    <a:pt x="20896" y="3987"/>
                    <a:pt x="21314" y="4069"/>
                    <a:pt x="21731" y="4069"/>
                  </a:cubicBezTo>
                  <a:cubicBezTo>
                    <a:pt x="22103" y="4069"/>
                    <a:pt x="22474" y="4004"/>
                    <a:pt x="22815" y="3880"/>
                  </a:cubicBezTo>
                  <a:lnTo>
                    <a:pt x="24459" y="3288"/>
                  </a:lnTo>
                  <a:cubicBezTo>
                    <a:pt x="24676" y="3179"/>
                    <a:pt x="24933" y="3130"/>
                    <a:pt x="25197" y="3130"/>
                  </a:cubicBezTo>
                  <a:cubicBezTo>
                    <a:pt x="25413" y="3130"/>
                    <a:pt x="25633" y="3163"/>
                    <a:pt x="25840" y="3222"/>
                  </a:cubicBezTo>
                  <a:lnTo>
                    <a:pt x="28667" y="3880"/>
                  </a:lnTo>
                  <a:cubicBezTo>
                    <a:pt x="28705" y="3899"/>
                    <a:pt x="28742" y="3907"/>
                    <a:pt x="28777" y="3907"/>
                  </a:cubicBezTo>
                  <a:cubicBezTo>
                    <a:pt x="29106" y="3907"/>
                    <a:pt x="29280" y="3150"/>
                    <a:pt x="28864" y="3091"/>
                  </a:cubicBezTo>
                  <a:lnTo>
                    <a:pt x="26037" y="2367"/>
                  </a:lnTo>
                  <a:cubicBezTo>
                    <a:pt x="25765" y="2313"/>
                    <a:pt x="25492" y="2281"/>
                    <a:pt x="25225" y="2281"/>
                  </a:cubicBezTo>
                  <a:cubicBezTo>
                    <a:pt x="24846" y="2281"/>
                    <a:pt x="24477" y="2345"/>
                    <a:pt x="24130" y="2499"/>
                  </a:cubicBezTo>
                  <a:lnTo>
                    <a:pt x="22487" y="3091"/>
                  </a:lnTo>
                  <a:cubicBezTo>
                    <a:pt x="22242" y="3182"/>
                    <a:pt x="21984" y="3231"/>
                    <a:pt x="21725" y="3231"/>
                  </a:cubicBezTo>
                  <a:cubicBezTo>
                    <a:pt x="21425" y="3231"/>
                    <a:pt x="21125" y="3166"/>
                    <a:pt x="20843" y="3025"/>
                  </a:cubicBezTo>
                  <a:lnTo>
                    <a:pt x="19396" y="2433"/>
                  </a:lnTo>
                  <a:cubicBezTo>
                    <a:pt x="22421" y="1381"/>
                    <a:pt x="25577" y="855"/>
                    <a:pt x="28733" y="855"/>
                  </a:cubicBezTo>
                  <a:cubicBezTo>
                    <a:pt x="28930" y="855"/>
                    <a:pt x="29127" y="658"/>
                    <a:pt x="29127" y="395"/>
                  </a:cubicBezTo>
                  <a:cubicBezTo>
                    <a:pt x="29127" y="198"/>
                    <a:pt x="28930" y="0"/>
                    <a:pt x="287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4"/>
            <p:cNvSpPr/>
            <p:nvPr/>
          </p:nvSpPr>
          <p:spPr>
            <a:xfrm>
              <a:off x="430425" y="2103825"/>
              <a:ext cx="537550" cy="522725"/>
            </a:xfrm>
            <a:custGeom>
              <a:avLst/>
              <a:gdLst/>
              <a:ahLst/>
              <a:cxnLst/>
              <a:rect l="l" t="t" r="r" b="b"/>
              <a:pathLst>
                <a:path w="21502" h="20909" extrusionOk="0">
                  <a:moveTo>
                    <a:pt x="21041" y="0"/>
                  </a:moveTo>
                  <a:cubicBezTo>
                    <a:pt x="18608" y="0"/>
                    <a:pt x="16241" y="395"/>
                    <a:pt x="13940" y="1249"/>
                  </a:cubicBezTo>
                  <a:lnTo>
                    <a:pt x="12165" y="329"/>
                  </a:lnTo>
                  <a:cubicBezTo>
                    <a:pt x="11869" y="164"/>
                    <a:pt x="11523" y="82"/>
                    <a:pt x="11178" y="82"/>
                  </a:cubicBezTo>
                  <a:cubicBezTo>
                    <a:pt x="10833" y="82"/>
                    <a:pt x="10488" y="164"/>
                    <a:pt x="10192" y="329"/>
                  </a:cubicBezTo>
                  <a:lnTo>
                    <a:pt x="9863" y="460"/>
                  </a:lnTo>
                  <a:cubicBezTo>
                    <a:pt x="9349" y="632"/>
                    <a:pt x="9579" y="1299"/>
                    <a:pt x="9994" y="1299"/>
                  </a:cubicBezTo>
                  <a:cubicBezTo>
                    <a:pt x="10056" y="1299"/>
                    <a:pt x="10123" y="1284"/>
                    <a:pt x="10192" y="1249"/>
                  </a:cubicBezTo>
                  <a:lnTo>
                    <a:pt x="10521" y="1052"/>
                  </a:lnTo>
                  <a:cubicBezTo>
                    <a:pt x="10718" y="953"/>
                    <a:pt x="10932" y="904"/>
                    <a:pt x="11145" y="904"/>
                  </a:cubicBezTo>
                  <a:cubicBezTo>
                    <a:pt x="11359" y="904"/>
                    <a:pt x="11573" y="953"/>
                    <a:pt x="11770" y="1052"/>
                  </a:cubicBezTo>
                  <a:lnTo>
                    <a:pt x="12888" y="1644"/>
                  </a:lnTo>
                  <a:cubicBezTo>
                    <a:pt x="8022" y="3748"/>
                    <a:pt x="4209" y="7627"/>
                    <a:pt x="2171" y="12558"/>
                  </a:cubicBezTo>
                  <a:lnTo>
                    <a:pt x="1973" y="13019"/>
                  </a:lnTo>
                  <a:lnTo>
                    <a:pt x="1119" y="11046"/>
                  </a:lnTo>
                  <a:cubicBezTo>
                    <a:pt x="856" y="10520"/>
                    <a:pt x="1053" y="9797"/>
                    <a:pt x="1579" y="9402"/>
                  </a:cubicBezTo>
                  <a:lnTo>
                    <a:pt x="2894" y="8416"/>
                  </a:lnTo>
                  <a:cubicBezTo>
                    <a:pt x="3486" y="7956"/>
                    <a:pt x="3814" y="7298"/>
                    <a:pt x="3880" y="6509"/>
                  </a:cubicBezTo>
                  <a:lnTo>
                    <a:pt x="4143" y="3419"/>
                  </a:lnTo>
                  <a:cubicBezTo>
                    <a:pt x="4209" y="3090"/>
                    <a:pt x="4406" y="2696"/>
                    <a:pt x="4669" y="2499"/>
                  </a:cubicBezTo>
                  <a:cubicBezTo>
                    <a:pt x="4941" y="2281"/>
                    <a:pt x="5259" y="2153"/>
                    <a:pt x="5584" y="2153"/>
                  </a:cubicBezTo>
                  <a:cubicBezTo>
                    <a:pt x="5651" y="2153"/>
                    <a:pt x="5719" y="2159"/>
                    <a:pt x="5787" y="2170"/>
                  </a:cubicBezTo>
                  <a:lnTo>
                    <a:pt x="6773" y="2367"/>
                  </a:lnTo>
                  <a:cubicBezTo>
                    <a:pt x="6897" y="2383"/>
                    <a:pt x="7021" y="2391"/>
                    <a:pt x="7145" y="2391"/>
                  </a:cubicBezTo>
                  <a:cubicBezTo>
                    <a:pt x="7544" y="2391"/>
                    <a:pt x="7934" y="2305"/>
                    <a:pt x="8285" y="2104"/>
                  </a:cubicBezTo>
                  <a:lnTo>
                    <a:pt x="8548" y="1973"/>
                  </a:lnTo>
                  <a:cubicBezTo>
                    <a:pt x="8950" y="1743"/>
                    <a:pt x="8751" y="1213"/>
                    <a:pt x="8344" y="1213"/>
                  </a:cubicBezTo>
                  <a:cubicBezTo>
                    <a:pt x="8284" y="1213"/>
                    <a:pt x="8221" y="1224"/>
                    <a:pt x="8154" y="1249"/>
                  </a:cubicBezTo>
                  <a:lnTo>
                    <a:pt x="7957" y="1315"/>
                  </a:lnTo>
                  <a:cubicBezTo>
                    <a:pt x="7710" y="1463"/>
                    <a:pt x="7426" y="1537"/>
                    <a:pt x="7161" y="1537"/>
                  </a:cubicBezTo>
                  <a:cubicBezTo>
                    <a:pt x="7073" y="1537"/>
                    <a:pt x="6987" y="1529"/>
                    <a:pt x="6905" y="1512"/>
                  </a:cubicBezTo>
                  <a:lnTo>
                    <a:pt x="5918" y="1381"/>
                  </a:lnTo>
                  <a:cubicBezTo>
                    <a:pt x="5798" y="1363"/>
                    <a:pt x="5680" y="1354"/>
                    <a:pt x="5563" y="1354"/>
                  </a:cubicBezTo>
                  <a:cubicBezTo>
                    <a:pt x="4396" y="1354"/>
                    <a:pt x="3408" y="2218"/>
                    <a:pt x="3288" y="3353"/>
                  </a:cubicBezTo>
                  <a:lnTo>
                    <a:pt x="3025" y="6444"/>
                  </a:lnTo>
                  <a:cubicBezTo>
                    <a:pt x="3025" y="6970"/>
                    <a:pt x="2762" y="7430"/>
                    <a:pt x="2368" y="7759"/>
                  </a:cubicBezTo>
                  <a:lnTo>
                    <a:pt x="1053" y="8745"/>
                  </a:lnTo>
                  <a:cubicBezTo>
                    <a:pt x="264" y="9337"/>
                    <a:pt x="1" y="10454"/>
                    <a:pt x="395" y="11375"/>
                  </a:cubicBezTo>
                  <a:lnTo>
                    <a:pt x="1579" y="14202"/>
                  </a:lnTo>
                  <a:cubicBezTo>
                    <a:pt x="856" y="16240"/>
                    <a:pt x="527" y="18344"/>
                    <a:pt x="593" y="20514"/>
                  </a:cubicBezTo>
                  <a:cubicBezTo>
                    <a:pt x="593" y="20711"/>
                    <a:pt x="724" y="20909"/>
                    <a:pt x="987" y="20909"/>
                  </a:cubicBezTo>
                  <a:cubicBezTo>
                    <a:pt x="1250" y="20909"/>
                    <a:pt x="1382" y="20711"/>
                    <a:pt x="1382" y="20514"/>
                  </a:cubicBezTo>
                  <a:cubicBezTo>
                    <a:pt x="1382" y="9640"/>
                    <a:pt x="10127" y="854"/>
                    <a:pt x="20985" y="854"/>
                  </a:cubicBezTo>
                  <a:cubicBezTo>
                    <a:pt x="21026" y="854"/>
                    <a:pt x="21066" y="855"/>
                    <a:pt x="21107" y="855"/>
                  </a:cubicBezTo>
                  <a:cubicBezTo>
                    <a:pt x="21501" y="723"/>
                    <a:pt x="21501" y="132"/>
                    <a:pt x="2110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44"/>
            <p:cNvSpPr/>
            <p:nvPr/>
          </p:nvSpPr>
          <p:spPr>
            <a:xfrm>
              <a:off x="287425" y="2513900"/>
              <a:ext cx="114925" cy="79775"/>
            </a:xfrm>
            <a:custGeom>
              <a:avLst/>
              <a:gdLst/>
              <a:ahLst/>
              <a:cxnLst/>
              <a:rect l="l" t="t" r="r" b="b"/>
              <a:pathLst>
                <a:path w="4597" h="3191" extrusionOk="0">
                  <a:moveTo>
                    <a:pt x="2519" y="902"/>
                  </a:moveTo>
                  <a:cubicBezTo>
                    <a:pt x="2701" y="902"/>
                    <a:pt x="2864" y="1010"/>
                    <a:pt x="2959" y="1152"/>
                  </a:cubicBezTo>
                  <a:cubicBezTo>
                    <a:pt x="3091" y="1415"/>
                    <a:pt x="3025" y="1678"/>
                    <a:pt x="2828" y="1810"/>
                  </a:cubicBezTo>
                  <a:lnTo>
                    <a:pt x="1973" y="2270"/>
                  </a:lnTo>
                  <a:cubicBezTo>
                    <a:pt x="1907" y="2314"/>
                    <a:pt x="1827" y="2336"/>
                    <a:pt x="1744" y="2336"/>
                  </a:cubicBezTo>
                  <a:cubicBezTo>
                    <a:pt x="1579" y="2336"/>
                    <a:pt x="1403" y="2248"/>
                    <a:pt x="1316" y="2073"/>
                  </a:cubicBezTo>
                  <a:cubicBezTo>
                    <a:pt x="1250" y="2007"/>
                    <a:pt x="1250" y="1876"/>
                    <a:pt x="1250" y="1744"/>
                  </a:cubicBezTo>
                  <a:cubicBezTo>
                    <a:pt x="1316" y="1613"/>
                    <a:pt x="1381" y="1481"/>
                    <a:pt x="1513" y="1415"/>
                  </a:cubicBezTo>
                  <a:lnTo>
                    <a:pt x="2302" y="955"/>
                  </a:lnTo>
                  <a:cubicBezTo>
                    <a:pt x="2375" y="918"/>
                    <a:pt x="2449" y="902"/>
                    <a:pt x="2519" y="902"/>
                  </a:cubicBezTo>
                  <a:close/>
                  <a:moveTo>
                    <a:pt x="2655" y="0"/>
                  </a:moveTo>
                  <a:cubicBezTo>
                    <a:pt x="2419" y="0"/>
                    <a:pt x="2166" y="70"/>
                    <a:pt x="1907" y="232"/>
                  </a:cubicBezTo>
                  <a:lnTo>
                    <a:pt x="1053" y="692"/>
                  </a:lnTo>
                  <a:cubicBezTo>
                    <a:pt x="1" y="1284"/>
                    <a:pt x="198" y="2862"/>
                    <a:pt x="1381" y="3191"/>
                  </a:cubicBezTo>
                  <a:lnTo>
                    <a:pt x="1776" y="3191"/>
                  </a:lnTo>
                  <a:cubicBezTo>
                    <a:pt x="1973" y="3191"/>
                    <a:pt x="2236" y="3125"/>
                    <a:pt x="2433" y="2993"/>
                  </a:cubicBezTo>
                  <a:lnTo>
                    <a:pt x="3222" y="2533"/>
                  </a:lnTo>
                  <a:cubicBezTo>
                    <a:pt x="4597" y="1818"/>
                    <a:pt x="3857" y="0"/>
                    <a:pt x="26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44"/>
            <p:cNvSpPr/>
            <p:nvPr/>
          </p:nvSpPr>
          <p:spPr>
            <a:xfrm>
              <a:off x="340025" y="2389175"/>
              <a:ext cx="78925" cy="87800"/>
            </a:xfrm>
            <a:custGeom>
              <a:avLst/>
              <a:gdLst/>
              <a:ahLst/>
              <a:cxnLst/>
              <a:rect l="l" t="t" r="r" b="b"/>
              <a:pathLst>
                <a:path w="3157" h="3512" extrusionOk="0">
                  <a:moveTo>
                    <a:pt x="1401" y="828"/>
                  </a:moveTo>
                  <a:cubicBezTo>
                    <a:pt x="1584" y="828"/>
                    <a:pt x="1747" y="936"/>
                    <a:pt x="1842" y="1079"/>
                  </a:cubicBezTo>
                  <a:lnTo>
                    <a:pt x="2236" y="1933"/>
                  </a:lnTo>
                  <a:cubicBezTo>
                    <a:pt x="2302" y="2065"/>
                    <a:pt x="2302" y="2196"/>
                    <a:pt x="2236" y="2262"/>
                  </a:cubicBezTo>
                  <a:lnTo>
                    <a:pt x="2236" y="2328"/>
                  </a:lnTo>
                  <a:cubicBezTo>
                    <a:pt x="2170" y="2459"/>
                    <a:pt x="2105" y="2525"/>
                    <a:pt x="1973" y="2591"/>
                  </a:cubicBezTo>
                  <a:cubicBezTo>
                    <a:pt x="1907" y="2624"/>
                    <a:pt x="1842" y="2640"/>
                    <a:pt x="1784" y="2640"/>
                  </a:cubicBezTo>
                  <a:cubicBezTo>
                    <a:pt x="1726" y="2640"/>
                    <a:pt x="1677" y="2624"/>
                    <a:pt x="1644" y="2591"/>
                  </a:cubicBezTo>
                  <a:cubicBezTo>
                    <a:pt x="1513" y="2525"/>
                    <a:pt x="1381" y="2459"/>
                    <a:pt x="1316" y="2328"/>
                  </a:cubicBezTo>
                  <a:lnTo>
                    <a:pt x="921" y="1539"/>
                  </a:lnTo>
                  <a:cubicBezTo>
                    <a:pt x="921" y="1407"/>
                    <a:pt x="921" y="1276"/>
                    <a:pt x="921" y="1144"/>
                  </a:cubicBezTo>
                  <a:cubicBezTo>
                    <a:pt x="987" y="1013"/>
                    <a:pt x="1053" y="947"/>
                    <a:pt x="1184" y="881"/>
                  </a:cubicBezTo>
                  <a:cubicBezTo>
                    <a:pt x="1257" y="845"/>
                    <a:pt x="1331" y="828"/>
                    <a:pt x="1401" y="828"/>
                  </a:cubicBezTo>
                  <a:close/>
                  <a:moveTo>
                    <a:pt x="1332" y="1"/>
                  </a:moveTo>
                  <a:cubicBezTo>
                    <a:pt x="1151" y="1"/>
                    <a:pt x="970" y="50"/>
                    <a:pt x="790" y="158"/>
                  </a:cubicBezTo>
                  <a:cubicBezTo>
                    <a:pt x="461" y="290"/>
                    <a:pt x="198" y="553"/>
                    <a:pt x="132" y="881"/>
                  </a:cubicBezTo>
                  <a:cubicBezTo>
                    <a:pt x="1" y="1210"/>
                    <a:pt x="1" y="1605"/>
                    <a:pt x="198" y="1933"/>
                  </a:cubicBezTo>
                  <a:lnTo>
                    <a:pt x="592" y="2722"/>
                  </a:lnTo>
                  <a:cubicBezTo>
                    <a:pt x="724" y="3051"/>
                    <a:pt x="987" y="3314"/>
                    <a:pt x="1316" y="3446"/>
                  </a:cubicBezTo>
                  <a:cubicBezTo>
                    <a:pt x="1513" y="3446"/>
                    <a:pt x="1644" y="3511"/>
                    <a:pt x="1776" y="3511"/>
                  </a:cubicBezTo>
                  <a:cubicBezTo>
                    <a:pt x="1973" y="3511"/>
                    <a:pt x="2170" y="3446"/>
                    <a:pt x="2368" y="3380"/>
                  </a:cubicBezTo>
                  <a:cubicBezTo>
                    <a:pt x="2696" y="3183"/>
                    <a:pt x="2959" y="2920"/>
                    <a:pt x="3025" y="2591"/>
                  </a:cubicBezTo>
                  <a:cubicBezTo>
                    <a:pt x="3157" y="2262"/>
                    <a:pt x="3157" y="1868"/>
                    <a:pt x="2959" y="1539"/>
                  </a:cubicBezTo>
                  <a:lnTo>
                    <a:pt x="2565" y="750"/>
                  </a:lnTo>
                  <a:cubicBezTo>
                    <a:pt x="2433" y="421"/>
                    <a:pt x="2170" y="158"/>
                    <a:pt x="1776" y="92"/>
                  </a:cubicBezTo>
                  <a:cubicBezTo>
                    <a:pt x="1628" y="33"/>
                    <a:pt x="1480" y="1"/>
                    <a:pt x="13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4"/>
            <p:cNvSpPr/>
            <p:nvPr/>
          </p:nvSpPr>
          <p:spPr>
            <a:xfrm>
              <a:off x="379475" y="2219400"/>
              <a:ext cx="97000" cy="81700"/>
            </a:xfrm>
            <a:custGeom>
              <a:avLst/>
              <a:gdLst/>
              <a:ahLst/>
              <a:cxnLst/>
              <a:rect l="l" t="t" r="r" b="b"/>
              <a:pathLst>
                <a:path w="3880" h="3268" extrusionOk="0">
                  <a:moveTo>
                    <a:pt x="2546" y="819"/>
                  </a:moveTo>
                  <a:cubicBezTo>
                    <a:pt x="2803" y="819"/>
                    <a:pt x="3070" y="1043"/>
                    <a:pt x="3025" y="1360"/>
                  </a:cubicBezTo>
                  <a:cubicBezTo>
                    <a:pt x="3025" y="1492"/>
                    <a:pt x="2959" y="1623"/>
                    <a:pt x="2894" y="1689"/>
                  </a:cubicBezTo>
                  <a:lnTo>
                    <a:pt x="2170" y="2281"/>
                  </a:lnTo>
                  <a:cubicBezTo>
                    <a:pt x="2079" y="2372"/>
                    <a:pt x="1959" y="2421"/>
                    <a:pt x="1844" y="2421"/>
                  </a:cubicBezTo>
                  <a:cubicBezTo>
                    <a:pt x="1710" y="2421"/>
                    <a:pt x="1583" y="2356"/>
                    <a:pt x="1513" y="2215"/>
                  </a:cubicBezTo>
                  <a:lnTo>
                    <a:pt x="1447" y="2215"/>
                  </a:lnTo>
                  <a:cubicBezTo>
                    <a:pt x="1316" y="2018"/>
                    <a:pt x="1316" y="1755"/>
                    <a:pt x="1513" y="1558"/>
                  </a:cubicBezTo>
                  <a:lnTo>
                    <a:pt x="2236" y="966"/>
                  </a:lnTo>
                  <a:cubicBezTo>
                    <a:pt x="2317" y="864"/>
                    <a:pt x="2430" y="819"/>
                    <a:pt x="2546" y="819"/>
                  </a:cubicBezTo>
                  <a:close/>
                  <a:moveTo>
                    <a:pt x="2495" y="1"/>
                  </a:moveTo>
                  <a:cubicBezTo>
                    <a:pt x="2184" y="1"/>
                    <a:pt x="1881" y="101"/>
                    <a:pt x="1644" y="308"/>
                  </a:cubicBezTo>
                  <a:lnTo>
                    <a:pt x="921" y="900"/>
                  </a:lnTo>
                  <a:cubicBezTo>
                    <a:pt x="1" y="1755"/>
                    <a:pt x="592" y="3267"/>
                    <a:pt x="1842" y="3267"/>
                  </a:cubicBezTo>
                  <a:cubicBezTo>
                    <a:pt x="2170" y="3267"/>
                    <a:pt x="2499" y="3136"/>
                    <a:pt x="2696" y="2938"/>
                  </a:cubicBezTo>
                  <a:lnTo>
                    <a:pt x="3420" y="2347"/>
                  </a:lnTo>
                  <a:cubicBezTo>
                    <a:pt x="3683" y="2084"/>
                    <a:pt x="3814" y="1755"/>
                    <a:pt x="3880" y="1426"/>
                  </a:cubicBezTo>
                  <a:cubicBezTo>
                    <a:pt x="3880" y="1032"/>
                    <a:pt x="3748" y="703"/>
                    <a:pt x="3551" y="440"/>
                  </a:cubicBezTo>
                  <a:cubicBezTo>
                    <a:pt x="3262" y="151"/>
                    <a:pt x="2873" y="1"/>
                    <a:pt x="24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4"/>
            <p:cNvSpPr/>
            <p:nvPr/>
          </p:nvSpPr>
          <p:spPr>
            <a:xfrm>
              <a:off x="581650" y="2031075"/>
              <a:ext cx="98650" cy="76050"/>
            </a:xfrm>
            <a:custGeom>
              <a:avLst/>
              <a:gdLst/>
              <a:ahLst/>
              <a:cxnLst/>
              <a:rect l="l" t="t" r="r" b="b"/>
              <a:pathLst>
                <a:path w="3946" h="3042" extrusionOk="0">
                  <a:moveTo>
                    <a:pt x="2425" y="888"/>
                  </a:moveTo>
                  <a:cubicBezTo>
                    <a:pt x="2483" y="888"/>
                    <a:pt x="2532" y="905"/>
                    <a:pt x="2565" y="938"/>
                  </a:cubicBezTo>
                  <a:cubicBezTo>
                    <a:pt x="2828" y="1003"/>
                    <a:pt x="2960" y="1266"/>
                    <a:pt x="2828" y="1529"/>
                  </a:cubicBezTo>
                  <a:cubicBezTo>
                    <a:pt x="2828" y="1661"/>
                    <a:pt x="2697" y="1727"/>
                    <a:pt x="2565" y="1792"/>
                  </a:cubicBezTo>
                  <a:lnTo>
                    <a:pt x="1776" y="2187"/>
                  </a:lnTo>
                  <a:cubicBezTo>
                    <a:pt x="1710" y="2220"/>
                    <a:pt x="1645" y="2236"/>
                    <a:pt x="1579" y="2236"/>
                  </a:cubicBezTo>
                  <a:cubicBezTo>
                    <a:pt x="1513" y="2236"/>
                    <a:pt x="1447" y="2220"/>
                    <a:pt x="1382" y="2187"/>
                  </a:cubicBezTo>
                  <a:cubicBezTo>
                    <a:pt x="1250" y="2121"/>
                    <a:pt x="1184" y="2055"/>
                    <a:pt x="1119" y="1924"/>
                  </a:cubicBezTo>
                  <a:cubicBezTo>
                    <a:pt x="1053" y="1792"/>
                    <a:pt x="1053" y="1661"/>
                    <a:pt x="1119" y="1529"/>
                  </a:cubicBezTo>
                  <a:cubicBezTo>
                    <a:pt x="1184" y="1398"/>
                    <a:pt x="1250" y="1332"/>
                    <a:pt x="1382" y="1266"/>
                  </a:cubicBezTo>
                  <a:lnTo>
                    <a:pt x="2236" y="938"/>
                  </a:lnTo>
                  <a:cubicBezTo>
                    <a:pt x="2302" y="905"/>
                    <a:pt x="2368" y="888"/>
                    <a:pt x="2425" y="888"/>
                  </a:cubicBezTo>
                  <a:close/>
                  <a:moveTo>
                    <a:pt x="2376" y="1"/>
                  </a:moveTo>
                  <a:cubicBezTo>
                    <a:pt x="2203" y="1"/>
                    <a:pt x="2039" y="50"/>
                    <a:pt x="1908" y="149"/>
                  </a:cubicBezTo>
                  <a:lnTo>
                    <a:pt x="1053" y="477"/>
                  </a:lnTo>
                  <a:cubicBezTo>
                    <a:pt x="724" y="609"/>
                    <a:pt x="461" y="872"/>
                    <a:pt x="330" y="1201"/>
                  </a:cubicBezTo>
                  <a:cubicBezTo>
                    <a:pt x="1" y="2121"/>
                    <a:pt x="658" y="3042"/>
                    <a:pt x="1579" y="3042"/>
                  </a:cubicBezTo>
                  <a:cubicBezTo>
                    <a:pt x="1776" y="3042"/>
                    <a:pt x="1908" y="3042"/>
                    <a:pt x="2105" y="2976"/>
                  </a:cubicBezTo>
                  <a:lnTo>
                    <a:pt x="2960" y="2581"/>
                  </a:lnTo>
                  <a:cubicBezTo>
                    <a:pt x="3223" y="2450"/>
                    <a:pt x="3486" y="2187"/>
                    <a:pt x="3617" y="1858"/>
                  </a:cubicBezTo>
                  <a:cubicBezTo>
                    <a:pt x="3946" y="1201"/>
                    <a:pt x="3617" y="412"/>
                    <a:pt x="2894" y="149"/>
                  </a:cubicBezTo>
                  <a:cubicBezTo>
                    <a:pt x="2729" y="50"/>
                    <a:pt x="2549" y="1"/>
                    <a:pt x="237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4"/>
            <p:cNvSpPr/>
            <p:nvPr/>
          </p:nvSpPr>
          <p:spPr>
            <a:xfrm>
              <a:off x="787125" y="2010125"/>
              <a:ext cx="100300" cy="82200"/>
            </a:xfrm>
            <a:custGeom>
              <a:avLst/>
              <a:gdLst/>
              <a:ahLst/>
              <a:cxnLst/>
              <a:rect l="l" t="t" r="r" b="b"/>
              <a:pathLst>
                <a:path w="4012" h="3288" extrusionOk="0">
                  <a:moveTo>
                    <a:pt x="2565" y="855"/>
                  </a:moveTo>
                  <a:cubicBezTo>
                    <a:pt x="2631" y="855"/>
                    <a:pt x="2762" y="921"/>
                    <a:pt x="2894" y="1052"/>
                  </a:cubicBezTo>
                  <a:cubicBezTo>
                    <a:pt x="3025" y="1250"/>
                    <a:pt x="3025" y="1513"/>
                    <a:pt x="2894" y="1710"/>
                  </a:cubicBezTo>
                  <a:lnTo>
                    <a:pt x="2170" y="2367"/>
                  </a:lnTo>
                  <a:cubicBezTo>
                    <a:pt x="2077" y="2447"/>
                    <a:pt x="1975" y="2482"/>
                    <a:pt x="1876" y="2482"/>
                  </a:cubicBezTo>
                  <a:cubicBezTo>
                    <a:pt x="1489" y="2482"/>
                    <a:pt x="1146" y="1958"/>
                    <a:pt x="1513" y="1644"/>
                  </a:cubicBezTo>
                  <a:lnTo>
                    <a:pt x="2170" y="987"/>
                  </a:lnTo>
                  <a:cubicBezTo>
                    <a:pt x="2302" y="921"/>
                    <a:pt x="2433" y="855"/>
                    <a:pt x="2565" y="855"/>
                  </a:cubicBezTo>
                  <a:close/>
                  <a:moveTo>
                    <a:pt x="2565" y="0"/>
                  </a:moveTo>
                  <a:cubicBezTo>
                    <a:pt x="2236" y="0"/>
                    <a:pt x="1842" y="132"/>
                    <a:pt x="1644" y="329"/>
                  </a:cubicBezTo>
                  <a:lnTo>
                    <a:pt x="921" y="987"/>
                  </a:lnTo>
                  <a:cubicBezTo>
                    <a:pt x="1" y="1776"/>
                    <a:pt x="592" y="3288"/>
                    <a:pt x="1842" y="3288"/>
                  </a:cubicBezTo>
                  <a:cubicBezTo>
                    <a:pt x="2170" y="3288"/>
                    <a:pt x="2499" y="3156"/>
                    <a:pt x="2762" y="2959"/>
                  </a:cubicBezTo>
                  <a:lnTo>
                    <a:pt x="3420" y="2367"/>
                  </a:lnTo>
                  <a:cubicBezTo>
                    <a:pt x="3946" y="1841"/>
                    <a:pt x="4011" y="987"/>
                    <a:pt x="3485" y="461"/>
                  </a:cubicBezTo>
                  <a:cubicBezTo>
                    <a:pt x="3288" y="198"/>
                    <a:pt x="2959" y="0"/>
                    <a:pt x="256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E9DD9ED9-834E-FBB6-D3FF-4A95C6A2F43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3385" y="690974"/>
            <a:ext cx="8180613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latinLnBrk="0" hangingPunct="0">
              <a:buClr>
                <a:schemeClr val="dk1"/>
              </a:buClr>
              <a:buSzPts val="1400"/>
              <a:tabLst/>
            </a:pPr>
            <a:endParaRPr lang="en-US" altLang="en-US" sz="1200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defTabSz="914400" eaLnBrk="0" fontAlgn="base" latinLnBrk="0" hangingPunct="0">
              <a:buClr>
                <a:schemeClr val="dk1"/>
              </a:buClr>
              <a:buSzPts val="1400"/>
              <a:tabLst/>
            </a:pPr>
            <a:endParaRPr lang="en-US" altLang="en-US" sz="1600" dirty="0">
              <a:solidFill>
                <a:schemeClr val="dk1"/>
              </a:solidFill>
              <a:latin typeface="Times New Roman" panose="02020603050405020304" pitchFamily="18" charset="0"/>
              <a:ea typeface="Lato"/>
              <a:cs typeface="Times New Roman" panose="02020603050405020304" pitchFamily="18" charset="0"/>
              <a:sym typeface="Lato"/>
            </a:endParaRPr>
          </a:p>
          <a:p>
            <a:pPr marL="171450" indent="-171450" defTabSz="914400" eaLnBrk="0" fontAlgn="base" latinLnBrk="0" hangingPunct="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Models:  Logistic Regression, Decision Trees, Random Forest</a:t>
            </a:r>
          </a:p>
          <a:p>
            <a:pPr marL="171450" indent="-171450" defTabSz="914400" eaLnBrk="0" fontAlgn="base" latinLnBrk="0" hangingPunct="0"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tabLst/>
            </a:pPr>
            <a:r>
              <a:rPr lang="en-US" alt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Lato"/>
                <a:cs typeface="Times New Roman" panose="02020603050405020304" pitchFamily="18" charset="0"/>
                <a:sym typeface="Lato"/>
              </a:rPr>
              <a:t>Chose SVM (Support Vector Machine) due to: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uropean Day of the Prevention of the Cardiovascular Risk by Slidesgo">
  <a:themeElements>
    <a:clrScheme name="Simple Light">
      <a:dk1>
        <a:srgbClr val="231F20"/>
      </a:dk1>
      <a:lt1>
        <a:srgbClr val="B8E2F5"/>
      </a:lt1>
      <a:dk2>
        <a:srgbClr val="F0F0F0"/>
      </a:dk2>
      <a:lt2>
        <a:srgbClr val="0C3982"/>
      </a:lt2>
      <a:accent1>
        <a:srgbClr val="FFF2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1F2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500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Times New Roman</vt:lpstr>
      <vt:lpstr>Lato</vt:lpstr>
      <vt:lpstr>Baskervville</vt:lpstr>
      <vt:lpstr>European Day of the Prevention of the Cardiovascular Risk by Slidesgo</vt:lpstr>
      <vt:lpstr>Predictive Modeling Using Framingham Data  Will You Get Heart Disease in the Next 10 Years? </vt:lpstr>
      <vt:lpstr>Introduction</vt:lpstr>
      <vt:lpstr>Introduction</vt:lpstr>
      <vt:lpstr>PowerPoint Presentation</vt:lpstr>
      <vt:lpstr>Project Workflow – Steps Followed</vt:lpstr>
      <vt:lpstr>Data Loading &amp; Cleaning</vt:lpstr>
      <vt:lpstr>Feature Selection</vt:lpstr>
      <vt:lpstr>Feature Scaling</vt:lpstr>
      <vt:lpstr>Model Selection</vt:lpstr>
      <vt:lpstr>PowerPoint Presentation</vt:lpstr>
      <vt:lpstr>PowerPoint Presentation</vt:lpstr>
      <vt:lpstr>PowerPoint Presentation</vt:lpstr>
      <vt:lpstr>Model Comparison </vt:lpstr>
      <vt:lpstr>Conclusion</vt:lpstr>
      <vt:lpstr>Future Work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Neha Sure</dc:creator>
  <cp:lastModifiedBy>Sure, Neha</cp:lastModifiedBy>
  <cp:revision>3</cp:revision>
  <dcterms:modified xsi:type="dcterms:W3CDTF">2025-04-25T14:36:10Z</dcterms:modified>
</cp:coreProperties>
</file>