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Examination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45" y="1348509"/>
            <a:ext cx="9638867" cy="4978400"/>
          </a:xfrm>
        </p:spPr>
        <p:txBody>
          <a:bodyPr/>
          <a:lstStyle/>
          <a:p>
            <a:r>
              <a:rPr lang="en-US" dirty="0" err="1" smtClean="0"/>
              <a:t>StudentRegistrationServlet</a:t>
            </a:r>
            <a:r>
              <a:rPr lang="en-US" dirty="0" smtClean="0"/>
              <a:t> : where the student can register and details get stored into the database.</a:t>
            </a:r>
          </a:p>
          <a:p>
            <a:r>
              <a:rPr lang="en-US" dirty="0" err="1" smtClean="0"/>
              <a:t>TeacherRegistrationServlet</a:t>
            </a:r>
            <a:r>
              <a:rPr lang="en-US" dirty="0" smtClean="0"/>
              <a:t> : where the teacher can register and details get stored into the database.</a:t>
            </a:r>
          </a:p>
          <a:p>
            <a:r>
              <a:rPr lang="en-US" dirty="0" err="1" smtClean="0"/>
              <a:t>StudentLoginServlet</a:t>
            </a:r>
            <a:r>
              <a:rPr lang="en-US" dirty="0" smtClean="0"/>
              <a:t> : Student can login if student has already registered.</a:t>
            </a:r>
          </a:p>
          <a:p>
            <a:r>
              <a:rPr lang="en-US" dirty="0" err="1" smtClean="0"/>
              <a:t>TeacherLoginServlet</a:t>
            </a:r>
            <a:r>
              <a:rPr lang="en-US" dirty="0" smtClean="0"/>
              <a:t> : Teacher can login if teacher has already registered.</a:t>
            </a:r>
          </a:p>
          <a:p>
            <a:r>
              <a:rPr lang="en-US" dirty="0" err="1" smtClean="0"/>
              <a:t>ValidationFilter</a:t>
            </a:r>
            <a:r>
              <a:rPr lang="en-US" dirty="0" smtClean="0"/>
              <a:t> : It is used for above files.</a:t>
            </a:r>
          </a:p>
          <a:p>
            <a:r>
              <a:rPr lang="en-US" dirty="0" err="1" smtClean="0"/>
              <a:t>WelcomeExam.jsp</a:t>
            </a:r>
            <a:r>
              <a:rPr lang="en-US" dirty="0" smtClean="0"/>
              <a:t> : where the student can appear for the test.</a:t>
            </a:r>
          </a:p>
          <a:p>
            <a:r>
              <a:rPr lang="en-US" dirty="0" err="1" smtClean="0"/>
              <a:t>ExamServlet</a:t>
            </a:r>
            <a:r>
              <a:rPr lang="en-US" dirty="0" smtClean="0"/>
              <a:t> : is used for </a:t>
            </a:r>
            <a:r>
              <a:rPr lang="en-US" smtClean="0"/>
              <a:t>calculating score.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32001"/>
            <a:ext cx="4313237" cy="320382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032001"/>
            <a:ext cx="4313238" cy="3195885"/>
          </a:xfrm>
        </p:spPr>
      </p:pic>
    </p:spTree>
    <p:extLst>
      <p:ext uri="{BB962C8B-B14F-4D97-AF65-F5344CB8AC3E}">
        <p14:creationId xmlns:p14="http://schemas.microsoft.com/office/powerpoint/2010/main" val="3494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3" y="1810327"/>
            <a:ext cx="7638471" cy="4331855"/>
          </a:xfrm>
        </p:spPr>
      </p:pic>
    </p:spTree>
    <p:extLst>
      <p:ext uri="{BB962C8B-B14F-4D97-AF65-F5344CB8AC3E}">
        <p14:creationId xmlns:p14="http://schemas.microsoft.com/office/powerpoint/2010/main" val="22348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can give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63" y="1905000"/>
            <a:ext cx="7915563" cy="4588163"/>
          </a:xfrm>
        </p:spPr>
      </p:pic>
    </p:spTree>
    <p:extLst>
      <p:ext uri="{BB962C8B-B14F-4D97-AF65-F5344CB8AC3E}">
        <p14:creationId xmlns:p14="http://schemas.microsoft.com/office/powerpoint/2010/main" val="10688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82" y="498764"/>
            <a:ext cx="9180945" cy="5698836"/>
          </a:xfrm>
        </p:spPr>
      </p:pic>
    </p:spTree>
    <p:extLst>
      <p:ext uri="{BB962C8B-B14F-4D97-AF65-F5344CB8AC3E}">
        <p14:creationId xmlns:p14="http://schemas.microsoft.com/office/powerpoint/2010/main" val="78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624111"/>
            <a:ext cx="9035656" cy="5287740"/>
          </a:xfrm>
        </p:spPr>
      </p:pic>
    </p:spTree>
    <p:extLst>
      <p:ext uri="{BB962C8B-B14F-4D97-AF65-F5344CB8AC3E}">
        <p14:creationId xmlns:p14="http://schemas.microsoft.com/office/powerpoint/2010/main" val="3603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can see questions and answers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2133600"/>
            <a:ext cx="8599054" cy="4221018"/>
          </a:xfrm>
        </p:spPr>
      </p:pic>
    </p:spTree>
    <p:extLst>
      <p:ext uri="{BB962C8B-B14F-4D97-AF65-F5344CB8AC3E}">
        <p14:creationId xmlns:p14="http://schemas.microsoft.com/office/powerpoint/2010/main" val="28575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       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Online Examination System</vt:lpstr>
      <vt:lpstr>Important Pages</vt:lpstr>
      <vt:lpstr>Registration Page</vt:lpstr>
      <vt:lpstr>Login Page</vt:lpstr>
      <vt:lpstr>Student can give exam</vt:lpstr>
      <vt:lpstr>PowerPoint Presentation</vt:lpstr>
      <vt:lpstr>PowerPoint Presentation</vt:lpstr>
      <vt:lpstr>Teacher can see questions and answers</vt:lpstr>
      <vt:lpstr>                       Thank you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Takale, Neha (EXTERN: Randstad)</dc:creator>
  <cp:lastModifiedBy>Takale, Neha (EXTERN: Randstad)</cp:lastModifiedBy>
  <cp:revision>5</cp:revision>
  <dcterms:created xsi:type="dcterms:W3CDTF">2020-12-07T11:58:34Z</dcterms:created>
  <dcterms:modified xsi:type="dcterms:W3CDTF">2020-12-08T03:34:38Z</dcterms:modified>
</cp:coreProperties>
</file>