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F299-0EF5-4756-AF26-20ED60AC5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048B9-D994-460A-B9AA-3A17A7FC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C919-BE28-4614-B633-B3789091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4162-6184-4624-AE65-739DD487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FF7B-A4F9-449D-8E21-C3BE04D1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13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E320-4AC8-4B6F-90E6-562BEDC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1F02-FE8E-4D62-80D9-95F1B2F7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5FDA-B28C-483F-8B22-E313C236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4269F-35D0-4363-95D9-E78EE73A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7DA0-2FD9-4E47-B4B8-2995ABDD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955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575D4-5041-4F24-A49A-E63156413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635FF-E476-412B-89FE-5026BE4D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E430-40DF-4EE4-959A-ABD89856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CD24-E951-4A13-9045-DF287FAB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6CD3-CBBC-47F9-AE5E-375B151F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66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0EE9-0408-4BB0-9AD3-946BB5FE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23FF-7BC5-4EE2-BCC8-A25C8922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E752-8DE8-4191-8A84-D074EF97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0082-8D05-4CAC-8158-1DBD6D61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0F42-A835-4013-A347-89061DFE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353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4947-A5CF-4EFC-AFB7-02AF5454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4CD8E-E170-4474-9972-4E49F148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896B-2988-4F8E-B6DB-94619260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40AE-17BD-4CD9-9351-B195A34F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BDBF-AC5D-468D-B26F-24CC13C2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926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9098-C30D-4FA0-9779-03BA1911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9A48-C0EA-46B0-A50D-08C9C5D5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510B7-DA29-4723-B49D-7EA3B2FFE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D880E-4A65-46C3-940E-959A813E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25AB-8B3D-4B90-866F-7D2493E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7AAF4-86D3-4350-B59B-BECB4DCE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63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8AE2-57BE-45F2-95D1-5B47A822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EFE2-8CEC-4656-9803-45E3A37D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F40BD-6B03-474D-8D1F-E45BD923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1BA5A-AEDF-405C-B0B3-A8125EDE1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FF935-F71F-481E-95A4-704AA880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931F0-D811-40C2-AC94-5F0F16FC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EBD5-343C-4FC9-890B-62A72A04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F3C72-26C7-495E-AFB4-5F4A5640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984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AAD0-B89F-4D3A-A78D-44EB0547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923D0-BFE7-4C62-88D0-54783207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53E41-082D-41DA-9452-DC733AF6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55C6E-B43A-4A88-83BE-11E3C171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301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97BF2-12D6-434C-84F5-EC837967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49568-14D1-4601-B8D2-9E19C99C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DCC76-C858-49DA-859C-E35B2AE1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947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44E9-E646-40F9-AD4B-89A3F94E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84C6-3482-4E9C-B3A1-2237887B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F74F3-7FD4-4E46-B92A-682A9FB9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2869-29A4-4B9B-955C-161D661B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011ED-1073-4720-8644-E22B3B7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0DD7-801A-4B89-BE57-2EA8029F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72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973F-CB1F-4481-AEE8-EE99C15A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7E9C0-BCD8-4F03-94DD-724A557DA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29DEA-5BF9-4CF4-813E-8F467A4F4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990A8-916B-4528-B25A-46D96E89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03D1-79A5-497B-BCD8-FCF0A46B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EAE2-E8B8-413A-9736-410FF4D9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99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0000">
              <a:srgbClr val="ABC0E4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3D24A-064E-4353-B194-616A07FC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522A6-C74E-48C0-AA9A-A9499B1A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7FE7-D1B9-4B4C-AD4B-9E1DBB1F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E541-3A58-448B-A92D-5B7939BA2DBC}" type="datetimeFigureOut">
              <a:rPr lang="en-DE" smtClean="0"/>
              <a:t>29/01/2020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7088-531C-4101-BD67-9839A4C1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B877-9E18-4C2E-8379-E0F504137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D5B5-EA94-46DD-B38D-8197D05B6B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448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profile/neha.thakar#!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www.flickr.com/photos/141573413@N04/42099499622" TargetMode="External"/><Relationship Id="rId2" Type="http://schemas.openxmlformats.org/officeDocument/2006/relationships/hyperlink" Target="https://www.linkedin.com/in/nehantha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hyperlink" Target="https://github.com/NehaThakar/Germany_University_Database" TargetMode="External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hyperlink" Target="http://major.io/2014/08/08/use-gist-gem-github-enterprise-github-com" TargetMode="External"/><Relationship Id="rId4" Type="http://schemas.openxmlformats.org/officeDocument/2006/relationships/hyperlink" Target="https://da.wikipedia.org/wiki/Fil:Linkedin_Shiny_Icon.svg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versities_in_German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B070-BAAB-4458-81A7-EA3306887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36" y="438149"/>
            <a:ext cx="9718089" cy="113347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Germany University Database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BD990-B036-424C-B44A-2EDF42A75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1549" y="5960270"/>
            <a:ext cx="2333625" cy="497680"/>
          </a:xfrm>
        </p:spPr>
        <p:txBody>
          <a:bodyPr/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By Neha Thakar</a:t>
            </a:r>
            <a:endParaRPr lang="en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7BAB1-A741-4747-B56F-8F806399B06F}"/>
              </a:ext>
            </a:extLst>
          </p:cNvPr>
          <p:cNvSpPr txBox="1"/>
          <p:nvPr/>
        </p:nvSpPr>
        <p:spPr>
          <a:xfrm>
            <a:off x="1903705" y="2257425"/>
            <a:ext cx="8058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Extraction of the Data and Creation of MySQL Database of the Universities in Germany using Python and its Libraries</a:t>
            </a:r>
            <a:endParaRPr lang="en-DE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8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88400-F2C2-46F5-8088-9194B0FA0ED3}"/>
              </a:ext>
            </a:extLst>
          </p:cNvPr>
          <p:cNvSpPr txBox="1"/>
          <p:nvPr/>
        </p:nvSpPr>
        <p:spPr>
          <a:xfrm>
            <a:off x="2419351" y="2413337"/>
            <a:ext cx="752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Thankyou for Watching</a:t>
            </a:r>
            <a:endParaRPr lang="en-DE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622E4-7080-44A6-A4CB-10147C244B62}"/>
              </a:ext>
            </a:extLst>
          </p:cNvPr>
          <p:cNvSpPr txBox="1"/>
          <p:nvPr/>
        </p:nvSpPr>
        <p:spPr>
          <a:xfrm>
            <a:off x="5709323" y="4722258"/>
            <a:ext cx="493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https://www.linkedin.com/in</a:t>
            </a:r>
            <a:r>
              <a:rPr lang="en-GB">
                <a:hlinkClick r:id="rId2"/>
              </a:rPr>
              <a:t>/nehanthakar/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B4EA5-BD95-4462-82BC-B4C53DB8D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61932" y="4722257"/>
            <a:ext cx="468005" cy="46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58219-AE29-4537-A0DC-FAB21E8A5A5E}"/>
              </a:ext>
            </a:extLst>
          </p:cNvPr>
          <p:cNvSpPr txBox="1"/>
          <p:nvPr/>
        </p:nvSpPr>
        <p:spPr>
          <a:xfrm>
            <a:off x="4848225" y="5131567"/>
            <a:ext cx="1146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/>
              <a:t>SourceL</a:t>
            </a:r>
            <a:r>
              <a:rPr lang="en-GB" sz="700" dirty="0"/>
              <a:t> </a:t>
            </a:r>
            <a:r>
              <a:rPr lang="en-DE" sz="700" dirty="0"/>
              <a:t> </a:t>
            </a:r>
            <a:r>
              <a:rPr lang="en-DE" sz="700" dirty="0">
                <a:hlinkClick r:id="rId5" tooltip="https://creativecommons.org/licenses/by-sa/3.0/"/>
              </a:rPr>
              <a:t>CC BY-SA</a:t>
            </a:r>
            <a:endParaRPr lang="en-DE" sz="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95B6F-48D6-4541-96C5-7E6BA1FF9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61937" y="5380435"/>
            <a:ext cx="468000" cy="46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BC2DBF-8FFB-4491-89B1-74B550030445}"/>
              </a:ext>
            </a:extLst>
          </p:cNvPr>
          <p:cNvSpPr txBox="1"/>
          <p:nvPr/>
        </p:nvSpPr>
        <p:spPr>
          <a:xfrm>
            <a:off x="4824541" y="5853563"/>
            <a:ext cx="1146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/>
              <a:t>SourceL</a:t>
            </a:r>
            <a:r>
              <a:rPr lang="en-GB" sz="700" dirty="0"/>
              <a:t> </a:t>
            </a:r>
            <a:r>
              <a:rPr lang="en-DE" sz="700" dirty="0"/>
              <a:t> </a:t>
            </a:r>
            <a:r>
              <a:rPr lang="en-DE" sz="700" dirty="0">
                <a:hlinkClick r:id="rId5" tooltip="https://creativecommons.org/licenses/by-sa/3.0/"/>
              </a:rPr>
              <a:t>CC BY-SA</a:t>
            </a:r>
            <a:endParaRPr lang="en-DE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76370-1A32-413D-97E7-A9CCEACA8B28}"/>
              </a:ext>
            </a:extLst>
          </p:cNvPr>
          <p:cNvSpPr txBox="1"/>
          <p:nvPr/>
        </p:nvSpPr>
        <p:spPr>
          <a:xfrm>
            <a:off x="5757991" y="5472142"/>
            <a:ext cx="488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8"/>
              </a:rPr>
              <a:t>https://public.tableau.com/profile/neha.thakar#!/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F6146B-C736-40BD-BFF8-FA9B7103DD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961937" y="6142401"/>
            <a:ext cx="468000" cy="46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8B2F6F-66B3-4A0C-A187-CA8E67E96D9D}"/>
              </a:ext>
            </a:extLst>
          </p:cNvPr>
          <p:cNvSpPr txBox="1"/>
          <p:nvPr/>
        </p:nvSpPr>
        <p:spPr>
          <a:xfrm>
            <a:off x="5777041" y="6205567"/>
            <a:ext cx="63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11"/>
              </a:rPr>
              <a:t>https://github.com/NehaThakar/Germany_University_Database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07313-ACBE-4AF6-99E8-C8E685C19474}"/>
              </a:ext>
            </a:extLst>
          </p:cNvPr>
          <p:cNvSpPr txBox="1"/>
          <p:nvPr/>
        </p:nvSpPr>
        <p:spPr>
          <a:xfrm>
            <a:off x="4843591" y="6577463"/>
            <a:ext cx="11462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/>
              <a:t>SourceL</a:t>
            </a:r>
            <a:r>
              <a:rPr lang="en-GB" sz="700" dirty="0"/>
              <a:t> </a:t>
            </a:r>
            <a:r>
              <a:rPr lang="en-DE" sz="700" dirty="0"/>
              <a:t> </a:t>
            </a:r>
            <a:r>
              <a:rPr lang="en-DE" sz="700" dirty="0">
                <a:hlinkClick r:id="rId5" tooltip="https://creativecommons.org/licenses/by-sa/3.0/"/>
              </a:rPr>
              <a:t>CC BY-SA</a:t>
            </a:r>
            <a:endParaRPr lang="en-DE" sz="700" dirty="0"/>
          </a:p>
        </p:txBody>
      </p:sp>
    </p:spTree>
    <p:extLst>
      <p:ext uri="{BB962C8B-B14F-4D97-AF65-F5344CB8AC3E}">
        <p14:creationId xmlns:p14="http://schemas.microsoft.com/office/powerpoint/2010/main" val="301980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5D34-80F2-4B26-826A-3C6290A9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Table of Contents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366E-7B8E-421B-8CFD-E3D96B39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3547369" cy="4486275"/>
          </a:xfrm>
        </p:spPr>
        <p:txBody>
          <a:bodyPr>
            <a:normAutofit/>
          </a:bodyPr>
          <a:lstStyle/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/>
              <a:t>   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Data Scraping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Data Extraction 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Data Handling 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Data Cleaning  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CE224-527C-4303-9BE4-3A29A90F0D84}"/>
              </a:ext>
            </a:extLst>
          </p:cNvPr>
          <p:cNvSpPr txBox="1">
            <a:spLocks/>
          </p:cNvSpPr>
          <p:nvPr/>
        </p:nvSpPr>
        <p:spPr>
          <a:xfrm>
            <a:off x="6903144" y="1843088"/>
            <a:ext cx="3547369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 Data Visualization 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Create Database in MySQL</a:t>
            </a: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endParaRPr lang="en-GB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rgbClr val="3333FF"/>
              </a:buCl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Data transfer to Database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6819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D4E2-5FEB-4ACA-8D44-78223E04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625019"/>
            <a:ext cx="4066051" cy="568171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Data Scraping</a:t>
            </a:r>
            <a:endParaRPr lang="en-DE" sz="3200" b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F0B9-6352-4C2B-B6F8-BE45DDBE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1" y="1825625"/>
            <a:ext cx="4066051" cy="4814872"/>
          </a:xfrm>
          <a:noFill/>
          <a:ln w="952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Scraping the List of the universities in Germany using the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‘BeautifulSoup’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package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>
                <a:hlinkClick r:id="rId2"/>
              </a:rPr>
              <a:t>https://en.wikipedia.org/wiki/List_of_universities_in_Germany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 list was saved for further scraping of data of the universities </a:t>
            </a:r>
          </a:p>
          <a:p>
            <a:endParaRPr lang="en-DE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EDE07B-9639-4C14-BA1A-1B8908A0D075}"/>
              </a:ext>
            </a:extLst>
          </p:cNvPr>
          <p:cNvSpPr txBox="1">
            <a:spLocks/>
          </p:cNvSpPr>
          <p:nvPr/>
        </p:nvSpPr>
        <p:spPr>
          <a:xfrm>
            <a:off x="6537200" y="1825625"/>
            <a:ext cx="3947327" cy="49125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For each university,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'https://en.wikipedia.org'  + university</a:t>
            </a:r>
          </a:p>
          <a:p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GB" sz="2400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was then passed to get the data using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‘BeautifulSoup’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pertaining to university was extracted and stored in the form of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‘dictionary’ </a:t>
            </a:r>
            <a:endParaRPr lang="en-DE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6CCF-F855-45AE-9F5D-D3421358A721}"/>
              </a:ext>
            </a:extLst>
          </p:cNvPr>
          <p:cNvSpPr txBox="1"/>
          <p:nvPr/>
        </p:nvSpPr>
        <p:spPr>
          <a:xfrm>
            <a:off x="6537200" y="625019"/>
            <a:ext cx="387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Data Extraction</a:t>
            </a:r>
            <a:endParaRPr lang="en-D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7C5E2D4-1875-4CC4-AFAE-3833A1A26A50}"/>
              </a:ext>
            </a:extLst>
          </p:cNvPr>
          <p:cNvSpPr/>
          <p:nvPr/>
        </p:nvSpPr>
        <p:spPr>
          <a:xfrm>
            <a:off x="8126905" y="1322773"/>
            <a:ext cx="152595" cy="35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D725432-976D-43EF-B235-0431669775B6}"/>
              </a:ext>
            </a:extLst>
          </p:cNvPr>
          <p:cNvSpPr/>
          <p:nvPr/>
        </p:nvSpPr>
        <p:spPr>
          <a:xfrm>
            <a:off x="2681057" y="1322773"/>
            <a:ext cx="144770" cy="35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51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8ADD5D-E8A2-4959-A458-76FC423FB072}"/>
              </a:ext>
            </a:extLst>
          </p:cNvPr>
          <p:cNvSpPr txBox="1">
            <a:spLocks/>
          </p:cNvSpPr>
          <p:nvPr/>
        </p:nvSpPr>
        <p:spPr>
          <a:xfrm>
            <a:off x="1291799" y="1825624"/>
            <a:ext cx="4070314" cy="49125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 keys in the dictionary were the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‘columns’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and all the ‘dictionaries’ were made to hold the same number of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‘keys’</a:t>
            </a:r>
          </a:p>
          <a:p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missing information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for the dictionary- key was assigned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‘null’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</a:p>
          <a:p>
            <a:endParaRPr lang="en-DE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61AFB-12D9-4FEA-9888-7B4B2227C6A7}"/>
              </a:ext>
            </a:extLst>
          </p:cNvPr>
          <p:cNvSpPr txBox="1">
            <a:spLocks/>
          </p:cNvSpPr>
          <p:nvPr/>
        </p:nvSpPr>
        <p:spPr>
          <a:xfrm>
            <a:off x="6533964" y="1825625"/>
            <a:ext cx="3939849" cy="49125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Collected data was having duplicates, spelling errors etc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Removing all irrelevant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‘columns’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and information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Cleaning numerical columns to make it pure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int/float</a:t>
            </a:r>
          </a:p>
          <a:p>
            <a:endParaRPr lang="en-DE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70971-84A3-46E6-9A69-954509D59B8C}"/>
              </a:ext>
            </a:extLst>
          </p:cNvPr>
          <p:cNvSpPr txBox="1"/>
          <p:nvPr/>
        </p:nvSpPr>
        <p:spPr>
          <a:xfrm>
            <a:off x="1874125" y="639192"/>
            <a:ext cx="260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Data Handling</a:t>
            </a:r>
            <a:endParaRPr lang="en-D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08F3D-E8DA-4985-88D4-E965E779DB4C}"/>
              </a:ext>
            </a:extLst>
          </p:cNvPr>
          <p:cNvSpPr txBox="1"/>
          <p:nvPr/>
        </p:nvSpPr>
        <p:spPr>
          <a:xfrm>
            <a:off x="7418984" y="639192"/>
            <a:ext cx="26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lang="en-D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253F02E-5C5D-4E51-96FB-2939D1B00CA4}"/>
              </a:ext>
            </a:extLst>
          </p:cNvPr>
          <p:cNvSpPr/>
          <p:nvPr/>
        </p:nvSpPr>
        <p:spPr>
          <a:xfrm>
            <a:off x="3124940" y="1322773"/>
            <a:ext cx="189197" cy="38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C35401B-4F0C-491C-A3D0-87AB3AF59861}"/>
              </a:ext>
            </a:extLst>
          </p:cNvPr>
          <p:cNvSpPr/>
          <p:nvPr/>
        </p:nvSpPr>
        <p:spPr>
          <a:xfrm>
            <a:off x="8350035" y="1322773"/>
            <a:ext cx="202239" cy="38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0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D8C1-46BA-478D-9930-2F0C5427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7" y="365125"/>
            <a:ext cx="11904955" cy="77121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State-wise ---- Universities in Germany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89034-ABC0-446F-BDE6-FC8E254F1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65" y="1626713"/>
            <a:ext cx="8878069" cy="50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AA89-E45D-4637-9E1B-1D3036F7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1372296" cy="86275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Choropleth --- Variation of Universities in each State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91405-4AA0-48C4-B128-75D2ED2C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16" y="1227880"/>
            <a:ext cx="2710649" cy="5630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D3ABB6-BD51-4374-9748-F9185B6C0C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8" t="525" r="32948" b="-525"/>
          <a:stretch/>
        </p:blipFill>
        <p:spPr>
          <a:xfrm>
            <a:off x="666750" y="1227879"/>
            <a:ext cx="7328700" cy="56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E2BD-16EA-444B-AD48-B4319934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7659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Academic/Administrative staff and Students distribution of Top 20 Universities with high Budget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80299-2D11-4009-847A-91F8C4A5F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3788"/>
            <a:ext cx="10515600" cy="4504212"/>
          </a:xfrm>
        </p:spPr>
      </p:pic>
    </p:spTree>
    <p:extLst>
      <p:ext uri="{BB962C8B-B14F-4D97-AF65-F5344CB8AC3E}">
        <p14:creationId xmlns:p14="http://schemas.microsoft.com/office/powerpoint/2010/main" val="367202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8FA6-7853-4F15-AE91-2F4422F7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MySQL Database ---- Using Python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32FA7-094F-49E5-B9FB-0ED36D802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/>
          <a:stretch/>
        </p:blipFill>
        <p:spPr>
          <a:xfrm>
            <a:off x="76200" y="2092325"/>
            <a:ext cx="5629275" cy="4765675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DA5EB3-6E30-49E0-9F9B-508307CC4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2092324"/>
            <a:ext cx="6153152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3D1B-FD49-412B-BEBC-01577CC4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41095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MySQL Table View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AFA8DA-5FAF-4647-8000-A6A410481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54" y="2347913"/>
            <a:ext cx="6902249" cy="3891893"/>
          </a:xfrm>
        </p:spPr>
      </p:pic>
    </p:spTree>
    <p:extLst>
      <p:ext uri="{BB962C8B-B14F-4D97-AF65-F5344CB8AC3E}">
        <p14:creationId xmlns:p14="http://schemas.microsoft.com/office/powerpoint/2010/main" val="223303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303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Germany University Database</vt:lpstr>
      <vt:lpstr>Table of Contents</vt:lpstr>
      <vt:lpstr>Data Scraping</vt:lpstr>
      <vt:lpstr>PowerPoint Presentation</vt:lpstr>
      <vt:lpstr>State-wise ---- Universities in Germany</vt:lpstr>
      <vt:lpstr>Choropleth --- Variation of Universities in each State</vt:lpstr>
      <vt:lpstr>Academic/Administrative staff and Students distribution of Top 20 Universities with high Budget</vt:lpstr>
      <vt:lpstr>MySQL Database ---- Using Python</vt:lpstr>
      <vt:lpstr>MySQL Table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Germany University Database</dc:title>
  <dc:creator>Neha Thakar05</dc:creator>
  <cp:lastModifiedBy>Neha Thakar</cp:lastModifiedBy>
  <cp:revision>47</cp:revision>
  <dcterms:created xsi:type="dcterms:W3CDTF">2019-11-17T08:14:21Z</dcterms:created>
  <dcterms:modified xsi:type="dcterms:W3CDTF">2020-01-29T20:43:50Z</dcterms:modified>
</cp:coreProperties>
</file>