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0" r:id="rId8"/>
    <p:sldId id="262" r:id="rId9"/>
    <p:sldId id="271" r:id="rId10"/>
    <p:sldId id="263" r:id="rId11"/>
    <p:sldId id="264" r:id="rId12"/>
    <p:sldId id="265" r:id="rId13"/>
    <p:sldId id="266" r:id="rId14"/>
    <p:sldId id="272" r:id="rId15"/>
    <p:sldId id="267" r:id="rId16"/>
    <p:sldId id="268" r:id="rId17"/>
    <p:sldId id="269" r:id="rId1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rgbClr val="003BA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1D1D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rgbClr val="003BA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1D1D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934434" y="680567"/>
            <a:ext cx="628650" cy="9115425"/>
          </a:xfrm>
          <a:custGeom>
            <a:avLst/>
            <a:gdLst/>
            <a:ahLst/>
            <a:cxnLst/>
            <a:rect l="l" t="t" r="r" b="b"/>
            <a:pathLst>
              <a:path w="628650" h="9115425">
                <a:moveTo>
                  <a:pt x="628650" y="0"/>
                </a:moveTo>
                <a:lnTo>
                  <a:pt x="0" y="0"/>
                </a:lnTo>
                <a:lnTo>
                  <a:pt x="0" y="9115421"/>
                </a:lnTo>
                <a:lnTo>
                  <a:pt x="628650" y="9115421"/>
                </a:lnTo>
                <a:lnTo>
                  <a:pt x="628650" y="0"/>
                </a:lnTo>
                <a:close/>
              </a:path>
            </a:pathLst>
          </a:custGeom>
          <a:solidFill>
            <a:srgbClr val="4A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rgbClr val="003BA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rgbClr val="003BA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404110" cy="5109210"/>
          </a:xfrm>
          <a:custGeom>
            <a:avLst/>
            <a:gdLst/>
            <a:ahLst/>
            <a:cxnLst/>
            <a:rect l="l" t="t" r="r" b="b"/>
            <a:pathLst>
              <a:path w="2404110" h="5109210">
                <a:moveTo>
                  <a:pt x="2404008" y="0"/>
                </a:moveTo>
                <a:lnTo>
                  <a:pt x="0" y="0"/>
                </a:lnTo>
                <a:lnTo>
                  <a:pt x="0" y="5109108"/>
                </a:lnTo>
                <a:lnTo>
                  <a:pt x="2404008" y="5109108"/>
                </a:lnTo>
                <a:lnTo>
                  <a:pt x="2404008" y="0"/>
                </a:lnTo>
                <a:close/>
              </a:path>
            </a:pathLst>
          </a:custGeom>
          <a:solidFill>
            <a:srgbClr val="4A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8023" y="285178"/>
            <a:ext cx="14680736" cy="144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rgbClr val="003BA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91298" y="3216427"/>
            <a:ext cx="9795510" cy="437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1D1D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8506" y="4803280"/>
            <a:ext cx="828802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3390">
              <a:lnSpc>
                <a:spcPct val="100000"/>
              </a:lnSpc>
              <a:spcBef>
                <a:spcPts val="100"/>
              </a:spcBef>
            </a:pPr>
            <a:r>
              <a:rPr sz="10500" b="1" spc="-370" dirty="0">
                <a:solidFill>
                  <a:srgbClr val="003BA3"/>
                </a:solidFill>
                <a:latin typeface="Verdana"/>
                <a:cs typeface="Verdana"/>
              </a:rPr>
              <a:t>Beruﬂicher </a:t>
            </a:r>
            <a:r>
              <a:rPr sz="10500" b="1" spc="-819" dirty="0">
                <a:solidFill>
                  <a:srgbClr val="003BA3"/>
                </a:solidFill>
                <a:latin typeface="Verdana"/>
                <a:cs typeface="Verdana"/>
              </a:rPr>
              <a:t>W</a:t>
            </a:r>
            <a:r>
              <a:rPr sz="10500" b="1" spc="-254" dirty="0">
                <a:solidFill>
                  <a:srgbClr val="003BA3"/>
                </a:solidFill>
                <a:latin typeface="Verdana"/>
                <a:cs typeface="Verdana"/>
              </a:rPr>
              <a:t>e</a:t>
            </a:r>
            <a:r>
              <a:rPr sz="10500" b="1" spc="-360" dirty="0">
                <a:solidFill>
                  <a:srgbClr val="003BA3"/>
                </a:solidFill>
                <a:latin typeface="Verdana"/>
                <a:cs typeface="Verdana"/>
              </a:rPr>
              <a:t>r</a:t>
            </a:r>
            <a:r>
              <a:rPr sz="10500" b="1" spc="-254" dirty="0">
                <a:solidFill>
                  <a:srgbClr val="003BA3"/>
                </a:solidFill>
                <a:latin typeface="Verdana"/>
                <a:cs typeface="Verdana"/>
              </a:rPr>
              <a:t>dega</a:t>
            </a:r>
            <a:r>
              <a:rPr sz="10500" b="1" spc="-215" dirty="0">
                <a:solidFill>
                  <a:srgbClr val="003BA3"/>
                </a:solidFill>
                <a:latin typeface="Verdana"/>
                <a:cs typeface="Verdana"/>
              </a:rPr>
              <a:t>n</a:t>
            </a:r>
            <a:r>
              <a:rPr sz="10500" b="1" spc="-254" dirty="0">
                <a:solidFill>
                  <a:srgbClr val="003BA3"/>
                </a:solidFill>
                <a:latin typeface="Verdana"/>
                <a:cs typeface="Verdana"/>
              </a:rPr>
              <a:t>g</a:t>
            </a:r>
            <a:endParaRPr sz="10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28423" y="8344999"/>
            <a:ext cx="4008754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50" dirty="0">
                <a:solidFill>
                  <a:srgbClr val="1D1D1B"/>
                </a:solidFill>
                <a:latin typeface="Verdana"/>
                <a:cs typeface="Verdana"/>
              </a:rPr>
              <a:t>Technischer</a:t>
            </a:r>
            <a:r>
              <a:rPr sz="3150" spc="-26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1D1D1B"/>
                </a:solidFill>
                <a:latin typeface="Verdana"/>
                <a:cs typeface="Verdana"/>
              </a:rPr>
              <a:t>Berater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15540" cy="5116195"/>
          </a:xfrm>
          <a:custGeom>
            <a:avLst/>
            <a:gdLst/>
            <a:ahLst/>
            <a:cxnLst/>
            <a:rect l="l" t="t" r="r" b="b"/>
            <a:pathLst>
              <a:path w="2415540" h="5116195">
                <a:moveTo>
                  <a:pt x="2415362" y="0"/>
                </a:moveTo>
                <a:lnTo>
                  <a:pt x="0" y="0"/>
                </a:lnTo>
                <a:lnTo>
                  <a:pt x="0" y="5116093"/>
                </a:lnTo>
                <a:lnTo>
                  <a:pt x="2415362" y="5116093"/>
                </a:lnTo>
                <a:lnTo>
                  <a:pt x="2415362" y="0"/>
                </a:lnTo>
                <a:close/>
              </a:path>
            </a:pathLst>
          </a:custGeom>
          <a:solidFill>
            <a:srgbClr val="4A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713" rIns="0" bIns="0" rtlCol="0">
            <a:spAutoFit/>
          </a:bodyPr>
          <a:lstStyle/>
          <a:p>
            <a:pPr marL="6957059">
              <a:lnSpc>
                <a:spcPct val="100000"/>
              </a:lnSpc>
              <a:spcBef>
                <a:spcPts val="130"/>
              </a:spcBef>
            </a:pPr>
            <a:r>
              <a:rPr sz="6100" spc="195" dirty="0">
                <a:latin typeface="Tahoma"/>
                <a:cs typeface="Tahoma"/>
              </a:rPr>
              <a:t>Ansatz</a:t>
            </a:r>
            <a:endParaRPr sz="6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12603" y="1707906"/>
            <a:ext cx="14484985" cy="7645400"/>
            <a:chOff x="3612603" y="1707906"/>
            <a:chExt cx="14484985" cy="7645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2370" y="1707906"/>
              <a:ext cx="12334875" cy="76450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12604" y="4384967"/>
              <a:ext cx="3267075" cy="2247900"/>
            </a:xfrm>
            <a:custGeom>
              <a:avLst/>
              <a:gdLst/>
              <a:ahLst/>
              <a:cxnLst/>
              <a:rect l="l" t="t" r="r" b="b"/>
              <a:pathLst>
                <a:path w="3267075" h="2247900">
                  <a:moveTo>
                    <a:pt x="559193" y="2196528"/>
                  </a:moveTo>
                  <a:lnTo>
                    <a:pt x="342785" y="2196528"/>
                  </a:lnTo>
                  <a:lnTo>
                    <a:pt x="342785" y="2198154"/>
                  </a:lnTo>
                  <a:lnTo>
                    <a:pt x="559193" y="2198154"/>
                  </a:lnTo>
                  <a:lnTo>
                    <a:pt x="559193" y="2196528"/>
                  </a:lnTo>
                  <a:close/>
                </a:path>
                <a:path w="3267075" h="2247900">
                  <a:moveTo>
                    <a:pt x="887933" y="2234996"/>
                  </a:moveTo>
                  <a:lnTo>
                    <a:pt x="587883" y="2234996"/>
                  </a:lnTo>
                  <a:lnTo>
                    <a:pt x="587883" y="2236622"/>
                  </a:lnTo>
                  <a:lnTo>
                    <a:pt x="887933" y="2236622"/>
                  </a:lnTo>
                  <a:lnTo>
                    <a:pt x="887933" y="2234996"/>
                  </a:lnTo>
                  <a:close/>
                </a:path>
                <a:path w="3267075" h="2247900">
                  <a:moveTo>
                    <a:pt x="1175029" y="2178862"/>
                  </a:moveTo>
                  <a:lnTo>
                    <a:pt x="1002601" y="2178862"/>
                  </a:lnTo>
                  <a:lnTo>
                    <a:pt x="1002601" y="2180488"/>
                  </a:lnTo>
                  <a:lnTo>
                    <a:pt x="1175029" y="2180488"/>
                  </a:lnTo>
                  <a:lnTo>
                    <a:pt x="1175029" y="2178862"/>
                  </a:lnTo>
                  <a:close/>
                </a:path>
                <a:path w="3267075" h="2247900">
                  <a:moveTo>
                    <a:pt x="1585912" y="1811401"/>
                  </a:moveTo>
                  <a:lnTo>
                    <a:pt x="1585849" y="32004"/>
                  </a:lnTo>
                  <a:lnTo>
                    <a:pt x="1584972" y="27647"/>
                  </a:lnTo>
                  <a:lnTo>
                    <a:pt x="1584845" y="27292"/>
                  </a:lnTo>
                  <a:lnTo>
                    <a:pt x="1584223" y="25793"/>
                  </a:lnTo>
                  <a:lnTo>
                    <a:pt x="1584223" y="32004"/>
                  </a:lnTo>
                  <a:lnTo>
                    <a:pt x="1584210" y="1811401"/>
                  </a:lnTo>
                  <a:lnTo>
                    <a:pt x="1557870" y="1841144"/>
                  </a:lnTo>
                  <a:lnTo>
                    <a:pt x="1553324" y="1842058"/>
                  </a:lnTo>
                  <a:lnTo>
                    <a:pt x="282194" y="1842058"/>
                  </a:lnTo>
                  <a:lnTo>
                    <a:pt x="252209" y="1815719"/>
                  </a:lnTo>
                  <a:lnTo>
                    <a:pt x="251333" y="32004"/>
                  </a:lnTo>
                  <a:lnTo>
                    <a:pt x="252209" y="27647"/>
                  </a:lnTo>
                  <a:lnTo>
                    <a:pt x="282194" y="1308"/>
                  </a:lnTo>
                  <a:lnTo>
                    <a:pt x="1553324" y="1308"/>
                  </a:lnTo>
                  <a:lnTo>
                    <a:pt x="1583359" y="27647"/>
                  </a:lnTo>
                  <a:lnTo>
                    <a:pt x="1584223" y="32004"/>
                  </a:lnTo>
                  <a:lnTo>
                    <a:pt x="1584223" y="25793"/>
                  </a:lnTo>
                  <a:lnTo>
                    <a:pt x="1559191" y="1308"/>
                  </a:lnTo>
                  <a:lnTo>
                    <a:pt x="1558302" y="939"/>
                  </a:lnTo>
                  <a:lnTo>
                    <a:pt x="1553552" y="0"/>
                  </a:lnTo>
                  <a:lnTo>
                    <a:pt x="282003" y="12"/>
                  </a:lnTo>
                  <a:lnTo>
                    <a:pt x="277279" y="952"/>
                  </a:lnTo>
                  <a:lnTo>
                    <a:pt x="249720" y="32004"/>
                  </a:lnTo>
                  <a:lnTo>
                    <a:pt x="249669" y="1811401"/>
                  </a:lnTo>
                  <a:lnTo>
                    <a:pt x="250621" y="1816150"/>
                  </a:lnTo>
                  <a:lnTo>
                    <a:pt x="281978" y="1843684"/>
                  </a:lnTo>
                  <a:lnTo>
                    <a:pt x="1548599" y="1843697"/>
                  </a:lnTo>
                  <a:lnTo>
                    <a:pt x="1553603" y="1843684"/>
                  </a:lnTo>
                  <a:lnTo>
                    <a:pt x="1558328" y="1842731"/>
                  </a:lnTo>
                  <a:lnTo>
                    <a:pt x="1559953" y="1842058"/>
                  </a:lnTo>
                  <a:lnTo>
                    <a:pt x="1567484" y="1838947"/>
                  </a:lnTo>
                  <a:lnTo>
                    <a:pt x="1571510" y="1836254"/>
                  </a:lnTo>
                  <a:lnTo>
                    <a:pt x="1578483" y="1829282"/>
                  </a:lnTo>
                  <a:lnTo>
                    <a:pt x="1581175" y="1825256"/>
                  </a:lnTo>
                  <a:lnTo>
                    <a:pt x="1584960" y="1816150"/>
                  </a:lnTo>
                  <a:lnTo>
                    <a:pt x="1585912" y="1811401"/>
                  </a:lnTo>
                  <a:close/>
                </a:path>
                <a:path w="3267075" h="2247900">
                  <a:moveTo>
                    <a:pt x="2171496" y="2218626"/>
                  </a:moveTo>
                  <a:lnTo>
                    <a:pt x="1811337" y="2218626"/>
                  </a:lnTo>
                  <a:lnTo>
                    <a:pt x="1811337" y="2220252"/>
                  </a:lnTo>
                  <a:lnTo>
                    <a:pt x="2171496" y="2220252"/>
                  </a:lnTo>
                  <a:lnTo>
                    <a:pt x="2171496" y="2218626"/>
                  </a:lnTo>
                  <a:close/>
                </a:path>
                <a:path w="3267075" h="2247900">
                  <a:moveTo>
                    <a:pt x="2766822" y="2246147"/>
                  </a:moveTo>
                  <a:lnTo>
                    <a:pt x="2557919" y="2246147"/>
                  </a:lnTo>
                  <a:lnTo>
                    <a:pt x="2557919" y="2247773"/>
                  </a:lnTo>
                  <a:lnTo>
                    <a:pt x="2766822" y="2247773"/>
                  </a:lnTo>
                  <a:lnTo>
                    <a:pt x="2766822" y="2246147"/>
                  </a:lnTo>
                  <a:close/>
                </a:path>
                <a:path w="3267075" h="2247900">
                  <a:moveTo>
                    <a:pt x="2939707" y="2246147"/>
                  </a:moveTo>
                  <a:lnTo>
                    <a:pt x="2798584" y="2246147"/>
                  </a:lnTo>
                  <a:lnTo>
                    <a:pt x="2798584" y="2247773"/>
                  </a:lnTo>
                  <a:lnTo>
                    <a:pt x="2939707" y="2247773"/>
                  </a:lnTo>
                  <a:lnTo>
                    <a:pt x="2939707" y="2246147"/>
                  </a:lnTo>
                  <a:close/>
                </a:path>
                <a:path w="3267075" h="2247900">
                  <a:moveTo>
                    <a:pt x="2999181" y="1811401"/>
                  </a:moveTo>
                  <a:lnTo>
                    <a:pt x="2999130" y="31991"/>
                  </a:lnTo>
                  <a:lnTo>
                    <a:pt x="2998152" y="27279"/>
                  </a:lnTo>
                  <a:lnTo>
                    <a:pt x="2997619" y="26022"/>
                  </a:lnTo>
                  <a:lnTo>
                    <a:pt x="2997619" y="31991"/>
                  </a:lnTo>
                  <a:lnTo>
                    <a:pt x="2997619" y="1811401"/>
                  </a:lnTo>
                  <a:lnTo>
                    <a:pt x="2971279" y="1841144"/>
                  </a:lnTo>
                  <a:lnTo>
                    <a:pt x="2966732" y="1842058"/>
                  </a:lnTo>
                  <a:lnTo>
                    <a:pt x="1695526" y="1842058"/>
                  </a:lnTo>
                  <a:lnTo>
                    <a:pt x="1665503" y="1815719"/>
                  </a:lnTo>
                  <a:lnTo>
                    <a:pt x="1664627" y="1811401"/>
                  </a:lnTo>
                  <a:lnTo>
                    <a:pt x="1664627" y="31991"/>
                  </a:lnTo>
                  <a:lnTo>
                    <a:pt x="1690979" y="2222"/>
                  </a:lnTo>
                  <a:lnTo>
                    <a:pt x="1695526" y="1308"/>
                  </a:lnTo>
                  <a:lnTo>
                    <a:pt x="2966732" y="1308"/>
                  </a:lnTo>
                  <a:lnTo>
                    <a:pt x="2996755" y="27647"/>
                  </a:lnTo>
                  <a:lnTo>
                    <a:pt x="2997619" y="31991"/>
                  </a:lnTo>
                  <a:lnTo>
                    <a:pt x="2997619" y="26022"/>
                  </a:lnTo>
                  <a:lnTo>
                    <a:pt x="2966910" y="12"/>
                  </a:lnTo>
                  <a:lnTo>
                    <a:pt x="1700263" y="0"/>
                  </a:lnTo>
                  <a:lnTo>
                    <a:pt x="1695335" y="12"/>
                  </a:lnTo>
                  <a:lnTo>
                    <a:pt x="1663979" y="27279"/>
                  </a:lnTo>
                  <a:lnTo>
                    <a:pt x="1662950" y="1811401"/>
                  </a:lnTo>
                  <a:lnTo>
                    <a:pt x="1663903" y="1816150"/>
                  </a:lnTo>
                  <a:lnTo>
                    <a:pt x="1695310" y="1843684"/>
                  </a:lnTo>
                  <a:lnTo>
                    <a:pt x="2962008" y="1843697"/>
                  </a:lnTo>
                  <a:lnTo>
                    <a:pt x="2966936" y="1843671"/>
                  </a:lnTo>
                  <a:lnTo>
                    <a:pt x="2971685" y="1842719"/>
                  </a:lnTo>
                  <a:lnTo>
                    <a:pt x="2973260" y="1842058"/>
                  </a:lnTo>
                  <a:lnTo>
                    <a:pt x="2980791" y="1838921"/>
                  </a:lnTo>
                  <a:lnTo>
                    <a:pt x="2984817" y="1836229"/>
                  </a:lnTo>
                  <a:lnTo>
                    <a:pt x="2991777" y="1829257"/>
                  </a:lnTo>
                  <a:lnTo>
                    <a:pt x="2994469" y="1825231"/>
                  </a:lnTo>
                  <a:lnTo>
                    <a:pt x="2998228" y="1816150"/>
                  </a:lnTo>
                  <a:lnTo>
                    <a:pt x="2999181" y="1811401"/>
                  </a:lnTo>
                  <a:close/>
                </a:path>
                <a:path w="3267075" h="2247900">
                  <a:moveTo>
                    <a:pt x="3267075" y="2134463"/>
                  </a:moveTo>
                  <a:lnTo>
                    <a:pt x="0" y="2134463"/>
                  </a:lnTo>
                  <a:lnTo>
                    <a:pt x="0" y="2136089"/>
                  </a:lnTo>
                  <a:lnTo>
                    <a:pt x="3267075" y="2136089"/>
                  </a:lnTo>
                  <a:lnTo>
                    <a:pt x="3267075" y="213446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97625" y="4556427"/>
              <a:ext cx="13335" cy="923925"/>
            </a:xfrm>
            <a:custGeom>
              <a:avLst/>
              <a:gdLst/>
              <a:ahLst/>
              <a:cxnLst/>
              <a:rect l="l" t="t" r="r" b="b"/>
              <a:pathLst>
                <a:path w="13335" h="923925">
                  <a:moveTo>
                    <a:pt x="0" y="923737"/>
                  </a:moveTo>
                  <a:lnTo>
                    <a:pt x="12801" y="923737"/>
                  </a:lnTo>
                  <a:lnTo>
                    <a:pt x="12801" y="0"/>
                  </a:lnTo>
                  <a:lnTo>
                    <a:pt x="0" y="0"/>
                  </a:lnTo>
                  <a:lnTo>
                    <a:pt x="0" y="923737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6715" y="4556427"/>
              <a:ext cx="2151380" cy="923925"/>
            </a:xfrm>
            <a:custGeom>
              <a:avLst/>
              <a:gdLst/>
              <a:ahLst/>
              <a:cxnLst/>
              <a:rect l="l" t="t" r="r" b="b"/>
              <a:pathLst>
                <a:path w="2151379" h="923925">
                  <a:moveTo>
                    <a:pt x="2150910" y="0"/>
                  </a:moveTo>
                  <a:lnTo>
                    <a:pt x="0" y="0"/>
                  </a:lnTo>
                  <a:lnTo>
                    <a:pt x="0" y="923737"/>
                  </a:lnTo>
                  <a:lnTo>
                    <a:pt x="2150910" y="923737"/>
                  </a:lnTo>
                  <a:lnTo>
                    <a:pt x="215091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9445" y="4609694"/>
              <a:ext cx="2045970" cy="817244"/>
            </a:xfrm>
            <a:custGeom>
              <a:avLst/>
              <a:gdLst/>
              <a:ahLst/>
              <a:cxnLst/>
              <a:rect l="l" t="t" r="r" b="b"/>
              <a:pathLst>
                <a:path w="2045970" h="817245">
                  <a:moveTo>
                    <a:pt x="2045385" y="0"/>
                  </a:moveTo>
                  <a:lnTo>
                    <a:pt x="0" y="0"/>
                  </a:lnTo>
                  <a:lnTo>
                    <a:pt x="0" y="817205"/>
                  </a:lnTo>
                  <a:lnTo>
                    <a:pt x="2045385" y="817205"/>
                  </a:lnTo>
                  <a:lnTo>
                    <a:pt x="2045385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4850" y="4609756"/>
              <a:ext cx="1534160" cy="817244"/>
            </a:xfrm>
            <a:custGeom>
              <a:avLst/>
              <a:gdLst/>
              <a:ahLst/>
              <a:cxnLst/>
              <a:rect l="l" t="t" r="r" b="b"/>
              <a:pathLst>
                <a:path w="1534160" h="817245">
                  <a:moveTo>
                    <a:pt x="345325" y="817143"/>
                  </a:moveTo>
                  <a:lnTo>
                    <a:pt x="112128" y="0"/>
                  </a:lnTo>
                  <a:lnTo>
                    <a:pt x="0" y="0"/>
                  </a:lnTo>
                  <a:lnTo>
                    <a:pt x="233260" y="817143"/>
                  </a:lnTo>
                  <a:lnTo>
                    <a:pt x="345325" y="817143"/>
                  </a:lnTo>
                  <a:close/>
                </a:path>
                <a:path w="1534160" h="817245">
                  <a:moveTo>
                    <a:pt x="554291" y="817143"/>
                  </a:moveTo>
                  <a:lnTo>
                    <a:pt x="321017" y="0"/>
                  </a:lnTo>
                  <a:lnTo>
                    <a:pt x="158254" y="0"/>
                  </a:lnTo>
                  <a:lnTo>
                    <a:pt x="391528" y="817143"/>
                  </a:lnTo>
                  <a:lnTo>
                    <a:pt x="554291" y="817143"/>
                  </a:lnTo>
                  <a:close/>
                </a:path>
                <a:path w="1534160" h="817245">
                  <a:moveTo>
                    <a:pt x="1324660" y="817143"/>
                  </a:moveTo>
                  <a:lnTo>
                    <a:pt x="1091399" y="0"/>
                  </a:lnTo>
                  <a:lnTo>
                    <a:pt x="979335" y="0"/>
                  </a:lnTo>
                  <a:lnTo>
                    <a:pt x="1212532" y="817143"/>
                  </a:lnTo>
                  <a:lnTo>
                    <a:pt x="1324660" y="817143"/>
                  </a:lnTo>
                  <a:close/>
                </a:path>
                <a:path w="1534160" h="817245">
                  <a:moveTo>
                    <a:pt x="1533563" y="817143"/>
                  </a:moveTo>
                  <a:lnTo>
                    <a:pt x="1300340" y="0"/>
                  </a:lnTo>
                  <a:lnTo>
                    <a:pt x="1137513" y="0"/>
                  </a:lnTo>
                  <a:lnTo>
                    <a:pt x="1370799" y="817143"/>
                  </a:lnTo>
                  <a:lnTo>
                    <a:pt x="1533563" y="817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0224" y="4609706"/>
              <a:ext cx="1257935" cy="817880"/>
            </a:xfrm>
            <a:custGeom>
              <a:avLst/>
              <a:gdLst/>
              <a:ahLst/>
              <a:cxnLst/>
              <a:rect l="l" t="t" r="r" b="b"/>
              <a:pathLst>
                <a:path w="1257935" h="817879">
                  <a:moveTo>
                    <a:pt x="11366" y="0"/>
                  </a:moveTo>
                  <a:lnTo>
                    <a:pt x="0" y="0"/>
                  </a:lnTo>
                  <a:lnTo>
                    <a:pt x="0" y="817194"/>
                  </a:lnTo>
                  <a:lnTo>
                    <a:pt x="11366" y="817194"/>
                  </a:lnTo>
                  <a:lnTo>
                    <a:pt x="11366" y="0"/>
                  </a:lnTo>
                  <a:close/>
                </a:path>
                <a:path w="1257935" h="817879">
                  <a:moveTo>
                    <a:pt x="1257630" y="63"/>
                  </a:moveTo>
                  <a:lnTo>
                    <a:pt x="1246327" y="63"/>
                  </a:lnTo>
                  <a:lnTo>
                    <a:pt x="1246327" y="817270"/>
                  </a:lnTo>
                  <a:lnTo>
                    <a:pt x="1257630" y="817270"/>
                  </a:lnTo>
                  <a:lnTo>
                    <a:pt x="1257630" y="6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60646" y="4570133"/>
              <a:ext cx="1326515" cy="890905"/>
            </a:xfrm>
            <a:custGeom>
              <a:avLst/>
              <a:gdLst/>
              <a:ahLst/>
              <a:cxnLst/>
              <a:rect l="l" t="t" r="r" b="b"/>
              <a:pathLst>
                <a:path w="1326514" h="890904">
                  <a:moveTo>
                    <a:pt x="79578" y="0"/>
                  </a:moveTo>
                  <a:lnTo>
                    <a:pt x="0" y="0"/>
                  </a:lnTo>
                  <a:lnTo>
                    <a:pt x="0" y="890612"/>
                  </a:lnTo>
                  <a:lnTo>
                    <a:pt x="79578" y="890612"/>
                  </a:lnTo>
                  <a:lnTo>
                    <a:pt x="79578" y="0"/>
                  </a:lnTo>
                  <a:close/>
                </a:path>
                <a:path w="1326514" h="890904">
                  <a:moveTo>
                    <a:pt x="1325905" y="0"/>
                  </a:moveTo>
                  <a:lnTo>
                    <a:pt x="1246327" y="0"/>
                  </a:lnTo>
                  <a:lnTo>
                    <a:pt x="1246327" y="890612"/>
                  </a:lnTo>
                  <a:lnTo>
                    <a:pt x="1325905" y="890612"/>
                  </a:lnTo>
                  <a:lnTo>
                    <a:pt x="1325905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7962" y="4487976"/>
              <a:ext cx="2256790" cy="939165"/>
            </a:xfrm>
            <a:custGeom>
              <a:avLst/>
              <a:gdLst/>
              <a:ahLst/>
              <a:cxnLst/>
              <a:rect l="l" t="t" r="r" b="b"/>
              <a:pathLst>
                <a:path w="2256790" h="939164">
                  <a:moveTo>
                    <a:pt x="87096" y="121793"/>
                  </a:moveTo>
                  <a:lnTo>
                    <a:pt x="81483" y="121793"/>
                  </a:lnTo>
                  <a:lnTo>
                    <a:pt x="81483" y="938999"/>
                  </a:lnTo>
                  <a:lnTo>
                    <a:pt x="87096" y="938999"/>
                  </a:lnTo>
                  <a:lnTo>
                    <a:pt x="87096" y="121793"/>
                  </a:lnTo>
                  <a:close/>
                </a:path>
                <a:path w="2256790" h="939164">
                  <a:moveTo>
                    <a:pt x="2256371" y="4724"/>
                  </a:moveTo>
                  <a:lnTo>
                    <a:pt x="2255736" y="3187"/>
                  </a:lnTo>
                  <a:lnTo>
                    <a:pt x="2253170" y="635"/>
                  </a:lnTo>
                  <a:lnTo>
                    <a:pt x="2251633" y="0"/>
                  </a:lnTo>
                  <a:lnTo>
                    <a:pt x="6527" y="0"/>
                  </a:lnTo>
                  <a:lnTo>
                    <a:pt x="4724" y="0"/>
                  </a:lnTo>
                  <a:lnTo>
                    <a:pt x="3187" y="635"/>
                  </a:lnTo>
                  <a:lnTo>
                    <a:pt x="635" y="3187"/>
                  </a:lnTo>
                  <a:lnTo>
                    <a:pt x="0" y="4724"/>
                  </a:lnTo>
                  <a:lnTo>
                    <a:pt x="0" y="8318"/>
                  </a:lnTo>
                  <a:lnTo>
                    <a:pt x="635" y="9855"/>
                  </a:lnTo>
                  <a:lnTo>
                    <a:pt x="3187" y="12395"/>
                  </a:lnTo>
                  <a:lnTo>
                    <a:pt x="4724" y="13042"/>
                  </a:lnTo>
                  <a:lnTo>
                    <a:pt x="100253" y="13042"/>
                  </a:lnTo>
                  <a:lnTo>
                    <a:pt x="100037" y="13576"/>
                  </a:lnTo>
                  <a:lnTo>
                    <a:pt x="100037" y="38176"/>
                  </a:lnTo>
                  <a:lnTo>
                    <a:pt x="100926" y="40335"/>
                  </a:lnTo>
                  <a:lnTo>
                    <a:pt x="104508" y="43891"/>
                  </a:lnTo>
                  <a:lnTo>
                    <a:pt x="106654" y="44792"/>
                  </a:lnTo>
                  <a:lnTo>
                    <a:pt x="109181" y="44792"/>
                  </a:lnTo>
                  <a:lnTo>
                    <a:pt x="111721" y="44792"/>
                  </a:lnTo>
                  <a:lnTo>
                    <a:pt x="113880" y="43891"/>
                  </a:lnTo>
                  <a:lnTo>
                    <a:pt x="117475" y="40335"/>
                  </a:lnTo>
                  <a:lnTo>
                    <a:pt x="118376" y="38201"/>
                  </a:lnTo>
                  <a:lnTo>
                    <a:pt x="118389" y="13563"/>
                  </a:lnTo>
                  <a:lnTo>
                    <a:pt x="118173" y="13042"/>
                  </a:lnTo>
                  <a:lnTo>
                    <a:pt x="2183473" y="13042"/>
                  </a:lnTo>
                  <a:lnTo>
                    <a:pt x="2183257" y="13576"/>
                  </a:lnTo>
                  <a:lnTo>
                    <a:pt x="2183257" y="38176"/>
                  </a:lnTo>
                  <a:lnTo>
                    <a:pt x="2184146" y="40335"/>
                  </a:lnTo>
                  <a:lnTo>
                    <a:pt x="2187714" y="43891"/>
                  </a:lnTo>
                  <a:lnTo>
                    <a:pt x="2189873" y="44792"/>
                  </a:lnTo>
                  <a:lnTo>
                    <a:pt x="2192401" y="44792"/>
                  </a:lnTo>
                  <a:lnTo>
                    <a:pt x="2194941" y="44792"/>
                  </a:lnTo>
                  <a:lnTo>
                    <a:pt x="2197100" y="43891"/>
                  </a:lnTo>
                  <a:lnTo>
                    <a:pt x="2200694" y="40335"/>
                  </a:lnTo>
                  <a:lnTo>
                    <a:pt x="2201595" y="38201"/>
                  </a:lnTo>
                  <a:lnTo>
                    <a:pt x="2201621" y="35661"/>
                  </a:lnTo>
                  <a:lnTo>
                    <a:pt x="2201621" y="13563"/>
                  </a:lnTo>
                  <a:lnTo>
                    <a:pt x="2201392" y="13042"/>
                  </a:lnTo>
                  <a:lnTo>
                    <a:pt x="2251633" y="13042"/>
                  </a:lnTo>
                  <a:lnTo>
                    <a:pt x="2253170" y="12395"/>
                  </a:lnTo>
                  <a:lnTo>
                    <a:pt x="2255736" y="9855"/>
                  </a:lnTo>
                  <a:lnTo>
                    <a:pt x="2256371" y="8318"/>
                  </a:lnTo>
                  <a:lnTo>
                    <a:pt x="2256371" y="472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26649" y="4494758"/>
              <a:ext cx="2150110" cy="231140"/>
            </a:xfrm>
            <a:custGeom>
              <a:avLst/>
              <a:gdLst/>
              <a:ahLst/>
              <a:cxnLst/>
              <a:rect l="l" t="t" r="r" b="b"/>
              <a:pathLst>
                <a:path w="2150110" h="231139">
                  <a:moveTo>
                    <a:pt x="2149995" y="0"/>
                  </a:moveTo>
                  <a:lnTo>
                    <a:pt x="0" y="0"/>
                  </a:lnTo>
                  <a:lnTo>
                    <a:pt x="0" y="231051"/>
                  </a:lnTo>
                  <a:lnTo>
                    <a:pt x="2149995" y="231051"/>
                  </a:lnTo>
                  <a:lnTo>
                    <a:pt x="2149995" y="0"/>
                  </a:lnTo>
                  <a:close/>
                </a:path>
              </a:pathLst>
            </a:custGeom>
            <a:solidFill>
              <a:srgbClr val="E0E0E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9240" y="4753181"/>
              <a:ext cx="2551064" cy="2060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99829"/>
            <a:ext cx="4843780" cy="7786370"/>
            <a:chOff x="0" y="2499829"/>
            <a:chExt cx="4843780" cy="7786370"/>
          </a:xfrm>
        </p:grpSpPr>
        <p:sp>
          <p:nvSpPr>
            <p:cNvPr id="3" name="object 3"/>
            <p:cNvSpPr/>
            <p:nvPr/>
          </p:nvSpPr>
          <p:spPr>
            <a:xfrm>
              <a:off x="0" y="5142501"/>
              <a:ext cx="2411095" cy="5143500"/>
            </a:xfrm>
            <a:custGeom>
              <a:avLst/>
              <a:gdLst/>
              <a:ahLst/>
              <a:cxnLst/>
              <a:rect l="l" t="t" r="r" b="b"/>
              <a:pathLst>
                <a:path w="2411095" h="5143500">
                  <a:moveTo>
                    <a:pt x="2410637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2410637" y="5143499"/>
                  </a:lnTo>
                  <a:lnTo>
                    <a:pt x="2410637" y="0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4341" y="2499829"/>
              <a:ext cx="2419350" cy="2647950"/>
            </a:xfrm>
            <a:custGeom>
              <a:avLst/>
              <a:gdLst/>
              <a:ahLst/>
              <a:cxnLst/>
              <a:rect l="l" t="t" r="r" b="b"/>
              <a:pathLst>
                <a:path w="2419350" h="2647950">
                  <a:moveTo>
                    <a:pt x="2419350" y="0"/>
                  </a:moveTo>
                  <a:lnTo>
                    <a:pt x="0" y="0"/>
                  </a:lnTo>
                  <a:lnTo>
                    <a:pt x="0" y="2647950"/>
                  </a:lnTo>
                  <a:lnTo>
                    <a:pt x="2419350" y="2647950"/>
                  </a:lnTo>
                  <a:lnTo>
                    <a:pt x="2419350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6659">
              <a:lnSpc>
                <a:spcPct val="100000"/>
              </a:lnSpc>
              <a:spcBef>
                <a:spcPts val="100"/>
              </a:spcBef>
            </a:pPr>
            <a:r>
              <a:rPr sz="6000" spc="90" dirty="0">
                <a:latin typeface="Tahoma"/>
                <a:cs typeface="Tahoma"/>
              </a:rPr>
              <a:t>Software-</a:t>
            </a:r>
            <a:r>
              <a:rPr sz="6000" spc="100" dirty="0">
                <a:latin typeface="Tahoma"/>
                <a:cs typeface="Tahoma"/>
              </a:rPr>
              <a:t>Entwurf</a:t>
            </a:r>
            <a:endParaRPr sz="6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8126" y="1775564"/>
            <a:ext cx="10287322" cy="7471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593" y="388419"/>
            <a:ext cx="4474845" cy="1701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1300"/>
              </a:spcBef>
            </a:pPr>
            <a:r>
              <a:rPr sz="6000" spc="80" dirty="0">
                <a:latin typeface="Tahoma"/>
                <a:cs typeface="Tahoma"/>
              </a:rPr>
              <a:t>Detaillierte </a:t>
            </a:r>
            <a:r>
              <a:rPr sz="6000" spc="150" dirty="0">
                <a:latin typeface="Tahoma"/>
                <a:cs typeface="Tahoma"/>
              </a:rPr>
              <a:t>Übersicht</a:t>
            </a:r>
            <a:endParaRPr sz="60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1390" y="388419"/>
            <a:ext cx="8963025" cy="96678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2474684"/>
            <a:ext cx="4843780" cy="7786370"/>
            <a:chOff x="0" y="2474684"/>
            <a:chExt cx="4843780" cy="7786370"/>
          </a:xfrm>
        </p:grpSpPr>
        <p:sp>
          <p:nvSpPr>
            <p:cNvPr id="5" name="object 5"/>
            <p:cNvSpPr/>
            <p:nvPr/>
          </p:nvSpPr>
          <p:spPr>
            <a:xfrm>
              <a:off x="0" y="5117354"/>
              <a:ext cx="2411095" cy="5143500"/>
            </a:xfrm>
            <a:custGeom>
              <a:avLst/>
              <a:gdLst/>
              <a:ahLst/>
              <a:cxnLst/>
              <a:rect l="l" t="t" r="r" b="b"/>
              <a:pathLst>
                <a:path w="2411095" h="5143500">
                  <a:moveTo>
                    <a:pt x="2410637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2410637" y="5143499"/>
                  </a:lnTo>
                  <a:lnTo>
                    <a:pt x="2410637" y="0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4341" y="2474684"/>
              <a:ext cx="2419350" cy="2647950"/>
            </a:xfrm>
            <a:custGeom>
              <a:avLst/>
              <a:gdLst/>
              <a:ahLst/>
              <a:cxnLst/>
              <a:rect l="l" t="t" r="r" b="b"/>
              <a:pathLst>
                <a:path w="2419350" h="2647950">
                  <a:moveTo>
                    <a:pt x="2419350" y="0"/>
                  </a:moveTo>
                  <a:lnTo>
                    <a:pt x="0" y="0"/>
                  </a:lnTo>
                  <a:lnTo>
                    <a:pt x="0" y="2647950"/>
                  </a:lnTo>
                  <a:lnTo>
                    <a:pt x="2419350" y="2647950"/>
                  </a:lnTo>
                  <a:lnTo>
                    <a:pt x="2419350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10353"/>
            <a:ext cx="2415540" cy="5076825"/>
          </a:xfrm>
          <a:custGeom>
            <a:avLst/>
            <a:gdLst/>
            <a:ahLst/>
            <a:cxnLst/>
            <a:rect l="l" t="t" r="r" b="b"/>
            <a:pathLst>
              <a:path w="2415540" h="5076825">
                <a:moveTo>
                  <a:pt x="0" y="5076644"/>
                </a:moveTo>
                <a:lnTo>
                  <a:pt x="2415362" y="5076644"/>
                </a:lnTo>
                <a:lnTo>
                  <a:pt x="2415362" y="0"/>
                </a:lnTo>
                <a:lnTo>
                  <a:pt x="0" y="0"/>
                </a:lnTo>
                <a:lnTo>
                  <a:pt x="0" y="5076644"/>
                </a:lnTo>
                <a:close/>
              </a:path>
            </a:pathLst>
          </a:custGeom>
          <a:solidFill>
            <a:srgbClr val="003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023" y="285178"/>
            <a:ext cx="14680736" cy="995593"/>
          </a:xfrm>
          <a:prstGeom prst="rect">
            <a:avLst/>
          </a:prstGeom>
        </p:spPr>
        <p:txBody>
          <a:bodyPr vert="horz" wrap="square" lIns="0" tIns="71564" rIns="0" bIns="0" rtlCol="0">
            <a:spAutoFit/>
          </a:bodyPr>
          <a:lstStyle/>
          <a:p>
            <a:pPr marL="4589145">
              <a:lnSpc>
                <a:spcPct val="100000"/>
              </a:lnSpc>
              <a:spcBef>
                <a:spcPts val="100"/>
              </a:spcBef>
            </a:pPr>
            <a:r>
              <a:rPr sz="6000" spc="170" dirty="0" err="1">
                <a:latin typeface="Tahoma"/>
                <a:cs typeface="Tahoma"/>
              </a:rPr>
              <a:t>Technische</a:t>
            </a:r>
            <a:r>
              <a:rPr sz="6000" spc="-50" dirty="0">
                <a:latin typeface="Tahoma"/>
                <a:cs typeface="Tahoma"/>
              </a:rPr>
              <a:t> </a:t>
            </a:r>
            <a:r>
              <a:rPr sz="6000" spc="-10" dirty="0" err="1">
                <a:latin typeface="Tahoma"/>
                <a:cs typeface="Tahoma"/>
              </a:rPr>
              <a:t>Begriffe</a:t>
            </a:r>
            <a:endParaRPr sz="6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0921" y="2368191"/>
            <a:ext cx="8472697" cy="714969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918610" y="2045411"/>
            <a:ext cx="3924300" cy="4295140"/>
            <a:chOff x="3918610" y="2045411"/>
            <a:chExt cx="3924300" cy="4295140"/>
          </a:xfrm>
        </p:grpSpPr>
        <p:sp>
          <p:nvSpPr>
            <p:cNvPr id="6" name="object 6"/>
            <p:cNvSpPr/>
            <p:nvPr/>
          </p:nvSpPr>
          <p:spPr>
            <a:xfrm>
              <a:off x="3918610" y="2045411"/>
              <a:ext cx="3924300" cy="4295140"/>
            </a:xfrm>
            <a:custGeom>
              <a:avLst/>
              <a:gdLst/>
              <a:ahLst/>
              <a:cxnLst/>
              <a:rect l="l" t="t" r="r" b="b"/>
              <a:pathLst>
                <a:path w="3924300" h="4295140">
                  <a:moveTo>
                    <a:pt x="3924300" y="0"/>
                  </a:moveTo>
                  <a:lnTo>
                    <a:pt x="0" y="0"/>
                  </a:lnTo>
                  <a:lnTo>
                    <a:pt x="0" y="4295025"/>
                  </a:lnTo>
                  <a:lnTo>
                    <a:pt x="3924300" y="4295025"/>
                  </a:lnTo>
                  <a:lnTo>
                    <a:pt x="3924300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8610" y="2749626"/>
              <a:ext cx="3924300" cy="2703195"/>
            </a:xfrm>
            <a:custGeom>
              <a:avLst/>
              <a:gdLst/>
              <a:ahLst/>
              <a:cxnLst/>
              <a:rect l="l" t="t" r="r" b="b"/>
              <a:pathLst>
                <a:path w="3924300" h="2703195">
                  <a:moveTo>
                    <a:pt x="750709" y="2620518"/>
                  </a:moveTo>
                  <a:lnTo>
                    <a:pt x="411734" y="2620518"/>
                  </a:lnTo>
                  <a:lnTo>
                    <a:pt x="411734" y="2622461"/>
                  </a:lnTo>
                  <a:lnTo>
                    <a:pt x="750709" y="2622461"/>
                  </a:lnTo>
                  <a:lnTo>
                    <a:pt x="750709" y="2620518"/>
                  </a:lnTo>
                  <a:close/>
                </a:path>
                <a:path w="3924300" h="2703195">
                  <a:moveTo>
                    <a:pt x="870331" y="2620518"/>
                  </a:moveTo>
                  <a:lnTo>
                    <a:pt x="820648" y="2620518"/>
                  </a:lnTo>
                  <a:lnTo>
                    <a:pt x="820648" y="2622461"/>
                  </a:lnTo>
                  <a:lnTo>
                    <a:pt x="870331" y="2622461"/>
                  </a:lnTo>
                  <a:lnTo>
                    <a:pt x="870331" y="2620518"/>
                  </a:lnTo>
                  <a:close/>
                </a:path>
                <a:path w="3924300" h="2703195">
                  <a:moveTo>
                    <a:pt x="1767103" y="2653436"/>
                  </a:moveTo>
                  <a:lnTo>
                    <a:pt x="1031849" y="2653436"/>
                  </a:lnTo>
                  <a:lnTo>
                    <a:pt x="1031849" y="2655379"/>
                  </a:lnTo>
                  <a:lnTo>
                    <a:pt x="1767103" y="2655379"/>
                  </a:lnTo>
                  <a:lnTo>
                    <a:pt x="1767103" y="2653436"/>
                  </a:lnTo>
                  <a:close/>
                </a:path>
                <a:path w="3924300" h="2703195">
                  <a:moveTo>
                    <a:pt x="1915922" y="2167674"/>
                  </a:moveTo>
                  <a:lnTo>
                    <a:pt x="1915845" y="38290"/>
                  </a:lnTo>
                  <a:lnTo>
                    <a:pt x="1914779" y="32969"/>
                  </a:lnTo>
                  <a:lnTo>
                    <a:pt x="1913890" y="30835"/>
                  </a:lnTo>
                  <a:lnTo>
                    <a:pt x="1913890" y="38290"/>
                  </a:lnTo>
                  <a:lnTo>
                    <a:pt x="1913877" y="2167674"/>
                  </a:lnTo>
                  <a:lnTo>
                    <a:pt x="1882241" y="2203272"/>
                  </a:lnTo>
                  <a:lnTo>
                    <a:pt x="1118730" y="2204364"/>
                  </a:lnTo>
                  <a:lnTo>
                    <a:pt x="1116723" y="2204364"/>
                  </a:lnTo>
                  <a:lnTo>
                    <a:pt x="355536" y="2204364"/>
                  </a:lnTo>
                  <a:lnTo>
                    <a:pt x="318147" y="2183269"/>
                  </a:lnTo>
                  <a:lnTo>
                    <a:pt x="312724" y="38290"/>
                  </a:lnTo>
                  <a:lnTo>
                    <a:pt x="313791" y="33096"/>
                  </a:lnTo>
                  <a:lnTo>
                    <a:pt x="344398" y="2667"/>
                  </a:lnTo>
                  <a:lnTo>
                    <a:pt x="349859" y="1574"/>
                  </a:lnTo>
                  <a:lnTo>
                    <a:pt x="1876780" y="1574"/>
                  </a:lnTo>
                  <a:lnTo>
                    <a:pt x="1912848" y="33096"/>
                  </a:lnTo>
                  <a:lnTo>
                    <a:pt x="1913890" y="38290"/>
                  </a:lnTo>
                  <a:lnTo>
                    <a:pt x="1913890" y="30835"/>
                  </a:lnTo>
                  <a:lnTo>
                    <a:pt x="1883803" y="1574"/>
                  </a:lnTo>
                  <a:lnTo>
                    <a:pt x="1882762" y="1143"/>
                  </a:lnTo>
                  <a:lnTo>
                    <a:pt x="1877047" y="0"/>
                  </a:lnTo>
                  <a:lnTo>
                    <a:pt x="349631" y="0"/>
                  </a:lnTo>
                  <a:lnTo>
                    <a:pt x="316547" y="21818"/>
                  </a:lnTo>
                  <a:lnTo>
                    <a:pt x="310718" y="2167674"/>
                  </a:lnTo>
                  <a:lnTo>
                    <a:pt x="311861" y="2173363"/>
                  </a:lnTo>
                  <a:lnTo>
                    <a:pt x="343877" y="2205190"/>
                  </a:lnTo>
                  <a:lnTo>
                    <a:pt x="349592" y="2206307"/>
                  </a:lnTo>
                  <a:lnTo>
                    <a:pt x="1877047" y="2206307"/>
                  </a:lnTo>
                  <a:lnTo>
                    <a:pt x="1882762" y="2205190"/>
                  </a:lnTo>
                  <a:lnTo>
                    <a:pt x="1884756" y="2204364"/>
                  </a:lnTo>
                  <a:lnTo>
                    <a:pt x="1914779" y="2173363"/>
                  </a:lnTo>
                  <a:lnTo>
                    <a:pt x="1915922" y="2167674"/>
                  </a:lnTo>
                  <a:close/>
                </a:path>
                <a:path w="3924300" h="2703195">
                  <a:moveTo>
                    <a:pt x="2599601" y="2701023"/>
                  </a:moveTo>
                  <a:lnTo>
                    <a:pt x="2531402" y="2701023"/>
                  </a:lnTo>
                  <a:lnTo>
                    <a:pt x="2531402" y="2702966"/>
                  </a:lnTo>
                  <a:lnTo>
                    <a:pt x="2599601" y="2702966"/>
                  </a:lnTo>
                  <a:lnTo>
                    <a:pt x="2599601" y="2701023"/>
                  </a:lnTo>
                  <a:close/>
                </a:path>
                <a:path w="3924300" h="2703195">
                  <a:moveTo>
                    <a:pt x="3263277" y="2607411"/>
                  </a:moveTo>
                  <a:lnTo>
                    <a:pt x="3112668" y="2607411"/>
                  </a:lnTo>
                  <a:lnTo>
                    <a:pt x="3112668" y="2609354"/>
                  </a:lnTo>
                  <a:lnTo>
                    <a:pt x="3263277" y="2609354"/>
                  </a:lnTo>
                  <a:lnTo>
                    <a:pt x="3263277" y="2607411"/>
                  </a:lnTo>
                  <a:close/>
                </a:path>
                <a:path w="3924300" h="2703195">
                  <a:moveTo>
                    <a:pt x="3531082" y="2679801"/>
                  </a:moveTo>
                  <a:lnTo>
                    <a:pt x="3271139" y="2679801"/>
                  </a:lnTo>
                  <a:lnTo>
                    <a:pt x="3271139" y="2681744"/>
                  </a:lnTo>
                  <a:lnTo>
                    <a:pt x="3531082" y="2681744"/>
                  </a:lnTo>
                  <a:lnTo>
                    <a:pt x="3531082" y="2679801"/>
                  </a:lnTo>
                  <a:close/>
                </a:path>
                <a:path w="3924300" h="2703195">
                  <a:moveTo>
                    <a:pt x="3613569" y="2167674"/>
                  </a:moveTo>
                  <a:lnTo>
                    <a:pt x="3613493" y="38290"/>
                  </a:lnTo>
                  <a:lnTo>
                    <a:pt x="3612426" y="32969"/>
                  </a:lnTo>
                  <a:lnTo>
                    <a:pt x="3611549" y="30873"/>
                  </a:lnTo>
                  <a:lnTo>
                    <a:pt x="3611549" y="38290"/>
                  </a:lnTo>
                  <a:lnTo>
                    <a:pt x="3611537" y="2167674"/>
                  </a:lnTo>
                  <a:lnTo>
                    <a:pt x="3579901" y="2203272"/>
                  </a:lnTo>
                  <a:lnTo>
                    <a:pt x="2816377" y="2204364"/>
                  </a:lnTo>
                  <a:lnTo>
                    <a:pt x="2814370" y="2204364"/>
                  </a:lnTo>
                  <a:lnTo>
                    <a:pt x="2053183" y="2204364"/>
                  </a:lnTo>
                  <a:lnTo>
                    <a:pt x="2015794" y="2183269"/>
                  </a:lnTo>
                  <a:lnTo>
                    <a:pt x="2010384" y="38290"/>
                  </a:lnTo>
                  <a:lnTo>
                    <a:pt x="2011438" y="33096"/>
                  </a:lnTo>
                  <a:lnTo>
                    <a:pt x="2042045" y="2667"/>
                  </a:lnTo>
                  <a:lnTo>
                    <a:pt x="2047506" y="1574"/>
                  </a:lnTo>
                  <a:lnTo>
                    <a:pt x="3574440" y="1574"/>
                  </a:lnTo>
                  <a:lnTo>
                    <a:pt x="3610495" y="33096"/>
                  </a:lnTo>
                  <a:lnTo>
                    <a:pt x="3611549" y="38290"/>
                  </a:lnTo>
                  <a:lnTo>
                    <a:pt x="3611549" y="30873"/>
                  </a:lnTo>
                  <a:lnTo>
                    <a:pt x="3581450" y="1574"/>
                  </a:lnTo>
                  <a:lnTo>
                    <a:pt x="3580409" y="1143"/>
                  </a:lnTo>
                  <a:lnTo>
                    <a:pt x="3574694" y="0"/>
                  </a:lnTo>
                  <a:lnTo>
                    <a:pt x="2047278" y="0"/>
                  </a:lnTo>
                  <a:lnTo>
                    <a:pt x="2014194" y="21818"/>
                  </a:lnTo>
                  <a:lnTo>
                    <a:pt x="2008378" y="2167674"/>
                  </a:lnTo>
                  <a:lnTo>
                    <a:pt x="2009508" y="2173363"/>
                  </a:lnTo>
                  <a:lnTo>
                    <a:pt x="2041525" y="2205190"/>
                  </a:lnTo>
                  <a:lnTo>
                    <a:pt x="2047240" y="2206307"/>
                  </a:lnTo>
                  <a:lnTo>
                    <a:pt x="3574694" y="2206307"/>
                  </a:lnTo>
                  <a:lnTo>
                    <a:pt x="3580409" y="2205190"/>
                  </a:lnTo>
                  <a:lnTo>
                    <a:pt x="3582403" y="2204364"/>
                  </a:lnTo>
                  <a:lnTo>
                    <a:pt x="3612426" y="2173363"/>
                  </a:lnTo>
                  <a:lnTo>
                    <a:pt x="3613569" y="2167674"/>
                  </a:lnTo>
                  <a:close/>
                </a:path>
                <a:path w="3924300" h="2703195">
                  <a:moveTo>
                    <a:pt x="3924300" y="2554274"/>
                  </a:moveTo>
                  <a:lnTo>
                    <a:pt x="0" y="2554274"/>
                  </a:lnTo>
                  <a:lnTo>
                    <a:pt x="0" y="2556218"/>
                  </a:lnTo>
                  <a:lnTo>
                    <a:pt x="3924300" y="2556218"/>
                  </a:lnTo>
                  <a:lnTo>
                    <a:pt x="3924300" y="255427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2666" y="3378911"/>
              <a:ext cx="462749" cy="1350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8469" y="3795052"/>
              <a:ext cx="490855" cy="2227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0591" y="3806368"/>
              <a:ext cx="506857" cy="1479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57877" y="3472065"/>
              <a:ext cx="382270" cy="156210"/>
            </a:xfrm>
            <a:custGeom>
              <a:avLst/>
              <a:gdLst/>
              <a:ahLst/>
              <a:cxnLst/>
              <a:rect l="l" t="t" r="r" b="b"/>
              <a:pathLst>
                <a:path w="382270" h="156210">
                  <a:moveTo>
                    <a:pt x="260565" y="93586"/>
                  </a:moveTo>
                  <a:lnTo>
                    <a:pt x="259562" y="91160"/>
                  </a:lnTo>
                  <a:lnTo>
                    <a:pt x="255511" y="87134"/>
                  </a:lnTo>
                  <a:lnTo>
                    <a:pt x="253072" y="86131"/>
                  </a:lnTo>
                  <a:lnTo>
                    <a:pt x="7493" y="86131"/>
                  </a:lnTo>
                  <a:lnTo>
                    <a:pt x="5054" y="87134"/>
                  </a:lnTo>
                  <a:lnTo>
                    <a:pt x="1003" y="91160"/>
                  </a:lnTo>
                  <a:lnTo>
                    <a:pt x="0" y="93586"/>
                  </a:lnTo>
                  <a:lnTo>
                    <a:pt x="0" y="148196"/>
                  </a:lnTo>
                  <a:lnTo>
                    <a:pt x="1003" y="150622"/>
                  </a:lnTo>
                  <a:lnTo>
                    <a:pt x="5054" y="154635"/>
                  </a:lnTo>
                  <a:lnTo>
                    <a:pt x="7493" y="155638"/>
                  </a:lnTo>
                  <a:lnTo>
                    <a:pt x="250202" y="155638"/>
                  </a:lnTo>
                  <a:lnTo>
                    <a:pt x="253072" y="155638"/>
                  </a:lnTo>
                  <a:lnTo>
                    <a:pt x="255511" y="154635"/>
                  </a:lnTo>
                  <a:lnTo>
                    <a:pt x="259562" y="150622"/>
                  </a:lnTo>
                  <a:lnTo>
                    <a:pt x="260565" y="148196"/>
                  </a:lnTo>
                  <a:lnTo>
                    <a:pt x="260565" y="93586"/>
                  </a:lnTo>
                  <a:close/>
                </a:path>
                <a:path w="382270" h="156210">
                  <a:moveTo>
                    <a:pt x="382219" y="7454"/>
                  </a:moveTo>
                  <a:lnTo>
                    <a:pt x="381215" y="5029"/>
                  </a:lnTo>
                  <a:lnTo>
                    <a:pt x="377164" y="1003"/>
                  </a:lnTo>
                  <a:lnTo>
                    <a:pt x="374726" y="0"/>
                  </a:lnTo>
                  <a:lnTo>
                    <a:pt x="129146" y="0"/>
                  </a:lnTo>
                  <a:lnTo>
                    <a:pt x="126707" y="1003"/>
                  </a:lnTo>
                  <a:lnTo>
                    <a:pt x="122656" y="5029"/>
                  </a:lnTo>
                  <a:lnTo>
                    <a:pt x="121653" y="7454"/>
                  </a:lnTo>
                  <a:lnTo>
                    <a:pt x="121653" y="62064"/>
                  </a:lnTo>
                  <a:lnTo>
                    <a:pt x="122656" y="64490"/>
                  </a:lnTo>
                  <a:lnTo>
                    <a:pt x="126707" y="68503"/>
                  </a:lnTo>
                  <a:lnTo>
                    <a:pt x="129146" y="69519"/>
                  </a:lnTo>
                  <a:lnTo>
                    <a:pt x="371856" y="69519"/>
                  </a:lnTo>
                  <a:lnTo>
                    <a:pt x="374726" y="69519"/>
                  </a:lnTo>
                  <a:lnTo>
                    <a:pt x="377164" y="68503"/>
                  </a:lnTo>
                  <a:lnTo>
                    <a:pt x="381215" y="64490"/>
                  </a:lnTo>
                  <a:lnTo>
                    <a:pt x="382219" y="62064"/>
                  </a:lnTo>
                  <a:lnTo>
                    <a:pt x="382219" y="745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06861" y="3472065"/>
              <a:ext cx="260985" cy="69850"/>
            </a:xfrm>
            <a:custGeom>
              <a:avLst/>
              <a:gdLst/>
              <a:ahLst/>
              <a:cxnLst/>
              <a:rect l="l" t="t" r="r" b="b"/>
              <a:pathLst>
                <a:path w="260985" h="69850">
                  <a:moveTo>
                    <a:pt x="253085" y="0"/>
                  </a:moveTo>
                  <a:lnTo>
                    <a:pt x="7505" y="0"/>
                  </a:lnTo>
                  <a:lnTo>
                    <a:pt x="5067" y="1003"/>
                  </a:lnTo>
                  <a:lnTo>
                    <a:pt x="1016" y="5029"/>
                  </a:lnTo>
                  <a:lnTo>
                    <a:pt x="0" y="7454"/>
                  </a:lnTo>
                  <a:lnTo>
                    <a:pt x="0" y="62064"/>
                  </a:lnTo>
                  <a:lnTo>
                    <a:pt x="1016" y="64490"/>
                  </a:lnTo>
                  <a:lnTo>
                    <a:pt x="5067" y="68503"/>
                  </a:lnTo>
                  <a:lnTo>
                    <a:pt x="7505" y="69519"/>
                  </a:lnTo>
                  <a:lnTo>
                    <a:pt x="250215" y="69519"/>
                  </a:lnTo>
                  <a:lnTo>
                    <a:pt x="253085" y="69519"/>
                  </a:lnTo>
                  <a:lnTo>
                    <a:pt x="255524" y="68503"/>
                  </a:lnTo>
                  <a:lnTo>
                    <a:pt x="259575" y="64490"/>
                  </a:lnTo>
                  <a:lnTo>
                    <a:pt x="260578" y="62064"/>
                  </a:lnTo>
                  <a:lnTo>
                    <a:pt x="260578" y="7454"/>
                  </a:lnTo>
                  <a:lnTo>
                    <a:pt x="259575" y="5029"/>
                  </a:lnTo>
                  <a:lnTo>
                    <a:pt x="255524" y="1003"/>
                  </a:lnTo>
                  <a:lnTo>
                    <a:pt x="25308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53901" y="2802059"/>
              <a:ext cx="10795" cy="312420"/>
            </a:xfrm>
            <a:custGeom>
              <a:avLst/>
              <a:gdLst/>
              <a:ahLst/>
              <a:cxnLst/>
              <a:rect l="l" t="t" r="r" b="b"/>
              <a:pathLst>
                <a:path w="10795" h="312419">
                  <a:moveTo>
                    <a:pt x="10596" y="0"/>
                  </a:moveTo>
                  <a:lnTo>
                    <a:pt x="0" y="0"/>
                  </a:lnTo>
                  <a:lnTo>
                    <a:pt x="0" y="312221"/>
                  </a:lnTo>
                  <a:lnTo>
                    <a:pt x="10596" y="312221"/>
                  </a:lnTo>
                  <a:lnTo>
                    <a:pt x="1059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3561" y="3086112"/>
              <a:ext cx="671830" cy="201930"/>
            </a:xfrm>
            <a:custGeom>
              <a:avLst/>
              <a:gdLst/>
              <a:ahLst/>
              <a:cxnLst/>
              <a:rect l="l" t="t" r="r" b="b"/>
              <a:pathLst>
                <a:path w="671829" h="201929">
                  <a:moveTo>
                    <a:pt x="335597" y="0"/>
                  </a:moveTo>
                  <a:lnTo>
                    <a:pt x="0" y="201599"/>
                  </a:lnTo>
                  <a:lnTo>
                    <a:pt x="671283" y="201599"/>
                  </a:lnTo>
                  <a:lnTo>
                    <a:pt x="33559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9159" y="3086112"/>
              <a:ext cx="151130" cy="201930"/>
            </a:xfrm>
            <a:custGeom>
              <a:avLst/>
              <a:gdLst/>
              <a:ahLst/>
              <a:cxnLst/>
              <a:rect l="l" t="t" r="r" b="b"/>
              <a:pathLst>
                <a:path w="151129" h="201929">
                  <a:moveTo>
                    <a:pt x="0" y="0"/>
                  </a:moveTo>
                  <a:lnTo>
                    <a:pt x="23241" y="201599"/>
                  </a:lnTo>
                  <a:lnTo>
                    <a:pt x="150926" y="20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97014" y="2802059"/>
              <a:ext cx="10795" cy="312420"/>
            </a:xfrm>
            <a:custGeom>
              <a:avLst/>
              <a:gdLst/>
              <a:ahLst/>
              <a:cxnLst/>
              <a:rect l="l" t="t" r="r" b="b"/>
              <a:pathLst>
                <a:path w="10795" h="312419">
                  <a:moveTo>
                    <a:pt x="10591" y="0"/>
                  </a:moveTo>
                  <a:lnTo>
                    <a:pt x="0" y="0"/>
                  </a:lnTo>
                  <a:lnTo>
                    <a:pt x="0" y="312221"/>
                  </a:lnTo>
                  <a:lnTo>
                    <a:pt x="10591" y="312221"/>
                  </a:lnTo>
                  <a:lnTo>
                    <a:pt x="105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66738" y="3086112"/>
              <a:ext cx="671830" cy="201930"/>
            </a:xfrm>
            <a:custGeom>
              <a:avLst/>
              <a:gdLst/>
              <a:ahLst/>
              <a:cxnLst/>
              <a:rect l="l" t="t" r="r" b="b"/>
              <a:pathLst>
                <a:path w="671829" h="201929">
                  <a:moveTo>
                    <a:pt x="335610" y="0"/>
                  </a:moveTo>
                  <a:lnTo>
                    <a:pt x="0" y="201599"/>
                  </a:lnTo>
                  <a:lnTo>
                    <a:pt x="671220" y="201599"/>
                  </a:lnTo>
                  <a:lnTo>
                    <a:pt x="33561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2348" y="3086112"/>
              <a:ext cx="151130" cy="201930"/>
            </a:xfrm>
            <a:custGeom>
              <a:avLst/>
              <a:gdLst/>
              <a:ahLst/>
              <a:cxnLst/>
              <a:rect l="l" t="t" r="r" b="b"/>
              <a:pathLst>
                <a:path w="151129" h="201929">
                  <a:moveTo>
                    <a:pt x="0" y="0"/>
                  </a:moveTo>
                  <a:lnTo>
                    <a:pt x="23152" y="201599"/>
                  </a:lnTo>
                  <a:lnTo>
                    <a:pt x="150850" y="20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1162" y="3391306"/>
              <a:ext cx="3049011" cy="2234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8506" y="4803280"/>
            <a:ext cx="828802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3390">
              <a:lnSpc>
                <a:spcPct val="100000"/>
              </a:lnSpc>
              <a:spcBef>
                <a:spcPts val="100"/>
              </a:spcBef>
            </a:pPr>
            <a:r>
              <a:rPr lang="en-US" sz="10500" b="1" spc="-370" dirty="0" err="1">
                <a:solidFill>
                  <a:srgbClr val="003BA3"/>
                </a:solidFill>
                <a:latin typeface="Verdana"/>
                <a:cs typeface="Verdana"/>
              </a:rPr>
              <a:t>Fokus</a:t>
            </a:r>
            <a:endParaRPr sz="105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5125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20" y="9182510"/>
            <a:ext cx="18244185" cy="628650"/>
            <a:chOff x="20320" y="9182510"/>
            <a:chExt cx="18244185" cy="628650"/>
          </a:xfrm>
        </p:grpSpPr>
        <p:sp>
          <p:nvSpPr>
            <p:cNvPr id="3" name="object 3"/>
            <p:cNvSpPr/>
            <p:nvPr/>
          </p:nvSpPr>
          <p:spPr>
            <a:xfrm>
              <a:off x="20320" y="9182510"/>
              <a:ext cx="9115425" cy="628650"/>
            </a:xfrm>
            <a:custGeom>
              <a:avLst/>
              <a:gdLst/>
              <a:ahLst/>
              <a:cxnLst/>
              <a:rect l="l" t="t" r="r" b="b"/>
              <a:pathLst>
                <a:path w="9115425" h="628650">
                  <a:moveTo>
                    <a:pt x="911542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9115425" y="628650"/>
                  </a:lnTo>
                  <a:lnTo>
                    <a:pt x="9115425" y="0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8661" y="9182510"/>
              <a:ext cx="9116060" cy="628650"/>
            </a:xfrm>
            <a:custGeom>
              <a:avLst/>
              <a:gdLst/>
              <a:ahLst/>
              <a:cxnLst/>
              <a:rect l="l" t="t" r="r" b="b"/>
              <a:pathLst>
                <a:path w="9116060" h="628650">
                  <a:moveTo>
                    <a:pt x="9115463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9115463" y="628650"/>
                  </a:lnTo>
                  <a:lnTo>
                    <a:pt x="9115463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273550" y="3244850"/>
            <a:ext cx="4379595" cy="1165225"/>
            <a:chOff x="4366372" y="3978490"/>
            <a:chExt cx="4379595" cy="1165225"/>
          </a:xfrm>
        </p:grpSpPr>
        <p:sp>
          <p:nvSpPr>
            <p:cNvPr id="7" name="object 7"/>
            <p:cNvSpPr/>
            <p:nvPr/>
          </p:nvSpPr>
          <p:spPr>
            <a:xfrm>
              <a:off x="4384154" y="3996271"/>
              <a:ext cx="4344035" cy="1129665"/>
            </a:xfrm>
            <a:custGeom>
              <a:avLst/>
              <a:gdLst/>
              <a:ahLst/>
              <a:cxnLst/>
              <a:rect l="l" t="t" r="r" b="b"/>
              <a:pathLst>
                <a:path w="4344034" h="1129664">
                  <a:moveTo>
                    <a:pt x="4343692" y="0"/>
                  </a:moveTo>
                  <a:lnTo>
                    <a:pt x="0" y="0"/>
                  </a:lnTo>
                  <a:lnTo>
                    <a:pt x="0" y="1129601"/>
                  </a:lnTo>
                  <a:lnTo>
                    <a:pt x="4343692" y="1129601"/>
                  </a:lnTo>
                  <a:lnTo>
                    <a:pt x="4343692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84152" y="3996270"/>
              <a:ext cx="4344035" cy="1129665"/>
            </a:xfrm>
            <a:custGeom>
              <a:avLst/>
              <a:gdLst/>
              <a:ahLst/>
              <a:cxnLst/>
              <a:rect l="l" t="t" r="r" b="b"/>
              <a:pathLst>
                <a:path w="4344034" h="1129664">
                  <a:moveTo>
                    <a:pt x="0" y="0"/>
                  </a:moveTo>
                  <a:lnTo>
                    <a:pt x="4343694" y="0"/>
                  </a:lnTo>
                  <a:lnTo>
                    <a:pt x="4343694" y="1129611"/>
                  </a:lnTo>
                  <a:lnTo>
                    <a:pt x="0" y="1129611"/>
                  </a:lnTo>
                  <a:lnTo>
                    <a:pt x="0" y="0"/>
                  </a:lnTo>
                  <a:close/>
                </a:path>
              </a:pathLst>
            </a:custGeom>
            <a:ln w="35404">
              <a:solidFill>
                <a:srgbClr val="4A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87291" y="3566973"/>
            <a:ext cx="22650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50" dirty="0">
                <a:solidFill>
                  <a:srgbClr val="FFFFFF"/>
                </a:solidFill>
                <a:latin typeface="Tahoma"/>
                <a:cs typeface="Tahoma"/>
              </a:rPr>
              <a:t>Geschuftlich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82695" y="3240855"/>
            <a:ext cx="4378960" cy="1165225"/>
            <a:chOff x="10375517" y="3974495"/>
            <a:chExt cx="4378960" cy="1165225"/>
          </a:xfrm>
        </p:grpSpPr>
        <p:sp>
          <p:nvSpPr>
            <p:cNvPr id="11" name="object 11"/>
            <p:cNvSpPr/>
            <p:nvPr/>
          </p:nvSpPr>
          <p:spPr>
            <a:xfrm>
              <a:off x="10393298" y="3992283"/>
              <a:ext cx="4343400" cy="1129665"/>
            </a:xfrm>
            <a:custGeom>
              <a:avLst/>
              <a:gdLst/>
              <a:ahLst/>
              <a:cxnLst/>
              <a:rect l="l" t="t" r="r" b="b"/>
              <a:pathLst>
                <a:path w="4343400" h="1129664">
                  <a:moveTo>
                    <a:pt x="4343400" y="0"/>
                  </a:moveTo>
                  <a:lnTo>
                    <a:pt x="0" y="0"/>
                  </a:lnTo>
                  <a:lnTo>
                    <a:pt x="0" y="1129461"/>
                  </a:lnTo>
                  <a:lnTo>
                    <a:pt x="4343400" y="1129461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93297" y="3992275"/>
              <a:ext cx="4343400" cy="1129665"/>
            </a:xfrm>
            <a:custGeom>
              <a:avLst/>
              <a:gdLst/>
              <a:ahLst/>
              <a:cxnLst/>
              <a:rect l="l" t="t" r="r" b="b"/>
              <a:pathLst>
                <a:path w="4343400" h="1129664">
                  <a:moveTo>
                    <a:pt x="0" y="0"/>
                  </a:moveTo>
                  <a:lnTo>
                    <a:pt x="4343347" y="0"/>
                  </a:lnTo>
                  <a:lnTo>
                    <a:pt x="4343347" y="1129463"/>
                  </a:lnTo>
                  <a:lnTo>
                    <a:pt x="0" y="1129463"/>
                  </a:lnTo>
                  <a:lnTo>
                    <a:pt x="0" y="0"/>
                  </a:lnTo>
                  <a:close/>
                </a:path>
              </a:pathLst>
            </a:custGeom>
            <a:ln w="35400">
              <a:solidFill>
                <a:srgbClr val="4A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29240" y="3566529"/>
            <a:ext cx="22237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70" dirty="0">
                <a:solidFill>
                  <a:srgbClr val="FFFFFF"/>
                </a:solidFill>
                <a:latin typeface="Tahoma"/>
                <a:cs typeface="Tahoma"/>
              </a:rPr>
              <a:t>Technologie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664885" y="5796116"/>
            <a:ext cx="0" cy="1057275"/>
          </a:xfrm>
          <a:custGeom>
            <a:avLst/>
            <a:gdLst/>
            <a:ahLst/>
            <a:cxnLst/>
            <a:rect l="l" t="t" r="r" b="b"/>
            <a:pathLst>
              <a:path h="1057275">
                <a:moveTo>
                  <a:pt x="0" y="0"/>
                </a:moveTo>
                <a:lnTo>
                  <a:pt x="0" y="1057274"/>
                </a:lnTo>
              </a:path>
            </a:pathLst>
          </a:custGeom>
          <a:ln w="33034">
            <a:solidFill>
              <a:srgbClr val="4A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122795" y="6177166"/>
            <a:ext cx="8166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003BA3"/>
                </a:solidFill>
                <a:latin typeface="Verdana"/>
                <a:cs typeface="Verdana"/>
              </a:rPr>
              <a:t>Cloud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01629" y="5772392"/>
            <a:ext cx="0" cy="1057275"/>
          </a:xfrm>
          <a:custGeom>
            <a:avLst/>
            <a:gdLst/>
            <a:ahLst/>
            <a:cxnLst/>
            <a:rect l="l" t="t" r="r" b="b"/>
            <a:pathLst>
              <a:path h="1057275">
                <a:moveTo>
                  <a:pt x="0" y="0"/>
                </a:moveTo>
                <a:lnTo>
                  <a:pt x="0" y="1057274"/>
                </a:lnTo>
              </a:path>
            </a:pathLst>
          </a:custGeom>
          <a:ln w="33034">
            <a:solidFill>
              <a:srgbClr val="4A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91055" y="6079376"/>
            <a:ext cx="187642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45" dirty="0">
                <a:solidFill>
                  <a:srgbClr val="003BA3"/>
                </a:solidFill>
                <a:latin typeface="Verdana"/>
                <a:cs typeface="Verdana"/>
              </a:rPr>
              <a:t>Entwicklung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0377" y="6104103"/>
            <a:ext cx="9118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003BA3"/>
                </a:solidFill>
                <a:latin typeface="Verdana"/>
                <a:cs typeface="Verdana"/>
              </a:rPr>
              <a:t>Kunde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82432" y="5796116"/>
            <a:ext cx="0" cy="1057275"/>
          </a:xfrm>
          <a:custGeom>
            <a:avLst/>
            <a:gdLst/>
            <a:ahLst/>
            <a:cxnLst/>
            <a:rect l="l" t="t" r="r" b="b"/>
            <a:pathLst>
              <a:path h="1057275">
                <a:moveTo>
                  <a:pt x="0" y="1057274"/>
                </a:moveTo>
                <a:lnTo>
                  <a:pt x="0" y="0"/>
                </a:lnTo>
              </a:path>
            </a:pathLst>
          </a:custGeom>
          <a:ln w="33034">
            <a:solidFill>
              <a:srgbClr val="4A8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65589" y="6103875"/>
            <a:ext cx="11106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003BA3"/>
                </a:solidFill>
                <a:latin typeface="Verdana"/>
                <a:cs typeface="Verdana"/>
              </a:rPr>
              <a:t>Produkt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58830" y="7323558"/>
            <a:ext cx="10229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003BA3"/>
                </a:solidFill>
                <a:latin typeface="Verdana"/>
                <a:cs typeface="Verdana"/>
              </a:rPr>
              <a:t>Devops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35258" y="2082051"/>
            <a:ext cx="6447155" cy="1436370"/>
          </a:xfrm>
          <a:custGeom>
            <a:avLst/>
            <a:gdLst/>
            <a:ahLst/>
            <a:cxnLst/>
            <a:rect l="l" t="t" r="r" b="b"/>
            <a:pathLst>
              <a:path w="6447155" h="1436370">
                <a:moveTo>
                  <a:pt x="6446710" y="692823"/>
                </a:moveTo>
                <a:lnTo>
                  <a:pt x="6438887" y="692823"/>
                </a:lnTo>
                <a:lnTo>
                  <a:pt x="6438887" y="673849"/>
                </a:lnTo>
                <a:lnTo>
                  <a:pt x="3244862" y="673849"/>
                </a:lnTo>
                <a:lnTo>
                  <a:pt x="3244862" y="0"/>
                </a:lnTo>
                <a:lnTo>
                  <a:pt x="3197237" y="0"/>
                </a:lnTo>
                <a:lnTo>
                  <a:pt x="3197237" y="673849"/>
                </a:lnTo>
                <a:lnTo>
                  <a:pt x="0" y="673849"/>
                </a:lnTo>
                <a:lnTo>
                  <a:pt x="0" y="721474"/>
                </a:lnTo>
                <a:lnTo>
                  <a:pt x="6248" y="721474"/>
                </a:lnTo>
                <a:lnTo>
                  <a:pt x="6248" y="1435773"/>
                </a:lnTo>
                <a:lnTo>
                  <a:pt x="53873" y="1435773"/>
                </a:lnTo>
                <a:lnTo>
                  <a:pt x="53873" y="721474"/>
                </a:lnTo>
                <a:lnTo>
                  <a:pt x="6399098" y="721474"/>
                </a:lnTo>
                <a:lnTo>
                  <a:pt x="6399098" y="1435773"/>
                </a:lnTo>
                <a:lnTo>
                  <a:pt x="6446710" y="1435773"/>
                </a:lnTo>
                <a:lnTo>
                  <a:pt x="6446710" y="692823"/>
                </a:lnTo>
                <a:close/>
              </a:path>
            </a:pathLst>
          </a:custGeom>
          <a:solidFill>
            <a:srgbClr val="4A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03889" y="1269444"/>
            <a:ext cx="3089275" cy="825500"/>
          </a:xfrm>
          <a:prstGeom prst="rect">
            <a:avLst/>
          </a:prstGeom>
          <a:solidFill>
            <a:srgbClr val="003BA3"/>
          </a:solidFill>
        </p:spPr>
        <p:txBody>
          <a:bodyPr vert="horz" wrap="square" lIns="0" tIns="17272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360"/>
              </a:spcBef>
            </a:pPr>
            <a:r>
              <a:rPr sz="3500" b="1" spc="90" dirty="0">
                <a:solidFill>
                  <a:srgbClr val="FFFFFF"/>
                </a:solidFill>
                <a:latin typeface="Tahoma"/>
                <a:cs typeface="Tahoma"/>
              </a:rPr>
              <a:t>Hauptziel</a:t>
            </a:r>
            <a:endParaRPr sz="3500" dirty="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79000" y="4275544"/>
            <a:ext cx="9855200" cy="2711450"/>
          </a:xfrm>
          <a:custGeom>
            <a:avLst/>
            <a:gdLst/>
            <a:ahLst/>
            <a:cxnLst/>
            <a:rect l="l" t="t" r="r" b="b"/>
            <a:pathLst>
              <a:path w="9855200" h="2711450">
                <a:moveTo>
                  <a:pt x="2815107" y="722350"/>
                </a:moveTo>
                <a:lnTo>
                  <a:pt x="2790609" y="722350"/>
                </a:lnTo>
                <a:lnTo>
                  <a:pt x="2790609" y="708063"/>
                </a:lnTo>
                <a:lnTo>
                  <a:pt x="1429245" y="708063"/>
                </a:lnTo>
                <a:lnTo>
                  <a:pt x="1429245" y="0"/>
                </a:lnTo>
                <a:lnTo>
                  <a:pt x="1381620" y="0"/>
                </a:lnTo>
                <a:lnTo>
                  <a:pt x="1381620" y="708063"/>
                </a:lnTo>
                <a:lnTo>
                  <a:pt x="18834" y="708063"/>
                </a:lnTo>
                <a:lnTo>
                  <a:pt x="18834" y="720305"/>
                </a:lnTo>
                <a:lnTo>
                  <a:pt x="0" y="720305"/>
                </a:lnTo>
                <a:lnTo>
                  <a:pt x="0" y="1520405"/>
                </a:lnTo>
                <a:lnTo>
                  <a:pt x="47625" y="1520405"/>
                </a:lnTo>
                <a:lnTo>
                  <a:pt x="47625" y="755688"/>
                </a:lnTo>
                <a:lnTo>
                  <a:pt x="2767482" y="755688"/>
                </a:lnTo>
                <a:lnTo>
                  <a:pt x="2767482" y="1522450"/>
                </a:lnTo>
                <a:lnTo>
                  <a:pt x="2815107" y="1522450"/>
                </a:lnTo>
                <a:lnTo>
                  <a:pt x="2815107" y="722350"/>
                </a:lnTo>
                <a:close/>
              </a:path>
              <a:path w="9855200" h="2711450">
                <a:moveTo>
                  <a:pt x="9854743" y="754608"/>
                </a:moveTo>
                <a:lnTo>
                  <a:pt x="9851276" y="754608"/>
                </a:lnTo>
                <a:lnTo>
                  <a:pt x="9851276" y="728306"/>
                </a:lnTo>
                <a:lnTo>
                  <a:pt x="7887068" y="728306"/>
                </a:lnTo>
                <a:lnTo>
                  <a:pt x="7891831" y="889"/>
                </a:lnTo>
                <a:lnTo>
                  <a:pt x="7844206" y="571"/>
                </a:lnTo>
                <a:lnTo>
                  <a:pt x="7839430" y="728306"/>
                </a:lnTo>
                <a:lnTo>
                  <a:pt x="5797905" y="728306"/>
                </a:lnTo>
                <a:lnTo>
                  <a:pt x="5797905" y="726414"/>
                </a:lnTo>
                <a:lnTo>
                  <a:pt x="5750280" y="726414"/>
                </a:lnTo>
                <a:lnTo>
                  <a:pt x="5750280" y="1526514"/>
                </a:lnTo>
                <a:lnTo>
                  <a:pt x="5797905" y="1526514"/>
                </a:lnTo>
                <a:lnTo>
                  <a:pt x="5797905" y="775931"/>
                </a:lnTo>
                <a:lnTo>
                  <a:pt x="7839126" y="775931"/>
                </a:lnTo>
                <a:lnTo>
                  <a:pt x="7826464" y="2711005"/>
                </a:lnTo>
                <a:lnTo>
                  <a:pt x="7874089" y="2711323"/>
                </a:lnTo>
                <a:lnTo>
                  <a:pt x="7886751" y="775931"/>
                </a:lnTo>
                <a:lnTo>
                  <a:pt x="9807118" y="775931"/>
                </a:lnTo>
                <a:lnTo>
                  <a:pt x="9807118" y="1554708"/>
                </a:lnTo>
                <a:lnTo>
                  <a:pt x="9854743" y="1554708"/>
                </a:lnTo>
                <a:lnTo>
                  <a:pt x="9854743" y="754608"/>
                </a:lnTo>
                <a:close/>
              </a:path>
            </a:pathLst>
          </a:custGeom>
          <a:solidFill>
            <a:srgbClr val="4A8C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33" y="5142496"/>
            <a:ext cx="2419350" cy="5143500"/>
          </a:xfrm>
          <a:custGeom>
            <a:avLst/>
            <a:gdLst/>
            <a:ahLst/>
            <a:cxnLst/>
            <a:rect l="l" t="t" r="r" b="b"/>
            <a:pathLst>
              <a:path w="2419350" h="5143500">
                <a:moveTo>
                  <a:pt x="2419344" y="0"/>
                </a:moveTo>
                <a:lnTo>
                  <a:pt x="0" y="0"/>
                </a:lnTo>
                <a:lnTo>
                  <a:pt x="0" y="5143504"/>
                </a:lnTo>
                <a:lnTo>
                  <a:pt x="2419344" y="5143504"/>
                </a:lnTo>
                <a:lnTo>
                  <a:pt x="2419344" y="0"/>
                </a:lnTo>
                <a:close/>
              </a:path>
            </a:pathLst>
          </a:custGeom>
          <a:solidFill>
            <a:srgbClr val="4A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45409" y="9372"/>
            <a:ext cx="2419350" cy="5124450"/>
          </a:xfrm>
          <a:custGeom>
            <a:avLst/>
            <a:gdLst/>
            <a:ahLst/>
            <a:cxnLst/>
            <a:rect l="l" t="t" r="r" b="b"/>
            <a:pathLst>
              <a:path w="2419350" h="5124450">
                <a:moveTo>
                  <a:pt x="2419350" y="0"/>
                </a:moveTo>
                <a:lnTo>
                  <a:pt x="0" y="0"/>
                </a:lnTo>
                <a:lnTo>
                  <a:pt x="0" y="5124450"/>
                </a:lnTo>
                <a:lnTo>
                  <a:pt x="2419350" y="5124450"/>
                </a:lnTo>
                <a:lnTo>
                  <a:pt x="2419350" y="0"/>
                </a:lnTo>
                <a:close/>
              </a:path>
            </a:pathLst>
          </a:custGeom>
          <a:solidFill>
            <a:srgbClr val="003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052" y="2481072"/>
            <a:ext cx="11772900" cy="63132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930" rIns="0" bIns="0" rtlCol="0">
            <a:spAutoFit/>
          </a:bodyPr>
          <a:lstStyle/>
          <a:p>
            <a:pPr marL="6073775">
              <a:lnSpc>
                <a:spcPct val="100000"/>
              </a:lnSpc>
              <a:spcBef>
                <a:spcPts val="110"/>
              </a:spcBef>
            </a:pPr>
            <a:r>
              <a:rPr spc="-380" dirty="0"/>
              <a:t>Einsatzfall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57426" y="26328"/>
            <a:ext cx="4831080" cy="10260965"/>
            <a:chOff x="13457426" y="26328"/>
            <a:chExt cx="4831080" cy="10260965"/>
          </a:xfrm>
        </p:grpSpPr>
        <p:sp>
          <p:nvSpPr>
            <p:cNvPr id="3" name="object 3"/>
            <p:cNvSpPr/>
            <p:nvPr/>
          </p:nvSpPr>
          <p:spPr>
            <a:xfrm>
              <a:off x="13457426" y="5159462"/>
              <a:ext cx="2419350" cy="5127625"/>
            </a:xfrm>
            <a:custGeom>
              <a:avLst/>
              <a:gdLst/>
              <a:ahLst/>
              <a:cxnLst/>
              <a:rect l="l" t="t" r="r" b="b"/>
              <a:pathLst>
                <a:path w="2419350" h="5127625">
                  <a:moveTo>
                    <a:pt x="2419349" y="0"/>
                  </a:moveTo>
                  <a:lnTo>
                    <a:pt x="0" y="0"/>
                  </a:lnTo>
                  <a:lnTo>
                    <a:pt x="0" y="5127535"/>
                  </a:lnTo>
                  <a:lnTo>
                    <a:pt x="2419349" y="5127535"/>
                  </a:lnTo>
                  <a:lnTo>
                    <a:pt x="2419349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85412" y="26328"/>
              <a:ext cx="2402840" cy="5124450"/>
            </a:xfrm>
            <a:custGeom>
              <a:avLst/>
              <a:gdLst/>
              <a:ahLst/>
              <a:cxnLst/>
              <a:rect l="l" t="t" r="r" b="b"/>
              <a:pathLst>
                <a:path w="2402840" h="5124450">
                  <a:moveTo>
                    <a:pt x="2402547" y="0"/>
                  </a:moveTo>
                  <a:lnTo>
                    <a:pt x="0" y="0"/>
                  </a:lnTo>
                  <a:lnTo>
                    <a:pt x="0" y="5124449"/>
                  </a:lnTo>
                  <a:lnTo>
                    <a:pt x="2402547" y="5124449"/>
                  </a:lnTo>
                  <a:lnTo>
                    <a:pt x="2402547" y="0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3780" y="2842781"/>
            <a:ext cx="6520180" cy="187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150" spc="260" dirty="0">
                <a:latin typeface="Tahoma"/>
                <a:cs typeface="Tahoma"/>
              </a:rPr>
              <a:t>F</a:t>
            </a:r>
            <a:r>
              <a:rPr sz="12150" spc="-105" dirty="0">
                <a:latin typeface="Tahoma"/>
                <a:cs typeface="Tahoma"/>
              </a:rPr>
              <a:t>r</a:t>
            </a:r>
            <a:r>
              <a:rPr sz="12150" spc="420" dirty="0">
                <a:latin typeface="Tahoma"/>
                <a:cs typeface="Tahoma"/>
              </a:rPr>
              <a:t>a</a:t>
            </a:r>
            <a:r>
              <a:rPr sz="12150" spc="375" dirty="0">
                <a:latin typeface="Tahoma"/>
                <a:cs typeface="Tahoma"/>
              </a:rPr>
              <a:t>ge</a:t>
            </a:r>
            <a:r>
              <a:rPr sz="12150" spc="-125" dirty="0">
                <a:latin typeface="Tahoma"/>
                <a:cs typeface="Tahoma"/>
              </a:rPr>
              <a:t>n</a:t>
            </a:r>
            <a:r>
              <a:rPr sz="12150" spc="375" dirty="0">
                <a:latin typeface="Tahoma"/>
                <a:cs typeface="Tahoma"/>
              </a:rPr>
              <a:t>?</a:t>
            </a:r>
            <a:endParaRPr sz="1215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19869" y="6296952"/>
            <a:ext cx="800100" cy="800100"/>
            <a:chOff x="3219869" y="6296952"/>
            <a:chExt cx="800100" cy="800100"/>
          </a:xfrm>
        </p:grpSpPr>
        <p:sp>
          <p:nvSpPr>
            <p:cNvPr id="7" name="object 7"/>
            <p:cNvSpPr/>
            <p:nvPr/>
          </p:nvSpPr>
          <p:spPr>
            <a:xfrm>
              <a:off x="3338042" y="6580060"/>
              <a:ext cx="140335" cy="423545"/>
            </a:xfrm>
            <a:custGeom>
              <a:avLst/>
              <a:gdLst/>
              <a:ahLst/>
              <a:cxnLst/>
              <a:rect l="l" t="t" r="r" b="b"/>
              <a:pathLst>
                <a:path w="140335" h="423545">
                  <a:moveTo>
                    <a:pt x="118160" y="0"/>
                  </a:moveTo>
                  <a:lnTo>
                    <a:pt x="24612" y="0"/>
                  </a:lnTo>
                  <a:lnTo>
                    <a:pt x="15575" y="1730"/>
                  </a:lnTo>
                  <a:lnTo>
                    <a:pt x="7691" y="6461"/>
                  </a:lnTo>
                  <a:lnTo>
                    <a:pt x="2115" y="13501"/>
                  </a:lnTo>
                  <a:lnTo>
                    <a:pt x="0" y="22161"/>
                  </a:lnTo>
                  <a:lnTo>
                    <a:pt x="0" y="398818"/>
                  </a:lnTo>
                  <a:lnTo>
                    <a:pt x="1768" y="407857"/>
                  </a:lnTo>
                  <a:lnTo>
                    <a:pt x="6767" y="415745"/>
                  </a:lnTo>
                  <a:lnTo>
                    <a:pt x="14535" y="421326"/>
                  </a:lnTo>
                  <a:lnTo>
                    <a:pt x="24612" y="423443"/>
                  </a:lnTo>
                  <a:lnTo>
                    <a:pt x="118160" y="423443"/>
                  </a:lnTo>
                  <a:lnTo>
                    <a:pt x="127159" y="421672"/>
                  </a:lnTo>
                  <a:lnTo>
                    <a:pt x="134775" y="416669"/>
                  </a:lnTo>
                  <a:lnTo>
                    <a:pt x="139624" y="408896"/>
                  </a:lnTo>
                  <a:lnTo>
                    <a:pt x="140322" y="398818"/>
                  </a:lnTo>
                  <a:lnTo>
                    <a:pt x="140322" y="376669"/>
                  </a:lnTo>
                  <a:lnTo>
                    <a:pt x="46774" y="376669"/>
                  </a:lnTo>
                  <a:lnTo>
                    <a:pt x="46774" y="46774"/>
                  </a:lnTo>
                  <a:lnTo>
                    <a:pt x="140322" y="46774"/>
                  </a:lnTo>
                  <a:lnTo>
                    <a:pt x="140322" y="22161"/>
                  </a:lnTo>
                  <a:lnTo>
                    <a:pt x="138590" y="13155"/>
                  </a:lnTo>
                  <a:lnTo>
                    <a:pt x="133856" y="5537"/>
                  </a:lnTo>
                  <a:lnTo>
                    <a:pt x="126815" y="690"/>
                  </a:lnTo>
                  <a:lnTo>
                    <a:pt x="118160" y="0"/>
                  </a:lnTo>
                  <a:close/>
                </a:path>
                <a:path w="140335" h="423545">
                  <a:moveTo>
                    <a:pt x="140322" y="46774"/>
                  </a:moveTo>
                  <a:lnTo>
                    <a:pt x="93548" y="46774"/>
                  </a:lnTo>
                  <a:lnTo>
                    <a:pt x="93548" y="376669"/>
                  </a:lnTo>
                  <a:lnTo>
                    <a:pt x="140322" y="376669"/>
                  </a:lnTo>
                  <a:lnTo>
                    <a:pt x="140322" y="46774"/>
                  </a:lnTo>
                  <a:close/>
                </a:path>
              </a:pathLst>
            </a:custGeom>
            <a:solidFill>
              <a:srgbClr val="003BA3">
                <a:alpha val="9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8042" y="6390500"/>
              <a:ext cx="140322" cy="1427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19869" y="6296952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681926" y="428358"/>
                  </a:moveTo>
                  <a:lnTo>
                    <a:pt x="673036" y="377278"/>
                  </a:lnTo>
                  <a:lnTo>
                    <a:pt x="647763" y="333578"/>
                  </a:lnTo>
                  <a:lnTo>
                    <a:pt x="643280" y="329882"/>
                  </a:lnTo>
                  <a:lnTo>
                    <a:pt x="635152" y="323189"/>
                  </a:lnTo>
                  <a:lnTo>
                    <a:pt x="635152" y="428358"/>
                  </a:lnTo>
                  <a:lnTo>
                    <a:pt x="635152" y="659777"/>
                  </a:lnTo>
                  <a:lnTo>
                    <a:pt x="588378" y="659777"/>
                  </a:lnTo>
                  <a:lnTo>
                    <a:pt x="588378" y="470204"/>
                  </a:lnTo>
                  <a:lnTo>
                    <a:pt x="581025" y="433793"/>
                  </a:lnTo>
                  <a:lnTo>
                    <a:pt x="574052" y="423430"/>
                  </a:lnTo>
                  <a:lnTo>
                    <a:pt x="560984" y="404050"/>
                  </a:lnTo>
                  <a:lnTo>
                    <a:pt x="531253" y="384009"/>
                  </a:lnTo>
                  <a:lnTo>
                    <a:pt x="494830" y="376656"/>
                  </a:lnTo>
                  <a:lnTo>
                    <a:pt x="458393" y="384009"/>
                  </a:lnTo>
                  <a:lnTo>
                    <a:pt x="428663" y="404050"/>
                  </a:lnTo>
                  <a:lnTo>
                    <a:pt x="408622" y="433793"/>
                  </a:lnTo>
                  <a:lnTo>
                    <a:pt x="401281" y="470204"/>
                  </a:lnTo>
                  <a:lnTo>
                    <a:pt x="401281" y="659777"/>
                  </a:lnTo>
                  <a:lnTo>
                    <a:pt x="352044" y="659777"/>
                  </a:lnTo>
                  <a:lnTo>
                    <a:pt x="352044" y="329882"/>
                  </a:lnTo>
                  <a:lnTo>
                    <a:pt x="401281" y="329882"/>
                  </a:lnTo>
                  <a:lnTo>
                    <a:pt x="401281" y="361886"/>
                  </a:lnTo>
                  <a:lnTo>
                    <a:pt x="406209" y="369277"/>
                  </a:lnTo>
                  <a:lnTo>
                    <a:pt x="413588" y="374192"/>
                  </a:lnTo>
                  <a:lnTo>
                    <a:pt x="416052" y="374192"/>
                  </a:lnTo>
                  <a:lnTo>
                    <a:pt x="418515" y="376656"/>
                  </a:lnTo>
                  <a:lnTo>
                    <a:pt x="428358" y="376656"/>
                  </a:lnTo>
                  <a:lnTo>
                    <a:pt x="435749" y="374192"/>
                  </a:lnTo>
                  <a:lnTo>
                    <a:pt x="450519" y="359422"/>
                  </a:lnTo>
                  <a:lnTo>
                    <a:pt x="466979" y="346506"/>
                  </a:lnTo>
                  <a:lnTo>
                    <a:pt x="486206" y="337273"/>
                  </a:lnTo>
                  <a:lnTo>
                    <a:pt x="507288" y="331736"/>
                  </a:lnTo>
                  <a:lnTo>
                    <a:pt x="529297" y="329882"/>
                  </a:lnTo>
                  <a:lnTo>
                    <a:pt x="548995" y="329882"/>
                  </a:lnTo>
                  <a:lnTo>
                    <a:pt x="585292" y="343204"/>
                  </a:lnTo>
                  <a:lnTo>
                    <a:pt x="612381" y="366204"/>
                  </a:lnTo>
                  <a:lnTo>
                    <a:pt x="629297" y="395668"/>
                  </a:lnTo>
                  <a:lnTo>
                    <a:pt x="635152" y="428358"/>
                  </a:lnTo>
                  <a:lnTo>
                    <a:pt x="635152" y="323189"/>
                  </a:lnTo>
                  <a:lnTo>
                    <a:pt x="556374" y="283108"/>
                  </a:lnTo>
                  <a:lnTo>
                    <a:pt x="529297" y="280644"/>
                  </a:lnTo>
                  <a:lnTo>
                    <a:pt x="507250" y="282041"/>
                  </a:lnTo>
                  <a:lnTo>
                    <a:pt x="485902" y="286194"/>
                  </a:lnTo>
                  <a:lnTo>
                    <a:pt x="465937" y="293116"/>
                  </a:lnTo>
                  <a:lnTo>
                    <a:pt x="448056" y="302806"/>
                  </a:lnTo>
                  <a:lnTo>
                    <a:pt x="444893" y="294538"/>
                  </a:lnTo>
                  <a:lnTo>
                    <a:pt x="439432" y="288353"/>
                  </a:lnTo>
                  <a:lnTo>
                    <a:pt x="432130" y="284467"/>
                  </a:lnTo>
                  <a:lnTo>
                    <a:pt x="423443" y="283108"/>
                  </a:lnTo>
                  <a:lnTo>
                    <a:pt x="329882" y="283108"/>
                  </a:lnTo>
                  <a:lnTo>
                    <a:pt x="320840" y="284848"/>
                  </a:lnTo>
                  <a:lnTo>
                    <a:pt x="312953" y="289572"/>
                  </a:lnTo>
                  <a:lnTo>
                    <a:pt x="307378" y="296621"/>
                  </a:lnTo>
                  <a:lnTo>
                    <a:pt x="305269" y="305269"/>
                  </a:lnTo>
                  <a:lnTo>
                    <a:pt x="305269" y="681926"/>
                  </a:lnTo>
                  <a:lnTo>
                    <a:pt x="307035" y="690968"/>
                  </a:lnTo>
                  <a:lnTo>
                    <a:pt x="312026" y="698855"/>
                  </a:lnTo>
                  <a:lnTo>
                    <a:pt x="319798" y="704443"/>
                  </a:lnTo>
                  <a:lnTo>
                    <a:pt x="329882" y="706551"/>
                  </a:lnTo>
                  <a:lnTo>
                    <a:pt x="423443" y="706551"/>
                  </a:lnTo>
                  <a:lnTo>
                    <a:pt x="432473" y="704786"/>
                  </a:lnTo>
                  <a:lnTo>
                    <a:pt x="440359" y="699782"/>
                  </a:lnTo>
                  <a:lnTo>
                    <a:pt x="445935" y="692010"/>
                  </a:lnTo>
                  <a:lnTo>
                    <a:pt x="448056" y="681926"/>
                  </a:lnTo>
                  <a:lnTo>
                    <a:pt x="448056" y="659777"/>
                  </a:lnTo>
                  <a:lnTo>
                    <a:pt x="448056" y="470204"/>
                  </a:lnTo>
                  <a:lnTo>
                    <a:pt x="451891" y="451485"/>
                  </a:lnTo>
                  <a:lnTo>
                    <a:pt x="462203" y="436664"/>
                  </a:lnTo>
                  <a:lnTo>
                    <a:pt x="477126" y="426935"/>
                  </a:lnTo>
                  <a:lnTo>
                    <a:pt x="494830" y="423430"/>
                  </a:lnTo>
                  <a:lnTo>
                    <a:pt x="513549" y="427278"/>
                  </a:lnTo>
                  <a:lnTo>
                    <a:pt x="528370" y="437591"/>
                  </a:lnTo>
                  <a:lnTo>
                    <a:pt x="538099" y="452513"/>
                  </a:lnTo>
                  <a:lnTo>
                    <a:pt x="541604" y="470204"/>
                  </a:lnTo>
                  <a:lnTo>
                    <a:pt x="541604" y="681926"/>
                  </a:lnTo>
                  <a:lnTo>
                    <a:pt x="543331" y="690968"/>
                  </a:lnTo>
                  <a:lnTo>
                    <a:pt x="548055" y="698855"/>
                  </a:lnTo>
                  <a:lnTo>
                    <a:pt x="555104" y="704443"/>
                  </a:lnTo>
                  <a:lnTo>
                    <a:pt x="563765" y="706551"/>
                  </a:lnTo>
                  <a:lnTo>
                    <a:pt x="659777" y="706551"/>
                  </a:lnTo>
                  <a:lnTo>
                    <a:pt x="668769" y="704786"/>
                  </a:lnTo>
                  <a:lnTo>
                    <a:pt x="676389" y="699782"/>
                  </a:lnTo>
                  <a:lnTo>
                    <a:pt x="681228" y="692010"/>
                  </a:lnTo>
                  <a:lnTo>
                    <a:pt x="681926" y="681926"/>
                  </a:lnTo>
                  <a:lnTo>
                    <a:pt x="681926" y="659777"/>
                  </a:lnTo>
                  <a:lnTo>
                    <a:pt x="681926" y="428358"/>
                  </a:lnTo>
                  <a:close/>
                </a:path>
                <a:path w="800100" h="800100">
                  <a:moveTo>
                    <a:pt x="800100" y="118173"/>
                  </a:moveTo>
                  <a:lnTo>
                    <a:pt x="790625" y="72707"/>
                  </a:lnTo>
                  <a:lnTo>
                    <a:pt x="772972" y="46774"/>
                  </a:lnTo>
                  <a:lnTo>
                    <a:pt x="765009" y="35090"/>
                  </a:lnTo>
                  <a:lnTo>
                    <a:pt x="753325" y="27139"/>
                  </a:lnTo>
                  <a:lnTo>
                    <a:pt x="753325" y="118173"/>
                  </a:lnTo>
                  <a:lnTo>
                    <a:pt x="753325" y="681926"/>
                  </a:lnTo>
                  <a:lnTo>
                    <a:pt x="747699" y="709714"/>
                  </a:lnTo>
                  <a:lnTo>
                    <a:pt x="732396" y="732409"/>
                  </a:lnTo>
                  <a:lnTo>
                    <a:pt x="709701" y="747712"/>
                  </a:lnTo>
                  <a:lnTo>
                    <a:pt x="681926" y="753325"/>
                  </a:lnTo>
                  <a:lnTo>
                    <a:pt x="118173" y="753325"/>
                  </a:lnTo>
                  <a:lnTo>
                    <a:pt x="90385" y="747712"/>
                  </a:lnTo>
                  <a:lnTo>
                    <a:pt x="67691" y="732409"/>
                  </a:lnTo>
                  <a:lnTo>
                    <a:pt x="52387" y="709714"/>
                  </a:lnTo>
                  <a:lnTo>
                    <a:pt x="46774" y="681926"/>
                  </a:lnTo>
                  <a:lnTo>
                    <a:pt x="46774" y="118173"/>
                  </a:lnTo>
                  <a:lnTo>
                    <a:pt x="52387" y="90398"/>
                  </a:lnTo>
                  <a:lnTo>
                    <a:pt x="67691" y="67703"/>
                  </a:lnTo>
                  <a:lnTo>
                    <a:pt x="90385" y="52400"/>
                  </a:lnTo>
                  <a:lnTo>
                    <a:pt x="118173" y="46774"/>
                  </a:lnTo>
                  <a:lnTo>
                    <a:pt x="681926" y="46774"/>
                  </a:lnTo>
                  <a:lnTo>
                    <a:pt x="709701" y="52400"/>
                  </a:lnTo>
                  <a:lnTo>
                    <a:pt x="732396" y="67703"/>
                  </a:lnTo>
                  <a:lnTo>
                    <a:pt x="747699" y="90398"/>
                  </a:lnTo>
                  <a:lnTo>
                    <a:pt x="753325" y="118173"/>
                  </a:lnTo>
                  <a:lnTo>
                    <a:pt x="753325" y="27139"/>
                  </a:lnTo>
                  <a:lnTo>
                    <a:pt x="727392" y="9474"/>
                  </a:lnTo>
                  <a:lnTo>
                    <a:pt x="681926" y="0"/>
                  </a:lnTo>
                  <a:lnTo>
                    <a:pt x="118173" y="0"/>
                  </a:lnTo>
                  <a:lnTo>
                    <a:pt x="72694" y="9474"/>
                  </a:lnTo>
                  <a:lnTo>
                    <a:pt x="35077" y="35090"/>
                  </a:lnTo>
                  <a:lnTo>
                    <a:pt x="9461" y="72707"/>
                  </a:lnTo>
                  <a:lnTo>
                    <a:pt x="0" y="118173"/>
                  </a:lnTo>
                  <a:lnTo>
                    <a:pt x="0" y="681926"/>
                  </a:lnTo>
                  <a:lnTo>
                    <a:pt x="9461" y="727405"/>
                  </a:lnTo>
                  <a:lnTo>
                    <a:pt x="35077" y="765022"/>
                  </a:lnTo>
                  <a:lnTo>
                    <a:pt x="72694" y="790638"/>
                  </a:lnTo>
                  <a:lnTo>
                    <a:pt x="118173" y="800100"/>
                  </a:lnTo>
                  <a:lnTo>
                    <a:pt x="681926" y="800100"/>
                  </a:lnTo>
                  <a:lnTo>
                    <a:pt x="727392" y="790638"/>
                  </a:lnTo>
                  <a:lnTo>
                    <a:pt x="765009" y="765022"/>
                  </a:lnTo>
                  <a:lnTo>
                    <a:pt x="772972" y="753325"/>
                  </a:lnTo>
                  <a:lnTo>
                    <a:pt x="790625" y="727405"/>
                  </a:lnTo>
                  <a:lnTo>
                    <a:pt x="800100" y="681926"/>
                  </a:lnTo>
                  <a:lnTo>
                    <a:pt x="800100" y="118173"/>
                  </a:lnTo>
                  <a:close/>
                </a:path>
              </a:pathLst>
            </a:custGeom>
            <a:solidFill>
              <a:srgbClr val="003BA3">
                <a:alpha val="96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986305" y="6297819"/>
            <a:ext cx="800100" cy="826769"/>
            <a:chOff x="1986305" y="6297819"/>
            <a:chExt cx="800100" cy="826769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6305" y="6297819"/>
              <a:ext cx="800099" cy="8267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6305" y="6309944"/>
              <a:ext cx="800099" cy="781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0663" y="9372"/>
            <a:ext cx="8282305" cy="10276840"/>
            <a:chOff x="8760663" y="9372"/>
            <a:chExt cx="8282305" cy="10276840"/>
          </a:xfrm>
        </p:grpSpPr>
        <p:sp>
          <p:nvSpPr>
            <p:cNvPr id="3" name="object 3"/>
            <p:cNvSpPr/>
            <p:nvPr/>
          </p:nvSpPr>
          <p:spPr>
            <a:xfrm>
              <a:off x="12190324" y="9372"/>
              <a:ext cx="2419350" cy="5124450"/>
            </a:xfrm>
            <a:custGeom>
              <a:avLst/>
              <a:gdLst/>
              <a:ahLst/>
              <a:cxnLst/>
              <a:rect l="l" t="t" r="r" b="b"/>
              <a:pathLst>
                <a:path w="2419350" h="5124450">
                  <a:moveTo>
                    <a:pt x="2419350" y="0"/>
                  </a:moveTo>
                  <a:lnTo>
                    <a:pt x="0" y="0"/>
                  </a:lnTo>
                  <a:lnTo>
                    <a:pt x="0" y="5124450"/>
                  </a:lnTo>
                  <a:lnTo>
                    <a:pt x="2419350" y="5124450"/>
                  </a:lnTo>
                  <a:lnTo>
                    <a:pt x="2419350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23415" y="5142501"/>
              <a:ext cx="2419350" cy="5143500"/>
            </a:xfrm>
            <a:custGeom>
              <a:avLst/>
              <a:gdLst/>
              <a:ahLst/>
              <a:cxnLst/>
              <a:rect l="l" t="t" r="r" b="b"/>
              <a:pathLst>
                <a:path w="2419350" h="5143500">
                  <a:moveTo>
                    <a:pt x="241935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419350" y="5143500"/>
                  </a:lnTo>
                  <a:lnTo>
                    <a:pt x="2419350" y="0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0663" y="1646542"/>
              <a:ext cx="3428999" cy="40362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3235" rIns="0" bIns="0" rtlCol="0">
            <a:spAutoFit/>
          </a:bodyPr>
          <a:lstStyle/>
          <a:p>
            <a:pPr marL="1022350">
              <a:lnSpc>
                <a:spcPct val="100000"/>
              </a:lnSpc>
              <a:spcBef>
                <a:spcPts val="100"/>
              </a:spcBef>
            </a:pPr>
            <a:r>
              <a:rPr sz="5550" spc="-195" dirty="0"/>
              <a:t>Über</a:t>
            </a:r>
            <a:r>
              <a:rPr sz="5550" spc="-295" dirty="0"/>
              <a:t> </a:t>
            </a:r>
            <a:r>
              <a:rPr sz="5550" spc="-285" dirty="0"/>
              <a:t>mich..</a:t>
            </a:r>
            <a:endParaRPr sz="55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3379" y="2115654"/>
            <a:ext cx="95250" cy="95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72059" y="1981436"/>
            <a:ext cx="4949190" cy="2737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dirty="0">
                <a:solidFill>
                  <a:srgbClr val="1D1D1B"/>
                </a:solidFill>
                <a:latin typeface="Verdana"/>
                <a:cs typeface="Verdana"/>
              </a:rPr>
              <a:t>Beruﬂicher</a:t>
            </a:r>
            <a:r>
              <a:rPr sz="2300" spc="-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1D1D1B"/>
                </a:solidFill>
                <a:latin typeface="Verdana"/>
                <a:cs typeface="Verdana"/>
              </a:rPr>
              <a:t>Hintergrund</a:t>
            </a:r>
            <a:endParaRPr sz="2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23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300" spc="-10" dirty="0">
                <a:solidFill>
                  <a:srgbClr val="1D1D1B"/>
                </a:solidFill>
                <a:latin typeface="Verdana"/>
                <a:cs typeface="Verdana"/>
              </a:rPr>
              <a:t>Qualiﬁkationsbereiche</a:t>
            </a:r>
            <a:endParaRPr sz="2300" dirty="0">
              <a:latin typeface="Verdana"/>
              <a:cs typeface="Verdana"/>
            </a:endParaRPr>
          </a:p>
          <a:p>
            <a:pPr marL="12700" marR="5080">
              <a:lnSpc>
                <a:spcPts val="6230"/>
              </a:lnSpc>
              <a:spcBef>
                <a:spcPts val="505"/>
              </a:spcBef>
            </a:pPr>
            <a:r>
              <a:rPr sz="2300" dirty="0">
                <a:solidFill>
                  <a:srgbClr val="1D1D1B"/>
                </a:solidFill>
                <a:latin typeface="Verdana"/>
                <a:cs typeface="Verdana"/>
              </a:rPr>
              <a:t>End-</a:t>
            </a:r>
            <a:r>
              <a:rPr sz="2300" spc="-60" dirty="0">
                <a:solidFill>
                  <a:srgbClr val="1D1D1B"/>
                </a:solidFill>
                <a:latin typeface="Verdana"/>
                <a:cs typeface="Verdana"/>
              </a:rPr>
              <a:t>to-</a:t>
            </a:r>
            <a:r>
              <a:rPr sz="2300" dirty="0">
                <a:solidFill>
                  <a:srgbClr val="1D1D1B"/>
                </a:solidFill>
                <a:latin typeface="Verdana"/>
                <a:cs typeface="Verdana"/>
              </a:rPr>
              <a:t>End-</a:t>
            </a:r>
            <a:r>
              <a:rPr sz="2300" spc="-10" dirty="0">
                <a:solidFill>
                  <a:srgbClr val="1D1D1B"/>
                </a:solidFill>
                <a:latin typeface="Verdana"/>
                <a:cs typeface="Verdana"/>
              </a:rPr>
              <a:t>Softwareentwicklung Fachwissen</a:t>
            </a:r>
            <a:endParaRPr sz="2300" dirty="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3379" y="2906230"/>
            <a:ext cx="95250" cy="952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3379" y="3687279"/>
            <a:ext cx="95250" cy="952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3379" y="4477854"/>
            <a:ext cx="95250" cy="952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785429" y="4651252"/>
            <a:ext cx="5198110" cy="2269852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0"/>
              </a:spcBef>
            </a:pPr>
            <a:r>
              <a:rPr sz="4800" b="1" spc="-50" dirty="0" err="1">
                <a:solidFill>
                  <a:srgbClr val="003BA3"/>
                </a:solidFill>
                <a:latin typeface="Verdana"/>
                <a:cs typeface="Verdana"/>
              </a:rPr>
              <a:t>Hobbys</a:t>
            </a:r>
            <a:endParaRPr sz="4800" dirty="0">
              <a:latin typeface="Verdana"/>
              <a:cs typeface="Verdana"/>
            </a:endParaRPr>
          </a:p>
          <a:p>
            <a:pPr marL="292735">
              <a:lnSpc>
                <a:spcPct val="100000"/>
              </a:lnSpc>
              <a:spcBef>
                <a:spcPts val="1565"/>
              </a:spcBef>
            </a:pPr>
            <a:r>
              <a:rPr sz="2500" b="1" spc="-10" dirty="0">
                <a:solidFill>
                  <a:srgbClr val="003BA3"/>
                </a:solidFill>
                <a:latin typeface="Verdana"/>
                <a:cs typeface="Verdana"/>
              </a:rPr>
              <a:t>Techie</a:t>
            </a:r>
            <a:endParaRPr sz="2500" dirty="0">
              <a:latin typeface="Verdana"/>
              <a:cs typeface="Verdana"/>
            </a:endParaRPr>
          </a:p>
          <a:p>
            <a:pPr marL="292735">
              <a:lnSpc>
                <a:spcPct val="100000"/>
              </a:lnSpc>
              <a:spcBef>
                <a:spcPts val="1820"/>
              </a:spcBef>
            </a:pPr>
            <a:r>
              <a:rPr sz="1650" spc="-25" dirty="0">
                <a:solidFill>
                  <a:srgbClr val="1D1D1B"/>
                </a:solidFill>
                <a:latin typeface="Verdana"/>
                <a:cs typeface="Verdana"/>
              </a:rPr>
              <a:t>Tech</a:t>
            </a:r>
            <a:r>
              <a:rPr sz="1650" spc="-114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1D1D1B"/>
                </a:solidFill>
                <a:latin typeface="Verdana"/>
                <a:cs typeface="Verdana"/>
              </a:rPr>
              <a:t>Enthusiast</a:t>
            </a:r>
            <a:r>
              <a:rPr sz="1650" spc="-114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spc="-20" dirty="0">
                <a:solidFill>
                  <a:srgbClr val="1D1D1B"/>
                </a:solidFill>
                <a:latin typeface="Verdana"/>
                <a:cs typeface="Verdana"/>
              </a:rPr>
              <a:t>Driven</a:t>
            </a:r>
            <a:r>
              <a:rPr sz="1650" spc="-114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spc="-25" dirty="0">
                <a:solidFill>
                  <a:srgbClr val="1D1D1B"/>
                </a:solidFill>
                <a:latin typeface="Verdana"/>
                <a:cs typeface="Verdana"/>
              </a:rPr>
              <a:t>by</a:t>
            </a:r>
            <a:r>
              <a:rPr sz="1650" spc="-11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1D1D1B"/>
                </a:solidFill>
                <a:latin typeface="Verdana"/>
                <a:cs typeface="Verdana"/>
              </a:rPr>
              <a:t>Constant</a:t>
            </a:r>
            <a:r>
              <a:rPr sz="1650" spc="-114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1D1D1B"/>
                </a:solidFill>
                <a:latin typeface="Verdana"/>
                <a:cs typeface="Verdana"/>
              </a:rPr>
              <a:t>Innovation</a:t>
            </a:r>
            <a:endParaRPr sz="165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08885" y="6119383"/>
            <a:ext cx="88646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b="1" spc="-105" dirty="0">
                <a:solidFill>
                  <a:srgbClr val="003BA3"/>
                </a:solidFill>
                <a:latin typeface="Verdana"/>
                <a:cs typeface="Verdana"/>
              </a:rPr>
              <a:t>Yoga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8885" y="6706317"/>
            <a:ext cx="4302125" cy="279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dirty="0">
                <a:solidFill>
                  <a:srgbClr val="1D1D1B"/>
                </a:solidFill>
                <a:latin typeface="Verdana"/>
                <a:cs typeface="Verdana"/>
              </a:rPr>
              <a:t>Passionierter</a:t>
            </a:r>
            <a:r>
              <a:rPr sz="1650" spc="-9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1D1D1B"/>
                </a:solidFill>
                <a:latin typeface="Verdana"/>
                <a:cs typeface="Verdana"/>
              </a:rPr>
              <a:t>Praktiker</a:t>
            </a:r>
            <a:r>
              <a:rPr sz="1650" spc="-8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spc="-20" dirty="0">
                <a:solidFill>
                  <a:srgbClr val="1D1D1B"/>
                </a:solidFill>
                <a:latin typeface="Verdana"/>
                <a:cs typeface="Verdana"/>
              </a:rPr>
              <a:t>seit</a:t>
            </a:r>
            <a:r>
              <a:rPr sz="1650" spc="-8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1D1D1B"/>
                </a:solidFill>
                <a:latin typeface="Verdana"/>
                <a:cs typeface="Verdana"/>
              </a:rPr>
              <a:t>vielen</a:t>
            </a:r>
            <a:r>
              <a:rPr sz="1650" spc="-8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1D1D1B"/>
                </a:solidFill>
                <a:latin typeface="Verdana"/>
                <a:cs typeface="Verdana"/>
              </a:rPr>
              <a:t>Jahren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8885" y="8042427"/>
            <a:ext cx="45313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1D1D1B"/>
                </a:solidFill>
                <a:latin typeface="Verdana"/>
                <a:cs typeface="Verdana"/>
              </a:rPr>
              <a:t>Neue</a:t>
            </a:r>
            <a:r>
              <a:rPr sz="1650" spc="-7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1D1D1B"/>
                </a:solidFill>
                <a:latin typeface="Verdana"/>
                <a:cs typeface="Verdana"/>
              </a:rPr>
              <a:t>Reiseziele</a:t>
            </a:r>
            <a:r>
              <a:rPr sz="1650" spc="-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1D1D1B"/>
                </a:solidFill>
                <a:latin typeface="Verdana"/>
                <a:cs typeface="Verdana"/>
              </a:rPr>
              <a:t>erkunden</a:t>
            </a:r>
            <a:r>
              <a:rPr sz="1650" spc="-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spc="60" dirty="0">
                <a:solidFill>
                  <a:srgbClr val="1D1D1B"/>
                </a:solidFill>
                <a:latin typeface="Verdana"/>
                <a:cs typeface="Verdana"/>
              </a:rPr>
              <a:t>und</a:t>
            </a:r>
            <a:r>
              <a:rPr sz="1650" spc="-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1D1D1B"/>
                </a:solidFill>
                <a:latin typeface="Verdana"/>
                <a:cs typeface="Verdana"/>
              </a:rPr>
              <a:t>in</a:t>
            </a:r>
            <a:r>
              <a:rPr sz="1650" spc="-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1D1D1B"/>
                </a:solidFill>
                <a:latin typeface="Verdana"/>
                <a:cs typeface="Verdana"/>
              </a:rPr>
              <a:t>die</a:t>
            </a:r>
            <a:r>
              <a:rPr sz="1650" spc="-7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1D1D1B"/>
                </a:solidFill>
                <a:latin typeface="Verdana"/>
                <a:cs typeface="Verdana"/>
              </a:rPr>
              <a:t>Natur</a:t>
            </a:r>
            <a:endParaRPr sz="165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08885" y="8299602"/>
            <a:ext cx="122618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" dirty="0">
                <a:solidFill>
                  <a:srgbClr val="1D1D1B"/>
                </a:solidFill>
                <a:latin typeface="Verdana"/>
                <a:cs typeface="Verdana"/>
              </a:rPr>
              <a:t>eintauchen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08885" y="7402741"/>
            <a:ext cx="116586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spc="-100" dirty="0">
                <a:solidFill>
                  <a:srgbClr val="003BA3"/>
                </a:solidFill>
                <a:latin typeface="Verdana"/>
                <a:cs typeface="Verdana"/>
              </a:rPr>
              <a:t>Reisen</a:t>
            </a:r>
            <a:endParaRPr sz="255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5947" y="7399201"/>
            <a:ext cx="5073015" cy="1260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10" dirty="0">
                <a:solidFill>
                  <a:srgbClr val="003BA3"/>
                </a:solidFill>
                <a:latin typeface="Verdana"/>
                <a:cs typeface="Verdana"/>
              </a:rPr>
              <a:t>Kultur</a:t>
            </a:r>
            <a:endParaRPr sz="2700" dirty="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  <a:spcBef>
                <a:spcPts val="1800"/>
              </a:spcBef>
            </a:pPr>
            <a:r>
              <a:rPr sz="1900" dirty="0">
                <a:solidFill>
                  <a:srgbClr val="1D1D1B"/>
                </a:solidFill>
                <a:latin typeface="Verdana"/>
                <a:cs typeface="Verdana"/>
              </a:rPr>
              <a:t>Die</a:t>
            </a:r>
            <a:r>
              <a:rPr sz="1900" spc="-9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1D1D1B"/>
                </a:solidFill>
                <a:latin typeface="Verdana"/>
                <a:cs typeface="Verdana"/>
              </a:rPr>
              <a:t>Integration</a:t>
            </a:r>
            <a:r>
              <a:rPr sz="1900" spc="-9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1D1D1B"/>
                </a:solidFill>
                <a:latin typeface="Verdana"/>
                <a:cs typeface="Verdana"/>
              </a:rPr>
              <a:t>hat</a:t>
            </a:r>
            <a:r>
              <a:rPr sz="1900" spc="-8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1D1D1B"/>
                </a:solidFill>
                <a:latin typeface="Verdana"/>
                <a:cs typeface="Verdana"/>
              </a:rPr>
              <a:t>meine</a:t>
            </a:r>
            <a:r>
              <a:rPr sz="1900" spc="-9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1D1D1B"/>
                </a:solidFill>
                <a:latin typeface="Verdana"/>
                <a:cs typeface="Verdana"/>
              </a:rPr>
              <a:t>Flexibilität</a:t>
            </a:r>
            <a:r>
              <a:rPr sz="1900" spc="-9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1D1D1B"/>
                </a:solidFill>
                <a:latin typeface="Verdana"/>
                <a:cs typeface="Verdana"/>
              </a:rPr>
              <a:t>und </a:t>
            </a:r>
            <a:r>
              <a:rPr sz="1900" spc="10" dirty="0">
                <a:solidFill>
                  <a:srgbClr val="1D1D1B"/>
                </a:solidFill>
                <a:latin typeface="Verdana"/>
                <a:cs typeface="Verdana"/>
              </a:rPr>
              <a:t>Anpassungsfähigkeit</a:t>
            </a:r>
            <a:r>
              <a:rPr sz="1900" spc="15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1D1D1B"/>
                </a:solidFill>
                <a:latin typeface="Verdana"/>
                <a:cs typeface="Verdana"/>
              </a:rPr>
              <a:t>verbessert</a:t>
            </a:r>
            <a:endParaRPr sz="1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5950" y="2499829"/>
            <a:ext cx="4852670" cy="7786370"/>
            <a:chOff x="825950" y="2499829"/>
            <a:chExt cx="4852670" cy="7786370"/>
          </a:xfrm>
        </p:grpSpPr>
        <p:sp>
          <p:nvSpPr>
            <p:cNvPr id="3" name="object 3"/>
            <p:cNvSpPr/>
            <p:nvPr/>
          </p:nvSpPr>
          <p:spPr>
            <a:xfrm>
              <a:off x="825950" y="5142496"/>
              <a:ext cx="2419985" cy="5143500"/>
            </a:xfrm>
            <a:custGeom>
              <a:avLst/>
              <a:gdLst/>
              <a:ahLst/>
              <a:cxnLst/>
              <a:rect l="l" t="t" r="r" b="b"/>
              <a:pathLst>
                <a:path w="2419985" h="5143500">
                  <a:moveTo>
                    <a:pt x="2419356" y="0"/>
                  </a:moveTo>
                  <a:lnTo>
                    <a:pt x="0" y="0"/>
                  </a:lnTo>
                  <a:lnTo>
                    <a:pt x="0" y="5143504"/>
                  </a:lnTo>
                  <a:lnTo>
                    <a:pt x="2419356" y="5143504"/>
                  </a:lnTo>
                  <a:lnTo>
                    <a:pt x="2419356" y="0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59010" y="2499829"/>
              <a:ext cx="2419350" cy="2647950"/>
            </a:xfrm>
            <a:custGeom>
              <a:avLst/>
              <a:gdLst/>
              <a:ahLst/>
              <a:cxnLst/>
              <a:rect l="l" t="t" r="r" b="b"/>
              <a:pathLst>
                <a:path w="2419350" h="2647950">
                  <a:moveTo>
                    <a:pt x="2419350" y="0"/>
                  </a:moveTo>
                  <a:lnTo>
                    <a:pt x="0" y="0"/>
                  </a:lnTo>
                  <a:lnTo>
                    <a:pt x="0" y="2647950"/>
                  </a:lnTo>
                  <a:lnTo>
                    <a:pt x="2419350" y="2647950"/>
                  </a:lnTo>
                  <a:lnTo>
                    <a:pt x="2419350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70993" y="1295755"/>
            <a:ext cx="52438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60" dirty="0"/>
              <a:t>Karriereziele:</a:t>
            </a:r>
            <a:endParaRPr sz="6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5307" y="3382479"/>
            <a:ext cx="95250" cy="952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Sicherung</a:t>
            </a:r>
            <a:r>
              <a:rPr spc="-45" dirty="0"/>
              <a:t> </a:t>
            </a:r>
            <a:r>
              <a:rPr dirty="0"/>
              <a:t>einer</a:t>
            </a:r>
            <a:r>
              <a:rPr spc="-45" dirty="0"/>
              <a:t> </a:t>
            </a:r>
            <a:r>
              <a:rPr dirty="0"/>
              <a:t>Position</a:t>
            </a:r>
            <a:r>
              <a:rPr spc="-4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55" dirty="0"/>
              <a:t>einem</a:t>
            </a:r>
            <a:r>
              <a:rPr spc="-50" dirty="0"/>
              <a:t> </a:t>
            </a:r>
            <a:r>
              <a:rPr dirty="0"/>
              <a:t>geschäftsorientierten</a:t>
            </a:r>
            <a:r>
              <a:rPr spc="-40" dirty="0"/>
              <a:t> </a:t>
            </a:r>
            <a:r>
              <a:rPr spc="55" dirty="0"/>
              <a:t>Umfeld</a:t>
            </a:r>
          </a:p>
          <a:p>
            <a:pPr marL="12700" marR="5080" algn="l">
              <a:lnSpc>
                <a:spcPct val="233300"/>
              </a:lnSpc>
              <a:tabLst>
                <a:tab pos="1483360" algn="l"/>
                <a:tab pos="2719070" algn="l"/>
                <a:tab pos="4686300" algn="l"/>
                <a:tab pos="6652895" algn="l"/>
                <a:tab pos="7349490" algn="l"/>
                <a:tab pos="8359775" algn="l"/>
              </a:tabLst>
            </a:pPr>
            <a:r>
              <a:rPr spc="60" dirty="0"/>
              <a:t>Nutzung</a:t>
            </a:r>
            <a:r>
              <a:rPr dirty="0"/>
              <a:t>	</a:t>
            </a:r>
            <a:r>
              <a:rPr spc="-10" dirty="0"/>
              <a:t>meiner</a:t>
            </a:r>
            <a:r>
              <a:rPr dirty="0"/>
              <a:t>	</a:t>
            </a:r>
            <a:r>
              <a:rPr spc="-10" dirty="0"/>
              <a:t>technischen</a:t>
            </a:r>
            <a:r>
              <a:rPr dirty="0"/>
              <a:t>	</a:t>
            </a:r>
            <a:r>
              <a:rPr spc="-10" dirty="0"/>
              <a:t>Fähigkeiten,</a:t>
            </a:r>
            <a:r>
              <a:rPr dirty="0"/>
              <a:t>	</a:t>
            </a:r>
            <a:r>
              <a:rPr spc="110" dirty="0"/>
              <a:t>um</a:t>
            </a:r>
            <a:r>
              <a:rPr dirty="0"/>
              <a:t>	</a:t>
            </a:r>
            <a:r>
              <a:rPr spc="-10" dirty="0"/>
              <a:t>einen</a:t>
            </a:r>
            <a:r>
              <a:rPr dirty="0"/>
              <a:t>	</a:t>
            </a:r>
            <a:r>
              <a:rPr spc="-10" dirty="0" err="1"/>
              <a:t>effektiven</a:t>
            </a:r>
            <a:endParaRPr lang="en-US" spc="-10" dirty="0"/>
          </a:p>
          <a:p>
            <a:pPr marL="12700" marR="5080" algn="l">
              <a:lnSpc>
                <a:spcPct val="233300"/>
              </a:lnSpc>
              <a:tabLst>
                <a:tab pos="1483360" algn="l"/>
                <a:tab pos="2719070" algn="l"/>
                <a:tab pos="4686300" algn="l"/>
                <a:tab pos="6652895" algn="l"/>
                <a:tab pos="7349490" algn="l"/>
                <a:tab pos="8359775" algn="l"/>
              </a:tabLst>
            </a:pPr>
            <a:r>
              <a:rPr dirty="0" err="1"/>
              <a:t>Beitrag</a:t>
            </a:r>
            <a:r>
              <a:rPr spc="-125" dirty="0"/>
              <a:t> </a:t>
            </a:r>
            <a:r>
              <a:rPr dirty="0" err="1"/>
              <a:t>zu</a:t>
            </a:r>
            <a:r>
              <a:rPr spc="-125" dirty="0"/>
              <a:t> </a:t>
            </a:r>
            <a:r>
              <a:rPr spc="-10" dirty="0" err="1"/>
              <a:t>leisten</a:t>
            </a:r>
            <a:endParaRPr lang="en-DE" spc="-10" dirty="0"/>
          </a:p>
          <a:p>
            <a:pPr algn="l">
              <a:lnSpc>
                <a:spcPct val="100000"/>
              </a:lnSpc>
              <a:spcBef>
                <a:spcPts val="865"/>
              </a:spcBef>
            </a:pPr>
            <a:endParaRPr lang="en-DE" spc="-10" dirty="0"/>
          </a:p>
          <a:p>
            <a:pPr marL="12700" algn="l">
              <a:lnSpc>
                <a:spcPct val="100000"/>
              </a:lnSpc>
            </a:pPr>
            <a:r>
              <a:rPr spc="-10" dirty="0"/>
              <a:t>Verstehen</a:t>
            </a:r>
            <a:r>
              <a:rPr spc="-114" dirty="0"/>
              <a:t> </a:t>
            </a:r>
            <a:r>
              <a:rPr dirty="0"/>
              <a:t>der</a:t>
            </a:r>
            <a:r>
              <a:rPr spc="-110" dirty="0"/>
              <a:t> </a:t>
            </a:r>
            <a:r>
              <a:rPr dirty="0"/>
              <a:t>Architektur</a:t>
            </a:r>
            <a:r>
              <a:rPr spc="-110" dirty="0"/>
              <a:t> </a:t>
            </a:r>
            <a:r>
              <a:rPr dirty="0"/>
              <a:t>komplexer</a:t>
            </a:r>
            <a:r>
              <a:rPr spc="-114" dirty="0"/>
              <a:t> </a:t>
            </a:r>
            <a:r>
              <a:rPr spc="-10" dirty="0"/>
              <a:t>Systeme</a:t>
            </a:r>
          </a:p>
          <a:p>
            <a:pPr marL="12700" marR="5080" algn="l">
              <a:lnSpc>
                <a:spcPct val="233300"/>
              </a:lnSpc>
              <a:spcBef>
                <a:spcPts val="80"/>
              </a:spcBef>
            </a:pPr>
            <a:r>
              <a:rPr dirty="0"/>
              <a:t>Bereitstellung</a:t>
            </a:r>
            <a:r>
              <a:rPr spc="400" dirty="0"/>
              <a:t> </a:t>
            </a:r>
            <a:r>
              <a:rPr dirty="0"/>
              <a:t>von</a:t>
            </a:r>
            <a:r>
              <a:rPr spc="405" dirty="0"/>
              <a:t> </a:t>
            </a:r>
            <a:r>
              <a:rPr dirty="0"/>
              <a:t>Fachwissen</a:t>
            </a:r>
            <a:r>
              <a:rPr spc="409" dirty="0"/>
              <a:t> </a:t>
            </a:r>
            <a:r>
              <a:rPr spc="100" dirty="0"/>
              <a:t>und</a:t>
            </a:r>
            <a:r>
              <a:rPr spc="409" dirty="0"/>
              <a:t> </a:t>
            </a:r>
            <a:r>
              <a:rPr dirty="0"/>
              <a:t>Unterstützung</a:t>
            </a:r>
            <a:r>
              <a:rPr spc="405" dirty="0"/>
              <a:t> </a:t>
            </a:r>
            <a:r>
              <a:rPr dirty="0"/>
              <a:t>zur</a:t>
            </a:r>
            <a:r>
              <a:rPr spc="409" dirty="0"/>
              <a:t> </a:t>
            </a:r>
            <a:r>
              <a:rPr spc="-10" dirty="0"/>
              <a:t>Erreichung von</a:t>
            </a:r>
            <a:r>
              <a:rPr spc="-190" dirty="0"/>
              <a:t> </a:t>
            </a:r>
            <a:r>
              <a:rPr spc="-10" dirty="0"/>
              <a:t>Geschäftszielen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5307" y="3987800"/>
            <a:ext cx="95250" cy="95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5307" y="5759450"/>
            <a:ext cx="95250" cy="952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5307" y="6445250"/>
            <a:ext cx="95250" cy="95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20" y="9039893"/>
            <a:ext cx="18244185" cy="628650"/>
            <a:chOff x="20320" y="9039893"/>
            <a:chExt cx="18244185" cy="628650"/>
          </a:xfrm>
        </p:grpSpPr>
        <p:sp>
          <p:nvSpPr>
            <p:cNvPr id="3" name="object 3"/>
            <p:cNvSpPr/>
            <p:nvPr/>
          </p:nvSpPr>
          <p:spPr>
            <a:xfrm>
              <a:off x="9148661" y="9039893"/>
              <a:ext cx="9116060" cy="628650"/>
            </a:xfrm>
            <a:custGeom>
              <a:avLst/>
              <a:gdLst/>
              <a:ahLst/>
              <a:cxnLst/>
              <a:rect l="l" t="t" r="r" b="b"/>
              <a:pathLst>
                <a:path w="9116060" h="628650">
                  <a:moveTo>
                    <a:pt x="9115463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9115463" y="628650"/>
                  </a:lnTo>
                  <a:lnTo>
                    <a:pt x="9115463" y="0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320" y="9039893"/>
              <a:ext cx="9115425" cy="628650"/>
            </a:xfrm>
            <a:custGeom>
              <a:avLst/>
              <a:gdLst/>
              <a:ahLst/>
              <a:cxnLst/>
              <a:rect l="l" t="t" r="r" b="b"/>
              <a:pathLst>
                <a:path w="9115425" h="628650">
                  <a:moveTo>
                    <a:pt x="911542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9115425" y="628650"/>
                  </a:lnTo>
                  <a:lnTo>
                    <a:pt x="9115425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187" rIns="0" bIns="0" rtlCol="0">
            <a:spAutoFit/>
          </a:bodyPr>
          <a:lstStyle/>
          <a:p>
            <a:pPr marL="4515485">
              <a:lnSpc>
                <a:spcPct val="100000"/>
              </a:lnSpc>
              <a:spcBef>
                <a:spcPts val="100"/>
              </a:spcBef>
            </a:pPr>
            <a:r>
              <a:rPr sz="6000" spc="-160" dirty="0"/>
              <a:t>Mein</a:t>
            </a:r>
            <a:r>
              <a:rPr sz="6000" spc="-355" dirty="0"/>
              <a:t> </a:t>
            </a:r>
            <a:r>
              <a:rPr sz="6000" spc="-229" dirty="0"/>
              <a:t>Projektarbeit</a:t>
            </a:r>
            <a:endParaRPr sz="6000" dirty="0"/>
          </a:p>
        </p:txBody>
      </p:sp>
      <p:sp>
        <p:nvSpPr>
          <p:cNvPr id="6" name="object 6"/>
          <p:cNvSpPr txBox="1"/>
          <p:nvPr/>
        </p:nvSpPr>
        <p:spPr>
          <a:xfrm>
            <a:off x="12537930" y="4314673"/>
            <a:ext cx="361315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100"/>
              </a:spcBef>
            </a:pPr>
            <a:r>
              <a:rPr sz="2850" b="1" spc="-10" dirty="0">
                <a:solidFill>
                  <a:srgbClr val="003BA3"/>
                </a:solidFill>
                <a:latin typeface="Verdana"/>
                <a:cs typeface="Verdana"/>
              </a:rPr>
              <a:t>Focus</a:t>
            </a:r>
            <a:endParaRPr sz="2850">
              <a:latin typeface="Verdana"/>
              <a:cs typeface="Verdana"/>
            </a:endParaRPr>
          </a:p>
          <a:p>
            <a:pPr marL="12700" marR="5080" indent="-635" algn="ctr">
              <a:lnSpc>
                <a:spcPct val="101000"/>
              </a:lnSpc>
              <a:spcBef>
                <a:spcPts val="1570"/>
              </a:spcBef>
            </a:pPr>
            <a:r>
              <a:rPr sz="1950" spc="-85" dirty="0">
                <a:solidFill>
                  <a:srgbClr val="1D1D1B"/>
                </a:solidFill>
                <a:latin typeface="Verdana"/>
                <a:cs typeface="Verdana"/>
              </a:rPr>
              <a:t>Teams,</a:t>
            </a:r>
            <a:r>
              <a:rPr sz="1950" spc="-7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1D1D1B"/>
                </a:solidFill>
                <a:latin typeface="Verdana"/>
                <a:cs typeface="Verdana"/>
              </a:rPr>
              <a:t>die</a:t>
            </a:r>
            <a:r>
              <a:rPr sz="1950" spc="-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1D1D1B"/>
                </a:solidFill>
                <a:latin typeface="Verdana"/>
                <a:cs typeface="Verdana"/>
              </a:rPr>
              <a:t>in</a:t>
            </a:r>
            <a:r>
              <a:rPr sz="1950" spc="-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1D1D1B"/>
                </a:solidFill>
                <a:latin typeface="Verdana"/>
                <a:cs typeface="Verdana"/>
              </a:rPr>
              <a:t>einem</a:t>
            </a:r>
            <a:r>
              <a:rPr sz="1950" spc="-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1D1D1B"/>
                </a:solidFill>
                <a:latin typeface="Verdana"/>
                <a:cs typeface="Verdana"/>
              </a:rPr>
              <a:t>Prozess </a:t>
            </a:r>
            <a:r>
              <a:rPr sz="1950" dirty="0">
                <a:solidFill>
                  <a:srgbClr val="1D1D1B"/>
                </a:solidFill>
                <a:latin typeface="Verdana"/>
                <a:cs typeface="Verdana"/>
              </a:rPr>
              <a:t>zusammenarbeiten,</a:t>
            </a:r>
            <a:r>
              <a:rPr sz="1950" spc="-13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spc="105" dirty="0">
                <a:solidFill>
                  <a:srgbClr val="1D1D1B"/>
                </a:solidFill>
                <a:latin typeface="Verdana"/>
                <a:cs typeface="Verdana"/>
              </a:rPr>
              <a:t>um</a:t>
            </a:r>
            <a:r>
              <a:rPr sz="1950" spc="-12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1D1D1B"/>
                </a:solidFill>
                <a:latin typeface="Verdana"/>
                <a:cs typeface="Verdana"/>
              </a:rPr>
              <a:t>eine </a:t>
            </a:r>
            <a:r>
              <a:rPr sz="1950" dirty="0">
                <a:solidFill>
                  <a:srgbClr val="1D1D1B"/>
                </a:solidFill>
                <a:latin typeface="Verdana"/>
                <a:cs typeface="Verdana"/>
              </a:rPr>
              <a:t>Lösung</a:t>
            </a:r>
            <a:r>
              <a:rPr sz="1950" spc="-3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1D1D1B"/>
                </a:solidFill>
                <a:latin typeface="Verdana"/>
                <a:cs typeface="Verdana"/>
              </a:rPr>
              <a:t>zu</a:t>
            </a:r>
            <a:r>
              <a:rPr sz="1950" spc="-3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1D1D1B"/>
                </a:solidFill>
                <a:latin typeface="Verdana"/>
                <a:cs typeface="Verdana"/>
              </a:rPr>
              <a:t>liefern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4775" y="4314673"/>
            <a:ext cx="3545204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315">
              <a:lnSpc>
                <a:spcPct val="100000"/>
              </a:lnSpc>
              <a:spcBef>
                <a:spcPts val="100"/>
              </a:spcBef>
            </a:pPr>
            <a:r>
              <a:rPr sz="2850" b="1" spc="-10" dirty="0">
                <a:solidFill>
                  <a:srgbClr val="003BA3"/>
                </a:solidFill>
                <a:latin typeface="Verdana"/>
                <a:cs typeface="Verdana"/>
              </a:rPr>
              <a:t>Prozess</a:t>
            </a:r>
            <a:endParaRPr sz="2850" dirty="0">
              <a:latin typeface="Verdana"/>
              <a:cs typeface="Verdana"/>
            </a:endParaRPr>
          </a:p>
          <a:p>
            <a:pPr marL="12700" marR="5080" algn="ctr">
              <a:lnSpc>
                <a:spcPct val="101000"/>
              </a:lnSpc>
              <a:spcBef>
                <a:spcPts val="1570"/>
              </a:spcBef>
            </a:pPr>
            <a:r>
              <a:rPr sz="1950" dirty="0">
                <a:solidFill>
                  <a:srgbClr val="1D1D1B"/>
                </a:solidFill>
                <a:latin typeface="Verdana"/>
                <a:cs typeface="Verdana"/>
              </a:rPr>
              <a:t>Verschiedene</a:t>
            </a:r>
            <a:r>
              <a:rPr sz="1950" spc="-10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1D1D1B"/>
                </a:solidFill>
                <a:latin typeface="Verdana"/>
                <a:cs typeface="Verdana"/>
              </a:rPr>
              <a:t>Unternehmen </a:t>
            </a:r>
            <a:r>
              <a:rPr sz="1950" dirty="0">
                <a:solidFill>
                  <a:srgbClr val="1D1D1B"/>
                </a:solidFill>
                <a:latin typeface="Verdana"/>
                <a:cs typeface="Verdana"/>
              </a:rPr>
              <a:t>haben</a:t>
            </a:r>
            <a:r>
              <a:rPr sz="1950" spc="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spc="-10" dirty="0" err="1">
                <a:solidFill>
                  <a:srgbClr val="1D1D1B"/>
                </a:solidFill>
                <a:latin typeface="Verdana"/>
                <a:cs typeface="Verdana"/>
              </a:rPr>
              <a:t>unterschiedliche</a:t>
            </a:r>
            <a:r>
              <a:rPr sz="1950" spc="-1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spc="-10" dirty="0" err="1">
                <a:solidFill>
                  <a:srgbClr val="1D1D1B"/>
                </a:solidFill>
                <a:latin typeface="Verdana"/>
                <a:cs typeface="Verdana"/>
              </a:rPr>
              <a:t>Ansätze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6650" y="4314673"/>
            <a:ext cx="4046220" cy="15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algn="ctr">
              <a:lnSpc>
                <a:spcPct val="100000"/>
              </a:lnSpc>
              <a:spcBef>
                <a:spcPts val="100"/>
              </a:spcBef>
            </a:pPr>
            <a:r>
              <a:rPr sz="2850" b="1" spc="-10" dirty="0">
                <a:solidFill>
                  <a:srgbClr val="003BA3"/>
                </a:solidFill>
                <a:latin typeface="Verdana"/>
                <a:cs typeface="Verdana"/>
              </a:rPr>
              <a:t>Bereich</a:t>
            </a:r>
            <a:endParaRPr sz="2850">
              <a:latin typeface="Verdana"/>
              <a:cs typeface="Verdana"/>
            </a:endParaRPr>
          </a:p>
          <a:p>
            <a:pPr marL="12700" marR="5080" algn="ctr">
              <a:lnSpc>
                <a:spcPct val="101000"/>
              </a:lnSpc>
              <a:spcBef>
                <a:spcPts val="1575"/>
              </a:spcBef>
            </a:pPr>
            <a:r>
              <a:rPr sz="1950" spc="-10" dirty="0">
                <a:solidFill>
                  <a:srgbClr val="1D1D1B"/>
                </a:solidFill>
                <a:latin typeface="Verdana"/>
                <a:cs typeface="Verdana"/>
              </a:rPr>
              <a:t>Verständnis</a:t>
            </a:r>
            <a:r>
              <a:rPr sz="1950" spc="-16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1D1D1B"/>
                </a:solidFill>
                <a:latin typeface="Verdana"/>
                <a:cs typeface="Verdana"/>
              </a:rPr>
              <a:t>für</a:t>
            </a:r>
            <a:r>
              <a:rPr sz="1950" spc="-16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1D1D1B"/>
                </a:solidFill>
                <a:latin typeface="Verdana"/>
                <a:cs typeface="Verdana"/>
              </a:rPr>
              <a:t>unterschiedliche </a:t>
            </a:r>
            <a:r>
              <a:rPr sz="1950" dirty="0">
                <a:solidFill>
                  <a:srgbClr val="1D1D1B"/>
                </a:solidFill>
                <a:latin typeface="Verdana"/>
                <a:cs typeface="Verdana"/>
              </a:rPr>
              <a:t>Unternehmen</a:t>
            </a:r>
            <a:r>
              <a:rPr sz="1950" spc="30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spc="60" dirty="0">
                <a:solidFill>
                  <a:srgbClr val="1D1D1B"/>
                </a:solidFill>
                <a:latin typeface="Verdana"/>
                <a:cs typeface="Verdana"/>
              </a:rPr>
              <a:t>und </a:t>
            </a:r>
            <a:r>
              <a:rPr sz="1950" dirty="0">
                <a:solidFill>
                  <a:srgbClr val="1D1D1B"/>
                </a:solidFill>
                <a:latin typeface="Verdana"/>
                <a:cs typeface="Verdana"/>
              </a:rPr>
              <a:t>Herausforderungen</a:t>
            </a:r>
            <a:r>
              <a:rPr sz="1950" spc="-4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1D1D1B"/>
                </a:solidFill>
                <a:latin typeface="Verdana"/>
                <a:cs typeface="Verdana"/>
              </a:rPr>
              <a:t>in</a:t>
            </a:r>
            <a:r>
              <a:rPr sz="1950" spc="-4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1D1D1B"/>
                </a:solidFill>
                <a:latin typeface="Verdana"/>
                <a:cs typeface="Verdana"/>
              </a:rPr>
              <a:t>Echtzeit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98094" y="3387814"/>
            <a:ext cx="847725" cy="847090"/>
          </a:xfrm>
          <a:custGeom>
            <a:avLst/>
            <a:gdLst/>
            <a:ahLst/>
            <a:cxnLst/>
            <a:rect l="l" t="t" r="r" b="b"/>
            <a:pathLst>
              <a:path w="847725" h="847089">
                <a:moveTo>
                  <a:pt x="625839" y="697230"/>
                </a:moveTo>
                <a:lnTo>
                  <a:pt x="553212" y="697230"/>
                </a:lnTo>
                <a:lnTo>
                  <a:pt x="688975" y="825500"/>
                </a:lnTo>
                <a:lnTo>
                  <a:pt x="701141" y="835660"/>
                </a:lnTo>
                <a:lnTo>
                  <a:pt x="714486" y="842010"/>
                </a:lnTo>
                <a:lnTo>
                  <a:pt x="728283" y="845820"/>
                </a:lnTo>
                <a:lnTo>
                  <a:pt x="741807" y="847090"/>
                </a:lnTo>
                <a:lnTo>
                  <a:pt x="756455" y="845820"/>
                </a:lnTo>
                <a:lnTo>
                  <a:pt x="770128" y="842010"/>
                </a:lnTo>
                <a:lnTo>
                  <a:pt x="782847" y="835660"/>
                </a:lnTo>
                <a:lnTo>
                  <a:pt x="794639" y="825500"/>
                </a:lnTo>
                <a:lnTo>
                  <a:pt x="819745" y="800100"/>
                </a:lnTo>
                <a:lnTo>
                  <a:pt x="734314" y="800100"/>
                </a:lnTo>
                <a:lnTo>
                  <a:pt x="726694" y="797560"/>
                </a:lnTo>
                <a:lnTo>
                  <a:pt x="724281" y="795020"/>
                </a:lnTo>
                <a:lnTo>
                  <a:pt x="625839" y="697230"/>
                </a:lnTo>
                <a:close/>
              </a:path>
              <a:path w="847725" h="847089">
                <a:moveTo>
                  <a:pt x="619595" y="411480"/>
                </a:moveTo>
                <a:lnTo>
                  <a:pt x="412369" y="411480"/>
                </a:lnTo>
                <a:lnTo>
                  <a:pt x="648583" y="477520"/>
                </a:lnTo>
                <a:lnTo>
                  <a:pt x="679910" y="486410"/>
                </a:lnTo>
                <a:lnTo>
                  <a:pt x="696026" y="491490"/>
                </a:lnTo>
                <a:lnTo>
                  <a:pt x="702030" y="492760"/>
                </a:lnTo>
                <a:lnTo>
                  <a:pt x="703018" y="494030"/>
                </a:lnTo>
                <a:lnTo>
                  <a:pt x="704088" y="494030"/>
                </a:lnTo>
                <a:lnTo>
                  <a:pt x="643763" y="534670"/>
                </a:lnTo>
                <a:lnTo>
                  <a:pt x="636651" y="542290"/>
                </a:lnTo>
                <a:lnTo>
                  <a:pt x="634015" y="552450"/>
                </a:lnTo>
                <a:lnTo>
                  <a:pt x="635619" y="562610"/>
                </a:lnTo>
                <a:lnTo>
                  <a:pt x="641223" y="571500"/>
                </a:lnTo>
                <a:lnTo>
                  <a:pt x="797179" y="722630"/>
                </a:lnTo>
                <a:lnTo>
                  <a:pt x="799885" y="731520"/>
                </a:lnTo>
                <a:lnTo>
                  <a:pt x="756920" y="795020"/>
                </a:lnTo>
                <a:lnTo>
                  <a:pt x="751840" y="797560"/>
                </a:lnTo>
                <a:lnTo>
                  <a:pt x="746887" y="800100"/>
                </a:lnTo>
                <a:lnTo>
                  <a:pt x="819745" y="800100"/>
                </a:lnTo>
                <a:lnTo>
                  <a:pt x="827278" y="792480"/>
                </a:lnTo>
                <a:lnTo>
                  <a:pt x="842811" y="768350"/>
                </a:lnTo>
                <a:lnTo>
                  <a:pt x="847725" y="740410"/>
                </a:lnTo>
                <a:lnTo>
                  <a:pt x="841779" y="712470"/>
                </a:lnTo>
                <a:lnTo>
                  <a:pt x="824738" y="687070"/>
                </a:lnTo>
                <a:lnTo>
                  <a:pt x="691515" y="558800"/>
                </a:lnTo>
                <a:lnTo>
                  <a:pt x="772033" y="504190"/>
                </a:lnTo>
                <a:lnTo>
                  <a:pt x="781454" y="492760"/>
                </a:lnTo>
                <a:lnTo>
                  <a:pt x="783590" y="480060"/>
                </a:lnTo>
                <a:lnTo>
                  <a:pt x="778676" y="467360"/>
                </a:lnTo>
                <a:lnTo>
                  <a:pt x="766953" y="458470"/>
                </a:lnTo>
                <a:lnTo>
                  <a:pt x="736854" y="450850"/>
                </a:lnTo>
                <a:lnTo>
                  <a:pt x="739116" y="436880"/>
                </a:lnTo>
                <a:lnTo>
                  <a:pt x="691515" y="436880"/>
                </a:lnTo>
                <a:lnTo>
                  <a:pt x="618617" y="419100"/>
                </a:lnTo>
                <a:lnTo>
                  <a:pt x="619595" y="411480"/>
                </a:lnTo>
                <a:close/>
              </a:path>
              <a:path w="847725" h="847089">
                <a:moveTo>
                  <a:pt x="523764" y="740410"/>
                </a:moveTo>
                <a:lnTo>
                  <a:pt x="445135" y="740410"/>
                </a:lnTo>
                <a:lnTo>
                  <a:pt x="455168" y="767080"/>
                </a:lnTo>
                <a:lnTo>
                  <a:pt x="458360" y="775970"/>
                </a:lnTo>
                <a:lnTo>
                  <a:pt x="463661" y="781050"/>
                </a:lnTo>
                <a:lnTo>
                  <a:pt x="470366" y="783590"/>
                </a:lnTo>
                <a:lnTo>
                  <a:pt x="477774" y="784860"/>
                </a:lnTo>
                <a:lnTo>
                  <a:pt x="485394" y="784860"/>
                </a:lnTo>
                <a:lnTo>
                  <a:pt x="492887" y="782320"/>
                </a:lnTo>
                <a:lnTo>
                  <a:pt x="500380" y="774700"/>
                </a:lnTo>
                <a:lnTo>
                  <a:pt x="523764" y="740410"/>
                </a:lnTo>
                <a:close/>
              </a:path>
              <a:path w="847725" h="847089">
                <a:moveTo>
                  <a:pt x="369697" y="0"/>
                </a:moveTo>
                <a:lnTo>
                  <a:pt x="324414" y="2540"/>
                </a:lnTo>
                <a:lnTo>
                  <a:pt x="280501" y="11430"/>
                </a:lnTo>
                <a:lnTo>
                  <a:pt x="238351" y="24130"/>
                </a:lnTo>
                <a:lnTo>
                  <a:pt x="198356" y="43180"/>
                </a:lnTo>
                <a:lnTo>
                  <a:pt x="160906" y="66040"/>
                </a:lnTo>
                <a:lnTo>
                  <a:pt x="126394" y="92710"/>
                </a:lnTo>
                <a:lnTo>
                  <a:pt x="95212" y="123190"/>
                </a:lnTo>
                <a:lnTo>
                  <a:pt x="67753" y="158750"/>
                </a:lnTo>
                <a:lnTo>
                  <a:pt x="44407" y="195580"/>
                </a:lnTo>
                <a:lnTo>
                  <a:pt x="25566" y="237490"/>
                </a:lnTo>
                <a:lnTo>
                  <a:pt x="11624" y="280670"/>
                </a:lnTo>
                <a:lnTo>
                  <a:pt x="2971" y="326390"/>
                </a:lnTo>
                <a:lnTo>
                  <a:pt x="0" y="373380"/>
                </a:lnTo>
                <a:lnTo>
                  <a:pt x="2929" y="421640"/>
                </a:lnTo>
                <a:lnTo>
                  <a:pt x="11471" y="467360"/>
                </a:lnTo>
                <a:lnTo>
                  <a:pt x="25254" y="510540"/>
                </a:lnTo>
                <a:lnTo>
                  <a:pt x="43907" y="551180"/>
                </a:lnTo>
                <a:lnTo>
                  <a:pt x="67059" y="588010"/>
                </a:lnTo>
                <a:lnTo>
                  <a:pt x="94338" y="622300"/>
                </a:lnTo>
                <a:lnTo>
                  <a:pt x="125374" y="654050"/>
                </a:lnTo>
                <a:lnTo>
                  <a:pt x="159796" y="680720"/>
                </a:lnTo>
                <a:lnTo>
                  <a:pt x="197232" y="703580"/>
                </a:lnTo>
                <a:lnTo>
                  <a:pt x="237311" y="721360"/>
                </a:lnTo>
                <a:lnTo>
                  <a:pt x="279662" y="735330"/>
                </a:lnTo>
                <a:lnTo>
                  <a:pt x="323914" y="744220"/>
                </a:lnTo>
                <a:lnTo>
                  <a:pt x="369697" y="748030"/>
                </a:lnTo>
                <a:lnTo>
                  <a:pt x="408368" y="745490"/>
                </a:lnTo>
                <a:lnTo>
                  <a:pt x="445135" y="740410"/>
                </a:lnTo>
                <a:lnTo>
                  <a:pt x="523764" y="740410"/>
                </a:lnTo>
                <a:lnTo>
                  <a:pt x="548015" y="704850"/>
                </a:lnTo>
                <a:lnTo>
                  <a:pt x="492887" y="704850"/>
                </a:lnTo>
                <a:lnTo>
                  <a:pt x="491288" y="699770"/>
                </a:lnTo>
                <a:lnTo>
                  <a:pt x="372237" y="699770"/>
                </a:lnTo>
                <a:lnTo>
                  <a:pt x="326180" y="695960"/>
                </a:lnTo>
                <a:lnTo>
                  <a:pt x="281714" y="687070"/>
                </a:lnTo>
                <a:lnTo>
                  <a:pt x="239428" y="670560"/>
                </a:lnTo>
                <a:lnTo>
                  <a:pt x="199910" y="648970"/>
                </a:lnTo>
                <a:lnTo>
                  <a:pt x="163750" y="622300"/>
                </a:lnTo>
                <a:lnTo>
                  <a:pt x="131537" y="591820"/>
                </a:lnTo>
                <a:lnTo>
                  <a:pt x="103859" y="554990"/>
                </a:lnTo>
                <a:lnTo>
                  <a:pt x="81307" y="515620"/>
                </a:lnTo>
                <a:lnTo>
                  <a:pt x="64469" y="472440"/>
                </a:lnTo>
                <a:lnTo>
                  <a:pt x="53934" y="425450"/>
                </a:lnTo>
                <a:lnTo>
                  <a:pt x="50292" y="375920"/>
                </a:lnTo>
                <a:lnTo>
                  <a:pt x="53936" y="327660"/>
                </a:lnTo>
                <a:lnTo>
                  <a:pt x="64483" y="280670"/>
                </a:lnTo>
                <a:lnTo>
                  <a:pt x="81356" y="237490"/>
                </a:lnTo>
                <a:lnTo>
                  <a:pt x="103975" y="198120"/>
                </a:lnTo>
                <a:lnTo>
                  <a:pt x="131763" y="162560"/>
                </a:lnTo>
                <a:lnTo>
                  <a:pt x="164142" y="130810"/>
                </a:lnTo>
                <a:lnTo>
                  <a:pt x="200532" y="104140"/>
                </a:lnTo>
                <a:lnTo>
                  <a:pt x="240356" y="82550"/>
                </a:lnTo>
                <a:lnTo>
                  <a:pt x="283036" y="66040"/>
                </a:lnTo>
                <a:lnTo>
                  <a:pt x="327993" y="55880"/>
                </a:lnTo>
                <a:lnTo>
                  <a:pt x="374650" y="52070"/>
                </a:lnTo>
                <a:lnTo>
                  <a:pt x="560492" y="52070"/>
                </a:lnTo>
                <a:lnTo>
                  <a:pt x="558668" y="50800"/>
                </a:lnTo>
                <a:lnTo>
                  <a:pt x="515202" y="29210"/>
                </a:lnTo>
                <a:lnTo>
                  <a:pt x="468886" y="13970"/>
                </a:lnTo>
                <a:lnTo>
                  <a:pt x="420218" y="3810"/>
                </a:lnTo>
                <a:lnTo>
                  <a:pt x="369697" y="0"/>
                </a:lnTo>
                <a:close/>
              </a:path>
              <a:path w="847725" h="847089">
                <a:moveTo>
                  <a:pt x="560832" y="635000"/>
                </a:moveTo>
                <a:lnTo>
                  <a:pt x="547572" y="635000"/>
                </a:lnTo>
                <a:lnTo>
                  <a:pt x="541909" y="637540"/>
                </a:lnTo>
                <a:lnTo>
                  <a:pt x="509841" y="675640"/>
                </a:lnTo>
                <a:lnTo>
                  <a:pt x="492887" y="704850"/>
                </a:lnTo>
                <a:lnTo>
                  <a:pt x="548015" y="704850"/>
                </a:lnTo>
                <a:lnTo>
                  <a:pt x="553212" y="697230"/>
                </a:lnTo>
                <a:lnTo>
                  <a:pt x="625839" y="697230"/>
                </a:lnTo>
                <a:lnTo>
                  <a:pt x="565785" y="637540"/>
                </a:lnTo>
                <a:lnTo>
                  <a:pt x="560832" y="635000"/>
                </a:lnTo>
                <a:close/>
              </a:path>
              <a:path w="847725" h="847089">
                <a:moveTo>
                  <a:pt x="468200" y="619760"/>
                </a:moveTo>
                <a:lnTo>
                  <a:pt x="414909" y="619760"/>
                </a:lnTo>
                <a:lnTo>
                  <a:pt x="435102" y="694690"/>
                </a:lnTo>
                <a:lnTo>
                  <a:pt x="419582" y="697230"/>
                </a:lnTo>
                <a:lnTo>
                  <a:pt x="387685" y="699770"/>
                </a:lnTo>
                <a:lnTo>
                  <a:pt x="491288" y="699770"/>
                </a:lnTo>
                <a:lnTo>
                  <a:pt x="484497" y="678180"/>
                </a:lnTo>
                <a:lnTo>
                  <a:pt x="469246" y="623570"/>
                </a:lnTo>
                <a:lnTo>
                  <a:pt x="468200" y="619760"/>
                </a:lnTo>
                <a:close/>
              </a:path>
              <a:path w="847725" h="847089">
                <a:moveTo>
                  <a:pt x="369697" y="123190"/>
                </a:moveTo>
                <a:lnTo>
                  <a:pt x="319396" y="128270"/>
                </a:lnTo>
                <a:lnTo>
                  <a:pt x="272833" y="142240"/>
                </a:lnTo>
                <a:lnTo>
                  <a:pt x="230922" y="166370"/>
                </a:lnTo>
                <a:lnTo>
                  <a:pt x="194579" y="196850"/>
                </a:lnTo>
                <a:lnTo>
                  <a:pt x="164719" y="233680"/>
                </a:lnTo>
                <a:lnTo>
                  <a:pt x="142257" y="275590"/>
                </a:lnTo>
                <a:lnTo>
                  <a:pt x="128109" y="321310"/>
                </a:lnTo>
                <a:lnTo>
                  <a:pt x="123190" y="370840"/>
                </a:lnTo>
                <a:lnTo>
                  <a:pt x="127174" y="416560"/>
                </a:lnTo>
                <a:lnTo>
                  <a:pt x="138655" y="458470"/>
                </a:lnTo>
                <a:lnTo>
                  <a:pt x="156929" y="497840"/>
                </a:lnTo>
                <a:lnTo>
                  <a:pt x="181290" y="532130"/>
                </a:lnTo>
                <a:lnTo>
                  <a:pt x="211031" y="562610"/>
                </a:lnTo>
                <a:lnTo>
                  <a:pt x="245448" y="588010"/>
                </a:lnTo>
                <a:lnTo>
                  <a:pt x="283835" y="605790"/>
                </a:lnTo>
                <a:lnTo>
                  <a:pt x="325486" y="618490"/>
                </a:lnTo>
                <a:lnTo>
                  <a:pt x="369697" y="622300"/>
                </a:lnTo>
                <a:lnTo>
                  <a:pt x="392303" y="622300"/>
                </a:lnTo>
                <a:lnTo>
                  <a:pt x="414909" y="619760"/>
                </a:lnTo>
                <a:lnTo>
                  <a:pt x="468200" y="619760"/>
                </a:lnTo>
                <a:lnTo>
                  <a:pt x="455650" y="574040"/>
                </a:lnTo>
                <a:lnTo>
                  <a:pt x="391985" y="574040"/>
                </a:lnTo>
                <a:lnTo>
                  <a:pt x="377190" y="571500"/>
                </a:lnTo>
                <a:lnTo>
                  <a:pt x="331216" y="566420"/>
                </a:lnTo>
                <a:lnTo>
                  <a:pt x="288933" y="551180"/>
                </a:lnTo>
                <a:lnTo>
                  <a:pt x="251573" y="527050"/>
                </a:lnTo>
                <a:lnTo>
                  <a:pt x="220369" y="496570"/>
                </a:lnTo>
                <a:lnTo>
                  <a:pt x="196553" y="459740"/>
                </a:lnTo>
                <a:lnTo>
                  <a:pt x="181360" y="416560"/>
                </a:lnTo>
                <a:lnTo>
                  <a:pt x="176022" y="370840"/>
                </a:lnTo>
                <a:lnTo>
                  <a:pt x="181227" y="325120"/>
                </a:lnTo>
                <a:lnTo>
                  <a:pt x="196109" y="283210"/>
                </a:lnTo>
                <a:lnTo>
                  <a:pt x="219569" y="246380"/>
                </a:lnTo>
                <a:lnTo>
                  <a:pt x="250506" y="214630"/>
                </a:lnTo>
                <a:lnTo>
                  <a:pt x="287822" y="190500"/>
                </a:lnTo>
                <a:lnTo>
                  <a:pt x="330416" y="175260"/>
                </a:lnTo>
                <a:lnTo>
                  <a:pt x="377190" y="170180"/>
                </a:lnTo>
                <a:lnTo>
                  <a:pt x="516754" y="170180"/>
                </a:lnTo>
                <a:lnTo>
                  <a:pt x="497487" y="156210"/>
                </a:lnTo>
                <a:lnTo>
                  <a:pt x="458232" y="138430"/>
                </a:lnTo>
                <a:lnTo>
                  <a:pt x="415414" y="127000"/>
                </a:lnTo>
                <a:lnTo>
                  <a:pt x="369697" y="123190"/>
                </a:lnTo>
                <a:close/>
              </a:path>
              <a:path w="847725" h="847089">
                <a:moveTo>
                  <a:pt x="369697" y="250190"/>
                </a:moveTo>
                <a:lnTo>
                  <a:pt x="322161" y="260350"/>
                </a:lnTo>
                <a:lnTo>
                  <a:pt x="283829" y="287020"/>
                </a:lnTo>
                <a:lnTo>
                  <a:pt x="258236" y="326390"/>
                </a:lnTo>
                <a:lnTo>
                  <a:pt x="248920" y="373380"/>
                </a:lnTo>
                <a:lnTo>
                  <a:pt x="251277" y="397510"/>
                </a:lnTo>
                <a:lnTo>
                  <a:pt x="270136" y="444500"/>
                </a:lnTo>
                <a:lnTo>
                  <a:pt x="305391" y="480060"/>
                </a:lnTo>
                <a:lnTo>
                  <a:pt x="350325" y="497840"/>
                </a:lnTo>
                <a:lnTo>
                  <a:pt x="374650" y="499110"/>
                </a:lnTo>
                <a:lnTo>
                  <a:pt x="387223" y="499110"/>
                </a:lnTo>
                <a:lnTo>
                  <a:pt x="404876" y="571500"/>
                </a:lnTo>
                <a:lnTo>
                  <a:pt x="398799" y="572770"/>
                </a:lnTo>
                <a:lnTo>
                  <a:pt x="391985" y="574040"/>
                </a:lnTo>
                <a:lnTo>
                  <a:pt x="455650" y="574040"/>
                </a:lnTo>
                <a:lnTo>
                  <a:pt x="450770" y="556260"/>
                </a:lnTo>
                <a:lnTo>
                  <a:pt x="432707" y="488950"/>
                </a:lnTo>
                <a:lnTo>
                  <a:pt x="422705" y="450850"/>
                </a:lnTo>
                <a:lnTo>
                  <a:pt x="369697" y="450850"/>
                </a:lnTo>
                <a:lnTo>
                  <a:pt x="342733" y="443230"/>
                </a:lnTo>
                <a:lnTo>
                  <a:pt x="320008" y="425450"/>
                </a:lnTo>
                <a:lnTo>
                  <a:pt x="303903" y="402590"/>
                </a:lnTo>
                <a:lnTo>
                  <a:pt x="296799" y="373380"/>
                </a:lnTo>
                <a:lnTo>
                  <a:pt x="302924" y="345440"/>
                </a:lnTo>
                <a:lnTo>
                  <a:pt x="319420" y="321310"/>
                </a:lnTo>
                <a:lnTo>
                  <a:pt x="343465" y="304800"/>
                </a:lnTo>
                <a:lnTo>
                  <a:pt x="372237" y="298450"/>
                </a:lnTo>
                <a:lnTo>
                  <a:pt x="467580" y="298450"/>
                </a:lnTo>
                <a:lnTo>
                  <a:pt x="458930" y="287020"/>
                </a:lnTo>
                <a:lnTo>
                  <a:pt x="418784" y="260350"/>
                </a:lnTo>
                <a:lnTo>
                  <a:pt x="369697" y="250190"/>
                </a:lnTo>
                <a:close/>
              </a:path>
              <a:path w="847725" h="847089">
                <a:moveTo>
                  <a:pt x="374650" y="349250"/>
                </a:moveTo>
                <a:lnTo>
                  <a:pt x="372237" y="350520"/>
                </a:lnTo>
                <a:lnTo>
                  <a:pt x="361574" y="354330"/>
                </a:lnTo>
                <a:lnTo>
                  <a:pt x="353044" y="360680"/>
                </a:lnTo>
                <a:lnTo>
                  <a:pt x="347823" y="370840"/>
                </a:lnTo>
                <a:lnTo>
                  <a:pt x="347091" y="383540"/>
                </a:lnTo>
                <a:lnTo>
                  <a:pt x="369697" y="450850"/>
                </a:lnTo>
                <a:lnTo>
                  <a:pt x="422705" y="450850"/>
                </a:lnTo>
                <a:lnTo>
                  <a:pt x="412369" y="411480"/>
                </a:lnTo>
                <a:lnTo>
                  <a:pt x="619595" y="411480"/>
                </a:lnTo>
                <a:lnTo>
                  <a:pt x="620085" y="407670"/>
                </a:lnTo>
                <a:lnTo>
                  <a:pt x="620504" y="401320"/>
                </a:lnTo>
                <a:lnTo>
                  <a:pt x="573405" y="401320"/>
                </a:lnTo>
                <a:lnTo>
                  <a:pt x="502920" y="383540"/>
                </a:lnTo>
                <a:lnTo>
                  <a:pt x="502920" y="370840"/>
                </a:lnTo>
                <a:lnTo>
                  <a:pt x="445135" y="370840"/>
                </a:lnTo>
                <a:lnTo>
                  <a:pt x="379730" y="350520"/>
                </a:lnTo>
                <a:lnTo>
                  <a:pt x="377190" y="350520"/>
                </a:lnTo>
                <a:lnTo>
                  <a:pt x="374650" y="349250"/>
                </a:lnTo>
                <a:close/>
              </a:path>
              <a:path w="847725" h="847089">
                <a:moveTo>
                  <a:pt x="560492" y="52070"/>
                </a:moveTo>
                <a:lnTo>
                  <a:pt x="374650" y="52070"/>
                </a:lnTo>
                <a:lnTo>
                  <a:pt x="420160" y="55880"/>
                </a:lnTo>
                <a:lnTo>
                  <a:pt x="463584" y="64770"/>
                </a:lnTo>
                <a:lnTo>
                  <a:pt x="504529" y="80010"/>
                </a:lnTo>
                <a:lnTo>
                  <a:pt x="542604" y="100330"/>
                </a:lnTo>
                <a:lnTo>
                  <a:pt x="577417" y="125730"/>
                </a:lnTo>
                <a:lnTo>
                  <a:pt x="608577" y="153670"/>
                </a:lnTo>
                <a:lnTo>
                  <a:pt x="635692" y="186690"/>
                </a:lnTo>
                <a:lnTo>
                  <a:pt x="658371" y="223520"/>
                </a:lnTo>
                <a:lnTo>
                  <a:pt x="676222" y="261620"/>
                </a:lnTo>
                <a:lnTo>
                  <a:pt x="688853" y="303530"/>
                </a:lnTo>
                <a:lnTo>
                  <a:pt x="695874" y="346710"/>
                </a:lnTo>
                <a:lnTo>
                  <a:pt x="696891" y="391160"/>
                </a:lnTo>
                <a:lnTo>
                  <a:pt x="691515" y="436880"/>
                </a:lnTo>
                <a:lnTo>
                  <a:pt x="739116" y="436880"/>
                </a:lnTo>
                <a:lnTo>
                  <a:pt x="743436" y="410210"/>
                </a:lnTo>
                <a:lnTo>
                  <a:pt x="744648" y="367030"/>
                </a:lnTo>
                <a:lnTo>
                  <a:pt x="740693" y="325120"/>
                </a:lnTo>
                <a:lnTo>
                  <a:pt x="731774" y="283210"/>
                </a:lnTo>
                <a:lnTo>
                  <a:pt x="715851" y="234950"/>
                </a:lnTo>
                <a:lnTo>
                  <a:pt x="694093" y="189230"/>
                </a:lnTo>
                <a:lnTo>
                  <a:pt x="666999" y="148590"/>
                </a:lnTo>
                <a:lnTo>
                  <a:pt x="635065" y="110490"/>
                </a:lnTo>
                <a:lnTo>
                  <a:pt x="598789" y="78740"/>
                </a:lnTo>
                <a:lnTo>
                  <a:pt x="560492" y="52070"/>
                </a:lnTo>
                <a:close/>
              </a:path>
              <a:path w="847725" h="847089">
                <a:moveTo>
                  <a:pt x="516754" y="170180"/>
                </a:moveTo>
                <a:lnTo>
                  <a:pt x="377190" y="170180"/>
                </a:lnTo>
                <a:lnTo>
                  <a:pt x="422262" y="175260"/>
                </a:lnTo>
                <a:lnTo>
                  <a:pt x="463887" y="190500"/>
                </a:lnTo>
                <a:lnTo>
                  <a:pt x="500793" y="213360"/>
                </a:lnTo>
                <a:lnTo>
                  <a:pt x="531710" y="245110"/>
                </a:lnTo>
                <a:lnTo>
                  <a:pt x="555367" y="281940"/>
                </a:lnTo>
                <a:lnTo>
                  <a:pt x="570493" y="325120"/>
                </a:lnTo>
                <a:lnTo>
                  <a:pt x="575818" y="370840"/>
                </a:lnTo>
                <a:lnTo>
                  <a:pt x="575780" y="379730"/>
                </a:lnTo>
                <a:lnTo>
                  <a:pt x="575516" y="386080"/>
                </a:lnTo>
                <a:lnTo>
                  <a:pt x="574800" y="392430"/>
                </a:lnTo>
                <a:lnTo>
                  <a:pt x="573405" y="401320"/>
                </a:lnTo>
                <a:lnTo>
                  <a:pt x="620504" y="401320"/>
                </a:lnTo>
                <a:lnTo>
                  <a:pt x="620839" y="396240"/>
                </a:lnTo>
                <a:lnTo>
                  <a:pt x="621061" y="386080"/>
                </a:lnTo>
                <a:lnTo>
                  <a:pt x="621157" y="370840"/>
                </a:lnTo>
                <a:lnTo>
                  <a:pt x="617170" y="326390"/>
                </a:lnTo>
                <a:lnTo>
                  <a:pt x="605651" y="284480"/>
                </a:lnTo>
                <a:lnTo>
                  <a:pt x="587262" y="245110"/>
                </a:lnTo>
                <a:lnTo>
                  <a:pt x="562663" y="210820"/>
                </a:lnTo>
                <a:lnTo>
                  <a:pt x="532518" y="181610"/>
                </a:lnTo>
                <a:lnTo>
                  <a:pt x="516754" y="170180"/>
                </a:lnTo>
                <a:close/>
              </a:path>
              <a:path w="847725" h="847089">
                <a:moveTo>
                  <a:pt x="467580" y="298450"/>
                </a:moveTo>
                <a:lnTo>
                  <a:pt x="372237" y="298450"/>
                </a:lnTo>
                <a:lnTo>
                  <a:pt x="399182" y="304800"/>
                </a:lnTo>
                <a:lnTo>
                  <a:pt x="421878" y="320040"/>
                </a:lnTo>
                <a:lnTo>
                  <a:pt x="437977" y="342900"/>
                </a:lnTo>
                <a:lnTo>
                  <a:pt x="445135" y="370840"/>
                </a:lnTo>
                <a:lnTo>
                  <a:pt x="502920" y="370840"/>
                </a:lnTo>
                <a:lnTo>
                  <a:pt x="487765" y="325120"/>
                </a:lnTo>
                <a:lnTo>
                  <a:pt x="467580" y="298450"/>
                </a:lnTo>
                <a:close/>
              </a:path>
            </a:pathLst>
          </a:custGeom>
          <a:solidFill>
            <a:srgbClr val="003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725357" y="3387852"/>
            <a:ext cx="847725" cy="847090"/>
            <a:chOff x="8725357" y="3387852"/>
            <a:chExt cx="847725" cy="847090"/>
          </a:xfrm>
        </p:grpSpPr>
        <p:sp>
          <p:nvSpPr>
            <p:cNvPr id="11" name="object 11"/>
            <p:cNvSpPr/>
            <p:nvPr/>
          </p:nvSpPr>
          <p:spPr>
            <a:xfrm>
              <a:off x="8725357" y="3387852"/>
              <a:ext cx="847725" cy="847090"/>
            </a:xfrm>
            <a:custGeom>
              <a:avLst/>
              <a:gdLst/>
              <a:ahLst/>
              <a:cxnLst/>
              <a:rect l="l" t="t" r="r" b="b"/>
              <a:pathLst>
                <a:path w="847725" h="847089">
                  <a:moveTo>
                    <a:pt x="50038" y="149860"/>
                  </a:moveTo>
                  <a:lnTo>
                    <a:pt x="25019" y="149860"/>
                  </a:lnTo>
                  <a:lnTo>
                    <a:pt x="15832" y="152400"/>
                  </a:lnTo>
                  <a:lnTo>
                    <a:pt x="7818" y="158750"/>
                  </a:lnTo>
                  <a:lnTo>
                    <a:pt x="2150" y="167640"/>
                  </a:lnTo>
                  <a:lnTo>
                    <a:pt x="0" y="177800"/>
                  </a:lnTo>
                  <a:lnTo>
                    <a:pt x="2150" y="186690"/>
                  </a:lnTo>
                  <a:lnTo>
                    <a:pt x="7818" y="195580"/>
                  </a:lnTo>
                  <a:lnTo>
                    <a:pt x="15832" y="200660"/>
                  </a:lnTo>
                  <a:lnTo>
                    <a:pt x="25019" y="203200"/>
                  </a:lnTo>
                  <a:lnTo>
                    <a:pt x="50038" y="203200"/>
                  </a:lnTo>
                  <a:lnTo>
                    <a:pt x="60006" y="204470"/>
                  </a:lnTo>
                  <a:lnTo>
                    <a:pt x="69740" y="209550"/>
                  </a:lnTo>
                  <a:lnTo>
                    <a:pt x="77128" y="215900"/>
                  </a:lnTo>
                  <a:lnTo>
                    <a:pt x="80060" y="222250"/>
                  </a:lnTo>
                  <a:lnTo>
                    <a:pt x="150101" y="617220"/>
                  </a:lnTo>
                  <a:lnTo>
                    <a:pt x="141305" y="628650"/>
                  </a:lnTo>
                  <a:lnTo>
                    <a:pt x="134151" y="642620"/>
                  </a:lnTo>
                  <a:lnTo>
                    <a:pt x="129343" y="659130"/>
                  </a:lnTo>
                  <a:lnTo>
                    <a:pt x="127584" y="675640"/>
                  </a:lnTo>
                  <a:lnTo>
                    <a:pt x="132705" y="702310"/>
                  </a:lnTo>
                  <a:lnTo>
                    <a:pt x="147912" y="725170"/>
                  </a:lnTo>
                  <a:lnTo>
                    <a:pt x="172970" y="741680"/>
                  </a:lnTo>
                  <a:lnTo>
                    <a:pt x="207645" y="748030"/>
                  </a:lnTo>
                  <a:lnTo>
                    <a:pt x="205143" y="758190"/>
                  </a:lnTo>
                  <a:lnTo>
                    <a:pt x="205143" y="772160"/>
                  </a:lnTo>
                  <a:lnTo>
                    <a:pt x="211202" y="801370"/>
                  </a:lnTo>
                  <a:lnTo>
                    <a:pt x="227347" y="825500"/>
                  </a:lnTo>
                  <a:lnTo>
                    <a:pt x="250529" y="842010"/>
                  </a:lnTo>
                  <a:lnTo>
                    <a:pt x="277698" y="847090"/>
                  </a:lnTo>
                  <a:lnTo>
                    <a:pt x="306311" y="842010"/>
                  </a:lnTo>
                  <a:lnTo>
                    <a:pt x="330231" y="825500"/>
                  </a:lnTo>
                  <a:lnTo>
                    <a:pt x="346646" y="801370"/>
                  </a:lnTo>
                  <a:lnTo>
                    <a:pt x="347971" y="795020"/>
                  </a:lnTo>
                  <a:lnTo>
                    <a:pt x="282689" y="795020"/>
                  </a:lnTo>
                  <a:lnTo>
                    <a:pt x="272063" y="792480"/>
                  </a:lnTo>
                  <a:lnTo>
                    <a:pt x="263310" y="787400"/>
                  </a:lnTo>
                  <a:lnTo>
                    <a:pt x="257370" y="779780"/>
                  </a:lnTo>
                  <a:lnTo>
                    <a:pt x="255181" y="769620"/>
                  </a:lnTo>
                  <a:lnTo>
                    <a:pt x="257370" y="760730"/>
                  </a:lnTo>
                  <a:lnTo>
                    <a:pt x="263310" y="753110"/>
                  </a:lnTo>
                  <a:lnTo>
                    <a:pt x="272063" y="746760"/>
                  </a:lnTo>
                  <a:lnTo>
                    <a:pt x="282689" y="745490"/>
                  </a:lnTo>
                  <a:lnTo>
                    <a:pt x="737188" y="745490"/>
                  </a:lnTo>
                  <a:lnTo>
                    <a:pt x="745202" y="740410"/>
                  </a:lnTo>
                  <a:lnTo>
                    <a:pt x="750871" y="731520"/>
                  </a:lnTo>
                  <a:lnTo>
                    <a:pt x="753021" y="722630"/>
                  </a:lnTo>
                  <a:lnTo>
                    <a:pt x="750871" y="713740"/>
                  </a:lnTo>
                  <a:lnTo>
                    <a:pt x="745202" y="706120"/>
                  </a:lnTo>
                  <a:lnTo>
                    <a:pt x="737188" y="699770"/>
                  </a:lnTo>
                  <a:lnTo>
                    <a:pt x="728002" y="697230"/>
                  </a:lnTo>
                  <a:lnTo>
                    <a:pt x="207645" y="697230"/>
                  </a:lnTo>
                  <a:lnTo>
                    <a:pt x="198458" y="695960"/>
                  </a:lnTo>
                  <a:lnTo>
                    <a:pt x="190444" y="689610"/>
                  </a:lnTo>
                  <a:lnTo>
                    <a:pt x="184776" y="680720"/>
                  </a:lnTo>
                  <a:lnTo>
                    <a:pt x="182626" y="670560"/>
                  </a:lnTo>
                  <a:lnTo>
                    <a:pt x="184776" y="661670"/>
                  </a:lnTo>
                  <a:lnTo>
                    <a:pt x="190444" y="652780"/>
                  </a:lnTo>
                  <a:lnTo>
                    <a:pt x="198458" y="647700"/>
                  </a:lnTo>
                  <a:lnTo>
                    <a:pt x="207645" y="645160"/>
                  </a:lnTo>
                  <a:lnTo>
                    <a:pt x="728002" y="645160"/>
                  </a:lnTo>
                  <a:lnTo>
                    <a:pt x="736094" y="643890"/>
                  </a:lnTo>
                  <a:lnTo>
                    <a:pt x="742075" y="641350"/>
                  </a:lnTo>
                  <a:lnTo>
                    <a:pt x="746649" y="636270"/>
                  </a:lnTo>
                  <a:lnTo>
                    <a:pt x="750519" y="629920"/>
                  </a:lnTo>
                  <a:lnTo>
                    <a:pt x="761583" y="595630"/>
                  </a:lnTo>
                  <a:lnTo>
                    <a:pt x="200139" y="595630"/>
                  </a:lnTo>
                  <a:lnTo>
                    <a:pt x="155105" y="347980"/>
                  </a:lnTo>
                  <a:lnTo>
                    <a:pt x="322415" y="347980"/>
                  </a:lnTo>
                  <a:lnTo>
                    <a:pt x="318341" y="339090"/>
                  </a:lnTo>
                  <a:lnTo>
                    <a:pt x="314041" y="327660"/>
                  </a:lnTo>
                  <a:lnTo>
                    <a:pt x="287693" y="299720"/>
                  </a:lnTo>
                  <a:lnTo>
                    <a:pt x="142595" y="299720"/>
                  </a:lnTo>
                  <a:lnTo>
                    <a:pt x="127584" y="210820"/>
                  </a:lnTo>
                  <a:lnTo>
                    <a:pt x="117576" y="186690"/>
                  </a:lnTo>
                  <a:lnTo>
                    <a:pt x="100064" y="167640"/>
                  </a:lnTo>
                  <a:lnTo>
                    <a:pt x="76926" y="154940"/>
                  </a:lnTo>
                  <a:lnTo>
                    <a:pt x="50038" y="149860"/>
                  </a:lnTo>
                  <a:close/>
                </a:path>
                <a:path w="847725" h="847089">
                  <a:moveTo>
                    <a:pt x="613052" y="748030"/>
                  </a:moveTo>
                  <a:lnTo>
                    <a:pt x="557885" y="748030"/>
                  </a:lnTo>
                  <a:lnTo>
                    <a:pt x="554992" y="754380"/>
                  </a:lnTo>
                  <a:lnTo>
                    <a:pt x="553507" y="760730"/>
                  </a:lnTo>
                  <a:lnTo>
                    <a:pt x="552960" y="767080"/>
                  </a:lnTo>
                  <a:lnTo>
                    <a:pt x="552881" y="772160"/>
                  </a:lnTo>
                  <a:lnTo>
                    <a:pt x="558980" y="801370"/>
                  </a:lnTo>
                  <a:lnTo>
                    <a:pt x="575398" y="825500"/>
                  </a:lnTo>
                  <a:lnTo>
                    <a:pt x="599323" y="842010"/>
                  </a:lnTo>
                  <a:lnTo>
                    <a:pt x="627938" y="847090"/>
                  </a:lnTo>
                  <a:lnTo>
                    <a:pt x="655491" y="842010"/>
                  </a:lnTo>
                  <a:lnTo>
                    <a:pt x="679529" y="825500"/>
                  </a:lnTo>
                  <a:lnTo>
                    <a:pt x="696533" y="801370"/>
                  </a:lnTo>
                  <a:lnTo>
                    <a:pt x="697935" y="795020"/>
                  </a:lnTo>
                  <a:lnTo>
                    <a:pt x="625436" y="795020"/>
                  </a:lnTo>
                  <a:lnTo>
                    <a:pt x="614803" y="792480"/>
                  </a:lnTo>
                  <a:lnTo>
                    <a:pt x="606047" y="787400"/>
                  </a:lnTo>
                  <a:lnTo>
                    <a:pt x="600105" y="779780"/>
                  </a:lnTo>
                  <a:lnTo>
                    <a:pt x="597916" y="769620"/>
                  </a:lnTo>
                  <a:lnTo>
                    <a:pt x="600105" y="760730"/>
                  </a:lnTo>
                  <a:lnTo>
                    <a:pt x="606047" y="753110"/>
                  </a:lnTo>
                  <a:lnTo>
                    <a:pt x="613052" y="748030"/>
                  </a:lnTo>
                  <a:close/>
                </a:path>
                <a:path w="847725" h="847089">
                  <a:moveTo>
                    <a:pt x="625436" y="745490"/>
                  </a:moveTo>
                  <a:lnTo>
                    <a:pt x="282689" y="745490"/>
                  </a:lnTo>
                  <a:lnTo>
                    <a:pt x="291875" y="748030"/>
                  </a:lnTo>
                  <a:lnTo>
                    <a:pt x="299889" y="754380"/>
                  </a:lnTo>
                  <a:lnTo>
                    <a:pt x="305558" y="762000"/>
                  </a:lnTo>
                  <a:lnTo>
                    <a:pt x="307708" y="769620"/>
                  </a:lnTo>
                  <a:lnTo>
                    <a:pt x="305558" y="779780"/>
                  </a:lnTo>
                  <a:lnTo>
                    <a:pt x="299889" y="787400"/>
                  </a:lnTo>
                  <a:lnTo>
                    <a:pt x="291875" y="792480"/>
                  </a:lnTo>
                  <a:lnTo>
                    <a:pt x="282689" y="795020"/>
                  </a:lnTo>
                  <a:lnTo>
                    <a:pt x="347971" y="795020"/>
                  </a:lnTo>
                  <a:lnTo>
                    <a:pt x="352742" y="772160"/>
                  </a:lnTo>
                  <a:lnTo>
                    <a:pt x="351960" y="767080"/>
                  </a:lnTo>
                  <a:lnTo>
                    <a:pt x="348520" y="754380"/>
                  </a:lnTo>
                  <a:lnTo>
                    <a:pt x="347738" y="748030"/>
                  </a:lnTo>
                  <a:lnTo>
                    <a:pt x="613052" y="748030"/>
                  </a:lnTo>
                  <a:lnTo>
                    <a:pt x="614803" y="746760"/>
                  </a:lnTo>
                  <a:lnTo>
                    <a:pt x="625436" y="745490"/>
                  </a:lnTo>
                  <a:close/>
                </a:path>
                <a:path w="847725" h="847089">
                  <a:moveTo>
                    <a:pt x="737188" y="745490"/>
                  </a:moveTo>
                  <a:lnTo>
                    <a:pt x="625436" y="745490"/>
                  </a:lnTo>
                  <a:lnTo>
                    <a:pt x="634621" y="748030"/>
                  </a:lnTo>
                  <a:lnTo>
                    <a:pt x="642631" y="754380"/>
                  </a:lnTo>
                  <a:lnTo>
                    <a:pt x="648295" y="762000"/>
                  </a:lnTo>
                  <a:lnTo>
                    <a:pt x="650443" y="769620"/>
                  </a:lnTo>
                  <a:lnTo>
                    <a:pt x="648295" y="779780"/>
                  </a:lnTo>
                  <a:lnTo>
                    <a:pt x="642631" y="787400"/>
                  </a:lnTo>
                  <a:lnTo>
                    <a:pt x="634621" y="792480"/>
                  </a:lnTo>
                  <a:lnTo>
                    <a:pt x="625436" y="795020"/>
                  </a:lnTo>
                  <a:lnTo>
                    <a:pt x="697935" y="795020"/>
                  </a:lnTo>
                  <a:lnTo>
                    <a:pt x="702983" y="772160"/>
                  </a:lnTo>
                  <a:lnTo>
                    <a:pt x="702201" y="767080"/>
                  </a:lnTo>
                  <a:lnTo>
                    <a:pt x="698761" y="754380"/>
                  </a:lnTo>
                  <a:lnTo>
                    <a:pt x="697979" y="748030"/>
                  </a:lnTo>
                  <a:lnTo>
                    <a:pt x="728002" y="748030"/>
                  </a:lnTo>
                  <a:lnTo>
                    <a:pt x="737188" y="745490"/>
                  </a:lnTo>
                  <a:close/>
                </a:path>
                <a:path w="847725" h="847089">
                  <a:moveTo>
                    <a:pt x="841493" y="347980"/>
                  </a:moveTo>
                  <a:lnTo>
                    <a:pt x="793051" y="347980"/>
                  </a:lnTo>
                  <a:lnTo>
                    <a:pt x="710488" y="595630"/>
                  </a:lnTo>
                  <a:lnTo>
                    <a:pt x="761583" y="595630"/>
                  </a:lnTo>
                  <a:lnTo>
                    <a:pt x="841493" y="347980"/>
                  </a:lnTo>
                  <a:close/>
                </a:path>
                <a:path w="847725" h="847089">
                  <a:moveTo>
                    <a:pt x="457809" y="474980"/>
                  </a:moveTo>
                  <a:lnTo>
                    <a:pt x="380263" y="474980"/>
                  </a:lnTo>
                  <a:lnTo>
                    <a:pt x="387769" y="477520"/>
                  </a:lnTo>
                  <a:lnTo>
                    <a:pt x="392772" y="482600"/>
                  </a:lnTo>
                  <a:lnTo>
                    <a:pt x="402780" y="482600"/>
                  </a:lnTo>
                  <a:lnTo>
                    <a:pt x="402780" y="520700"/>
                  </a:lnTo>
                  <a:lnTo>
                    <a:pt x="404930" y="529590"/>
                  </a:lnTo>
                  <a:lnTo>
                    <a:pt x="410598" y="537210"/>
                  </a:lnTo>
                  <a:lnTo>
                    <a:pt x="418612" y="543560"/>
                  </a:lnTo>
                  <a:lnTo>
                    <a:pt x="427799" y="544830"/>
                  </a:lnTo>
                  <a:lnTo>
                    <a:pt x="527862" y="544830"/>
                  </a:lnTo>
                  <a:lnTo>
                    <a:pt x="537049" y="543560"/>
                  </a:lnTo>
                  <a:lnTo>
                    <a:pt x="545063" y="537210"/>
                  </a:lnTo>
                  <a:lnTo>
                    <a:pt x="550731" y="529590"/>
                  </a:lnTo>
                  <a:lnTo>
                    <a:pt x="552881" y="520700"/>
                  </a:lnTo>
                  <a:lnTo>
                    <a:pt x="552881" y="497840"/>
                  </a:lnTo>
                  <a:lnTo>
                    <a:pt x="457809" y="497840"/>
                  </a:lnTo>
                  <a:lnTo>
                    <a:pt x="457809" y="474980"/>
                  </a:lnTo>
                  <a:close/>
                </a:path>
                <a:path w="847725" h="847089">
                  <a:moveTo>
                    <a:pt x="322415" y="347980"/>
                  </a:moveTo>
                  <a:lnTo>
                    <a:pt x="265188" y="347980"/>
                  </a:lnTo>
                  <a:lnTo>
                    <a:pt x="267690" y="358140"/>
                  </a:lnTo>
                  <a:lnTo>
                    <a:pt x="272694" y="360680"/>
                  </a:lnTo>
                  <a:lnTo>
                    <a:pt x="275196" y="370840"/>
                  </a:lnTo>
                  <a:lnTo>
                    <a:pt x="250177" y="394970"/>
                  </a:lnTo>
                  <a:lnTo>
                    <a:pt x="244548" y="403860"/>
                  </a:lnTo>
                  <a:lnTo>
                    <a:pt x="242671" y="412750"/>
                  </a:lnTo>
                  <a:lnTo>
                    <a:pt x="244548" y="420370"/>
                  </a:lnTo>
                  <a:lnTo>
                    <a:pt x="250177" y="427990"/>
                  </a:lnTo>
                  <a:lnTo>
                    <a:pt x="320217" y="500380"/>
                  </a:lnTo>
                  <a:lnTo>
                    <a:pt x="325234" y="505460"/>
                  </a:lnTo>
                  <a:lnTo>
                    <a:pt x="330225" y="508000"/>
                  </a:lnTo>
                  <a:lnTo>
                    <a:pt x="337731" y="505460"/>
                  </a:lnTo>
                  <a:lnTo>
                    <a:pt x="342734" y="505460"/>
                  </a:lnTo>
                  <a:lnTo>
                    <a:pt x="350240" y="502920"/>
                  </a:lnTo>
                  <a:lnTo>
                    <a:pt x="355244" y="500380"/>
                  </a:lnTo>
                  <a:lnTo>
                    <a:pt x="380263" y="474980"/>
                  </a:lnTo>
                  <a:lnTo>
                    <a:pt x="457809" y="474980"/>
                  </a:lnTo>
                  <a:lnTo>
                    <a:pt x="457809" y="464820"/>
                  </a:lnTo>
                  <a:lnTo>
                    <a:pt x="456089" y="457200"/>
                  </a:lnTo>
                  <a:lnTo>
                    <a:pt x="451556" y="450850"/>
                  </a:lnTo>
                  <a:lnTo>
                    <a:pt x="337731" y="450850"/>
                  </a:lnTo>
                  <a:lnTo>
                    <a:pt x="302704" y="415290"/>
                  </a:lnTo>
                  <a:lnTo>
                    <a:pt x="325221" y="392430"/>
                  </a:lnTo>
                  <a:lnTo>
                    <a:pt x="330929" y="384810"/>
                  </a:lnTo>
                  <a:lnTo>
                    <a:pt x="333352" y="377190"/>
                  </a:lnTo>
                  <a:lnTo>
                    <a:pt x="332961" y="369570"/>
                  </a:lnTo>
                  <a:lnTo>
                    <a:pt x="330225" y="360680"/>
                  </a:lnTo>
                  <a:lnTo>
                    <a:pt x="323579" y="350520"/>
                  </a:lnTo>
                  <a:lnTo>
                    <a:pt x="322415" y="347980"/>
                  </a:lnTo>
                  <a:close/>
                </a:path>
                <a:path w="847725" h="847089">
                  <a:moveTo>
                    <a:pt x="662522" y="474980"/>
                  </a:moveTo>
                  <a:lnTo>
                    <a:pt x="575398" y="474980"/>
                  </a:lnTo>
                  <a:lnTo>
                    <a:pt x="602919" y="500380"/>
                  </a:lnTo>
                  <a:lnTo>
                    <a:pt x="605421" y="505460"/>
                  </a:lnTo>
                  <a:lnTo>
                    <a:pt x="612927" y="508000"/>
                  </a:lnTo>
                  <a:lnTo>
                    <a:pt x="617931" y="505460"/>
                  </a:lnTo>
                  <a:lnTo>
                    <a:pt x="625436" y="505460"/>
                  </a:lnTo>
                  <a:lnTo>
                    <a:pt x="630440" y="502920"/>
                  </a:lnTo>
                  <a:lnTo>
                    <a:pt x="637946" y="500380"/>
                  </a:lnTo>
                  <a:lnTo>
                    <a:pt x="662522" y="474980"/>
                  </a:lnTo>
                  <a:close/>
                </a:path>
                <a:path w="847725" h="847089">
                  <a:moveTo>
                    <a:pt x="590410" y="420370"/>
                  </a:moveTo>
                  <a:lnTo>
                    <a:pt x="575398" y="420370"/>
                  </a:lnTo>
                  <a:lnTo>
                    <a:pt x="570395" y="422910"/>
                  </a:lnTo>
                  <a:lnTo>
                    <a:pt x="560192" y="429260"/>
                  </a:lnTo>
                  <a:lnTo>
                    <a:pt x="548816" y="434340"/>
                  </a:lnTo>
                  <a:lnTo>
                    <a:pt x="536971" y="439420"/>
                  </a:lnTo>
                  <a:lnTo>
                    <a:pt x="525360" y="443230"/>
                  </a:lnTo>
                  <a:lnTo>
                    <a:pt x="516956" y="445770"/>
                  </a:lnTo>
                  <a:lnTo>
                    <a:pt x="510662" y="450850"/>
                  </a:lnTo>
                  <a:lnTo>
                    <a:pt x="506713" y="458470"/>
                  </a:lnTo>
                  <a:lnTo>
                    <a:pt x="505345" y="464820"/>
                  </a:lnTo>
                  <a:lnTo>
                    <a:pt x="505345" y="497840"/>
                  </a:lnTo>
                  <a:lnTo>
                    <a:pt x="552881" y="497840"/>
                  </a:lnTo>
                  <a:lnTo>
                    <a:pt x="552881" y="482600"/>
                  </a:lnTo>
                  <a:lnTo>
                    <a:pt x="562889" y="480060"/>
                  </a:lnTo>
                  <a:lnTo>
                    <a:pt x="567893" y="474980"/>
                  </a:lnTo>
                  <a:lnTo>
                    <a:pt x="662522" y="474980"/>
                  </a:lnTo>
                  <a:lnTo>
                    <a:pt x="685868" y="450850"/>
                  </a:lnTo>
                  <a:lnTo>
                    <a:pt x="625436" y="450850"/>
                  </a:lnTo>
                  <a:lnTo>
                    <a:pt x="597916" y="422910"/>
                  </a:lnTo>
                  <a:lnTo>
                    <a:pt x="590410" y="420370"/>
                  </a:lnTo>
                  <a:close/>
                </a:path>
                <a:path w="847725" h="847089">
                  <a:moveTo>
                    <a:pt x="387769" y="420370"/>
                  </a:moveTo>
                  <a:lnTo>
                    <a:pt x="372757" y="420370"/>
                  </a:lnTo>
                  <a:lnTo>
                    <a:pt x="365252" y="422910"/>
                  </a:lnTo>
                  <a:lnTo>
                    <a:pt x="337731" y="450850"/>
                  </a:lnTo>
                  <a:lnTo>
                    <a:pt x="451556" y="450850"/>
                  </a:lnTo>
                  <a:lnTo>
                    <a:pt x="445149" y="447040"/>
                  </a:lnTo>
                  <a:lnTo>
                    <a:pt x="437807" y="443230"/>
                  </a:lnTo>
                  <a:lnTo>
                    <a:pt x="427213" y="439420"/>
                  </a:lnTo>
                  <a:lnTo>
                    <a:pt x="414977" y="434340"/>
                  </a:lnTo>
                  <a:lnTo>
                    <a:pt x="402272" y="429260"/>
                  </a:lnTo>
                  <a:lnTo>
                    <a:pt x="390271" y="422910"/>
                  </a:lnTo>
                  <a:lnTo>
                    <a:pt x="387769" y="420370"/>
                  </a:lnTo>
                  <a:close/>
                </a:path>
                <a:path w="847725" h="847089">
                  <a:moveTo>
                    <a:pt x="687019" y="97790"/>
                  </a:moveTo>
                  <a:lnTo>
                    <a:pt x="625436" y="97790"/>
                  </a:lnTo>
                  <a:lnTo>
                    <a:pt x="660463" y="130810"/>
                  </a:lnTo>
                  <a:lnTo>
                    <a:pt x="637946" y="152400"/>
                  </a:lnTo>
                  <a:lnTo>
                    <a:pt x="632238" y="160020"/>
                  </a:lnTo>
                  <a:lnTo>
                    <a:pt x="629813" y="167640"/>
                  </a:lnTo>
                  <a:lnTo>
                    <a:pt x="630200" y="176530"/>
                  </a:lnTo>
                  <a:lnTo>
                    <a:pt x="632929" y="185420"/>
                  </a:lnTo>
                  <a:lnTo>
                    <a:pt x="639581" y="195580"/>
                  </a:lnTo>
                  <a:lnTo>
                    <a:pt x="644820" y="205740"/>
                  </a:lnTo>
                  <a:lnTo>
                    <a:pt x="649121" y="217170"/>
                  </a:lnTo>
                  <a:lnTo>
                    <a:pt x="652957" y="229870"/>
                  </a:lnTo>
                  <a:lnTo>
                    <a:pt x="656116" y="238760"/>
                  </a:lnTo>
                  <a:lnTo>
                    <a:pt x="661390" y="243840"/>
                  </a:lnTo>
                  <a:lnTo>
                    <a:pt x="668073" y="247650"/>
                  </a:lnTo>
                  <a:lnTo>
                    <a:pt x="675462" y="250190"/>
                  </a:lnTo>
                  <a:lnTo>
                    <a:pt x="707986" y="250190"/>
                  </a:lnTo>
                  <a:lnTo>
                    <a:pt x="707986" y="299720"/>
                  </a:lnTo>
                  <a:lnTo>
                    <a:pt x="675462" y="299720"/>
                  </a:lnTo>
                  <a:lnTo>
                    <a:pt x="667023" y="300990"/>
                  </a:lnTo>
                  <a:lnTo>
                    <a:pt x="660457" y="303530"/>
                  </a:lnTo>
                  <a:lnTo>
                    <a:pt x="655766" y="308610"/>
                  </a:lnTo>
                  <a:lnTo>
                    <a:pt x="652957" y="314960"/>
                  </a:lnTo>
                  <a:lnTo>
                    <a:pt x="649823" y="326390"/>
                  </a:lnTo>
                  <a:lnTo>
                    <a:pt x="644815" y="337820"/>
                  </a:lnTo>
                  <a:lnTo>
                    <a:pt x="632929" y="360680"/>
                  </a:lnTo>
                  <a:lnTo>
                    <a:pt x="630552" y="368300"/>
                  </a:lnTo>
                  <a:lnTo>
                    <a:pt x="630751" y="375920"/>
                  </a:lnTo>
                  <a:lnTo>
                    <a:pt x="633294" y="384810"/>
                  </a:lnTo>
                  <a:lnTo>
                    <a:pt x="637946" y="392430"/>
                  </a:lnTo>
                  <a:lnTo>
                    <a:pt x="660463" y="415290"/>
                  </a:lnTo>
                  <a:lnTo>
                    <a:pt x="625436" y="450850"/>
                  </a:lnTo>
                  <a:lnTo>
                    <a:pt x="685868" y="450850"/>
                  </a:lnTo>
                  <a:lnTo>
                    <a:pt x="707986" y="427990"/>
                  </a:lnTo>
                  <a:lnTo>
                    <a:pt x="713616" y="419100"/>
                  </a:lnTo>
                  <a:lnTo>
                    <a:pt x="715492" y="410210"/>
                  </a:lnTo>
                  <a:lnTo>
                    <a:pt x="713616" y="402590"/>
                  </a:lnTo>
                  <a:lnTo>
                    <a:pt x="707986" y="394970"/>
                  </a:lnTo>
                  <a:lnTo>
                    <a:pt x="682967" y="370840"/>
                  </a:lnTo>
                  <a:lnTo>
                    <a:pt x="685469" y="363220"/>
                  </a:lnTo>
                  <a:lnTo>
                    <a:pt x="687971" y="358140"/>
                  </a:lnTo>
                  <a:lnTo>
                    <a:pt x="690473" y="347980"/>
                  </a:lnTo>
                  <a:lnTo>
                    <a:pt x="841493" y="347980"/>
                  </a:lnTo>
                  <a:lnTo>
                    <a:pt x="845591" y="335280"/>
                  </a:lnTo>
                  <a:lnTo>
                    <a:pt x="847657" y="327660"/>
                  </a:lnTo>
                  <a:lnTo>
                    <a:pt x="847150" y="322580"/>
                  </a:lnTo>
                  <a:lnTo>
                    <a:pt x="845237" y="317500"/>
                  </a:lnTo>
                  <a:lnTo>
                    <a:pt x="843089" y="312420"/>
                  </a:lnTo>
                  <a:lnTo>
                    <a:pt x="835617" y="306070"/>
                  </a:lnTo>
                  <a:lnTo>
                    <a:pt x="828386" y="302260"/>
                  </a:lnTo>
                  <a:lnTo>
                    <a:pt x="750519" y="302260"/>
                  </a:lnTo>
                  <a:lnTo>
                    <a:pt x="750519" y="224790"/>
                  </a:lnTo>
                  <a:lnTo>
                    <a:pt x="748330" y="215900"/>
                  </a:lnTo>
                  <a:lnTo>
                    <a:pt x="742388" y="208280"/>
                  </a:lnTo>
                  <a:lnTo>
                    <a:pt x="733631" y="201930"/>
                  </a:lnTo>
                  <a:lnTo>
                    <a:pt x="722998" y="200660"/>
                  </a:lnTo>
                  <a:lnTo>
                    <a:pt x="687971" y="200660"/>
                  </a:lnTo>
                  <a:lnTo>
                    <a:pt x="685482" y="190500"/>
                  </a:lnTo>
                  <a:lnTo>
                    <a:pt x="682980" y="187960"/>
                  </a:lnTo>
                  <a:lnTo>
                    <a:pt x="677976" y="177800"/>
                  </a:lnTo>
                  <a:lnTo>
                    <a:pt x="705485" y="149860"/>
                  </a:lnTo>
                  <a:lnTo>
                    <a:pt x="709706" y="143510"/>
                  </a:lnTo>
                  <a:lnTo>
                    <a:pt x="711114" y="133350"/>
                  </a:lnTo>
                  <a:lnTo>
                    <a:pt x="709706" y="124460"/>
                  </a:lnTo>
                  <a:lnTo>
                    <a:pt x="705485" y="115570"/>
                  </a:lnTo>
                  <a:lnTo>
                    <a:pt x="687019" y="97790"/>
                  </a:lnTo>
                  <a:close/>
                </a:path>
                <a:path w="847725" h="847089">
                  <a:moveTo>
                    <a:pt x="821626" y="300990"/>
                  </a:moveTo>
                  <a:lnTo>
                    <a:pt x="815568" y="302260"/>
                  </a:lnTo>
                  <a:lnTo>
                    <a:pt x="828386" y="302260"/>
                  </a:lnTo>
                  <a:lnTo>
                    <a:pt x="821626" y="300990"/>
                  </a:lnTo>
                  <a:close/>
                </a:path>
                <a:path w="847725" h="847089">
                  <a:moveTo>
                    <a:pt x="342734" y="40640"/>
                  </a:moveTo>
                  <a:lnTo>
                    <a:pt x="330225" y="40640"/>
                  </a:lnTo>
                  <a:lnTo>
                    <a:pt x="322719" y="43180"/>
                  </a:lnTo>
                  <a:lnTo>
                    <a:pt x="317715" y="45720"/>
                  </a:lnTo>
                  <a:lnTo>
                    <a:pt x="247675" y="118110"/>
                  </a:lnTo>
                  <a:lnTo>
                    <a:pt x="242046" y="124460"/>
                  </a:lnTo>
                  <a:lnTo>
                    <a:pt x="240169" y="134620"/>
                  </a:lnTo>
                  <a:lnTo>
                    <a:pt x="242046" y="143510"/>
                  </a:lnTo>
                  <a:lnTo>
                    <a:pt x="247675" y="149860"/>
                  </a:lnTo>
                  <a:lnTo>
                    <a:pt x="272681" y="177800"/>
                  </a:lnTo>
                  <a:lnTo>
                    <a:pt x="267690" y="182880"/>
                  </a:lnTo>
                  <a:lnTo>
                    <a:pt x="265176" y="190500"/>
                  </a:lnTo>
                  <a:lnTo>
                    <a:pt x="262686" y="200660"/>
                  </a:lnTo>
                  <a:lnTo>
                    <a:pt x="227660" y="200660"/>
                  </a:lnTo>
                  <a:lnTo>
                    <a:pt x="217027" y="201930"/>
                  </a:lnTo>
                  <a:lnTo>
                    <a:pt x="208270" y="208280"/>
                  </a:lnTo>
                  <a:lnTo>
                    <a:pt x="202328" y="215900"/>
                  </a:lnTo>
                  <a:lnTo>
                    <a:pt x="200139" y="224790"/>
                  </a:lnTo>
                  <a:lnTo>
                    <a:pt x="200139" y="299720"/>
                  </a:lnTo>
                  <a:lnTo>
                    <a:pt x="255181" y="299720"/>
                  </a:lnTo>
                  <a:lnTo>
                    <a:pt x="255181" y="250190"/>
                  </a:lnTo>
                  <a:lnTo>
                    <a:pt x="287693" y="250190"/>
                  </a:lnTo>
                  <a:lnTo>
                    <a:pt x="313337" y="218440"/>
                  </a:lnTo>
                  <a:lnTo>
                    <a:pt x="318341" y="207010"/>
                  </a:lnTo>
                  <a:lnTo>
                    <a:pt x="324283" y="195580"/>
                  </a:lnTo>
                  <a:lnTo>
                    <a:pt x="330225" y="185420"/>
                  </a:lnTo>
                  <a:lnTo>
                    <a:pt x="332610" y="177800"/>
                  </a:lnTo>
                  <a:lnTo>
                    <a:pt x="332414" y="168910"/>
                  </a:lnTo>
                  <a:lnTo>
                    <a:pt x="329873" y="161290"/>
                  </a:lnTo>
                  <a:lnTo>
                    <a:pt x="325221" y="152400"/>
                  </a:lnTo>
                  <a:lnTo>
                    <a:pt x="302704" y="130810"/>
                  </a:lnTo>
                  <a:lnTo>
                    <a:pt x="337731" y="97790"/>
                  </a:lnTo>
                  <a:lnTo>
                    <a:pt x="443405" y="97790"/>
                  </a:lnTo>
                  <a:lnTo>
                    <a:pt x="446204" y="96520"/>
                  </a:lnTo>
                  <a:lnTo>
                    <a:pt x="452494" y="91440"/>
                  </a:lnTo>
                  <a:lnTo>
                    <a:pt x="456441" y="85090"/>
                  </a:lnTo>
                  <a:lnTo>
                    <a:pt x="457809" y="77470"/>
                  </a:lnTo>
                  <a:lnTo>
                    <a:pt x="457809" y="72390"/>
                  </a:lnTo>
                  <a:lnTo>
                    <a:pt x="377761" y="72390"/>
                  </a:lnTo>
                  <a:lnTo>
                    <a:pt x="352742" y="45720"/>
                  </a:lnTo>
                  <a:lnTo>
                    <a:pt x="342734" y="40640"/>
                  </a:lnTo>
                  <a:close/>
                </a:path>
                <a:path w="847725" h="847089">
                  <a:moveTo>
                    <a:pt x="443405" y="97790"/>
                  </a:moveTo>
                  <a:lnTo>
                    <a:pt x="337731" y="97790"/>
                  </a:lnTo>
                  <a:lnTo>
                    <a:pt x="365252" y="125730"/>
                  </a:lnTo>
                  <a:lnTo>
                    <a:pt x="370255" y="128270"/>
                  </a:lnTo>
                  <a:lnTo>
                    <a:pt x="380263" y="128270"/>
                  </a:lnTo>
                  <a:lnTo>
                    <a:pt x="390271" y="123190"/>
                  </a:lnTo>
                  <a:lnTo>
                    <a:pt x="400513" y="116840"/>
                  </a:lnTo>
                  <a:lnTo>
                    <a:pt x="412162" y="111760"/>
                  </a:lnTo>
                  <a:lnTo>
                    <a:pt x="424750" y="106680"/>
                  </a:lnTo>
                  <a:lnTo>
                    <a:pt x="437807" y="100330"/>
                  </a:lnTo>
                  <a:lnTo>
                    <a:pt x="443405" y="97790"/>
                  </a:lnTo>
                  <a:close/>
                </a:path>
                <a:path w="847725" h="847089">
                  <a:moveTo>
                    <a:pt x="550379" y="50800"/>
                  </a:moveTo>
                  <a:lnTo>
                    <a:pt x="505345" y="50800"/>
                  </a:lnTo>
                  <a:lnTo>
                    <a:pt x="505345" y="77470"/>
                  </a:lnTo>
                  <a:lnTo>
                    <a:pt x="507065" y="86360"/>
                  </a:lnTo>
                  <a:lnTo>
                    <a:pt x="511600" y="92710"/>
                  </a:lnTo>
                  <a:lnTo>
                    <a:pt x="518011" y="97790"/>
                  </a:lnTo>
                  <a:lnTo>
                    <a:pt x="525360" y="100330"/>
                  </a:lnTo>
                  <a:lnTo>
                    <a:pt x="535915" y="104140"/>
                  </a:lnTo>
                  <a:lnTo>
                    <a:pt x="547878" y="109220"/>
                  </a:lnTo>
                  <a:lnTo>
                    <a:pt x="559840" y="115570"/>
                  </a:lnTo>
                  <a:lnTo>
                    <a:pt x="570395" y="123190"/>
                  </a:lnTo>
                  <a:lnTo>
                    <a:pt x="572897" y="125730"/>
                  </a:lnTo>
                  <a:lnTo>
                    <a:pt x="590410" y="125730"/>
                  </a:lnTo>
                  <a:lnTo>
                    <a:pt x="597916" y="123190"/>
                  </a:lnTo>
                  <a:lnTo>
                    <a:pt x="602919" y="120650"/>
                  </a:lnTo>
                  <a:lnTo>
                    <a:pt x="625436" y="97790"/>
                  </a:lnTo>
                  <a:lnTo>
                    <a:pt x="687019" y="97790"/>
                  </a:lnTo>
                  <a:lnTo>
                    <a:pt x="660640" y="72390"/>
                  </a:lnTo>
                  <a:lnTo>
                    <a:pt x="572897" y="72390"/>
                  </a:lnTo>
                  <a:lnTo>
                    <a:pt x="567893" y="67310"/>
                  </a:lnTo>
                  <a:lnTo>
                    <a:pt x="560387" y="64770"/>
                  </a:lnTo>
                  <a:lnTo>
                    <a:pt x="550379" y="62230"/>
                  </a:lnTo>
                  <a:lnTo>
                    <a:pt x="550379" y="50800"/>
                  </a:lnTo>
                  <a:close/>
                </a:path>
                <a:path w="847725" h="847089">
                  <a:moveTo>
                    <a:pt x="525360" y="0"/>
                  </a:moveTo>
                  <a:lnTo>
                    <a:pt x="425297" y="0"/>
                  </a:lnTo>
                  <a:lnTo>
                    <a:pt x="416110" y="2540"/>
                  </a:lnTo>
                  <a:lnTo>
                    <a:pt x="408097" y="7620"/>
                  </a:lnTo>
                  <a:lnTo>
                    <a:pt x="402428" y="16510"/>
                  </a:lnTo>
                  <a:lnTo>
                    <a:pt x="400278" y="25400"/>
                  </a:lnTo>
                  <a:lnTo>
                    <a:pt x="400278" y="62230"/>
                  </a:lnTo>
                  <a:lnTo>
                    <a:pt x="390271" y="64770"/>
                  </a:lnTo>
                  <a:lnTo>
                    <a:pt x="387769" y="67310"/>
                  </a:lnTo>
                  <a:lnTo>
                    <a:pt x="377761" y="72390"/>
                  </a:lnTo>
                  <a:lnTo>
                    <a:pt x="457809" y="72390"/>
                  </a:lnTo>
                  <a:lnTo>
                    <a:pt x="457809" y="50800"/>
                  </a:lnTo>
                  <a:lnTo>
                    <a:pt x="550379" y="50800"/>
                  </a:lnTo>
                  <a:lnTo>
                    <a:pt x="550379" y="25400"/>
                  </a:lnTo>
                  <a:lnTo>
                    <a:pt x="548229" y="15240"/>
                  </a:lnTo>
                  <a:lnTo>
                    <a:pt x="542561" y="6350"/>
                  </a:lnTo>
                  <a:lnTo>
                    <a:pt x="534547" y="1270"/>
                  </a:lnTo>
                  <a:lnTo>
                    <a:pt x="525360" y="0"/>
                  </a:lnTo>
                  <a:close/>
                </a:path>
                <a:path w="847725" h="847089">
                  <a:moveTo>
                    <a:pt x="622935" y="38100"/>
                  </a:moveTo>
                  <a:lnTo>
                    <a:pt x="607923" y="38100"/>
                  </a:lnTo>
                  <a:lnTo>
                    <a:pt x="602919" y="40640"/>
                  </a:lnTo>
                  <a:lnTo>
                    <a:pt x="597916" y="45720"/>
                  </a:lnTo>
                  <a:lnTo>
                    <a:pt x="572897" y="72390"/>
                  </a:lnTo>
                  <a:lnTo>
                    <a:pt x="660640" y="72390"/>
                  </a:lnTo>
                  <a:lnTo>
                    <a:pt x="632942" y="45720"/>
                  </a:lnTo>
                  <a:lnTo>
                    <a:pt x="630440" y="40640"/>
                  </a:lnTo>
                  <a:lnTo>
                    <a:pt x="622935" y="38100"/>
                  </a:lnTo>
                  <a:close/>
                </a:path>
              </a:pathLst>
            </a:custGeom>
            <a:solidFill>
              <a:srgbClr val="003BA3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0601" y="3540023"/>
              <a:ext cx="242671" cy="24497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3393" y="3378467"/>
            <a:ext cx="857237" cy="857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8506" y="4803280"/>
            <a:ext cx="828802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3390">
              <a:lnSpc>
                <a:spcPct val="100000"/>
              </a:lnSpc>
              <a:spcBef>
                <a:spcPts val="100"/>
              </a:spcBef>
            </a:pPr>
            <a:r>
              <a:rPr lang="en-US" sz="10500" b="1" spc="-370" dirty="0" err="1">
                <a:solidFill>
                  <a:srgbClr val="003BA3"/>
                </a:solidFill>
                <a:latin typeface="Verdana"/>
                <a:cs typeface="Verdana"/>
              </a:rPr>
              <a:t>Bereich</a:t>
            </a:r>
            <a:endParaRPr sz="105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501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74684"/>
            <a:ext cx="4843780" cy="7786370"/>
            <a:chOff x="0" y="2474684"/>
            <a:chExt cx="4843780" cy="7786370"/>
          </a:xfrm>
        </p:grpSpPr>
        <p:sp>
          <p:nvSpPr>
            <p:cNvPr id="3" name="object 3"/>
            <p:cNvSpPr/>
            <p:nvPr/>
          </p:nvSpPr>
          <p:spPr>
            <a:xfrm>
              <a:off x="0" y="5117354"/>
              <a:ext cx="2411095" cy="5143500"/>
            </a:xfrm>
            <a:custGeom>
              <a:avLst/>
              <a:gdLst/>
              <a:ahLst/>
              <a:cxnLst/>
              <a:rect l="l" t="t" r="r" b="b"/>
              <a:pathLst>
                <a:path w="2411095" h="5143500">
                  <a:moveTo>
                    <a:pt x="2410637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2410637" y="5143499"/>
                  </a:lnTo>
                  <a:lnTo>
                    <a:pt x="2410637" y="0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4341" y="2474684"/>
              <a:ext cx="2419350" cy="2647950"/>
            </a:xfrm>
            <a:custGeom>
              <a:avLst/>
              <a:gdLst/>
              <a:ahLst/>
              <a:cxnLst/>
              <a:rect l="l" t="t" r="r" b="b"/>
              <a:pathLst>
                <a:path w="2419350" h="2647950">
                  <a:moveTo>
                    <a:pt x="2419350" y="0"/>
                  </a:moveTo>
                  <a:lnTo>
                    <a:pt x="0" y="0"/>
                  </a:lnTo>
                  <a:lnTo>
                    <a:pt x="0" y="2647950"/>
                  </a:lnTo>
                  <a:lnTo>
                    <a:pt x="2419350" y="2647950"/>
                  </a:lnTo>
                  <a:lnTo>
                    <a:pt x="2419350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07848" y="1240523"/>
            <a:ext cx="73729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20" dirty="0">
                <a:latin typeface="Tahoma"/>
                <a:cs typeface="Tahoma"/>
              </a:rPr>
              <a:t>CRM-</a:t>
            </a:r>
            <a:r>
              <a:rPr sz="6000" spc="240" dirty="0">
                <a:latin typeface="Tahoma"/>
                <a:cs typeface="Tahoma"/>
              </a:rPr>
              <a:t>Komponente</a:t>
            </a:r>
            <a:endParaRPr sz="6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4997" y="3634105"/>
            <a:ext cx="95250" cy="952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49947" y="3469005"/>
            <a:ext cx="770763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Daten</a:t>
            </a:r>
            <a:r>
              <a:rPr sz="2250" spc="-6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20" dirty="0">
                <a:solidFill>
                  <a:srgbClr val="1D1D1B"/>
                </a:solidFill>
                <a:latin typeface="Verdana"/>
                <a:cs typeface="Verdana"/>
              </a:rPr>
              <a:t>aus</a:t>
            </a:r>
            <a:r>
              <a:rPr sz="2250" spc="-6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verschiedenen</a:t>
            </a:r>
            <a:r>
              <a:rPr sz="2250" spc="-6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Quellen</a:t>
            </a:r>
            <a:r>
              <a:rPr sz="2250" spc="-6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35" dirty="0">
                <a:solidFill>
                  <a:srgbClr val="1D1D1B"/>
                </a:solidFill>
                <a:latin typeface="Verdana"/>
                <a:cs typeface="Verdana"/>
              </a:rPr>
              <a:t>verarbeitet</a:t>
            </a:r>
            <a:r>
              <a:rPr sz="2250" spc="-6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25" dirty="0">
                <a:solidFill>
                  <a:srgbClr val="1D1D1B"/>
                </a:solidFill>
                <a:latin typeface="Verdana"/>
                <a:cs typeface="Verdana"/>
              </a:rPr>
              <a:t>(B)</a:t>
            </a:r>
            <a:endParaRPr sz="2250">
              <a:latin typeface="Verdana"/>
              <a:cs typeface="Verdana"/>
            </a:endParaRPr>
          </a:p>
          <a:p>
            <a:pPr marL="12700" marR="5080" indent="74295">
              <a:lnSpc>
                <a:spcPct val="258300"/>
              </a:lnSpc>
            </a:pP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Asynchrones</a:t>
            </a:r>
            <a:r>
              <a:rPr sz="2250" spc="-13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50" dirty="0">
                <a:solidFill>
                  <a:srgbClr val="1D1D1B"/>
                </a:solidFill>
                <a:latin typeface="Verdana"/>
                <a:cs typeface="Verdana"/>
              </a:rPr>
              <a:t>Laden</a:t>
            </a:r>
            <a:r>
              <a:rPr sz="2250" spc="-13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von</a:t>
            </a:r>
            <a:r>
              <a:rPr sz="2250" spc="-13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Daten</a:t>
            </a:r>
            <a:r>
              <a:rPr sz="2250" spc="-13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über</a:t>
            </a:r>
            <a:r>
              <a:rPr sz="2250" spc="-13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Warteschlangen.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Aufruf</a:t>
            </a:r>
            <a:r>
              <a:rPr sz="2250" spc="-10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von</a:t>
            </a:r>
            <a:r>
              <a:rPr sz="2250" spc="-10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deﬁnierten</a:t>
            </a:r>
            <a:r>
              <a:rPr sz="2250" spc="-10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Softwaresystemen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Leichte</a:t>
            </a:r>
            <a:r>
              <a:rPr sz="2250" spc="-13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Anpassbarkeit</a:t>
            </a:r>
            <a:r>
              <a:rPr sz="2250" spc="-13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für</a:t>
            </a:r>
            <a:r>
              <a:rPr sz="2250" spc="-13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55" dirty="0">
                <a:solidFill>
                  <a:srgbClr val="1D1D1B"/>
                </a:solidFill>
                <a:latin typeface="Verdana"/>
                <a:cs typeface="Verdana"/>
              </a:rPr>
              <a:t>neue</a:t>
            </a:r>
            <a:r>
              <a:rPr sz="2250" spc="-13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Schnittstellen</a:t>
            </a:r>
            <a:endParaRPr sz="22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4997" y="4519930"/>
            <a:ext cx="95250" cy="95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4997" y="5405755"/>
            <a:ext cx="95250" cy="952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4997" y="6291580"/>
            <a:ext cx="95250" cy="95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50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4" dirty="0"/>
              <a:t>Umfrage</a:t>
            </a:r>
            <a:r>
              <a:rPr sz="6000" spc="-325" dirty="0"/>
              <a:t> </a:t>
            </a:r>
            <a:r>
              <a:rPr sz="6000" spc="-330" dirty="0"/>
              <a:t>zur</a:t>
            </a:r>
            <a:r>
              <a:rPr sz="6000" spc="-320" dirty="0"/>
              <a:t> </a:t>
            </a:r>
            <a:r>
              <a:rPr sz="6000" spc="-140" dirty="0"/>
              <a:t>Datenerhebung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10401465" y="2318080"/>
            <a:ext cx="6048375" cy="2324100"/>
          </a:xfrm>
          <a:custGeom>
            <a:avLst/>
            <a:gdLst/>
            <a:ahLst/>
            <a:cxnLst/>
            <a:rect l="l" t="t" r="r" b="b"/>
            <a:pathLst>
              <a:path w="6048375" h="2324100">
                <a:moveTo>
                  <a:pt x="4891620" y="0"/>
                </a:moveTo>
                <a:lnTo>
                  <a:pt x="0" y="0"/>
                </a:lnTo>
                <a:lnTo>
                  <a:pt x="0" y="2324100"/>
                </a:lnTo>
                <a:lnTo>
                  <a:pt x="4891620" y="2324100"/>
                </a:lnTo>
                <a:lnTo>
                  <a:pt x="6048336" y="1163307"/>
                </a:lnTo>
                <a:lnTo>
                  <a:pt x="4891620" y="0"/>
                </a:lnTo>
                <a:close/>
              </a:path>
            </a:pathLst>
          </a:custGeom>
          <a:solidFill>
            <a:srgbClr val="4A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2485" y="3193243"/>
            <a:ext cx="3447415" cy="564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b="1" spc="-125" dirty="0">
                <a:solidFill>
                  <a:srgbClr val="FFFFFF"/>
                </a:solidFill>
                <a:latin typeface="Verdana"/>
                <a:cs typeface="Verdana"/>
              </a:rPr>
              <a:t>Synthetisieren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313" y="5273992"/>
            <a:ext cx="95250" cy="95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99679" y="5108892"/>
            <a:ext cx="364172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Festlegen</a:t>
            </a:r>
            <a:r>
              <a:rPr sz="2250" spc="-5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des</a:t>
            </a:r>
            <a:r>
              <a:rPr sz="2250" spc="-5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Hauptziels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Festlegen</a:t>
            </a:r>
            <a:r>
              <a:rPr sz="2250" spc="-3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der</a:t>
            </a:r>
            <a:r>
              <a:rPr sz="2250" spc="-3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Stichprobe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Entwurf</a:t>
            </a:r>
            <a:r>
              <a:rPr sz="2250" spc="-4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der</a:t>
            </a:r>
            <a:r>
              <a:rPr sz="2250" spc="-3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Umfrage</a:t>
            </a:r>
            <a:endParaRPr sz="22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313" y="5616892"/>
            <a:ext cx="95250" cy="95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313" y="5959792"/>
            <a:ext cx="95250" cy="95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0904" y="5181092"/>
            <a:ext cx="104775" cy="1047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84429" y="4987417"/>
            <a:ext cx="3954779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Ein</a:t>
            </a:r>
            <a:r>
              <a:rPr sz="2250" spc="-114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40" dirty="0">
                <a:solidFill>
                  <a:srgbClr val="1D1D1B"/>
                </a:solidFill>
                <a:latin typeface="Verdana"/>
                <a:cs typeface="Verdana"/>
              </a:rPr>
              <a:t>klares</a:t>
            </a:r>
            <a:r>
              <a:rPr sz="2250" spc="-11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Wertversprechen </a:t>
            </a:r>
            <a:r>
              <a:rPr sz="2250" spc="55" dirty="0">
                <a:solidFill>
                  <a:srgbClr val="1D1D1B"/>
                </a:solidFill>
                <a:latin typeface="Verdana"/>
                <a:cs typeface="Verdana"/>
              </a:rPr>
              <a:t>abgeben</a:t>
            </a:r>
            <a:endParaRPr sz="2250">
              <a:latin typeface="Verdana"/>
              <a:cs typeface="Verdana"/>
            </a:endParaRPr>
          </a:p>
          <a:p>
            <a:pPr marL="12700" marR="177165">
              <a:lnSpc>
                <a:spcPct val="113900"/>
              </a:lnSpc>
            </a:pP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Probelauf</a:t>
            </a:r>
            <a:r>
              <a:rPr sz="2250" spc="-10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80" dirty="0">
                <a:solidFill>
                  <a:srgbClr val="1D1D1B"/>
                </a:solidFill>
                <a:latin typeface="Verdana"/>
                <a:cs typeface="Verdana"/>
              </a:rPr>
              <a:t>zum</a:t>
            </a:r>
            <a:r>
              <a:rPr sz="2250" spc="-10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30" dirty="0">
                <a:solidFill>
                  <a:srgbClr val="1D1D1B"/>
                </a:solidFill>
                <a:latin typeface="Verdana"/>
                <a:cs typeface="Verdana"/>
              </a:rPr>
              <a:t>Vortest</a:t>
            </a:r>
            <a:r>
              <a:rPr sz="2250" spc="-10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25" dirty="0">
                <a:solidFill>
                  <a:srgbClr val="1D1D1B"/>
                </a:solidFill>
                <a:latin typeface="Verdana"/>
                <a:cs typeface="Verdana"/>
              </a:rPr>
              <a:t>der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Umfrage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Durchführen</a:t>
            </a:r>
            <a:r>
              <a:rPr sz="2250" spc="4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der</a:t>
            </a:r>
            <a:r>
              <a:rPr sz="2250" spc="4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Umfrage</a:t>
            </a:r>
            <a:endParaRPr sz="225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0904" y="5971667"/>
            <a:ext cx="104775" cy="1047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0904" y="6762242"/>
            <a:ext cx="104775" cy="1047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44465" y="5293220"/>
            <a:ext cx="114300" cy="1143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817515" y="5080495"/>
            <a:ext cx="423608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050">
              <a:lnSpc>
                <a:spcPct val="122200"/>
              </a:lnSpc>
              <a:spcBef>
                <a:spcPts val="100"/>
              </a:spcBef>
            </a:pP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Vorbereiten</a:t>
            </a:r>
            <a:r>
              <a:rPr sz="2250" spc="-20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95" dirty="0">
                <a:solidFill>
                  <a:srgbClr val="1D1D1B"/>
                </a:solidFill>
                <a:latin typeface="Verdana"/>
                <a:cs typeface="Verdana"/>
              </a:rPr>
              <a:t>und</a:t>
            </a:r>
            <a:r>
              <a:rPr sz="2250" spc="-20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Analysieren von</a:t>
            </a:r>
            <a:r>
              <a:rPr sz="2250" spc="-19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Daten</a:t>
            </a:r>
            <a:endParaRPr sz="2250">
              <a:latin typeface="Verdana"/>
              <a:cs typeface="Verdana"/>
            </a:endParaRPr>
          </a:p>
          <a:p>
            <a:pPr marL="12700" marR="5080">
              <a:lnSpc>
                <a:spcPct val="122200"/>
              </a:lnSpc>
            </a:pPr>
            <a:r>
              <a:rPr sz="2250" spc="-20" dirty="0">
                <a:solidFill>
                  <a:srgbClr val="1D1D1B"/>
                </a:solidFill>
                <a:latin typeface="Verdana"/>
                <a:cs typeface="Verdana"/>
              </a:rPr>
              <a:t>Identiﬁzieren</a:t>
            </a:r>
            <a:r>
              <a:rPr sz="2250" spc="-1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55" dirty="0">
                <a:solidFill>
                  <a:srgbClr val="1D1D1B"/>
                </a:solidFill>
                <a:latin typeface="Verdana"/>
                <a:cs typeface="Verdana"/>
              </a:rPr>
              <a:t>Sie</a:t>
            </a:r>
            <a:r>
              <a:rPr sz="2250" spc="-1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das</a:t>
            </a:r>
            <a:r>
              <a:rPr sz="2250" spc="-1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"Was?"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Zusammenfassen</a:t>
            </a:r>
            <a:r>
              <a:rPr sz="2250" spc="7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70" dirty="0">
                <a:solidFill>
                  <a:srgbClr val="1D1D1B"/>
                </a:solidFill>
                <a:latin typeface="Verdana"/>
                <a:cs typeface="Verdana"/>
              </a:rPr>
              <a:t>und </a:t>
            </a:r>
            <a:r>
              <a:rPr sz="2250" spc="-20" dirty="0">
                <a:solidFill>
                  <a:srgbClr val="1D1D1B"/>
                </a:solidFill>
                <a:latin typeface="Verdana"/>
                <a:cs typeface="Verdana"/>
              </a:rPr>
              <a:t>Interpretieren</a:t>
            </a:r>
            <a:r>
              <a:rPr sz="2250" spc="-12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der</a:t>
            </a:r>
            <a:r>
              <a:rPr sz="2250" spc="-114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Ergebnisse</a:t>
            </a:r>
            <a:endParaRPr sz="2250">
              <a:latin typeface="Verdana"/>
              <a:cs typeface="Verdan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44465" y="6131420"/>
            <a:ext cx="114300" cy="1143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44465" y="6550520"/>
            <a:ext cx="114300" cy="11430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460135" y="2304895"/>
            <a:ext cx="6073775" cy="2349500"/>
            <a:chOff x="5460135" y="2304895"/>
            <a:chExt cx="6073775" cy="2349500"/>
          </a:xfrm>
        </p:grpSpPr>
        <p:sp>
          <p:nvSpPr>
            <p:cNvPr id="18" name="object 18"/>
            <p:cNvSpPr/>
            <p:nvPr/>
          </p:nvSpPr>
          <p:spPr>
            <a:xfrm>
              <a:off x="5472836" y="2317572"/>
              <a:ext cx="6048375" cy="2324100"/>
            </a:xfrm>
            <a:custGeom>
              <a:avLst/>
              <a:gdLst/>
              <a:ahLst/>
              <a:cxnLst/>
              <a:rect l="l" t="t" r="r" b="b"/>
              <a:pathLst>
                <a:path w="6048375" h="2324100">
                  <a:moveTo>
                    <a:pt x="4891659" y="0"/>
                  </a:moveTo>
                  <a:lnTo>
                    <a:pt x="0" y="0"/>
                  </a:lnTo>
                  <a:lnTo>
                    <a:pt x="0" y="2324100"/>
                  </a:lnTo>
                  <a:lnTo>
                    <a:pt x="4891659" y="2324100"/>
                  </a:lnTo>
                  <a:lnTo>
                    <a:pt x="6048375" y="1163307"/>
                  </a:lnTo>
                  <a:lnTo>
                    <a:pt x="4891659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72835" y="2317595"/>
              <a:ext cx="6048375" cy="2324100"/>
            </a:xfrm>
            <a:custGeom>
              <a:avLst/>
              <a:gdLst/>
              <a:ahLst/>
              <a:cxnLst/>
              <a:rect l="l" t="t" r="r" b="b"/>
              <a:pathLst>
                <a:path w="6048375" h="2324100">
                  <a:moveTo>
                    <a:pt x="0" y="0"/>
                  </a:moveTo>
                  <a:lnTo>
                    <a:pt x="4891655" y="0"/>
                  </a:lnTo>
                  <a:lnTo>
                    <a:pt x="6048373" y="1163306"/>
                  </a:lnTo>
                  <a:lnTo>
                    <a:pt x="4891655" y="2324093"/>
                  </a:lnTo>
                  <a:lnTo>
                    <a:pt x="0" y="2324093"/>
                  </a:lnTo>
                  <a:lnTo>
                    <a:pt x="0" y="0"/>
                  </a:lnTo>
                  <a:close/>
                </a:path>
              </a:pathLst>
            </a:custGeom>
            <a:ln w="250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33856" y="3193484"/>
            <a:ext cx="3044190" cy="564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b="1" spc="-85" dirty="0">
                <a:solidFill>
                  <a:srgbClr val="FFFFFF"/>
                </a:solidFill>
                <a:latin typeface="Verdana"/>
                <a:cs typeface="Verdana"/>
              </a:rPr>
              <a:t>Durchführen</a:t>
            </a:r>
            <a:endParaRPr sz="35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16459" y="2305065"/>
            <a:ext cx="6073775" cy="2349500"/>
            <a:chOff x="716459" y="2305065"/>
            <a:chExt cx="6073775" cy="2349500"/>
          </a:xfrm>
        </p:grpSpPr>
        <p:sp>
          <p:nvSpPr>
            <p:cNvPr id="22" name="object 22"/>
            <p:cNvSpPr/>
            <p:nvPr/>
          </p:nvSpPr>
          <p:spPr>
            <a:xfrm>
              <a:off x="728990" y="2317572"/>
              <a:ext cx="6048375" cy="2324100"/>
            </a:xfrm>
            <a:custGeom>
              <a:avLst/>
              <a:gdLst/>
              <a:ahLst/>
              <a:cxnLst/>
              <a:rect l="l" t="t" r="r" b="b"/>
              <a:pathLst>
                <a:path w="6048375" h="2324100">
                  <a:moveTo>
                    <a:pt x="4891661" y="0"/>
                  </a:moveTo>
                  <a:lnTo>
                    <a:pt x="0" y="0"/>
                  </a:lnTo>
                  <a:lnTo>
                    <a:pt x="0" y="2324100"/>
                  </a:lnTo>
                  <a:lnTo>
                    <a:pt x="4891661" y="2324100"/>
                  </a:lnTo>
                  <a:lnTo>
                    <a:pt x="6048377" y="1163307"/>
                  </a:lnTo>
                  <a:lnTo>
                    <a:pt x="4891661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989" y="2317595"/>
              <a:ext cx="6048375" cy="2324100"/>
            </a:xfrm>
            <a:custGeom>
              <a:avLst/>
              <a:gdLst/>
              <a:ahLst/>
              <a:cxnLst/>
              <a:rect l="l" t="t" r="r" b="b"/>
              <a:pathLst>
                <a:path w="6048375" h="2324100">
                  <a:moveTo>
                    <a:pt x="0" y="0"/>
                  </a:moveTo>
                  <a:lnTo>
                    <a:pt x="4891667" y="0"/>
                  </a:lnTo>
                  <a:lnTo>
                    <a:pt x="6048372" y="1163306"/>
                  </a:lnTo>
                  <a:lnTo>
                    <a:pt x="4891667" y="2324093"/>
                  </a:lnTo>
                  <a:lnTo>
                    <a:pt x="0" y="2324093"/>
                  </a:lnTo>
                  <a:lnTo>
                    <a:pt x="0" y="0"/>
                  </a:lnTo>
                  <a:close/>
                </a:path>
              </a:pathLst>
            </a:custGeom>
            <a:ln w="250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44076" y="3193587"/>
            <a:ext cx="1678305" cy="564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b="1" spc="-7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74684"/>
            <a:ext cx="4843780" cy="7786370"/>
            <a:chOff x="0" y="2474684"/>
            <a:chExt cx="4843780" cy="7786370"/>
          </a:xfrm>
        </p:grpSpPr>
        <p:sp>
          <p:nvSpPr>
            <p:cNvPr id="3" name="object 3"/>
            <p:cNvSpPr/>
            <p:nvPr/>
          </p:nvSpPr>
          <p:spPr>
            <a:xfrm>
              <a:off x="0" y="5117354"/>
              <a:ext cx="2411095" cy="5143500"/>
            </a:xfrm>
            <a:custGeom>
              <a:avLst/>
              <a:gdLst/>
              <a:ahLst/>
              <a:cxnLst/>
              <a:rect l="l" t="t" r="r" b="b"/>
              <a:pathLst>
                <a:path w="2411095" h="5143500">
                  <a:moveTo>
                    <a:pt x="2410637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2410637" y="5143499"/>
                  </a:lnTo>
                  <a:lnTo>
                    <a:pt x="2410637" y="0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4341" y="2474684"/>
              <a:ext cx="2419350" cy="2647950"/>
            </a:xfrm>
            <a:custGeom>
              <a:avLst/>
              <a:gdLst/>
              <a:ahLst/>
              <a:cxnLst/>
              <a:rect l="l" t="t" r="r" b="b"/>
              <a:pathLst>
                <a:path w="2419350" h="2647950">
                  <a:moveTo>
                    <a:pt x="2419350" y="0"/>
                  </a:moveTo>
                  <a:lnTo>
                    <a:pt x="0" y="0"/>
                  </a:lnTo>
                  <a:lnTo>
                    <a:pt x="0" y="2647950"/>
                  </a:lnTo>
                  <a:lnTo>
                    <a:pt x="2419350" y="2647950"/>
                  </a:lnTo>
                  <a:lnTo>
                    <a:pt x="2419350" y="0"/>
                  </a:lnTo>
                  <a:close/>
                </a:path>
              </a:pathLst>
            </a:custGeom>
            <a:solidFill>
              <a:srgbClr val="4A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9585" rIns="0" bIns="0" rtlCol="0">
            <a:spAutoFit/>
          </a:bodyPr>
          <a:lstStyle/>
          <a:p>
            <a:pPr marL="6185535">
              <a:lnSpc>
                <a:spcPct val="100000"/>
              </a:lnSpc>
              <a:spcBef>
                <a:spcPts val="120"/>
              </a:spcBef>
            </a:pPr>
            <a:r>
              <a:rPr sz="5150" dirty="0">
                <a:latin typeface="Tahoma"/>
                <a:cs typeface="Tahoma"/>
              </a:rPr>
              <a:t>InfoHub:</a:t>
            </a:r>
            <a:r>
              <a:rPr sz="5150" spc="-125" dirty="0">
                <a:latin typeface="Tahoma"/>
                <a:cs typeface="Tahoma"/>
              </a:rPr>
              <a:t> </a:t>
            </a:r>
            <a:r>
              <a:rPr sz="5150" spc="150" dirty="0">
                <a:latin typeface="Tahoma"/>
                <a:cs typeface="Tahoma"/>
              </a:rPr>
              <a:t>Daimler</a:t>
            </a:r>
            <a:r>
              <a:rPr sz="5150" spc="-120" dirty="0">
                <a:latin typeface="Tahoma"/>
                <a:cs typeface="Tahoma"/>
              </a:rPr>
              <a:t> </a:t>
            </a:r>
            <a:r>
              <a:rPr sz="5150" spc="114" dirty="0">
                <a:latin typeface="Tahoma"/>
                <a:cs typeface="Tahoma"/>
              </a:rPr>
              <a:t>Trucks</a:t>
            </a:r>
            <a:endParaRPr sz="51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213" y="6600355"/>
            <a:ext cx="95250" cy="952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213" y="7486180"/>
            <a:ext cx="95250" cy="95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213" y="8372005"/>
            <a:ext cx="95250" cy="95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2080" y="2867800"/>
            <a:ext cx="3138506" cy="292001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21148" y="3462541"/>
            <a:ext cx="11353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" dirty="0">
                <a:solidFill>
                  <a:srgbClr val="003BA3"/>
                </a:solidFill>
                <a:latin typeface="Verdana"/>
                <a:cs typeface="Verdana"/>
              </a:rPr>
              <a:t>Deploy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6883" y="5730046"/>
            <a:ext cx="8148955" cy="284543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450" spc="-20" dirty="0">
                <a:solidFill>
                  <a:srgbClr val="003BA3"/>
                </a:solidFill>
                <a:latin typeface="Verdana"/>
                <a:cs typeface="Verdana"/>
              </a:rPr>
              <a:t>Test</a:t>
            </a:r>
            <a:endParaRPr sz="2450" dirty="0">
              <a:latin typeface="Verdana"/>
              <a:cs typeface="Verdana"/>
            </a:endParaRPr>
          </a:p>
          <a:p>
            <a:pPr marL="1767839">
              <a:lnSpc>
                <a:spcPct val="100000"/>
              </a:lnSpc>
              <a:spcBef>
                <a:spcPts val="1235"/>
              </a:spcBef>
            </a:pPr>
            <a:r>
              <a:rPr sz="2250" spc="50" dirty="0">
                <a:solidFill>
                  <a:srgbClr val="1D1D1B"/>
                </a:solidFill>
                <a:latin typeface="Verdana"/>
                <a:cs typeface="Verdana"/>
              </a:rPr>
              <a:t>Modiﬁzierung</a:t>
            </a:r>
            <a:r>
              <a:rPr sz="2250" spc="-17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der</a:t>
            </a:r>
            <a:r>
              <a:rPr sz="2250" spc="-16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Datenbank</a:t>
            </a:r>
            <a:endParaRPr sz="2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2250" dirty="0">
              <a:latin typeface="Verdana"/>
              <a:cs typeface="Verdana"/>
            </a:endParaRPr>
          </a:p>
          <a:p>
            <a:pPr marL="1767839">
              <a:lnSpc>
                <a:spcPct val="100000"/>
              </a:lnSpc>
            </a:pPr>
            <a:r>
              <a:rPr sz="2250" spc="65" dirty="0">
                <a:solidFill>
                  <a:srgbClr val="1D1D1B"/>
                </a:solidFill>
                <a:latin typeface="Verdana"/>
                <a:cs typeface="Verdana"/>
              </a:rPr>
              <a:t>Änderungen</a:t>
            </a:r>
            <a:r>
              <a:rPr sz="2250" spc="-15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1D1D1B"/>
                </a:solidFill>
                <a:latin typeface="Verdana"/>
                <a:cs typeface="Verdana"/>
              </a:rPr>
              <a:t>der</a:t>
            </a:r>
            <a:r>
              <a:rPr sz="2250" spc="-150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10" dirty="0">
                <a:solidFill>
                  <a:srgbClr val="1D1D1B"/>
                </a:solidFill>
                <a:latin typeface="Verdana"/>
                <a:cs typeface="Verdana"/>
              </a:rPr>
              <a:t>Geschäftslogik</a:t>
            </a:r>
            <a:endParaRPr sz="2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2250" dirty="0">
              <a:latin typeface="Verdana"/>
              <a:cs typeface="Verdana"/>
            </a:endParaRPr>
          </a:p>
          <a:p>
            <a:pPr marL="1767839">
              <a:lnSpc>
                <a:spcPct val="100000"/>
              </a:lnSpc>
            </a:pPr>
            <a:r>
              <a:rPr sz="2250" spc="20" dirty="0">
                <a:solidFill>
                  <a:srgbClr val="1D1D1B"/>
                </a:solidFill>
                <a:latin typeface="Verdana"/>
                <a:cs typeface="Verdana"/>
              </a:rPr>
              <a:t>Andere</a:t>
            </a:r>
            <a:r>
              <a:rPr sz="2250" spc="-8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20" dirty="0">
                <a:solidFill>
                  <a:srgbClr val="1D1D1B"/>
                </a:solidFill>
                <a:latin typeface="Verdana"/>
                <a:cs typeface="Verdana"/>
              </a:rPr>
              <a:t>Funktionsänderungen</a:t>
            </a:r>
            <a:r>
              <a:rPr sz="2250" spc="-8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95" dirty="0">
                <a:solidFill>
                  <a:srgbClr val="1D1D1B"/>
                </a:solidFill>
                <a:latin typeface="Verdana"/>
                <a:cs typeface="Verdana"/>
              </a:rPr>
              <a:t>und</a:t>
            </a:r>
            <a:r>
              <a:rPr sz="2250" spc="-8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110" dirty="0">
                <a:solidFill>
                  <a:srgbClr val="1D1D1B"/>
                </a:solidFill>
                <a:latin typeface="Verdana"/>
                <a:cs typeface="Verdana"/>
              </a:rPr>
              <a:t>bug</a:t>
            </a:r>
            <a:r>
              <a:rPr sz="2250" spc="-85" dirty="0">
                <a:solidFill>
                  <a:srgbClr val="1D1D1B"/>
                </a:solidFill>
                <a:latin typeface="Verdana"/>
                <a:cs typeface="Verdana"/>
              </a:rPr>
              <a:t> </a:t>
            </a:r>
            <a:r>
              <a:rPr sz="2250" spc="-20" dirty="0">
                <a:solidFill>
                  <a:srgbClr val="1D1D1B"/>
                </a:solidFill>
                <a:latin typeface="Verdana"/>
                <a:cs typeface="Verdana"/>
              </a:rPr>
              <a:t>ﬁxes</a:t>
            </a:r>
            <a:endParaRPr sz="22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9778" y="3465954"/>
            <a:ext cx="175768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-10" dirty="0">
                <a:solidFill>
                  <a:srgbClr val="003BA3"/>
                </a:solidFill>
                <a:latin typeface="Verdana"/>
                <a:cs typeface="Verdana"/>
              </a:rPr>
              <a:t>Entwickeln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17094" y="5191311"/>
            <a:ext cx="142176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" dirty="0">
                <a:solidFill>
                  <a:srgbClr val="003BA3"/>
                </a:solidFill>
                <a:latin typeface="Verdana"/>
                <a:cs typeface="Verdana"/>
              </a:rPr>
              <a:t>Freigabe</a:t>
            </a:r>
            <a:endParaRPr sz="24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72269" y="4138955"/>
            <a:ext cx="3178175" cy="1330325"/>
            <a:chOff x="9072269" y="4138955"/>
            <a:chExt cx="3178175" cy="1330325"/>
          </a:xfrm>
        </p:grpSpPr>
        <p:sp>
          <p:nvSpPr>
            <p:cNvPr id="15" name="object 15"/>
            <p:cNvSpPr/>
            <p:nvPr/>
          </p:nvSpPr>
          <p:spPr>
            <a:xfrm>
              <a:off x="9072257" y="4138967"/>
              <a:ext cx="3122930" cy="1283335"/>
            </a:xfrm>
            <a:custGeom>
              <a:avLst/>
              <a:gdLst/>
              <a:ahLst/>
              <a:cxnLst/>
              <a:rect l="l" t="t" r="r" b="b"/>
              <a:pathLst>
                <a:path w="3122929" h="1283335">
                  <a:moveTo>
                    <a:pt x="3122917" y="1238846"/>
                  </a:moveTo>
                  <a:lnTo>
                    <a:pt x="17640" y="0"/>
                  </a:lnTo>
                  <a:lnTo>
                    <a:pt x="0" y="44234"/>
                  </a:lnTo>
                  <a:lnTo>
                    <a:pt x="3105264" y="1283081"/>
                  </a:lnTo>
                  <a:lnTo>
                    <a:pt x="3122917" y="1238846"/>
                  </a:lnTo>
                  <a:close/>
                </a:path>
              </a:pathLst>
            </a:custGeom>
            <a:solidFill>
              <a:srgbClr val="003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49340" y="5267540"/>
              <a:ext cx="200799" cy="201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8506" y="4803280"/>
            <a:ext cx="828802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3390">
              <a:lnSpc>
                <a:spcPct val="100000"/>
              </a:lnSpc>
              <a:spcBef>
                <a:spcPts val="100"/>
              </a:spcBef>
            </a:pPr>
            <a:r>
              <a:rPr lang="en-US" sz="10500" b="1" spc="-370" dirty="0" err="1">
                <a:solidFill>
                  <a:srgbClr val="003BA3"/>
                </a:solidFill>
                <a:latin typeface="Verdana"/>
                <a:cs typeface="Verdana"/>
              </a:rPr>
              <a:t>Prozess</a:t>
            </a:r>
            <a:endParaRPr sz="105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1145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222</Words>
  <Application>Microsoft Macintosh PowerPoint</Application>
  <PresentationFormat>Custom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Tahoma</vt:lpstr>
      <vt:lpstr>Verdana</vt:lpstr>
      <vt:lpstr>Office Theme</vt:lpstr>
      <vt:lpstr>PowerPoint Presentation</vt:lpstr>
      <vt:lpstr>Über mich..</vt:lpstr>
      <vt:lpstr>Karriereziele:</vt:lpstr>
      <vt:lpstr>Mein Projektarbeit</vt:lpstr>
      <vt:lpstr>PowerPoint Presentation</vt:lpstr>
      <vt:lpstr>CRM-Komponente</vt:lpstr>
      <vt:lpstr>Umfrage zur Datenerhebung</vt:lpstr>
      <vt:lpstr>InfoHub: Daimler Trucks</vt:lpstr>
      <vt:lpstr>PowerPoint Presentation</vt:lpstr>
      <vt:lpstr>Ansatz</vt:lpstr>
      <vt:lpstr>Software-Entwurf</vt:lpstr>
      <vt:lpstr>Detaillierte Übersicht</vt:lpstr>
      <vt:lpstr>Technische Begriffe</vt:lpstr>
      <vt:lpstr>PowerPoint Presentation</vt:lpstr>
      <vt:lpstr>PowerPoint Presentation</vt:lpstr>
      <vt:lpstr>Einsatzfall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Mathia, Sonali</cp:lastModifiedBy>
  <cp:revision>1</cp:revision>
  <dcterms:created xsi:type="dcterms:W3CDTF">2024-07-10T17:53:58Z</dcterms:created>
  <dcterms:modified xsi:type="dcterms:W3CDTF">2024-07-10T18:27:04Z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2024-07-10T00:00:00Z</vt:filetime>
  </property>
  <property fmtid="{D5CDD505-2E9C-101B-9397-08002B2CF9AE}" pid="5" name="Producer">
    <vt:lpwstr>GPL Ghostscript 10.02.0</vt:lpwstr>
  </property>
</Properties>
</file>