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339" r:id="rId11"/>
    <p:sldId id="355" r:id="rId12"/>
    <p:sldId id="265" r:id="rId13"/>
    <p:sldId id="266" r:id="rId14"/>
    <p:sldId id="268" r:id="rId15"/>
    <p:sldId id="269" r:id="rId16"/>
    <p:sldId id="267" r:id="rId17"/>
    <p:sldId id="270" r:id="rId18"/>
    <p:sldId id="271" r:id="rId19"/>
    <p:sldId id="272" r:id="rId20"/>
    <p:sldId id="273" r:id="rId21"/>
    <p:sldId id="274" r:id="rId22"/>
    <p:sldId id="275" r:id="rId23"/>
    <p:sldId id="340" r:id="rId24"/>
    <p:sldId id="276" r:id="rId25"/>
    <p:sldId id="341" r:id="rId26"/>
    <p:sldId id="277" r:id="rId27"/>
    <p:sldId id="278" r:id="rId28"/>
    <p:sldId id="279" r:id="rId29"/>
    <p:sldId id="280" r:id="rId30"/>
    <p:sldId id="281" r:id="rId31"/>
    <p:sldId id="342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343" r:id="rId40"/>
    <p:sldId id="344" r:id="rId41"/>
    <p:sldId id="345" r:id="rId42"/>
    <p:sldId id="289" r:id="rId43"/>
    <p:sldId id="346" r:id="rId44"/>
    <p:sldId id="347" r:id="rId45"/>
    <p:sldId id="290" r:id="rId46"/>
    <p:sldId id="291" r:id="rId47"/>
    <p:sldId id="348" r:id="rId48"/>
    <p:sldId id="349" r:id="rId49"/>
    <p:sldId id="292" r:id="rId50"/>
    <p:sldId id="293" r:id="rId51"/>
    <p:sldId id="350" r:id="rId52"/>
    <p:sldId id="351" r:id="rId53"/>
    <p:sldId id="294" r:id="rId54"/>
    <p:sldId id="295" r:id="rId55"/>
    <p:sldId id="352" r:id="rId56"/>
    <p:sldId id="296" r:id="rId57"/>
    <p:sldId id="353" r:id="rId58"/>
    <p:sldId id="354" r:id="rId59"/>
    <p:sldId id="356" r:id="rId60"/>
    <p:sldId id="357" r:id="rId61"/>
    <p:sldId id="297" r:id="rId62"/>
    <p:sldId id="358" r:id="rId63"/>
    <p:sldId id="359" r:id="rId64"/>
    <p:sldId id="360" r:id="rId65"/>
    <p:sldId id="298" r:id="rId66"/>
    <p:sldId id="361" r:id="rId67"/>
    <p:sldId id="299" r:id="rId68"/>
    <p:sldId id="362" r:id="rId69"/>
    <p:sldId id="300" r:id="rId70"/>
    <p:sldId id="301" r:id="rId71"/>
    <p:sldId id="363" r:id="rId72"/>
    <p:sldId id="364" r:id="rId73"/>
    <p:sldId id="365" r:id="rId74"/>
    <p:sldId id="370" r:id="rId75"/>
    <p:sldId id="302" r:id="rId76"/>
    <p:sldId id="371" r:id="rId77"/>
    <p:sldId id="303" r:id="rId78"/>
    <p:sldId id="366" r:id="rId79"/>
    <p:sldId id="304" r:id="rId80"/>
    <p:sldId id="305" r:id="rId81"/>
    <p:sldId id="306" r:id="rId82"/>
    <p:sldId id="307" r:id="rId83"/>
    <p:sldId id="308" r:id="rId84"/>
    <p:sldId id="309" r:id="rId85"/>
    <p:sldId id="310" r:id="rId86"/>
    <p:sldId id="311" r:id="rId87"/>
    <p:sldId id="312" r:id="rId88"/>
    <p:sldId id="313" r:id="rId89"/>
    <p:sldId id="314" r:id="rId90"/>
    <p:sldId id="315" r:id="rId91"/>
    <p:sldId id="316" r:id="rId92"/>
    <p:sldId id="317" r:id="rId93"/>
    <p:sldId id="367" r:id="rId94"/>
    <p:sldId id="368" r:id="rId95"/>
    <p:sldId id="369" r:id="rId96"/>
    <p:sldId id="318" r:id="rId97"/>
    <p:sldId id="319" r:id="rId98"/>
    <p:sldId id="320" r:id="rId99"/>
    <p:sldId id="321" r:id="rId100"/>
    <p:sldId id="322" r:id="rId101"/>
    <p:sldId id="323" r:id="rId102"/>
    <p:sldId id="324" r:id="rId103"/>
    <p:sldId id="325" r:id="rId104"/>
    <p:sldId id="326" r:id="rId105"/>
    <p:sldId id="327" r:id="rId106"/>
    <p:sldId id="328" r:id="rId107"/>
    <p:sldId id="329" r:id="rId108"/>
    <p:sldId id="330" r:id="rId109"/>
    <p:sldId id="331" r:id="rId110"/>
    <p:sldId id="332" r:id="rId111"/>
    <p:sldId id="333" r:id="rId112"/>
    <p:sldId id="334" r:id="rId113"/>
    <p:sldId id="335" r:id="rId114"/>
    <p:sldId id="336" r:id="rId115"/>
    <p:sldId id="337" r:id="rId1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644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presProps" Target="pres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772" y="6230111"/>
            <a:ext cx="548640" cy="54711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1335989"/>
            <a:ext cx="9509760" cy="1764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001E2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16939" y="3569589"/>
            <a:ext cx="6142355" cy="12272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1E2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1E2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772" y="6230111"/>
            <a:ext cx="548640" cy="54711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1E2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772" y="6230111"/>
            <a:ext cx="548640" cy="547113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909066" y="2608326"/>
            <a:ext cx="9906000" cy="1254760"/>
          </a:xfrm>
          <a:custGeom>
            <a:avLst/>
            <a:gdLst/>
            <a:ahLst/>
            <a:cxnLst/>
            <a:rect l="l" t="t" r="r" b="b"/>
            <a:pathLst>
              <a:path w="9906000" h="1254760">
                <a:moveTo>
                  <a:pt x="9906000" y="0"/>
                </a:moveTo>
                <a:lnTo>
                  <a:pt x="0" y="0"/>
                </a:lnTo>
                <a:lnTo>
                  <a:pt x="0" y="1254252"/>
                </a:lnTo>
                <a:lnTo>
                  <a:pt x="9906000" y="1254252"/>
                </a:lnTo>
                <a:lnTo>
                  <a:pt x="9906000" y="0"/>
                </a:lnTo>
                <a:close/>
              </a:path>
            </a:pathLst>
          </a:custGeom>
          <a:solidFill>
            <a:srgbClr val="DFB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09066" y="2608326"/>
            <a:ext cx="9906000" cy="1254760"/>
          </a:xfrm>
          <a:custGeom>
            <a:avLst/>
            <a:gdLst/>
            <a:ahLst/>
            <a:cxnLst/>
            <a:rect l="l" t="t" r="r" b="b"/>
            <a:pathLst>
              <a:path w="9906000" h="1254760">
                <a:moveTo>
                  <a:pt x="0" y="1254252"/>
                </a:moveTo>
                <a:lnTo>
                  <a:pt x="9906000" y="1254252"/>
                </a:lnTo>
                <a:lnTo>
                  <a:pt x="9906000" y="0"/>
                </a:lnTo>
                <a:lnTo>
                  <a:pt x="0" y="0"/>
                </a:lnTo>
                <a:lnTo>
                  <a:pt x="0" y="1254252"/>
                </a:lnTo>
                <a:close/>
              </a:path>
            </a:pathLst>
          </a:custGeom>
          <a:ln w="19050">
            <a:solidFill>
              <a:srgbClr val="042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144524" y="2438400"/>
            <a:ext cx="9923145" cy="1254760"/>
          </a:xfrm>
          <a:custGeom>
            <a:avLst/>
            <a:gdLst/>
            <a:ahLst/>
            <a:cxnLst/>
            <a:rect l="l" t="t" r="r" b="b"/>
            <a:pathLst>
              <a:path w="9923145" h="1254760">
                <a:moveTo>
                  <a:pt x="9922764" y="0"/>
                </a:moveTo>
                <a:lnTo>
                  <a:pt x="0" y="0"/>
                </a:lnTo>
                <a:lnTo>
                  <a:pt x="0" y="1254252"/>
                </a:lnTo>
                <a:lnTo>
                  <a:pt x="9922764" y="1254252"/>
                </a:lnTo>
                <a:lnTo>
                  <a:pt x="9922764" y="0"/>
                </a:lnTo>
                <a:close/>
              </a:path>
            </a:pathLst>
          </a:custGeom>
          <a:solidFill>
            <a:srgbClr val="FDCC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0772" y="6230111"/>
            <a:ext cx="548640" cy="54711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721868"/>
            <a:ext cx="10358120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001E2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818487"/>
            <a:ext cx="10358120" cy="3775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thapatechnical.shop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apatechnical.shop/" TargetMode="Externa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apatechnical.shop/" TargetMode="Externa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apatechnical.shop/" TargetMode="Externa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apatechnical.shop/" TargetMode="Externa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hapatechnical.shop/" TargetMode="External"/><Relationship Id="rId4" Type="http://schemas.openxmlformats.org/officeDocument/2006/relationships/hyperlink" Target="https://www.youtube.com/@ThapaTechnical" TargetMode="Externa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apatechnical.shop/" TargetMode="Externa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thapatechnical.shop/" TargetMode="External"/><Relationship Id="rId4" Type="http://schemas.openxmlformats.org/officeDocument/2006/relationships/hyperlink" Target="https://www.youtube.com/@ThapaTechnical" TargetMode="Externa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hyperlink" Target="https://thapatechnical.shop/" TargetMode="External"/><Relationship Id="rId2" Type="http://schemas.openxmlformats.org/officeDocument/2006/relationships/hyperlink" Target="https://www.youtube.com/@ThapaTechnical" TargetMode="External"/><Relationship Id="rId1" Type="http://schemas.openxmlformats.org/officeDocument/2006/relationships/slideLayout" Target="../slideLayouts/slideLayout5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hyperlink" Target="https://thapatechnical.shop/" TargetMode="External"/><Relationship Id="rId2" Type="http://schemas.openxmlformats.org/officeDocument/2006/relationships/hyperlink" Target="https://www.youtube.com/@ThapaTechnical" TargetMode="External"/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2.png"/><Relationship Id="rId7" Type="http://schemas.openxmlformats.org/officeDocument/2006/relationships/hyperlink" Target="https://thapatechnical.shop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@ThapaTechnical" TargetMode="External"/><Relationship Id="rId5" Type="http://schemas.openxmlformats.org/officeDocument/2006/relationships/image" Target="../media/image243.jpg"/><Relationship Id="rId4" Type="http://schemas.openxmlformats.org/officeDocument/2006/relationships/hyperlink" Target="https://www.mongodb.com/docs/drivers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6.png"/><Relationship Id="rId13" Type="http://schemas.openxmlformats.org/officeDocument/2006/relationships/image" Target="../media/image68.png"/><Relationship Id="rId3" Type="http://schemas.openxmlformats.org/officeDocument/2006/relationships/image" Target="../media/image2.jpg"/><Relationship Id="rId7" Type="http://schemas.openxmlformats.org/officeDocument/2006/relationships/image" Target="../media/image74.png"/><Relationship Id="rId12" Type="http://schemas.openxmlformats.org/officeDocument/2006/relationships/image" Target="../media/image67.png"/><Relationship Id="rId17" Type="http://schemas.openxmlformats.org/officeDocument/2006/relationships/hyperlink" Target="https://thapatechnical.shop/" TargetMode="External"/><Relationship Id="rId2" Type="http://schemas.openxmlformats.org/officeDocument/2006/relationships/image" Target="../media/image5.jpg"/><Relationship Id="rId16" Type="http://schemas.openxmlformats.org/officeDocument/2006/relationships/hyperlink" Target="https://www.youtube.com/@ThapaTechnica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5.png"/><Relationship Id="rId11" Type="http://schemas.openxmlformats.org/officeDocument/2006/relationships/image" Target="../media/image249.png"/><Relationship Id="rId5" Type="http://schemas.openxmlformats.org/officeDocument/2006/relationships/image" Target="../media/image193.png"/><Relationship Id="rId15" Type="http://schemas.openxmlformats.org/officeDocument/2006/relationships/image" Target="../media/image251.png"/><Relationship Id="rId10" Type="http://schemas.openxmlformats.org/officeDocument/2006/relationships/image" Target="../media/image248.png"/><Relationship Id="rId4" Type="http://schemas.openxmlformats.org/officeDocument/2006/relationships/image" Target="../media/image244.png"/><Relationship Id="rId9" Type="http://schemas.openxmlformats.org/officeDocument/2006/relationships/image" Target="../media/image247.png"/><Relationship Id="rId14" Type="http://schemas.openxmlformats.org/officeDocument/2006/relationships/image" Target="../media/image250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mongodb" TargetMode="External"/><Relationship Id="rId7" Type="http://schemas.openxmlformats.org/officeDocument/2006/relationships/hyperlink" Target="https://thapatechnical.shop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@ThapaTechnical" TargetMode="External"/><Relationship Id="rId5" Type="http://schemas.openxmlformats.org/officeDocument/2006/relationships/image" Target="../media/image252.png"/><Relationship Id="rId4" Type="http://schemas.openxmlformats.org/officeDocument/2006/relationships/image" Target="../media/image149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hapatechnical.shop/" TargetMode="External"/><Relationship Id="rId5" Type="http://schemas.openxmlformats.org/officeDocument/2006/relationships/hyperlink" Target="https://www.youtube.com/@ThapaTechnical" TargetMode="External"/><Relationship Id="rId4" Type="http://schemas.openxmlformats.org/officeDocument/2006/relationships/image" Target="../media/image208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hyperlink" Target="https://thapatechnical.shop/" TargetMode="External"/><Relationship Id="rId2" Type="http://schemas.openxmlformats.org/officeDocument/2006/relationships/hyperlink" Target="https://www.youtube.com/@ThapaTechnical" TargetMode="Externa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hapatechnical.shop/" TargetMode="External"/><Relationship Id="rId4" Type="http://schemas.openxmlformats.org/officeDocument/2006/relationships/hyperlink" Target="https://www.youtube.com/@ThapaTechnical" TargetMode="External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png"/><Relationship Id="rId13" Type="http://schemas.openxmlformats.org/officeDocument/2006/relationships/image" Target="../media/image266.png"/><Relationship Id="rId3" Type="http://schemas.openxmlformats.org/officeDocument/2006/relationships/image" Target="../media/image256.png"/><Relationship Id="rId7" Type="http://schemas.openxmlformats.org/officeDocument/2006/relationships/image" Target="../media/image260.png"/><Relationship Id="rId12" Type="http://schemas.openxmlformats.org/officeDocument/2006/relationships/image" Target="../media/image265.png"/><Relationship Id="rId2" Type="http://schemas.openxmlformats.org/officeDocument/2006/relationships/image" Target="../media/image2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9.png"/><Relationship Id="rId11" Type="http://schemas.openxmlformats.org/officeDocument/2006/relationships/image" Target="../media/image264.png"/><Relationship Id="rId5" Type="http://schemas.openxmlformats.org/officeDocument/2006/relationships/image" Target="../media/image258.png"/><Relationship Id="rId15" Type="http://schemas.openxmlformats.org/officeDocument/2006/relationships/hyperlink" Target="https://thapatechnical.shop/" TargetMode="External"/><Relationship Id="rId10" Type="http://schemas.openxmlformats.org/officeDocument/2006/relationships/image" Target="../media/image263.png"/><Relationship Id="rId4" Type="http://schemas.openxmlformats.org/officeDocument/2006/relationships/image" Target="../media/image257.png"/><Relationship Id="rId9" Type="http://schemas.openxmlformats.org/officeDocument/2006/relationships/image" Target="../media/image262.png"/><Relationship Id="rId14" Type="http://schemas.openxmlformats.org/officeDocument/2006/relationships/hyperlink" Target="https://www.youtube.com/@ThapaTechnica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apatechnical.shop/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thapatechnical.shop/" TargetMode="External"/><Relationship Id="rId3" Type="http://schemas.openxmlformats.org/officeDocument/2006/relationships/image" Target="../media/image22.png"/><Relationship Id="rId7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thapatechnical.shop/" TargetMode="External"/><Relationship Id="rId2" Type="http://schemas.openxmlformats.org/officeDocument/2006/relationships/image" Target="../media/image5.jpg"/><Relationship Id="rId16" Type="http://schemas.openxmlformats.org/officeDocument/2006/relationships/hyperlink" Target="https://www.youtube.com/@ThapaTechnica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hyperlink" Target="https://www.youtube.com/@ThapaTechnical" TargetMode="External"/><Relationship Id="rId3" Type="http://schemas.openxmlformats.org/officeDocument/2006/relationships/image" Target="../media/image2.jp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image" Target="../media/image5.jp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19" Type="http://schemas.openxmlformats.org/officeDocument/2006/relationships/hyperlink" Target="https://thapatechnical.shop/" TargetMode="External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hyperlink" Target="https://thapatechnical.shop/" TargetMode="Externa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hyperlink" Target="https://www.youtube.com/@ThapaTechnical" TargetMode="External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2.jp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17" Type="http://schemas.openxmlformats.org/officeDocument/2006/relationships/hyperlink" Target="https://thapatechnical.shop/" TargetMode="External"/><Relationship Id="rId2" Type="http://schemas.openxmlformats.org/officeDocument/2006/relationships/image" Target="../media/image5.jpg"/><Relationship Id="rId16" Type="http://schemas.openxmlformats.org/officeDocument/2006/relationships/hyperlink" Target="https://www.youtube.com/@ThapaTechnica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66.png"/><Relationship Id="rId5" Type="http://schemas.openxmlformats.org/officeDocument/2006/relationships/image" Target="../media/image61.png"/><Relationship Id="rId15" Type="http://schemas.openxmlformats.org/officeDocument/2006/relationships/image" Target="../media/image70.png"/><Relationship Id="rId10" Type="http://schemas.openxmlformats.org/officeDocument/2006/relationships/image" Target="../media/image65.png"/><Relationship Id="rId4" Type="http://schemas.openxmlformats.org/officeDocument/2006/relationships/image" Target="../media/image10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hapatechnical.shop/" TargetMode="External"/><Relationship Id="rId5" Type="http://schemas.openxmlformats.org/officeDocument/2006/relationships/hyperlink" Target="https://www.youtube.com/@ThapaTechnical" TargetMode="Externa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79.png"/><Relationship Id="rId3" Type="http://schemas.openxmlformats.org/officeDocument/2006/relationships/image" Target="../media/image2.jpg"/><Relationship Id="rId7" Type="http://schemas.openxmlformats.org/officeDocument/2006/relationships/image" Target="../media/image74.png"/><Relationship Id="rId12" Type="http://schemas.openxmlformats.org/officeDocument/2006/relationships/image" Target="../media/image78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3.png"/><Relationship Id="rId11" Type="http://schemas.openxmlformats.org/officeDocument/2006/relationships/image" Target="../media/image69.png"/><Relationship Id="rId5" Type="http://schemas.openxmlformats.org/officeDocument/2006/relationships/image" Target="../media/image72.png"/><Relationship Id="rId15" Type="http://schemas.openxmlformats.org/officeDocument/2006/relationships/hyperlink" Target="https://thapatechnical.shop/" TargetMode="External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Relationship Id="rId14" Type="http://schemas.openxmlformats.org/officeDocument/2006/relationships/hyperlink" Target="https://www.youtube.com/@ThapaTechnical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2.jp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hyperlink" Target="https://thapatechnical.shop/" TargetMode="External"/><Relationship Id="rId2" Type="http://schemas.openxmlformats.org/officeDocument/2006/relationships/image" Target="../media/image5.jpg"/><Relationship Id="rId16" Type="http://schemas.openxmlformats.org/officeDocument/2006/relationships/hyperlink" Target="https://www.youtube.com/@ThapaTechnica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@ThapaTechnical" TargetMode="External"/><Relationship Id="rId3" Type="http://schemas.openxmlformats.org/officeDocument/2006/relationships/image" Target="../media/image2.jpg"/><Relationship Id="rId7" Type="http://schemas.openxmlformats.org/officeDocument/2006/relationships/hyperlink" Target="https://www.mongodb.com/try/download/database-tools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ongodb.com/try/download/shell" TargetMode="External"/><Relationship Id="rId5" Type="http://schemas.openxmlformats.org/officeDocument/2006/relationships/image" Target="../media/image18.png"/><Relationship Id="rId4" Type="http://schemas.openxmlformats.org/officeDocument/2006/relationships/hyperlink" Target="https://www.mongodb.com/try/download/community" TargetMode="External"/><Relationship Id="rId9" Type="http://schemas.openxmlformats.org/officeDocument/2006/relationships/hyperlink" Target="https://thapatechnical.shop/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2.jpg"/><Relationship Id="rId7" Type="http://schemas.openxmlformats.org/officeDocument/2006/relationships/image" Target="../media/image8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hyperlink" Target="https://thapatechnical.shop/" TargetMode="External"/><Relationship Id="rId5" Type="http://schemas.openxmlformats.org/officeDocument/2006/relationships/image" Target="../media/image81.png"/><Relationship Id="rId10" Type="http://schemas.openxmlformats.org/officeDocument/2006/relationships/hyperlink" Target="https://www.youtube.com/@ThapaTechnical" TargetMode="External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thapatechnical.shop/" TargetMode="External"/><Relationship Id="rId2" Type="http://schemas.openxmlformats.org/officeDocument/2006/relationships/hyperlink" Target="https://www.youtube.com/@ThapaTechnical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apatechnical.shop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hapatechnical.shop/" TargetMode="External"/><Relationship Id="rId4" Type="http://schemas.openxmlformats.org/officeDocument/2006/relationships/hyperlink" Target="https://www.youtube.com/@ThapaTechnica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apatechnical.shop/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61.png"/><Relationship Id="rId18" Type="http://schemas.openxmlformats.org/officeDocument/2006/relationships/hyperlink" Target="https://thapatechnical.shop/" TargetMode="External"/><Relationship Id="rId3" Type="http://schemas.openxmlformats.org/officeDocument/2006/relationships/image" Target="../media/image2.jpg"/><Relationship Id="rId7" Type="http://schemas.openxmlformats.org/officeDocument/2006/relationships/image" Target="../media/image89.png"/><Relationship Id="rId12" Type="http://schemas.openxmlformats.org/officeDocument/2006/relationships/image" Target="../media/image78.png"/><Relationship Id="rId17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5.jpg"/><Relationship Id="rId16" Type="http://schemas.openxmlformats.org/officeDocument/2006/relationships/image" Target="../media/image9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8.png"/><Relationship Id="rId11" Type="http://schemas.openxmlformats.org/officeDocument/2006/relationships/image" Target="../media/image91.png"/><Relationship Id="rId5" Type="http://schemas.openxmlformats.org/officeDocument/2006/relationships/image" Target="../media/image11.png"/><Relationship Id="rId15" Type="http://schemas.openxmlformats.org/officeDocument/2006/relationships/image" Target="../media/image93.png"/><Relationship Id="rId10" Type="http://schemas.openxmlformats.org/officeDocument/2006/relationships/image" Target="../media/image77.png"/><Relationship Id="rId4" Type="http://schemas.openxmlformats.org/officeDocument/2006/relationships/image" Target="../media/image87.png"/><Relationship Id="rId9" Type="http://schemas.openxmlformats.org/officeDocument/2006/relationships/image" Target="../media/image90.png"/><Relationship Id="rId14" Type="http://schemas.openxmlformats.org/officeDocument/2006/relationships/image" Target="../media/image9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75.png"/><Relationship Id="rId18" Type="http://schemas.openxmlformats.org/officeDocument/2006/relationships/image" Target="../media/image102.png"/><Relationship Id="rId3" Type="http://schemas.openxmlformats.org/officeDocument/2006/relationships/image" Target="../media/image2.jpg"/><Relationship Id="rId7" Type="http://schemas.openxmlformats.org/officeDocument/2006/relationships/image" Target="../media/image89.png"/><Relationship Id="rId12" Type="http://schemas.openxmlformats.org/officeDocument/2006/relationships/image" Target="../media/image98.png"/><Relationship Id="rId17" Type="http://schemas.openxmlformats.org/officeDocument/2006/relationships/image" Target="../media/image33.png"/><Relationship Id="rId2" Type="http://schemas.openxmlformats.org/officeDocument/2006/relationships/image" Target="../media/image5.jpg"/><Relationship Id="rId16" Type="http://schemas.openxmlformats.org/officeDocument/2006/relationships/image" Target="../media/image101.png"/><Relationship Id="rId20" Type="http://schemas.openxmlformats.org/officeDocument/2006/relationships/hyperlink" Target="https://thapatechnical.shop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11" Type="http://schemas.openxmlformats.org/officeDocument/2006/relationships/image" Target="../media/image97.png"/><Relationship Id="rId5" Type="http://schemas.openxmlformats.org/officeDocument/2006/relationships/image" Target="../media/image11.png"/><Relationship Id="rId15" Type="http://schemas.openxmlformats.org/officeDocument/2006/relationships/image" Target="../media/image100.png"/><Relationship Id="rId10" Type="http://schemas.openxmlformats.org/officeDocument/2006/relationships/image" Target="../media/image96.png"/><Relationship Id="rId19" Type="http://schemas.openxmlformats.org/officeDocument/2006/relationships/hyperlink" Target="https://www.youtube.com/@ThapaTechnical" TargetMode="External"/><Relationship Id="rId4" Type="http://schemas.openxmlformats.org/officeDocument/2006/relationships/image" Target="../media/image87.png"/><Relationship Id="rId9" Type="http://schemas.openxmlformats.org/officeDocument/2006/relationships/image" Target="../media/image95.png"/><Relationship Id="rId14" Type="http://schemas.openxmlformats.org/officeDocument/2006/relationships/image" Target="../media/image9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hapatechnical.shop/" TargetMode="External"/><Relationship Id="rId4" Type="http://schemas.openxmlformats.org/officeDocument/2006/relationships/hyperlink" Target="https://www.youtube.com/@ThapaTechnical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hapatechnical.shop/" TargetMode="External"/><Relationship Id="rId5" Type="http://schemas.openxmlformats.org/officeDocument/2006/relationships/hyperlink" Target="https://www.youtube.com/@ThapaTechnical" TargetMode="Externa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hapatechnical.shop/" TargetMode="External"/><Relationship Id="rId5" Type="http://schemas.openxmlformats.org/officeDocument/2006/relationships/hyperlink" Target="https://www.youtube.com/@ThapaTechnical" TargetMode="Externa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14.png"/><Relationship Id="rId18" Type="http://schemas.openxmlformats.org/officeDocument/2006/relationships/image" Target="../media/image119.png"/><Relationship Id="rId3" Type="http://schemas.openxmlformats.org/officeDocument/2006/relationships/image" Target="../media/image2.jpg"/><Relationship Id="rId21" Type="http://schemas.openxmlformats.org/officeDocument/2006/relationships/image" Target="../media/image122.png"/><Relationship Id="rId7" Type="http://schemas.openxmlformats.org/officeDocument/2006/relationships/image" Target="../media/image108.png"/><Relationship Id="rId12" Type="http://schemas.openxmlformats.org/officeDocument/2006/relationships/image" Target="../media/image113.png"/><Relationship Id="rId17" Type="http://schemas.openxmlformats.org/officeDocument/2006/relationships/image" Target="../media/image118.png"/><Relationship Id="rId2" Type="http://schemas.openxmlformats.org/officeDocument/2006/relationships/image" Target="../media/image5.jpg"/><Relationship Id="rId16" Type="http://schemas.openxmlformats.org/officeDocument/2006/relationships/image" Target="../media/image117.png"/><Relationship Id="rId20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11" Type="http://schemas.openxmlformats.org/officeDocument/2006/relationships/image" Target="../media/image112.png"/><Relationship Id="rId24" Type="http://schemas.openxmlformats.org/officeDocument/2006/relationships/hyperlink" Target="https://www.youtube.com/watch?v=rU9ZODw5yvU&amp;t=59m25s" TargetMode="External"/><Relationship Id="rId5" Type="http://schemas.openxmlformats.org/officeDocument/2006/relationships/image" Target="../media/image106.png"/><Relationship Id="rId15" Type="http://schemas.openxmlformats.org/officeDocument/2006/relationships/image" Target="../media/image116.png"/><Relationship Id="rId23" Type="http://schemas.openxmlformats.org/officeDocument/2006/relationships/hyperlink" Target="https://thapatechnical.shop/" TargetMode="External"/><Relationship Id="rId10" Type="http://schemas.openxmlformats.org/officeDocument/2006/relationships/image" Target="../media/image111.png"/><Relationship Id="rId19" Type="http://schemas.openxmlformats.org/officeDocument/2006/relationships/image" Target="../media/image120.png"/><Relationship Id="rId4" Type="http://schemas.openxmlformats.org/officeDocument/2006/relationships/image" Target="../media/image105.png"/><Relationship Id="rId9" Type="http://schemas.openxmlformats.org/officeDocument/2006/relationships/image" Target="../media/image110.png"/><Relationship Id="rId14" Type="http://schemas.openxmlformats.org/officeDocument/2006/relationships/image" Target="../media/image115.png"/><Relationship Id="rId22" Type="http://schemas.openxmlformats.org/officeDocument/2006/relationships/hyperlink" Target="https://www.youtube.com/@ThapaTechnical" TargetMode="External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2.png"/><Relationship Id="rId18" Type="http://schemas.openxmlformats.org/officeDocument/2006/relationships/image" Target="../media/image131.png"/><Relationship Id="rId26" Type="http://schemas.openxmlformats.org/officeDocument/2006/relationships/image" Target="../media/image138.png"/><Relationship Id="rId3" Type="http://schemas.openxmlformats.org/officeDocument/2006/relationships/image" Target="../media/image2.jpg"/><Relationship Id="rId21" Type="http://schemas.openxmlformats.org/officeDocument/2006/relationships/image" Target="../media/image133.png"/><Relationship Id="rId7" Type="http://schemas.openxmlformats.org/officeDocument/2006/relationships/image" Target="../media/image124.png"/><Relationship Id="rId12" Type="http://schemas.openxmlformats.org/officeDocument/2006/relationships/image" Target="../media/image111.png"/><Relationship Id="rId17" Type="http://schemas.openxmlformats.org/officeDocument/2006/relationships/image" Target="../media/image130.png"/><Relationship Id="rId25" Type="http://schemas.openxmlformats.org/officeDocument/2006/relationships/image" Target="../media/image137.png"/><Relationship Id="rId33" Type="http://schemas.openxmlformats.org/officeDocument/2006/relationships/hyperlink" Target="https://thapatechnical.shop/" TargetMode="External"/><Relationship Id="rId2" Type="http://schemas.openxmlformats.org/officeDocument/2006/relationships/image" Target="../media/image5.jpg"/><Relationship Id="rId16" Type="http://schemas.openxmlformats.org/officeDocument/2006/relationships/image" Target="../media/image129.png"/><Relationship Id="rId20" Type="http://schemas.openxmlformats.org/officeDocument/2006/relationships/image" Target="../media/image119.png"/><Relationship Id="rId29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11" Type="http://schemas.openxmlformats.org/officeDocument/2006/relationships/image" Target="../media/image128.png"/><Relationship Id="rId24" Type="http://schemas.openxmlformats.org/officeDocument/2006/relationships/image" Target="../media/image136.png"/><Relationship Id="rId32" Type="http://schemas.openxmlformats.org/officeDocument/2006/relationships/hyperlink" Target="https://www.youtube.com/@ThapaTechnical" TargetMode="External"/><Relationship Id="rId5" Type="http://schemas.openxmlformats.org/officeDocument/2006/relationships/image" Target="../media/image105.png"/><Relationship Id="rId15" Type="http://schemas.openxmlformats.org/officeDocument/2006/relationships/image" Target="../media/image114.png"/><Relationship Id="rId23" Type="http://schemas.openxmlformats.org/officeDocument/2006/relationships/image" Target="../media/image135.png"/><Relationship Id="rId28" Type="http://schemas.openxmlformats.org/officeDocument/2006/relationships/image" Target="../media/image140.png"/><Relationship Id="rId10" Type="http://schemas.openxmlformats.org/officeDocument/2006/relationships/image" Target="../media/image127.png"/><Relationship Id="rId19" Type="http://schemas.openxmlformats.org/officeDocument/2006/relationships/image" Target="../media/image132.png"/><Relationship Id="rId31" Type="http://schemas.openxmlformats.org/officeDocument/2006/relationships/image" Target="../media/image143.png"/><Relationship Id="rId4" Type="http://schemas.openxmlformats.org/officeDocument/2006/relationships/image" Target="../media/image106.png"/><Relationship Id="rId9" Type="http://schemas.openxmlformats.org/officeDocument/2006/relationships/image" Target="../media/image126.png"/><Relationship Id="rId14" Type="http://schemas.openxmlformats.org/officeDocument/2006/relationships/image" Target="../media/image113.png"/><Relationship Id="rId22" Type="http://schemas.openxmlformats.org/officeDocument/2006/relationships/image" Target="../media/image134.png"/><Relationship Id="rId27" Type="http://schemas.openxmlformats.org/officeDocument/2006/relationships/image" Target="../media/image139.png"/><Relationship Id="rId30" Type="http://schemas.openxmlformats.org/officeDocument/2006/relationships/image" Target="../media/image142.png"/><Relationship Id="rId8" Type="http://schemas.openxmlformats.org/officeDocument/2006/relationships/image" Target="../media/image1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hapatechnical.shop/" TargetMode="External"/><Relationship Id="rId5" Type="http://schemas.openxmlformats.org/officeDocument/2006/relationships/hyperlink" Target="https://www.youtube.com/@ThapaTechnical" TargetMode="External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hapatechnical.shop/" TargetMode="External"/><Relationship Id="rId4" Type="http://schemas.openxmlformats.org/officeDocument/2006/relationships/hyperlink" Target="https://www.youtube.com/@ThapaTechnical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apatechnical.shop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rU9ZODw5yvU&amp;t=1h10m13s" TargetMode="External"/><Relationship Id="rId4" Type="http://schemas.openxmlformats.org/officeDocument/2006/relationships/hyperlink" Target="https://thapatechnical.shop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hapatechnical.shop/" TargetMode="External"/><Relationship Id="rId2" Type="http://schemas.openxmlformats.org/officeDocument/2006/relationships/hyperlink" Target="https://www.youtube.com/@ThapaTechnical" TargetMode="Externa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13" Type="http://schemas.openxmlformats.org/officeDocument/2006/relationships/hyperlink" Target="https://thapatechnical.shop/" TargetMode="External"/><Relationship Id="rId3" Type="http://schemas.openxmlformats.org/officeDocument/2006/relationships/image" Target="../media/image149.png"/><Relationship Id="rId7" Type="http://schemas.openxmlformats.org/officeDocument/2006/relationships/image" Target="../media/image153.png"/><Relationship Id="rId12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2.png"/><Relationship Id="rId11" Type="http://schemas.openxmlformats.org/officeDocument/2006/relationships/image" Target="../media/image157.png"/><Relationship Id="rId5" Type="http://schemas.openxmlformats.org/officeDocument/2006/relationships/image" Target="../media/image151.png"/><Relationship Id="rId10" Type="http://schemas.openxmlformats.org/officeDocument/2006/relationships/image" Target="../media/image156.png"/><Relationship Id="rId4" Type="http://schemas.openxmlformats.org/officeDocument/2006/relationships/image" Target="../media/image150.png"/><Relationship Id="rId9" Type="http://schemas.openxmlformats.org/officeDocument/2006/relationships/image" Target="../media/image15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7" Type="http://schemas.openxmlformats.org/officeDocument/2006/relationships/hyperlink" Target="https://thapatechnical.shop/" TargetMode="External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@ThapaTechnical" TargetMode="External"/><Relationship Id="rId5" Type="http://schemas.openxmlformats.org/officeDocument/2006/relationships/image" Target="../media/image163.png"/><Relationship Id="rId4" Type="http://schemas.openxmlformats.org/officeDocument/2006/relationships/image" Target="../media/image16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16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6.png"/><Relationship Id="rId5" Type="http://schemas.openxmlformats.org/officeDocument/2006/relationships/image" Target="../media/image165.png"/><Relationship Id="rId4" Type="http://schemas.openxmlformats.org/officeDocument/2006/relationships/image" Target="../media/image16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thapatechnical.shop/" TargetMode="External"/><Relationship Id="rId4" Type="http://schemas.openxmlformats.org/officeDocument/2006/relationships/hyperlink" Target="https://www.youtube.com/@ThapaTechnica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hyperlink" Target="https://thapatechnical.shop/" TargetMode="External"/><Relationship Id="rId3" Type="http://schemas.openxmlformats.org/officeDocument/2006/relationships/image" Target="../media/image171.png"/><Relationship Id="rId7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4.png"/><Relationship Id="rId5" Type="http://schemas.openxmlformats.org/officeDocument/2006/relationships/image" Target="../media/image173.png"/><Relationship Id="rId4" Type="http://schemas.openxmlformats.org/officeDocument/2006/relationships/image" Target="../media/image17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3.png"/><Relationship Id="rId26" Type="http://schemas.openxmlformats.org/officeDocument/2006/relationships/image" Target="../media/image65.png"/><Relationship Id="rId39" Type="http://schemas.openxmlformats.org/officeDocument/2006/relationships/image" Target="../media/image200.png"/><Relationship Id="rId21" Type="http://schemas.openxmlformats.org/officeDocument/2006/relationships/image" Target="../media/image186.png"/><Relationship Id="rId34" Type="http://schemas.openxmlformats.org/officeDocument/2006/relationships/image" Target="../media/image37.png"/><Relationship Id="rId42" Type="http://schemas.openxmlformats.org/officeDocument/2006/relationships/image" Target="../media/image203.png"/><Relationship Id="rId47" Type="http://schemas.openxmlformats.org/officeDocument/2006/relationships/image" Target="../media/image88.png"/><Relationship Id="rId50" Type="http://schemas.openxmlformats.org/officeDocument/2006/relationships/image" Target="../media/image207.png"/><Relationship Id="rId7" Type="http://schemas.openxmlformats.org/officeDocument/2006/relationships/image" Target="../media/image72.png"/><Relationship Id="rId2" Type="http://schemas.openxmlformats.org/officeDocument/2006/relationships/image" Target="../media/image5.jpg"/><Relationship Id="rId16" Type="http://schemas.openxmlformats.org/officeDocument/2006/relationships/image" Target="../media/image182.png"/><Relationship Id="rId29" Type="http://schemas.openxmlformats.org/officeDocument/2006/relationships/image" Target="../media/image191.png"/><Relationship Id="rId11" Type="http://schemas.openxmlformats.org/officeDocument/2006/relationships/image" Target="../media/image11.png"/><Relationship Id="rId24" Type="http://schemas.openxmlformats.org/officeDocument/2006/relationships/image" Target="../media/image63.png"/><Relationship Id="rId32" Type="http://schemas.openxmlformats.org/officeDocument/2006/relationships/image" Target="../media/image194.png"/><Relationship Id="rId37" Type="http://schemas.openxmlformats.org/officeDocument/2006/relationships/image" Target="../media/image198.png"/><Relationship Id="rId40" Type="http://schemas.openxmlformats.org/officeDocument/2006/relationships/image" Target="../media/image201.png"/><Relationship Id="rId45" Type="http://schemas.openxmlformats.org/officeDocument/2006/relationships/image" Target="../media/image206.png"/><Relationship Id="rId5" Type="http://schemas.openxmlformats.org/officeDocument/2006/relationships/image" Target="../media/image177.png"/><Relationship Id="rId15" Type="http://schemas.openxmlformats.org/officeDocument/2006/relationships/image" Target="../media/image64.png"/><Relationship Id="rId23" Type="http://schemas.openxmlformats.org/officeDocument/2006/relationships/image" Target="../media/image188.png"/><Relationship Id="rId28" Type="http://schemas.openxmlformats.org/officeDocument/2006/relationships/image" Target="../media/image190.png"/><Relationship Id="rId36" Type="http://schemas.openxmlformats.org/officeDocument/2006/relationships/image" Target="../media/image197.png"/><Relationship Id="rId49" Type="http://schemas.openxmlformats.org/officeDocument/2006/relationships/image" Target="../media/image87.png"/><Relationship Id="rId10" Type="http://schemas.openxmlformats.org/officeDocument/2006/relationships/image" Target="../media/image179.png"/><Relationship Id="rId19" Type="http://schemas.openxmlformats.org/officeDocument/2006/relationships/image" Target="../media/image184.png"/><Relationship Id="rId31" Type="http://schemas.openxmlformats.org/officeDocument/2006/relationships/image" Target="../media/image193.png"/><Relationship Id="rId44" Type="http://schemas.openxmlformats.org/officeDocument/2006/relationships/image" Target="../media/image205.png"/><Relationship Id="rId52" Type="http://schemas.openxmlformats.org/officeDocument/2006/relationships/hyperlink" Target="https://thapatechnical.shop/" TargetMode="External"/><Relationship Id="rId4" Type="http://schemas.openxmlformats.org/officeDocument/2006/relationships/image" Target="../media/image176.png"/><Relationship Id="rId9" Type="http://schemas.openxmlformats.org/officeDocument/2006/relationships/image" Target="../media/image74.png"/><Relationship Id="rId14" Type="http://schemas.openxmlformats.org/officeDocument/2006/relationships/image" Target="../media/image181.png"/><Relationship Id="rId22" Type="http://schemas.openxmlformats.org/officeDocument/2006/relationships/image" Target="../media/image187.png"/><Relationship Id="rId27" Type="http://schemas.openxmlformats.org/officeDocument/2006/relationships/image" Target="../media/image189.png"/><Relationship Id="rId30" Type="http://schemas.openxmlformats.org/officeDocument/2006/relationships/image" Target="../media/image192.png"/><Relationship Id="rId35" Type="http://schemas.openxmlformats.org/officeDocument/2006/relationships/image" Target="../media/image196.png"/><Relationship Id="rId43" Type="http://schemas.openxmlformats.org/officeDocument/2006/relationships/image" Target="../media/image204.png"/><Relationship Id="rId48" Type="http://schemas.openxmlformats.org/officeDocument/2006/relationships/image" Target="../media/image89.png"/><Relationship Id="rId8" Type="http://schemas.openxmlformats.org/officeDocument/2006/relationships/image" Target="../media/image92.png"/><Relationship Id="rId51" Type="http://schemas.openxmlformats.org/officeDocument/2006/relationships/hyperlink" Target="https://www.youtube.com/@ThapaTechnical" TargetMode="External"/><Relationship Id="rId3" Type="http://schemas.openxmlformats.org/officeDocument/2006/relationships/image" Target="../media/image2.jpg"/><Relationship Id="rId12" Type="http://schemas.openxmlformats.org/officeDocument/2006/relationships/image" Target="../media/image180.png"/><Relationship Id="rId17" Type="http://schemas.openxmlformats.org/officeDocument/2006/relationships/image" Target="../media/image66.png"/><Relationship Id="rId25" Type="http://schemas.openxmlformats.org/officeDocument/2006/relationships/image" Target="../media/image35.png"/><Relationship Id="rId33" Type="http://schemas.openxmlformats.org/officeDocument/2006/relationships/image" Target="../media/image195.png"/><Relationship Id="rId38" Type="http://schemas.openxmlformats.org/officeDocument/2006/relationships/image" Target="../media/image199.png"/><Relationship Id="rId46" Type="http://schemas.openxmlformats.org/officeDocument/2006/relationships/image" Target="../media/image31.png"/><Relationship Id="rId20" Type="http://schemas.openxmlformats.org/officeDocument/2006/relationships/image" Target="../media/image185.png"/><Relationship Id="rId41" Type="http://schemas.openxmlformats.org/officeDocument/2006/relationships/image" Target="../media/image2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hapatechnical.shop/" TargetMode="External"/><Relationship Id="rId5" Type="http://schemas.openxmlformats.org/officeDocument/2006/relationships/hyperlink" Target="https://www.youtube.com/@ThapaTechnical" TargetMode="External"/><Relationship Id="rId4" Type="http://schemas.openxmlformats.org/officeDocument/2006/relationships/image" Target="../media/image21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png"/><Relationship Id="rId7" Type="http://schemas.openxmlformats.org/officeDocument/2006/relationships/hyperlink" Target="https://thapatechnical.shop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@ThapaTechnical" TargetMode="External"/><Relationship Id="rId5" Type="http://schemas.openxmlformats.org/officeDocument/2006/relationships/image" Target="../media/image211.png"/><Relationship Id="rId4" Type="http://schemas.openxmlformats.org/officeDocument/2006/relationships/image" Target="../media/image210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3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hapatechnical.shop/" TargetMode="External"/><Relationship Id="rId4" Type="http://schemas.openxmlformats.org/officeDocument/2006/relationships/hyperlink" Target="https://www.youtube.com/@ThapaTechnical" TargetMode="Externa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5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apatechnical.shop/" TargetMode="Externa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6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7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8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apatechnical.shop/" TargetMode="Externa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9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hapatechnical.shop/" TargetMode="External"/><Relationship Id="rId4" Type="http://schemas.openxmlformats.org/officeDocument/2006/relationships/hyperlink" Target="https://www.youtube.com/@ThapaTechnical" TargetMode="Externa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hapatechnical.shop/" TargetMode="External"/><Relationship Id="rId4" Type="http://schemas.openxmlformats.org/officeDocument/2006/relationships/hyperlink" Target="https://www.youtube.com/@ThapaTechnica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hapatechnical.shop/" TargetMode="External"/><Relationship Id="rId5" Type="http://schemas.openxmlformats.org/officeDocument/2006/relationships/hyperlink" Target="https://www.youtube.com/@ThapaTechnical" TargetMode="External"/><Relationship Id="rId4" Type="http://schemas.openxmlformats.org/officeDocument/2006/relationships/image" Target="../media/image18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apatechnical.shop/" TargetMode="Externa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2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3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4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5.pn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apatechnical.shop/" TargetMode="Externa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apatechnical.shop/" TargetMode="Externa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6.png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apatechnical.shop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thapatechnical.shop/" TargetMode="External"/><Relationship Id="rId4" Type="http://schemas.openxmlformats.org/officeDocument/2006/relationships/hyperlink" Target="https://www.youtube.com/@ThapaTechnical" TargetMode="Externa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79.png"/><Relationship Id="rId18" Type="http://schemas.openxmlformats.org/officeDocument/2006/relationships/hyperlink" Target="https://www.youtube.com/@ThapaTechnical" TargetMode="External"/><Relationship Id="rId3" Type="http://schemas.openxmlformats.org/officeDocument/2006/relationships/image" Target="../media/image2.jpg"/><Relationship Id="rId7" Type="http://schemas.openxmlformats.org/officeDocument/2006/relationships/image" Target="../media/image13.png"/><Relationship Id="rId12" Type="http://schemas.openxmlformats.org/officeDocument/2006/relationships/image" Target="../media/image230.png"/><Relationship Id="rId17" Type="http://schemas.openxmlformats.org/officeDocument/2006/relationships/image" Target="../media/image94.png"/><Relationship Id="rId2" Type="http://schemas.openxmlformats.org/officeDocument/2006/relationships/image" Target="../media/image5.jpg"/><Relationship Id="rId16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7.png"/><Relationship Id="rId11" Type="http://schemas.openxmlformats.org/officeDocument/2006/relationships/image" Target="../media/image229.png"/><Relationship Id="rId5" Type="http://schemas.openxmlformats.org/officeDocument/2006/relationships/image" Target="../media/image11.png"/><Relationship Id="rId15" Type="http://schemas.openxmlformats.org/officeDocument/2006/relationships/image" Target="../media/image92.png"/><Relationship Id="rId10" Type="http://schemas.openxmlformats.org/officeDocument/2006/relationships/image" Target="../media/image228.png"/><Relationship Id="rId19" Type="http://schemas.openxmlformats.org/officeDocument/2006/relationships/hyperlink" Target="https://thapatechnical.shop/" TargetMode="External"/><Relationship Id="rId4" Type="http://schemas.openxmlformats.org/officeDocument/2006/relationships/image" Target="../media/image87.png"/><Relationship Id="rId9" Type="http://schemas.openxmlformats.org/officeDocument/2006/relationships/image" Target="../media/image227.png"/><Relationship Id="rId14" Type="http://schemas.openxmlformats.org/officeDocument/2006/relationships/image" Target="../media/image6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hapatechnical.shop/" TargetMode="External"/><Relationship Id="rId4" Type="http://schemas.openxmlformats.org/officeDocument/2006/relationships/hyperlink" Target="https://www.youtube.com/@ThapaTechnical" TargetMode="Externa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apatechnical.shop/" TargetMode="Externa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2.png"/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thapatechnical.shop/" TargetMode="External"/><Relationship Id="rId4" Type="http://schemas.openxmlformats.org/officeDocument/2006/relationships/hyperlink" Target="https://www.youtube.com/@ThapaTechnical" TargetMode="Externa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hapatechnical.shop/" TargetMode="External"/><Relationship Id="rId4" Type="http://schemas.openxmlformats.org/officeDocument/2006/relationships/hyperlink" Target="https://www.youtube.com/@ThapaTechnical" TargetMode="Externa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hapatechnical.shop/" TargetMode="External"/><Relationship Id="rId4" Type="http://schemas.openxmlformats.org/officeDocument/2006/relationships/hyperlink" Target="https://www.youtube.com/@ThapaTechnical" TargetMode="Externa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hapatechnical.shop/" TargetMode="External"/><Relationship Id="rId4" Type="http://schemas.openxmlformats.org/officeDocument/2006/relationships/hyperlink" Target="https://www.youtube.com/@ThapaTechnical" TargetMode="External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9.png"/><Relationship Id="rId3" Type="http://schemas.openxmlformats.org/officeDocument/2006/relationships/image" Target="../media/image234.png"/><Relationship Id="rId7" Type="http://schemas.openxmlformats.org/officeDocument/2006/relationships/image" Target="../media/image238.png"/><Relationship Id="rId2" Type="http://schemas.openxmlformats.org/officeDocument/2006/relationships/image" Target="../media/image2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7.png"/><Relationship Id="rId5" Type="http://schemas.openxmlformats.org/officeDocument/2006/relationships/image" Target="../media/image236.png"/><Relationship Id="rId10" Type="http://schemas.openxmlformats.org/officeDocument/2006/relationships/hyperlink" Target="https://thapatechnical.shop/" TargetMode="External"/><Relationship Id="rId4" Type="http://schemas.openxmlformats.org/officeDocument/2006/relationships/image" Target="../media/image235.png"/><Relationship Id="rId9" Type="http://schemas.openxmlformats.org/officeDocument/2006/relationships/hyperlink" Target="https://www.youtube.com/@ThapaTechnical" TargetMode="Externa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thapatechnical.shop/" TargetMode="External"/><Relationship Id="rId2" Type="http://schemas.openxmlformats.org/officeDocument/2006/relationships/hyperlink" Target="https://www.youtube.com/@ThapaTechnical" TargetMode="Externa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hapatechnical.shop/" TargetMode="External"/><Relationship Id="rId4" Type="http://schemas.openxmlformats.org/officeDocument/2006/relationships/hyperlink" Target="https://www.youtube.com/@ThapaTechnica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thapatechnical.shop/" TargetMode="External"/><Relationship Id="rId5" Type="http://schemas.openxmlformats.org/officeDocument/2006/relationships/hyperlink" Target="https://www.youtube.com/@ThapaTechnical" TargetMode="External"/><Relationship Id="rId4" Type="http://schemas.openxmlformats.org/officeDocument/2006/relationships/image" Target="../media/image18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apatechnical.shop/" TargetMode="Externa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apatechnical.shop/" TargetMode="Externa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apatechnical.shop/" TargetMode="Externa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apatechnical.shop/" TargetMode="Externa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apatechnical.shop/" TargetMode="Externa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apatechnical.shop/" TargetMode="Externa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apatechnical.sho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0364" y="3461766"/>
            <a:ext cx="63512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95" dirty="0">
                <a:solidFill>
                  <a:srgbClr val="00EC63"/>
                </a:solidFill>
              </a:rPr>
              <a:t>Complete</a:t>
            </a:r>
            <a:r>
              <a:rPr sz="6000" spc="-400" dirty="0">
                <a:solidFill>
                  <a:srgbClr val="00EC63"/>
                </a:solidFill>
              </a:rPr>
              <a:t> </a:t>
            </a:r>
            <a:r>
              <a:rPr sz="6000" spc="-100" dirty="0">
                <a:solidFill>
                  <a:srgbClr val="00EC63"/>
                </a:solidFill>
              </a:rPr>
              <a:t>Course</a:t>
            </a:r>
            <a:endParaRPr sz="6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9771" y="1961388"/>
            <a:ext cx="5172456" cy="138226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87000" y="304800"/>
            <a:ext cx="1824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27010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939" y="721868"/>
            <a:ext cx="10358120" cy="98488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Some basic differences </a:t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22998"/>
              </p:ext>
            </p:extLst>
          </p:nvPr>
        </p:nvGraphicFramePr>
        <p:xfrm>
          <a:off x="2031999" y="220980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1591548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36496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31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Database	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Database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98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Tables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Collections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938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Rows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Document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39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9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0362" y="521208"/>
            <a:ext cx="2684780" cy="1093470"/>
            <a:chOff x="610362" y="521208"/>
            <a:chExt cx="2684780" cy="1093470"/>
          </a:xfrm>
        </p:grpSpPr>
        <p:sp>
          <p:nvSpPr>
            <p:cNvPr id="3" name="object 3"/>
            <p:cNvSpPr/>
            <p:nvPr/>
          </p:nvSpPr>
          <p:spPr>
            <a:xfrm>
              <a:off x="610362" y="651510"/>
              <a:ext cx="2618740" cy="963294"/>
            </a:xfrm>
            <a:custGeom>
              <a:avLst/>
              <a:gdLst/>
              <a:ahLst/>
              <a:cxnLst/>
              <a:rect l="l" t="t" r="r" b="b"/>
              <a:pathLst>
                <a:path w="2618740" h="963294">
                  <a:moveTo>
                    <a:pt x="2618232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2618232" y="963168"/>
                  </a:lnTo>
                  <a:lnTo>
                    <a:pt x="2618232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2084" y="521208"/>
              <a:ext cx="2623185" cy="962025"/>
            </a:xfrm>
            <a:custGeom>
              <a:avLst/>
              <a:gdLst/>
              <a:ahLst/>
              <a:cxnLst/>
              <a:rect l="l" t="t" r="r" b="b"/>
              <a:pathLst>
                <a:path w="2623185" h="962025">
                  <a:moveTo>
                    <a:pt x="2622804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2622804" y="961644"/>
                  </a:lnTo>
                  <a:lnTo>
                    <a:pt x="2622804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0362" y="651509"/>
            <a:ext cx="2618740" cy="963294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520"/>
              </a:spcBef>
            </a:pPr>
            <a:r>
              <a:rPr spc="-10" dirty="0"/>
              <a:t>$addToSet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1996058"/>
            <a:ext cx="114300" cy="12496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45844" y="1931924"/>
            <a:ext cx="72580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$addToSet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stage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adds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elements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array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field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while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preventing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duplicates.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889123"/>
            <a:ext cx="114300" cy="12496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5257419"/>
            <a:ext cx="114300" cy="12496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45844" y="2719171"/>
            <a:ext cx="7690484" cy="271462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db.products.aggregate([</a:t>
            </a:r>
            <a:endParaRPr sz="140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$unwind:</a:t>
            </a:r>
            <a:r>
              <a:rPr sz="14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"$colors"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},</a:t>
            </a:r>
            <a:endParaRPr sz="140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$group:</a:t>
            </a:r>
            <a:r>
              <a:rPr sz="1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161226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_id:</a:t>
            </a:r>
            <a:r>
              <a:rPr sz="1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company:</a:t>
            </a:r>
            <a:r>
              <a:rPr sz="1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"$company"</a:t>
            </a:r>
            <a:r>
              <a:rPr sz="1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},</a:t>
            </a:r>
            <a:endParaRPr sz="1400">
              <a:latin typeface="Courier New"/>
              <a:cs typeface="Courier New"/>
            </a:endParaRPr>
          </a:p>
          <a:p>
            <a:pPr marL="161226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products:</a:t>
            </a:r>
            <a:r>
              <a:rPr sz="14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5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$addToSet:</a:t>
            </a:r>
            <a:r>
              <a:rPr sz="1400" spc="-6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"$colors"</a:t>
            </a:r>
            <a:r>
              <a:rPr sz="1400" spc="-6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])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60"/>
              </a:spcBef>
            </a:pP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Groups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products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company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creates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array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unique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colors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each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company.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0362" y="521208"/>
            <a:ext cx="1796414" cy="1093470"/>
            <a:chOff x="610362" y="521208"/>
            <a:chExt cx="1796414" cy="1093470"/>
          </a:xfrm>
        </p:grpSpPr>
        <p:sp>
          <p:nvSpPr>
            <p:cNvPr id="3" name="object 3"/>
            <p:cNvSpPr/>
            <p:nvPr/>
          </p:nvSpPr>
          <p:spPr>
            <a:xfrm>
              <a:off x="610362" y="651510"/>
              <a:ext cx="1752600" cy="963294"/>
            </a:xfrm>
            <a:custGeom>
              <a:avLst/>
              <a:gdLst/>
              <a:ahLst/>
              <a:cxnLst/>
              <a:rect l="l" t="t" r="r" b="b"/>
              <a:pathLst>
                <a:path w="1752600" h="963294">
                  <a:moveTo>
                    <a:pt x="1752600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1752600" y="963168"/>
                  </a:lnTo>
                  <a:lnTo>
                    <a:pt x="1752600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52272" y="521208"/>
              <a:ext cx="1754505" cy="962025"/>
            </a:xfrm>
            <a:custGeom>
              <a:avLst/>
              <a:gdLst/>
              <a:ahLst/>
              <a:cxnLst/>
              <a:rect l="l" t="t" r="r" b="b"/>
              <a:pathLst>
                <a:path w="1754505" h="962025">
                  <a:moveTo>
                    <a:pt x="1754124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1754124" y="961644"/>
                  </a:lnTo>
                  <a:lnTo>
                    <a:pt x="1754124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0362" y="651509"/>
            <a:ext cx="1752600" cy="963294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520"/>
              </a:spcBef>
            </a:pPr>
            <a:r>
              <a:rPr spc="-10" dirty="0"/>
              <a:t>$size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1996058"/>
            <a:ext cx="114300" cy="12496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45844" y="1931924"/>
            <a:ext cx="47491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$size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stage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calculates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length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array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field.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889123"/>
            <a:ext cx="114300" cy="12496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45844" y="2825242"/>
            <a:ext cx="1939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$size: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&lt;array&gt;</a:t>
            </a:r>
            <a:r>
              <a:rPr sz="1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3783710"/>
            <a:ext cx="114300" cy="12496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4870322"/>
            <a:ext cx="114300" cy="124968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45844" y="3613759"/>
            <a:ext cx="7413625" cy="143256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db.products.aggregate([</a:t>
            </a:r>
            <a:endParaRPr sz="140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$project: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name:</a:t>
            </a:r>
            <a:r>
              <a:rPr sz="1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1,</a:t>
            </a:r>
            <a:r>
              <a:rPr sz="1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numberOfColors: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3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$size:</a:t>
            </a:r>
            <a:r>
              <a:rPr sz="1400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"$colors"</a:t>
            </a:r>
            <a:r>
              <a:rPr sz="1400" spc="-4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r>
              <a:rPr sz="1400" spc="-2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sz="1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]);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Projects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name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field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calculates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number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of colors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colors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array.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0837" y="660273"/>
            <a:ext cx="3529329" cy="981075"/>
            <a:chOff x="600837" y="660273"/>
            <a:chExt cx="3529329" cy="981075"/>
          </a:xfrm>
        </p:grpSpPr>
        <p:sp>
          <p:nvSpPr>
            <p:cNvPr id="3" name="object 3"/>
            <p:cNvSpPr/>
            <p:nvPr/>
          </p:nvSpPr>
          <p:spPr>
            <a:xfrm>
              <a:off x="610362" y="669798"/>
              <a:ext cx="3510279" cy="962025"/>
            </a:xfrm>
            <a:custGeom>
              <a:avLst/>
              <a:gdLst/>
              <a:ahLst/>
              <a:cxnLst/>
              <a:rect l="l" t="t" r="r" b="b"/>
              <a:pathLst>
                <a:path w="3510279" h="962025">
                  <a:moveTo>
                    <a:pt x="3509772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3509772" y="961643"/>
                  </a:lnTo>
                  <a:lnTo>
                    <a:pt x="3509772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0362" y="669798"/>
              <a:ext cx="3510279" cy="962025"/>
            </a:xfrm>
            <a:custGeom>
              <a:avLst/>
              <a:gdLst/>
              <a:ahLst/>
              <a:cxnLst/>
              <a:rect l="l" t="t" r="r" b="b"/>
              <a:pathLst>
                <a:path w="3510279" h="962025">
                  <a:moveTo>
                    <a:pt x="0" y="961643"/>
                  </a:moveTo>
                  <a:lnTo>
                    <a:pt x="3509772" y="961643"/>
                  </a:lnTo>
                  <a:lnTo>
                    <a:pt x="3509772" y="0"/>
                  </a:lnTo>
                  <a:lnTo>
                    <a:pt x="0" y="0"/>
                  </a:lnTo>
                  <a:lnTo>
                    <a:pt x="0" y="961643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3419" y="537972"/>
            <a:ext cx="3515995" cy="963294"/>
          </a:xfrm>
          <a:prstGeom prst="rect">
            <a:avLst/>
          </a:prstGeom>
          <a:solidFill>
            <a:srgbClr val="FDCC4A"/>
          </a:solidFill>
        </p:spPr>
        <p:txBody>
          <a:bodyPr vert="horz" wrap="square" lIns="0" tIns="179705" rIns="0" bIns="0" rtlCol="0">
            <a:spAutoFit/>
          </a:bodyPr>
          <a:lstStyle/>
          <a:p>
            <a:pPr marL="236220">
              <a:lnSpc>
                <a:spcPct val="100000"/>
              </a:lnSpc>
              <a:spcBef>
                <a:spcPts val="1415"/>
              </a:spcBef>
            </a:pPr>
            <a:r>
              <a:rPr spc="-70" dirty="0"/>
              <a:t>$limit</a:t>
            </a:r>
            <a:r>
              <a:rPr spc="-220" dirty="0"/>
              <a:t> </a:t>
            </a:r>
            <a:r>
              <a:rPr dirty="0"/>
              <a:t>and</a:t>
            </a:r>
            <a:r>
              <a:rPr spc="-210" dirty="0"/>
              <a:t> </a:t>
            </a:r>
            <a:r>
              <a:rPr spc="-10" dirty="0"/>
              <a:t>$skip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1996058"/>
            <a:ext cx="114300" cy="12496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45844" y="1931924"/>
            <a:ext cx="73907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$limit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$skip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stages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useful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pagination,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limiting,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skipping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results.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889123"/>
            <a:ext cx="114300" cy="12496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45844" y="2825242"/>
            <a:ext cx="31699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475" dirty="0">
                <a:solidFill>
                  <a:srgbClr val="FFFFFF"/>
                </a:solidFill>
                <a:latin typeface="Verdana"/>
                <a:cs typeface="Verdana"/>
              </a:rPr>
              <a:t>{</a:t>
            </a:r>
            <a:r>
              <a:rPr sz="1400" spc="3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$limit: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&lt;positive</a:t>
            </a:r>
            <a:r>
              <a:rPr sz="14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integer&gt;</a:t>
            </a:r>
            <a:r>
              <a:rPr sz="14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3783710"/>
            <a:ext cx="114300" cy="12496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145844" y="3613759"/>
            <a:ext cx="2474595" cy="130619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db.products.aggregate([</a:t>
            </a:r>
            <a:endParaRPr sz="140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2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$skip:</a:t>
            </a:r>
            <a:r>
              <a:rPr sz="1400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10</a:t>
            </a:r>
            <a:r>
              <a:rPr sz="1400" spc="-3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spc="-25" dirty="0">
                <a:solidFill>
                  <a:srgbClr val="00EC63"/>
                </a:solidFill>
                <a:latin typeface="Courier New"/>
                <a:cs typeface="Courier New"/>
              </a:rPr>
              <a:t>},</a:t>
            </a:r>
            <a:endParaRPr sz="140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2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$limit:</a:t>
            </a:r>
            <a:r>
              <a:rPr sz="1400" spc="-4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10</a:t>
            </a:r>
            <a:r>
              <a:rPr sz="1400" spc="-3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]);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0362" y="521208"/>
            <a:ext cx="2684780" cy="1093470"/>
            <a:chOff x="610362" y="521208"/>
            <a:chExt cx="2684780" cy="1093470"/>
          </a:xfrm>
        </p:grpSpPr>
        <p:sp>
          <p:nvSpPr>
            <p:cNvPr id="3" name="object 3"/>
            <p:cNvSpPr/>
            <p:nvPr/>
          </p:nvSpPr>
          <p:spPr>
            <a:xfrm>
              <a:off x="610362" y="651510"/>
              <a:ext cx="2618740" cy="963294"/>
            </a:xfrm>
            <a:custGeom>
              <a:avLst/>
              <a:gdLst/>
              <a:ahLst/>
              <a:cxnLst/>
              <a:rect l="l" t="t" r="r" b="b"/>
              <a:pathLst>
                <a:path w="2618740" h="963294">
                  <a:moveTo>
                    <a:pt x="2618232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2618232" y="963168"/>
                  </a:lnTo>
                  <a:lnTo>
                    <a:pt x="2618232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2084" y="521208"/>
              <a:ext cx="2623185" cy="962025"/>
            </a:xfrm>
            <a:custGeom>
              <a:avLst/>
              <a:gdLst/>
              <a:ahLst/>
              <a:cxnLst/>
              <a:rect l="l" t="t" r="r" b="b"/>
              <a:pathLst>
                <a:path w="2623185" h="962025">
                  <a:moveTo>
                    <a:pt x="2622804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2622804" y="961644"/>
                  </a:lnTo>
                  <a:lnTo>
                    <a:pt x="2622804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0362" y="651509"/>
            <a:ext cx="2618740" cy="963294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520"/>
              </a:spcBef>
            </a:pPr>
            <a:r>
              <a:rPr spc="-10" dirty="0"/>
              <a:t>$filter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1996058"/>
            <a:ext cx="114300" cy="12496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45844" y="1931924"/>
            <a:ext cx="65925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$filter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stage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filters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elements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array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based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specified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conditions.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889123"/>
            <a:ext cx="114300" cy="12496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45844" y="2719171"/>
            <a:ext cx="3646170" cy="354711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43751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$project:</a:t>
            </a:r>
            <a:r>
              <a:rPr sz="1400" spc="-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86296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&lt;field&gt;:</a:t>
            </a:r>
            <a:r>
              <a:rPr sz="1400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1287780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$filter:</a:t>
            </a:r>
            <a:r>
              <a:rPr sz="1400" spc="-5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1714500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input:</a:t>
            </a:r>
            <a:r>
              <a:rPr sz="1400" spc="-5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EC63"/>
                </a:solidFill>
                <a:latin typeface="Courier New"/>
                <a:cs typeface="Courier New"/>
              </a:rPr>
              <a:t>'$&lt;array&gt;’,</a:t>
            </a:r>
            <a:endParaRPr sz="1400">
              <a:latin typeface="Courier New"/>
              <a:cs typeface="Courier New"/>
            </a:endParaRPr>
          </a:p>
          <a:p>
            <a:pPr marL="1714500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as:</a:t>
            </a:r>
            <a:r>
              <a:rPr sz="1400" spc="-2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EC63"/>
                </a:solidFill>
                <a:latin typeface="Courier New"/>
                <a:cs typeface="Courier New"/>
              </a:rPr>
              <a:t>'&lt;variable&gt;’</a:t>
            </a:r>
            <a:endParaRPr sz="1400">
              <a:latin typeface="Courier New"/>
              <a:cs typeface="Courier New"/>
            </a:endParaRPr>
          </a:p>
          <a:p>
            <a:pPr marL="1714500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cond:</a:t>
            </a:r>
            <a:r>
              <a:rPr sz="1400" spc="-5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EC63"/>
                </a:solidFill>
                <a:latin typeface="Courier New"/>
                <a:cs typeface="Courier New"/>
              </a:rPr>
              <a:t>&lt;expression&gt;</a:t>
            </a:r>
            <a:endParaRPr sz="1400">
              <a:latin typeface="Courier New"/>
              <a:cs typeface="Courier New"/>
            </a:endParaRPr>
          </a:p>
          <a:p>
            <a:pPr marL="1287780">
              <a:lnSpc>
                <a:spcPct val="100000"/>
              </a:lnSpc>
              <a:spcBef>
                <a:spcPts val="840"/>
              </a:spcBef>
            </a:pPr>
            <a:r>
              <a:rPr sz="1400" spc="-5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862965">
              <a:lnSpc>
                <a:spcPct val="100000"/>
              </a:lnSpc>
              <a:spcBef>
                <a:spcPts val="840"/>
              </a:spcBef>
            </a:pP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437515">
              <a:lnSpc>
                <a:spcPct val="100000"/>
              </a:lnSpc>
              <a:spcBef>
                <a:spcPts val="845"/>
              </a:spcBef>
            </a:pP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0362" y="521208"/>
            <a:ext cx="2684780" cy="1093470"/>
            <a:chOff x="610362" y="521208"/>
            <a:chExt cx="2684780" cy="1093470"/>
          </a:xfrm>
        </p:grpSpPr>
        <p:sp>
          <p:nvSpPr>
            <p:cNvPr id="3" name="object 3"/>
            <p:cNvSpPr/>
            <p:nvPr/>
          </p:nvSpPr>
          <p:spPr>
            <a:xfrm>
              <a:off x="610362" y="651510"/>
              <a:ext cx="2618740" cy="963294"/>
            </a:xfrm>
            <a:custGeom>
              <a:avLst/>
              <a:gdLst/>
              <a:ahLst/>
              <a:cxnLst/>
              <a:rect l="l" t="t" r="r" b="b"/>
              <a:pathLst>
                <a:path w="2618740" h="963294">
                  <a:moveTo>
                    <a:pt x="2618232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2618232" y="963168"/>
                  </a:lnTo>
                  <a:lnTo>
                    <a:pt x="2618232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2084" y="521208"/>
              <a:ext cx="2623185" cy="962025"/>
            </a:xfrm>
            <a:custGeom>
              <a:avLst/>
              <a:gdLst/>
              <a:ahLst/>
              <a:cxnLst/>
              <a:rect l="l" t="t" r="r" b="b"/>
              <a:pathLst>
                <a:path w="2623185" h="962025">
                  <a:moveTo>
                    <a:pt x="2622804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2622804" y="961644"/>
                  </a:lnTo>
                  <a:lnTo>
                    <a:pt x="2622804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0362" y="651509"/>
            <a:ext cx="2618740" cy="963294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520"/>
              </a:spcBef>
            </a:pPr>
            <a:r>
              <a:rPr spc="-10" dirty="0"/>
              <a:t>$addFields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1996058"/>
            <a:ext cx="114300" cy="12496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45844" y="1931924"/>
            <a:ext cx="8145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$addFields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stage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adds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new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 fields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documents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cleaner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way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compared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$project.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9639" y="2889123"/>
            <a:ext cx="114300" cy="12496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45844" y="2825242"/>
            <a:ext cx="51320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$addFields: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&lt;field1&gt;:</a:t>
            </a:r>
            <a:r>
              <a:rPr sz="1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&lt;expression1&gt;,</a:t>
            </a:r>
            <a:r>
              <a:rPr sz="1400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r>
              <a:rPr sz="1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sz="1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9639" y="3783710"/>
            <a:ext cx="114300" cy="12496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145844" y="3613759"/>
            <a:ext cx="7627620" cy="98615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db.products.aggregate([</a:t>
            </a:r>
            <a:endParaRPr sz="140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2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$addFields:</a:t>
            </a:r>
            <a:r>
              <a:rPr sz="1400" spc="-5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1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discountedPrice:</a:t>
            </a:r>
            <a:r>
              <a:rPr sz="1400" spc="-7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2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$subtract:</a:t>
            </a:r>
            <a:r>
              <a:rPr sz="1400" spc="-5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["$price",</a:t>
            </a:r>
            <a:r>
              <a:rPr sz="1400" spc="-4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5]</a:t>
            </a:r>
            <a:r>
              <a:rPr sz="1400" spc="-2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r>
              <a:rPr sz="1400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r>
              <a:rPr sz="1400" spc="-2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]);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4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5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0837" y="641984"/>
            <a:ext cx="6600190" cy="982344"/>
            <a:chOff x="600837" y="641984"/>
            <a:chExt cx="6600190" cy="982344"/>
          </a:xfrm>
        </p:grpSpPr>
        <p:sp>
          <p:nvSpPr>
            <p:cNvPr id="3" name="object 3"/>
            <p:cNvSpPr/>
            <p:nvPr/>
          </p:nvSpPr>
          <p:spPr>
            <a:xfrm>
              <a:off x="610362" y="651509"/>
              <a:ext cx="6581140" cy="963294"/>
            </a:xfrm>
            <a:custGeom>
              <a:avLst/>
              <a:gdLst/>
              <a:ahLst/>
              <a:cxnLst/>
              <a:rect l="l" t="t" r="r" b="b"/>
              <a:pathLst>
                <a:path w="6581140" h="963294">
                  <a:moveTo>
                    <a:pt x="6580632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6580632" y="963168"/>
                  </a:lnTo>
                  <a:lnTo>
                    <a:pt x="6580632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0362" y="651509"/>
              <a:ext cx="6581140" cy="963294"/>
            </a:xfrm>
            <a:custGeom>
              <a:avLst/>
              <a:gdLst/>
              <a:ahLst/>
              <a:cxnLst/>
              <a:rect l="l" t="t" r="r" b="b"/>
              <a:pathLst>
                <a:path w="6581140" h="963294">
                  <a:moveTo>
                    <a:pt x="0" y="963168"/>
                  </a:moveTo>
                  <a:lnTo>
                    <a:pt x="6580632" y="963168"/>
                  </a:lnTo>
                  <a:lnTo>
                    <a:pt x="6580632" y="0"/>
                  </a:lnTo>
                  <a:lnTo>
                    <a:pt x="0" y="0"/>
                  </a:lnTo>
                  <a:lnTo>
                    <a:pt x="0" y="963168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6572" y="521208"/>
            <a:ext cx="6591300" cy="962025"/>
          </a:xfrm>
          <a:prstGeom prst="rect">
            <a:avLst/>
          </a:prstGeom>
          <a:solidFill>
            <a:srgbClr val="FDCC4A"/>
          </a:solidFill>
        </p:spPr>
        <p:txBody>
          <a:bodyPr vert="horz" wrap="square" lIns="0" tIns="196215" rIns="0" bIns="0" rtlCol="0">
            <a:spAutoFit/>
          </a:bodyPr>
          <a:lstStyle/>
          <a:p>
            <a:pPr marL="162560">
              <a:lnSpc>
                <a:spcPct val="100000"/>
              </a:lnSpc>
              <a:spcBef>
                <a:spcPts val="1545"/>
              </a:spcBef>
            </a:pPr>
            <a:r>
              <a:rPr spc="-30" dirty="0"/>
              <a:t>Introduction</a:t>
            </a:r>
            <a:r>
              <a:rPr spc="-235" dirty="0"/>
              <a:t> </a:t>
            </a:r>
            <a:r>
              <a:rPr dirty="0"/>
              <a:t>to</a:t>
            </a:r>
            <a:r>
              <a:rPr spc="-185" dirty="0"/>
              <a:t> </a:t>
            </a:r>
            <a:r>
              <a:rPr spc="-10" dirty="0"/>
              <a:t>MongoDB</a:t>
            </a:r>
            <a:r>
              <a:rPr spc="-210" dirty="0"/>
              <a:t> </a:t>
            </a:r>
            <a:r>
              <a:rPr spc="-10" dirty="0"/>
              <a:t>Atlas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012823"/>
            <a:ext cx="140208" cy="14173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505075"/>
            <a:ext cx="140208" cy="14173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998851"/>
            <a:ext cx="140208" cy="14173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3856863"/>
            <a:ext cx="140208" cy="14173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4349115"/>
            <a:ext cx="140208" cy="14173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145844" y="1941067"/>
            <a:ext cx="10116820" cy="297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75" dirty="0">
                <a:solidFill>
                  <a:srgbClr val="FFFFFF"/>
                </a:solidFill>
                <a:latin typeface="Verdana"/>
                <a:cs typeface="Verdana"/>
              </a:rPr>
              <a:t>MongoDB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Atlas</a:t>
            </a:r>
            <a:r>
              <a:rPr sz="16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MongoDB's</a:t>
            </a:r>
            <a:r>
              <a:rPr sz="1600" spc="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fully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managed</a:t>
            </a:r>
            <a:r>
              <a:rPr sz="16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cloud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database</a:t>
            </a:r>
            <a:r>
              <a:rPr sz="16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service.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offers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easy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way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deploy,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manage,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scale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Verdana"/>
                <a:cs typeface="Verdana"/>
              </a:rPr>
              <a:t>MongoDB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databases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cloud.</a:t>
            </a:r>
            <a:endParaRPr sz="1600">
              <a:latin typeface="Verdana"/>
              <a:cs typeface="Verdana"/>
            </a:endParaRPr>
          </a:p>
          <a:p>
            <a:pPr marL="12700" marR="525780">
              <a:lnSpc>
                <a:spcPct val="150000"/>
              </a:lnSpc>
              <a:spcBef>
                <a:spcPts val="1010"/>
              </a:spcBef>
            </a:pP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Atlas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eliminates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need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manual setup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maintenance,</a:t>
            </a:r>
            <a:r>
              <a:rPr sz="16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allowing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developers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focus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on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their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applications.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provides</a:t>
            </a:r>
            <a:r>
              <a:rPr sz="16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automated</a:t>
            </a:r>
            <a:r>
              <a:rPr sz="16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scaling options</a:t>
            </a:r>
            <a:r>
              <a:rPr sz="16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6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accommodate</a:t>
            </a:r>
            <a:r>
              <a:rPr sz="1600" spc="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growing</a:t>
            </a:r>
            <a:r>
              <a:rPr sz="16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workloads.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50000"/>
              </a:lnSpc>
              <a:spcBef>
                <a:spcPts val="1000"/>
              </a:spcBef>
            </a:pP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Atlas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supports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global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clusters,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enabling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databases</a:t>
            </a:r>
            <a:r>
              <a:rPr sz="16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deployed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across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multiple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regions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better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availability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reduced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latency.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2190369" y="2566416"/>
            <a:ext cx="7381875" cy="1433830"/>
            <a:chOff x="2190369" y="2566416"/>
            <a:chExt cx="7381875" cy="1433830"/>
          </a:xfrm>
        </p:grpSpPr>
        <p:sp>
          <p:nvSpPr>
            <p:cNvPr id="6" name="object 6"/>
            <p:cNvSpPr/>
            <p:nvPr/>
          </p:nvSpPr>
          <p:spPr>
            <a:xfrm>
              <a:off x="2199894" y="2736342"/>
              <a:ext cx="7188834" cy="1254760"/>
            </a:xfrm>
            <a:custGeom>
              <a:avLst/>
              <a:gdLst/>
              <a:ahLst/>
              <a:cxnLst/>
              <a:rect l="l" t="t" r="r" b="b"/>
              <a:pathLst>
                <a:path w="7188834" h="1254760">
                  <a:moveTo>
                    <a:pt x="7188708" y="0"/>
                  </a:moveTo>
                  <a:lnTo>
                    <a:pt x="0" y="0"/>
                  </a:lnTo>
                  <a:lnTo>
                    <a:pt x="0" y="1254252"/>
                  </a:lnTo>
                  <a:lnTo>
                    <a:pt x="7188708" y="1254252"/>
                  </a:lnTo>
                  <a:lnTo>
                    <a:pt x="7188708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99894" y="2736342"/>
              <a:ext cx="7188834" cy="1254760"/>
            </a:xfrm>
            <a:custGeom>
              <a:avLst/>
              <a:gdLst/>
              <a:ahLst/>
              <a:cxnLst/>
              <a:rect l="l" t="t" r="r" b="b"/>
              <a:pathLst>
                <a:path w="7188834" h="1254760">
                  <a:moveTo>
                    <a:pt x="0" y="1254252"/>
                  </a:moveTo>
                  <a:lnTo>
                    <a:pt x="7188708" y="1254252"/>
                  </a:lnTo>
                  <a:lnTo>
                    <a:pt x="7188708" y="0"/>
                  </a:lnTo>
                  <a:lnTo>
                    <a:pt x="0" y="0"/>
                  </a:lnTo>
                  <a:lnTo>
                    <a:pt x="0" y="1254252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71344" y="2566416"/>
              <a:ext cx="7200900" cy="1252855"/>
            </a:xfrm>
            <a:custGeom>
              <a:avLst/>
              <a:gdLst/>
              <a:ahLst/>
              <a:cxnLst/>
              <a:rect l="l" t="t" r="r" b="b"/>
              <a:pathLst>
                <a:path w="7200900" h="1252854">
                  <a:moveTo>
                    <a:pt x="7200900" y="0"/>
                  </a:moveTo>
                  <a:lnTo>
                    <a:pt x="0" y="0"/>
                  </a:lnTo>
                  <a:lnTo>
                    <a:pt x="0" y="1252728"/>
                  </a:lnTo>
                  <a:lnTo>
                    <a:pt x="7200900" y="1252728"/>
                  </a:lnTo>
                  <a:lnTo>
                    <a:pt x="7200900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251073" y="2454097"/>
            <a:ext cx="47802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300" dirty="0">
                <a:latin typeface="Verdana"/>
                <a:cs typeface="Verdana"/>
              </a:rPr>
              <a:t>MongoDB</a:t>
            </a:r>
            <a:r>
              <a:rPr sz="4800" b="1" spc="-10" dirty="0">
                <a:latin typeface="Verdana"/>
                <a:cs typeface="Verdana"/>
              </a:rPr>
              <a:t> </a:t>
            </a:r>
            <a:r>
              <a:rPr sz="4800" b="1" spc="-305" dirty="0">
                <a:latin typeface="Verdana"/>
                <a:cs typeface="Verdana"/>
              </a:rPr>
              <a:t>Atlas</a:t>
            </a:r>
            <a:endParaRPr sz="4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4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5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51073" y="3113023"/>
            <a:ext cx="179323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350" dirty="0">
                <a:solidFill>
                  <a:srgbClr val="001E2B"/>
                </a:solidFill>
                <a:latin typeface="Verdana"/>
                <a:cs typeface="Verdana"/>
              </a:rPr>
              <a:t>Setup</a:t>
            </a:r>
            <a:endParaRPr sz="4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4413" y="2297429"/>
            <a:ext cx="7403465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z="4800" b="1" spc="-305" dirty="0">
                <a:solidFill>
                  <a:srgbClr val="001E2B"/>
                </a:solidFill>
                <a:latin typeface="Verdana"/>
                <a:cs typeface="Verdana"/>
              </a:rPr>
              <a:t>Working</a:t>
            </a:r>
            <a:r>
              <a:rPr sz="4800" b="1" spc="10" dirty="0">
                <a:solidFill>
                  <a:srgbClr val="001E2B"/>
                </a:solidFill>
                <a:latin typeface="Verdana"/>
                <a:cs typeface="Verdana"/>
              </a:rPr>
              <a:t> </a:t>
            </a:r>
            <a:r>
              <a:rPr sz="4800" b="1" spc="-425" dirty="0">
                <a:solidFill>
                  <a:srgbClr val="001E2B"/>
                </a:solidFill>
                <a:latin typeface="Verdana"/>
                <a:cs typeface="Verdana"/>
              </a:rPr>
              <a:t>with</a:t>
            </a:r>
            <a:r>
              <a:rPr sz="4800" b="1" spc="105" dirty="0">
                <a:solidFill>
                  <a:srgbClr val="001E2B"/>
                </a:solidFill>
                <a:latin typeface="Verdana"/>
                <a:cs typeface="Verdana"/>
              </a:rPr>
              <a:t> </a:t>
            </a:r>
            <a:r>
              <a:rPr sz="4800" b="1" spc="-305" dirty="0">
                <a:solidFill>
                  <a:srgbClr val="001E2B"/>
                </a:solidFill>
                <a:latin typeface="Verdana"/>
                <a:cs typeface="Verdana"/>
              </a:rPr>
              <a:t>MongoDB </a:t>
            </a:r>
            <a:r>
              <a:rPr sz="4800" b="1" spc="-340" dirty="0">
                <a:solidFill>
                  <a:srgbClr val="001E2B"/>
                </a:solidFill>
                <a:latin typeface="Verdana"/>
                <a:cs typeface="Verdana"/>
              </a:rPr>
              <a:t>Compass</a:t>
            </a:r>
            <a:endParaRPr sz="4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2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3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335989"/>
            <a:ext cx="8783320" cy="330009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sz="6000" spc="-30" dirty="0">
                <a:solidFill>
                  <a:srgbClr val="00EC63"/>
                </a:solidFill>
              </a:rPr>
              <a:t>Working</a:t>
            </a:r>
            <a:r>
              <a:rPr sz="6000" spc="-459" dirty="0">
                <a:solidFill>
                  <a:srgbClr val="00EC63"/>
                </a:solidFill>
              </a:rPr>
              <a:t> </a:t>
            </a:r>
            <a:r>
              <a:rPr sz="6000" spc="-120" dirty="0">
                <a:solidFill>
                  <a:srgbClr val="00EC63"/>
                </a:solidFill>
              </a:rPr>
              <a:t>with</a:t>
            </a:r>
            <a:r>
              <a:rPr sz="6000" spc="-450" dirty="0">
                <a:solidFill>
                  <a:srgbClr val="00EC63"/>
                </a:solidFill>
              </a:rPr>
              <a:t> </a:t>
            </a:r>
            <a:r>
              <a:rPr sz="6000" spc="-10" dirty="0">
                <a:solidFill>
                  <a:srgbClr val="00EC63"/>
                </a:solidFill>
              </a:rPr>
              <a:t>MongoDB Drivers</a:t>
            </a:r>
            <a:endParaRPr sz="6000"/>
          </a:p>
          <a:p>
            <a:pPr marL="12700" marR="2645410">
              <a:lnSpc>
                <a:spcPct val="184600"/>
              </a:lnSpc>
              <a:spcBef>
                <a:spcPts val="1375"/>
              </a:spcBef>
            </a:pPr>
            <a:r>
              <a:rPr sz="2400" dirty="0">
                <a:solidFill>
                  <a:srgbClr val="F1F1F1"/>
                </a:solidFill>
              </a:rPr>
              <a:t>Introduction</a:t>
            </a:r>
            <a:r>
              <a:rPr sz="2400" spc="-180" dirty="0">
                <a:solidFill>
                  <a:srgbClr val="F1F1F1"/>
                </a:solidFill>
              </a:rPr>
              <a:t> </a:t>
            </a:r>
            <a:r>
              <a:rPr sz="2400" dirty="0">
                <a:solidFill>
                  <a:srgbClr val="F1F1F1"/>
                </a:solidFill>
              </a:rPr>
              <a:t>to</a:t>
            </a:r>
            <a:r>
              <a:rPr sz="2400" spc="-175" dirty="0">
                <a:solidFill>
                  <a:srgbClr val="F1F1F1"/>
                </a:solidFill>
              </a:rPr>
              <a:t> </a:t>
            </a:r>
            <a:r>
              <a:rPr sz="2400" spc="114" dirty="0">
                <a:solidFill>
                  <a:srgbClr val="F1F1F1"/>
                </a:solidFill>
              </a:rPr>
              <a:t>MongoDB</a:t>
            </a:r>
            <a:r>
              <a:rPr sz="2400" spc="-190" dirty="0">
                <a:solidFill>
                  <a:srgbClr val="F1F1F1"/>
                </a:solidFill>
              </a:rPr>
              <a:t> </a:t>
            </a:r>
            <a:r>
              <a:rPr sz="2400" spc="-10" dirty="0">
                <a:solidFill>
                  <a:srgbClr val="F1F1F1"/>
                </a:solidFill>
              </a:rPr>
              <a:t>Drivers </a:t>
            </a:r>
            <a:r>
              <a:rPr sz="2400" spc="55" dirty="0">
                <a:solidFill>
                  <a:srgbClr val="F1F1F1"/>
                </a:solidFill>
              </a:rPr>
              <a:t>Working</a:t>
            </a:r>
            <a:r>
              <a:rPr sz="2400" spc="-185" dirty="0">
                <a:solidFill>
                  <a:srgbClr val="F1F1F1"/>
                </a:solidFill>
              </a:rPr>
              <a:t> </a:t>
            </a:r>
            <a:r>
              <a:rPr sz="2400" spc="50" dirty="0">
                <a:solidFill>
                  <a:srgbClr val="F1F1F1"/>
                </a:solidFill>
              </a:rPr>
              <a:t>with</a:t>
            </a:r>
            <a:r>
              <a:rPr sz="2400" spc="-185" dirty="0">
                <a:solidFill>
                  <a:srgbClr val="F1F1F1"/>
                </a:solidFill>
              </a:rPr>
              <a:t> </a:t>
            </a:r>
            <a:r>
              <a:rPr sz="2400" spc="-50" dirty="0">
                <a:solidFill>
                  <a:srgbClr val="F1F1F1"/>
                </a:solidFill>
              </a:rPr>
              <a:t>Node.js</a:t>
            </a:r>
            <a:r>
              <a:rPr sz="2400" spc="-140" dirty="0">
                <a:solidFill>
                  <a:srgbClr val="F1F1F1"/>
                </a:solidFill>
              </a:rPr>
              <a:t> </a:t>
            </a:r>
            <a:r>
              <a:rPr sz="2400" spc="114" dirty="0">
                <a:solidFill>
                  <a:srgbClr val="F1F1F1"/>
                </a:solidFill>
              </a:rPr>
              <a:t>MongoDB</a:t>
            </a:r>
            <a:r>
              <a:rPr sz="2400" spc="-185" dirty="0">
                <a:solidFill>
                  <a:srgbClr val="F1F1F1"/>
                </a:solidFill>
              </a:rPr>
              <a:t> </a:t>
            </a:r>
            <a:r>
              <a:rPr sz="2400" spc="-10" dirty="0">
                <a:solidFill>
                  <a:srgbClr val="F1F1F1"/>
                </a:solidFill>
              </a:rPr>
              <a:t>Drivers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2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3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0837" y="660273"/>
            <a:ext cx="7070725" cy="981075"/>
            <a:chOff x="600837" y="660273"/>
            <a:chExt cx="7070725" cy="981075"/>
          </a:xfrm>
        </p:grpSpPr>
        <p:sp>
          <p:nvSpPr>
            <p:cNvPr id="3" name="object 3"/>
            <p:cNvSpPr/>
            <p:nvPr/>
          </p:nvSpPr>
          <p:spPr>
            <a:xfrm>
              <a:off x="610362" y="669798"/>
              <a:ext cx="7051675" cy="962025"/>
            </a:xfrm>
            <a:custGeom>
              <a:avLst/>
              <a:gdLst/>
              <a:ahLst/>
              <a:cxnLst/>
              <a:rect l="l" t="t" r="r" b="b"/>
              <a:pathLst>
                <a:path w="7051675" h="962025">
                  <a:moveTo>
                    <a:pt x="7051548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7051548" y="961643"/>
                  </a:lnTo>
                  <a:lnTo>
                    <a:pt x="7051548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0362" y="669798"/>
              <a:ext cx="7051675" cy="962025"/>
            </a:xfrm>
            <a:custGeom>
              <a:avLst/>
              <a:gdLst/>
              <a:ahLst/>
              <a:cxnLst/>
              <a:rect l="l" t="t" r="r" b="b"/>
              <a:pathLst>
                <a:path w="7051675" h="962025">
                  <a:moveTo>
                    <a:pt x="0" y="961643"/>
                  </a:moveTo>
                  <a:lnTo>
                    <a:pt x="7051548" y="961643"/>
                  </a:lnTo>
                  <a:lnTo>
                    <a:pt x="7051548" y="0"/>
                  </a:lnTo>
                  <a:lnTo>
                    <a:pt x="0" y="0"/>
                  </a:lnTo>
                  <a:lnTo>
                    <a:pt x="0" y="961643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78763" y="537972"/>
            <a:ext cx="7062470" cy="963294"/>
          </a:xfrm>
          <a:prstGeom prst="rect">
            <a:avLst/>
          </a:prstGeom>
          <a:solidFill>
            <a:srgbClr val="FDCC4A"/>
          </a:solidFill>
        </p:spPr>
        <p:txBody>
          <a:bodyPr vert="horz" wrap="square" lIns="0" tIns="179705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1415"/>
              </a:spcBef>
            </a:pPr>
            <a:r>
              <a:rPr spc="-30" dirty="0"/>
              <a:t>Introduction</a:t>
            </a:r>
            <a:r>
              <a:rPr spc="-235" dirty="0"/>
              <a:t> </a:t>
            </a:r>
            <a:r>
              <a:rPr dirty="0"/>
              <a:t>to</a:t>
            </a:r>
            <a:r>
              <a:rPr spc="-185" dirty="0"/>
              <a:t> </a:t>
            </a:r>
            <a:r>
              <a:rPr spc="-10" dirty="0"/>
              <a:t>MongoDB</a:t>
            </a:r>
            <a:r>
              <a:rPr spc="-210" dirty="0"/>
              <a:t> </a:t>
            </a:r>
            <a:r>
              <a:rPr spc="-10" dirty="0"/>
              <a:t>Drivers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1996058"/>
            <a:ext cx="114300" cy="12496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762630"/>
            <a:ext cx="114300" cy="12496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9639" y="3849242"/>
            <a:ext cx="114300" cy="124968"/>
          </a:xfrm>
          <a:prstGeom prst="rect">
            <a:avLst/>
          </a:prstGeom>
        </p:spPr>
      </p:pic>
      <p:pic>
        <p:nvPicPr>
          <p:cNvPr id="9" name="object 9">
            <a:hlinkClick r:id="rId4"/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4617339"/>
            <a:ext cx="114300" cy="12496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45844" y="1825853"/>
            <a:ext cx="3893820" cy="2967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370">
              <a:lnSpc>
                <a:spcPct val="150000"/>
              </a:lnSpc>
              <a:spcBef>
                <a:spcPts val="100"/>
              </a:spcBef>
            </a:pP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Software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libraries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allow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applications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interact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Verdana"/>
                <a:cs typeface="Verdana"/>
              </a:rPr>
              <a:t>MongoDB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databases.</a:t>
            </a:r>
            <a:endParaRPr sz="1400">
              <a:latin typeface="Verdana"/>
              <a:cs typeface="Verdana"/>
            </a:endParaRPr>
          </a:p>
          <a:p>
            <a:pPr marL="12700" marR="5080">
              <a:lnSpc>
                <a:spcPct val="150000"/>
              </a:lnSpc>
              <a:spcBef>
                <a:spcPts val="994"/>
              </a:spcBef>
            </a:pPr>
            <a:r>
              <a:rPr sz="1400" spc="75" dirty="0">
                <a:solidFill>
                  <a:srgbClr val="FFFFFF"/>
                </a:solidFill>
                <a:latin typeface="Verdana"/>
                <a:cs typeface="Verdana"/>
              </a:rPr>
              <a:t>MongoDB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offers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official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community-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supported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drivers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various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programming languages.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Drivers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provide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APIs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tailored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specific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programming</a:t>
            </a:r>
            <a:r>
              <a:rPr sz="1400" spc="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languages.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u="sng" spc="-10" dirty="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Verdana"/>
                <a:cs typeface="Verdana"/>
                <a:hlinkClick r:id="rId4"/>
              </a:rPr>
              <a:t>https://www.mongodb.com/docs/drivers/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85688" y="1984248"/>
            <a:ext cx="5670804" cy="320192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6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7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457200"/>
            <a:ext cx="7312659" cy="6093976"/>
          </a:xfrm>
        </p:spPr>
        <p:txBody>
          <a:bodyPr/>
          <a:lstStyle/>
          <a:p>
            <a:r>
              <a:rPr lang="en-US" sz="2200" dirty="0" smtClean="0">
                <a:solidFill>
                  <a:schemeClr val="bg1"/>
                </a:solidFill>
              </a:rPr>
              <a:t>Datatypes :</a:t>
            </a:r>
            <a:br>
              <a:rPr lang="en-US" sz="2200" dirty="0" smtClean="0">
                <a:solidFill>
                  <a:schemeClr val="bg1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/>
            </a:r>
            <a:br>
              <a:rPr lang="en-US" sz="2200" dirty="0" smtClean="0">
                <a:solidFill>
                  <a:schemeClr val="bg1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>// 1: Double</a:t>
            </a:r>
            <a:br>
              <a:rPr lang="en-US" sz="2200" dirty="0" smtClean="0">
                <a:solidFill>
                  <a:schemeClr val="bg1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>// 2: String</a:t>
            </a:r>
            <a:br>
              <a:rPr lang="en-US" sz="2200" dirty="0" smtClean="0">
                <a:solidFill>
                  <a:schemeClr val="bg1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>// 3: Object</a:t>
            </a:r>
            <a:br>
              <a:rPr lang="en-US" sz="2200" dirty="0" smtClean="0">
                <a:solidFill>
                  <a:schemeClr val="bg1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>// 4: Array</a:t>
            </a:r>
            <a:br>
              <a:rPr lang="en-US" sz="2200" dirty="0" smtClean="0">
                <a:solidFill>
                  <a:schemeClr val="bg1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>// 5: Binary data</a:t>
            </a:r>
            <a:br>
              <a:rPr lang="en-US" sz="2200" dirty="0" smtClean="0">
                <a:solidFill>
                  <a:schemeClr val="bg1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>// 6: Undefined</a:t>
            </a:r>
            <a:br>
              <a:rPr lang="en-US" sz="2200" dirty="0" smtClean="0">
                <a:solidFill>
                  <a:schemeClr val="bg1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>// 7: Object id</a:t>
            </a:r>
            <a:br>
              <a:rPr lang="en-US" sz="2200" dirty="0" smtClean="0">
                <a:solidFill>
                  <a:schemeClr val="bg1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>// 8: Boolean</a:t>
            </a:r>
            <a:br>
              <a:rPr lang="en-US" sz="2200" dirty="0" smtClean="0">
                <a:solidFill>
                  <a:schemeClr val="bg1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>// 9: Date</a:t>
            </a:r>
            <a:br>
              <a:rPr lang="en-US" sz="2200" dirty="0" smtClean="0">
                <a:solidFill>
                  <a:schemeClr val="bg1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>// 10: Null</a:t>
            </a:r>
            <a:br>
              <a:rPr lang="en-US" sz="2200" dirty="0" smtClean="0">
                <a:solidFill>
                  <a:schemeClr val="bg1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>// 11: Regular expression</a:t>
            </a:r>
            <a:br>
              <a:rPr lang="en-US" sz="2200" dirty="0" smtClean="0">
                <a:solidFill>
                  <a:schemeClr val="bg1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>// 12: JavaScript code</a:t>
            </a:r>
            <a:br>
              <a:rPr lang="en-US" sz="2200" dirty="0" smtClean="0">
                <a:solidFill>
                  <a:schemeClr val="bg1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>// 13: Symbol</a:t>
            </a:r>
            <a:br>
              <a:rPr lang="en-US" sz="2200" dirty="0" smtClean="0">
                <a:solidFill>
                  <a:schemeClr val="bg1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>// 14: JavaScript code with scope</a:t>
            </a:r>
            <a:br>
              <a:rPr lang="en-US" sz="2200" dirty="0" smtClean="0">
                <a:solidFill>
                  <a:schemeClr val="bg1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>// 17: 64-bit integer</a:t>
            </a:r>
            <a:br>
              <a:rPr lang="en-US" sz="2200" dirty="0" smtClean="0">
                <a:solidFill>
                  <a:schemeClr val="bg1"/>
                </a:solidFill>
              </a:rPr>
            </a:b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0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600837" y="504444"/>
            <a:ext cx="5200015" cy="1101725"/>
            <a:chOff x="600837" y="504444"/>
            <a:chExt cx="5200015" cy="1101725"/>
          </a:xfrm>
        </p:grpSpPr>
        <p:sp>
          <p:nvSpPr>
            <p:cNvPr id="6" name="object 6"/>
            <p:cNvSpPr/>
            <p:nvPr/>
          </p:nvSpPr>
          <p:spPr>
            <a:xfrm>
              <a:off x="610362" y="634746"/>
              <a:ext cx="5061585" cy="962025"/>
            </a:xfrm>
            <a:custGeom>
              <a:avLst/>
              <a:gdLst/>
              <a:ahLst/>
              <a:cxnLst/>
              <a:rect l="l" t="t" r="r" b="b"/>
              <a:pathLst>
                <a:path w="5061585" h="962025">
                  <a:moveTo>
                    <a:pt x="5061204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5061204" y="961643"/>
                  </a:lnTo>
                  <a:lnTo>
                    <a:pt x="5061204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0362" y="634746"/>
              <a:ext cx="5061585" cy="962025"/>
            </a:xfrm>
            <a:custGeom>
              <a:avLst/>
              <a:gdLst/>
              <a:ahLst/>
              <a:cxnLst/>
              <a:rect l="l" t="t" r="r" b="b"/>
              <a:pathLst>
                <a:path w="5061585" h="962025">
                  <a:moveTo>
                    <a:pt x="0" y="961643"/>
                  </a:moveTo>
                  <a:lnTo>
                    <a:pt x="5061204" y="961643"/>
                  </a:lnTo>
                  <a:lnTo>
                    <a:pt x="5061204" y="0"/>
                  </a:lnTo>
                  <a:lnTo>
                    <a:pt x="0" y="0"/>
                  </a:lnTo>
                  <a:lnTo>
                    <a:pt x="0" y="961643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31520" y="504444"/>
              <a:ext cx="5069205" cy="962025"/>
            </a:xfrm>
            <a:custGeom>
              <a:avLst/>
              <a:gdLst/>
              <a:ahLst/>
              <a:cxnLst/>
              <a:rect l="l" t="t" r="r" b="b"/>
              <a:pathLst>
                <a:path w="5069205" h="962025">
                  <a:moveTo>
                    <a:pt x="5068824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5068824" y="961643"/>
                  </a:lnTo>
                  <a:lnTo>
                    <a:pt x="5068824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16939" y="695325"/>
            <a:ext cx="5090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000000"/>
                </a:solidFill>
              </a:rPr>
              <a:t>How</a:t>
            </a:r>
            <a:r>
              <a:rPr sz="3600" spc="-270" dirty="0">
                <a:solidFill>
                  <a:srgbClr val="000000"/>
                </a:solidFill>
              </a:rPr>
              <a:t> </a:t>
            </a:r>
            <a:r>
              <a:rPr sz="3600" spc="-10" dirty="0">
                <a:solidFill>
                  <a:srgbClr val="000000"/>
                </a:solidFill>
              </a:rPr>
              <a:t>MongoDB</a:t>
            </a:r>
            <a:r>
              <a:rPr sz="3600" spc="-265" dirty="0">
                <a:solidFill>
                  <a:srgbClr val="000000"/>
                </a:solidFill>
              </a:rPr>
              <a:t> </a:t>
            </a:r>
            <a:r>
              <a:rPr sz="3600" spc="-35" dirty="0">
                <a:solidFill>
                  <a:srgbClr val="000000"/>
                </a:solidFill>
              </a:rPr>
              <a:t>Works?</a:t>
            </a:r>
            <a:endParaRPr sz="3600"/>
          </a:p>
        </p:txBody>
      </p:sp>
      <p:sp>
        <p:nvSpPr>
          <p:cNvPr id="10" name="object 10"/>
          <p:cNvSpPr/>
          <p:nvPr/>
        </p:nvSpPr>
        <p:spPr>
          <a:xfrm>
            <a:off x="1019045" y="4252857"/>
            <a:ext cx="1380490" cy="90170"/>
          </a:xfrm>
          <a:custGeom>
            <a:avLst/>
            <a:gdLst/>
            <a:ahLst/>
            <a:cxnLst/>
            <a:rect l="l" t="t" r="r" b="b"/>
            <a:pathLst>
              <a:path w="1380489" h="90170">
                <a:moveTo>
                  <a:pt x="1380437" y="0"/>
                </a:moveTo>
                <a:lnTo>
                  <a:pt x="780247" y="0"/>
                </a:lnTo>
                <a:lnTo>
                  <a:pt x="780759" y="22794"/>
                </a:lnTo>
                <a:lnTo>
                  <a:pt x="774882" y="29513"/>
                </a:lnTo>
                <a:lnTo>
                  <a:pt x="607417" y="30538"/>
                </a:lnTo>
                <a:lnTo>
                  <a:pt x="600702" y="24658"/>
                </a:lnTo>
                <a:lnTo>
                  <a:pt x="600190" y="0"/>
                </a:lnTo>
                <a:lnTo>
                  <a:pt x="0" y="0"/>
                </a:lnTo>
                <a:lnTo>
                  <a:pt x="0" y="30026"/>
                </a:lnTo>
                <a:lnTo>
                  <a:pt x="4716" y="53401"/>
                </a:lnTo>
                <a:lnTo>
                  <a:pt x="17579" y="72489"/>
                </a:lnTo>
                <a:lnTo>
                  <a:pt x="36656" y="85358"/>
                </a:lnTo>
                <a:lnTo>
                  <a:pt x="60019" y="90078"/>
                </a:lnTo>
                <a:lnTo>
                  <a:pt x="1320418" y="90078"/>
                </a:lnTo>
                <a:lnTo>
                  <a:pt x="1343775" y="85358"/>
                </a:lnTo>
                <a:lnTo>
                  <a:pt x="1362853" y="72489"/>
                </a:lnTo>
                <a:lnTo>
                  <a:pt x="1375718" y="53401"/>
                </a:lnTo>
                <a:lnTo>
                  <a:pt x="1380437" y="30026"/>
                </a:lnTo>
                <a:lnTo>
                  <a:pt x="13804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99095" y="3502215"/>
            <a:ext cx="1020444" cy="690880"/>
          </a:xfrm>
          <a:custGeom>
            <a:avLst/>
            <a:gdLst/>
            <a:ahLst/>
            <a:cxnLst/>
            <a:rect l="l" t="t" r="r" b="b"/>
            <a:pathLst>
              <a:path w="1020444" h="690879">
                <a:moveTo>
                  <a:pt x="720229" y="345300"/>
                </a:moveTo>
                <a:lnTo>
                  <a:pt x="718502" y="330288"/>
                </a:lnTo>
                <a:lnTo>
                  <a:pt x="714679" y="297103"/>
                </a:lnTo>
                <a:lnTo>
                  <a:pt x="698881" y="252869"/>
                </a:lnTo>
                <a:lnTo>
                  <a:pt x="686168" y="232867"/>
                </a:lnTo>
                <a:lnTo>
                  <a:pt x="686168" y="330288"/>
                </a:lnTo>
                <a:lnTo>
                  <a:pt x="686168" y="360311"/>
                </a:lnTo>
                <a:lnTo>
                  <a:pt x="676440" y="405053"/>
                </a:lnTo>
                <a:lnTo>
                  <a:pt x="656145" y="444893"/>
                </a:lnTo>
                <a:lnTo>
                  <a:pt x="626732" y="478142"/>
                </a:lnTo>
                <a:lnTo>
                  <a:pt x="589686" y="503148"/>
                </a:lnTo>
                <a:lnTo>
                  <a:pt x="546468" y="518248"/>
                </a:lnTo>
                <a:lnTo>
                  <a:pt x="564489" y="497078"/>
                </a:lnTo>
                <a:lnTo>
                  <a:pt x="575576" y="484047"/>
                </a:lnTo>
                <a:lnTo>
                  <a:pt x="598512" y="445770"/>
                </a:lnTo>
                <a:lnTo>
                  <a:pt x="614857" y="404253"/>
                </a:lnTo>
                <a:lnTo>
                  <a:pt x="624192" y="360311"/>
                </a:lnTo>
                <a:lnTo>
                  <a:pt x="686168" y="360311"/>
                </a:lnTo>
                <a:lnTo>
                  <a:pt x="686168" y="330288"/>
                </a:lnTo>
                <a:lnTo>
                  <a:pt x="624192" y="330288"/>
                </a:lnTo>
                <a:lnTo>
                  <a:pt x="614845" y="286448"/>
                </a:lnTo>
                <a:lnTo>
                  <a:pt x="598589" y="244995"/>
                </a:lnTo>
                <a:lnTo>
                  <a:pt x="594042" y="237363"/>
                </a:lnTo>
                <a:lnTo>
                  <a:pt x="594042" y="330288"/>
                </a:lnTo>
                <a:lnTo>
                  <a:pt x="594042" y="360311"/>
                </a:lnTo>
                <a:lnTo>
                  <a:pt x="585165" y="398297"/>
                </a:lnTo>
                <a:lnTo>
                  <a:pt x="570496" y="434187"/>
                </a:lnTo>
                <a:lnTo>
                  <a:pt x="550392" y="467334"/>
                </a:lnTo>
                <a:lnTo>
                  <a:pt x="525170" y="497078"/>
                </a:lnTo>
                <a:lnTo>
                  <a:pt x="525170" y="495427"/>
                </a:lnTo>
                <a:lnTo>
                  <a:pt x="525170" y="360311"/>
                </a:lnTo>
                <a:lnTo>
                  <a:pt x="594042" y="360311"/>
                </a:lnTo>
                <a:lnTo>
                  <a:pt x="594042" y="330288"/>
                </a:lnTo>
                <a:lnTo>
                  <a:pt x="525170" y="330288"/>
                </a:lnTo>
                <a:lnTo>
                  <a:pt x="525170" y="195160"/>
                </a:lnTo>
                <a:lnTo>
                  <a:pt x="525170" y="193370"/>
                </a:lnTo>
                <a:lnTo>
                  <a:pt x="550418" y="223139"/>
                </a:lnTo>
                <a:lnTo>
                  <a:pt x="570522" y="256324"/>
                </a:lnTo>
                <a:lnTo>
                  <a:pt x="585177" y="292252"/>
                </a:lnTo>
                <a:lnTo>
                  <a:pt x="594042" y="330288"/>
                </a:lnTo>
                <a:lnTo>
                  <a:pt x="594042" y="237363"/>
                </a:lnTo>
                <a:lnTo>
                  <a:pt x="575818" y="206743"/>
                </a:lnTo>
                <a:lnTo>
                  <a:pt x="564527" y="193370"/>
                </a:lnTo>
                <a:lnTo>
                  <a:pt x="546925" y="172491"/>
                </a:lnTo>
                <a:lnTo>
                  <a:pt x="589991" y="187655"/>
                </a:lnTo>
                <a:lnTo>
                  <a:pt x="626922" y="212674"/>
                </a:lnTo>
                <a:lnTo>
                  <a:pt x="656234" y="245884"/>
                </a:lnTo>
                <a:lnTo>
                  <a:pt x="676465" y="285648"/>
                </a:lnTo>
                <a:lnTo>
                  <a:pt x="686168" y="330288"/>
                </a:lnTo>
                <a:lnTo>
                  <a:pt x="686168" y="232867"/>
                </a:lnTo>
                <a:lnTo>
                  <a:pt x="674077" y="213842"/>
                </a:lnTo>
                <a:lnTo>
                  <a:pt x="641540" y="181292"/>
                </a:lnTo>
                <a:lnTo>
                  <a:pt x="627722" y="172491"/>
                </a:lnTo>
                <a:lnTo>
                  <a:pt x="626783" y="171894"/>
                </a:lnTo>
                <a:lnTo>
                  <a:pt x="602538" y="156476"/>
                </a:lnTo>
                <a:lnTo>
                  <a:pt x="558330" y="140665"/>
                </a:lnTo>
                <a:lnTo>
                  <a:pt x="510159" y="135115"/>
                </a:lnTo>
                <a:lnTo>
                  <a:pt x="495160" y="136855"/>
                </a:lnTo>
                <a:lnTo>
                  <a:pt x="495160" y="195160"/>
                </a:lnTo>
                <a:lnTo>
                  <a:pt x="495160" y="330288"/>
                </a:lnTo>
                <a:lnTo>
                  <a:pt x="495160" y="360311"/>
                </a:lnTo>
                <a:lnTo>
                  <a:pt x="495160" y="495427"/>
                </a:lnTo>
                <a:lnTo>
                  <a:pt x="476554" y="472948"/>
                </a:lnTo>
                <a:lnTo>
                  <a:pt x="476554" y="518845"/>
                </a:lnTo>
                <a:lnTo>
                  <a:pt x="432612" y="504126"/>
                </a:lnTo>
                <a:lnTo>
                  <a:pt x="394868" y="479209"/>
                </a:lnTo>
                <a:lnTo>
                  <a:pt x="364845" y="445770"/>
                </a:lnTo>
                <a:lnTo>
                  <a:pt x="344106" y="405587"/>
                </a:lnTo>
                <a:lnTo>
                  <a:pt x="334162" y="360311"/>
                </a:lnTo>
                <a:lnTo>
                  <a:pt x="398373" y="360311"/>
                </a:lnTo>
                <a:lnTo>
                  <a:pt x="407809" y="404431"/>
                </a:lnTo>
                <a:lnTo>
                  <a:pt x="424256" y="446100"/>
                </a:lnTo>
                <a:lnTo>
                  <a:pt x="447306" y="484517"/>
                </a:lnTo>
                <a:lnTo>
                  <a:pt x="476554" y="518845"/>
                </a:lnTo>
                <a:lnTo>
                  <a:pt x="476554" y="472948"/>
                </a:lnTo>
                <a:lnTo>
                  <a:pt x="470712" y="465886"/>
                </a:lnTo>
                <a:lnTo>
                  <a:pt x="451256" y="433095"/>
                </a:lnTo>
                <a:lnTo>
                  <a:pt x="437095" y="397700"/>
                </a:lnTo>
                <a:lnTo>
                  <a:pt x="428536" y="360311"/>
                </a:lnTo>
                <a:lnTo>
                  <a:pt x="495160" y="360311"/>
                </a:lnTo>
                <a:lnTo>
                  <a:pt x="495160" y="330288"/>
                </a:lnTo>
                <a:lnTo>
                  <a:pt x="428536" y="330288"/>
                </a:lnTo>
                <a:lnTo>
                  <a:pt x="437057" y="292887"/>
                </a:lnTo>
                <a:lnTo>
                  <a:pt x="451205" y="257479"/>
                </a:lnTo>
                <a:lnTo>
                  <a:pt x="470674" y="224688"/>
                </a:lnTo>
                <a:lnTo>
                  <a:pt x="495160" y="195160"/>
                </a:lnTo>
                <a:lnTo>
                  <a:pt x="495160" y="136855"/>
                </a:lnTo>
                <a:lnTo>
                  <a:pt x="476250" y="139026"/>
                </a:lnTo>
                <a:lnTo>
                  <a:pt x="476250" y="171894"/>
                </a:lnTo>
                <a:lnTo>
                  <a:pt x="447116" y="206235"/>
                </a:lnTo>
                <a:lnTo>
                  <a:pt x="424167" y="244614"/>
                </a:lnTo>
                <a:lnTo>
                  <a:pt x="407784" y="286245"/>
                </a:lnTo>
                <a:lnTo>
                  <a:pt x="398373" y="330288"/>
                </a:lnTo>
                <a:lnTo>
                  <a:pt x="334162" y="330288"/>
                </a:lnTo>
                <a:lnTo>
                  <a:pt x="344055" y="285064"/>
                </a:lnTo>
                <a:lnTo>
                  <a:pt x="364756" y="244906"/>
                </a:lnTo>
                <a:lnTo>
                  <a:pt x="394703" y="211518"/>
                </a:lnTo>
                <a:lnTo>
                  <a:pt x="432384" y="186613"/>
                </a:lnTo>
                <a:lnTo>
                  <a:pt x="476250" y="171894"/>
                </a:lnTo>
                <a:lnTo>
                  <a:pt x="476250" y="139026"/>
                </a:lnTo>
                <a:lnTo>
                  <a:pt x="417779" y="156476"/>
                </a:lnTo>
                <a:lnTo>
                  <a:pt x="378777" y="181292"/>
                </a:lnTo>
                <a:lnTo>
                  <a:pt x="346252" y="213842"/>
                </a:lnTo>
                <a:lnTo>
                  <a:pt x="321449" y="252869"/>
                </a:lnTo>
                <a:lnTo>
                  <a:pt x="305638" y="297103"/>
                </a:lnTo>
                <a:lnTo>
                  <a:pt x="300101" y="345300"/>
                </a:lnTo>
                <a:lnTo>
                  <a:pt x="305638" y="393484"/>
                </a:lnTo>
                <a:lnTo>
                  <a:pt x="321449" y="437730"/>
                </a:lnTo>
                <a:lnTo>
                  <a:pt x="346252" y="476758"/>
                </a:lnTo>
                <a:lnTo>
                  <a:pt x="378777" y="509308"/>
                </a:lnTo>
                <a:lnTo>
                  <a:pt x="417779" y="534111"/>
                </a:lnTo>
                <a:lnTo>
                  <a:pt x="462000" y="549922"/>
                </a:lnTo>
                <a:lnTo>
                  <a:pt x="510159" y="555485"/>
                </a:lnTo>
                <a:lnTo>
                  <a:pt x="558330" y="549922"/>
                </a:lnTo>
                <a:lnTo>
                  <a:pt x="602538" y="534111"/>
                </a:lnTo>
                <a:lnTo>
                  <a:pt x="626541" y="518845"/>
                </a:lnTo>
                <a:lnTo>
                  <a:pt x="627481" y="518248"/>
                </a:lnTo>
                <a:lnTo>
                  <a:pt x="674077" y="476758"/>
                </a:lnTo>
                <a:lnTo>
                  <a:pt x="698881" y="437730"/>
                </a:lnTo>
                <a:lnTo>
                  <a:pt x="714679" y="393484"/>
                </a:lnTo>
                <a:lnTo>
                  <a:pt x="718502" y="360311"/>
                </a:lnTo>
                <a:lnTo>
                  <a:pt x="720229" y="345300"/>
                </a:lnTo>
                <a:close/>
              </a:path>
              <a:path w="1020444" h="690879">
                <a:moveTo>
                  <a:pt x="1020318" y="60045"/>
                </a:moveTo>
                <a:lnTo>
                  <a:pt x="1015606" y="36677"/>
                </a:lnTo>
                <a:lnTo>
                  <a:pt x="1002741" y="17589"/>
                </a:lnTo>
                <a:lnTo>
                  <a:pt x="983665" y="4711"/>
                </a:lnTo>
                <a:lnTo>
                  <a:pt x="960310" y="0"/>
                </a:lnTo>
                <a:lnTo>
                  <a:pt x="930300" y="0"/>
                </a:lnTo>
                <a:lnTo>
                  <a:pt x="930300" y="90081"/>
                </a:lnTo>
                <a:lnTo>
                  <a:pt x="930300" y="600519"/>
                </a:lnTo>
                <a:lnTo>
                  <a:pt x="90030" y="600519"/>
                </a:lnTo>
                <a:lnTo>
                  <a:pt x="90030" y="90081"/>
                </a:lnTo>
                <a:lnTo>
                  <a:pt x="930300" y="90081"/>
                </a:lnTo>
                <a:lnTo>
                  <a:pt x="930300" y="0"/>
                </a:lnTo>
                <a:lnTo>
                  <a:pt x="60020" y="0"/>
                </a:lnTo>
                <a:lnTo>
                  <a:pt x="36652" y="4711"/>
                </a:lnTo>
                <a:lnTo>
                  <a:pt x="17576" y="17589"/>
                </a:lnTo>
                <a:lnTo>
                  <a:pt x="4711" y="36677"/>
                </a:lnTo>
                <a:lnTo>
                  <a:pt x="0" y="60045"/>
                </a:lnTo>
                <a:lnTo>
                  <a:pt x="0" y="690600"/>
                </a:lnTo>
                <a:lnTo>
                  <a:pt x="1020318" y="690600"/>
                </a:lnTo>
                <a:lnTo>
                  <a:pt x="1020318" y="600519"/>
                </a:lnTo>
                <a:lnTo>
                  <a:pt x="1020318" y="90081"/>
                </a:lnTo>
                <a:lnTo>
                  <a:pt x="1020318" y="600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55848" y="3525197"/>
            <a:ext cx="452120" cy="829310"/>
          </a:xfrm>
          <a:custGeom>
            <a:avLst/>
            <a:gdLst/>
            <a:ahLst/>
            <a:cxnLst/>
            <a:rect l="l" t="t" r="r" b="b"/>
            <a:pathLst>
              <a:path w="452119" h="829310">
                <a:moveTo>
                  <a:pt x="433200" y="0"/>
                </a:moveTo>
                <a:lnTo>
                  <a:pt x="18834" y="0"/>
                </a:lnTo>
                <a:lnTo>
                  <a:pt x="11521" y="1487"/>
                </a:lnTo>
                <a:lnTo>
                  <a:pt x="5532" y="5535"/>
                </a:lnTo>
                <a:lnTo>
                  <a:pt x="1486" y="11527"/>
                </a:lnTo>
                <a:lnTo>
                  <a:pt x="0" y="18845"/>
                </a:lnTo>
                <a:lnTo>
                  <a:pt x="0" y="810342"/>
                </a:lnTo>
                <a:lnTo>
                  <a:pt x="1486" y="817659"/>
                </a:lnTo>
                <a:lnTo>
                  <a:pt x="5532" y="823651"/>
                </a:lnTo>
                <a:lnTo>
                  <a:pt x="11521" y="827700"/>
                </a:lnTo>
                <a:lnTo>
                  <a:pt x="18834" y="829187"/>
                </a:lnTo>
                <a:lnTo>
                  <a:pt x="433200" y="829187"/>
                </a:lnTo>
                <a:lnTo>
                  <a:pt x="440513" y="827700"/>
                </a:lnTo>
                <a:lnTo>
                  <a:pt x="446502" y="823651"/>
                </a:lnTo>
                <a:lnTo>
                  <a:pt x="450549" y="817659"/>
                </a:lnTo>
                <a:lnTo>
                  <a:pt x="452035" y="810342"/>
                </a:lnTo>
                <a:lnTo>
                  <a:pt x="452035" y="716116"/>
                </a:lnTo>
                <a:lnTo>
                  <a:pt x="56504" y="716116"/>
                </a:lnTo>
                <a:lnTo>
                  <a:pt x="56504" y="113071"/>
                </a:lnTo>
                <a:lnTo>
                  <a:pt x="452035" y="113071"/>
                </a:lnTo>
                <a:lnTo>
                  <a:pt x="452035" y="75380"/>
                </a:lnTo>
                <a:lnTo>
                  <a:pt x="188348" y="75380"/>
                </a:lnTo>
                <a:lnTo>
                  <a:pt x="181034" y="73893"/>
                </a:lnTo>
                <a:lnTo>
                  <a:pt x="175046" y="69844"/>
                </a:lnTo>
                <a:lnTo>
                  <a:pt x="170999" y="63852"/>
                </a:lnTo>
                <a:lnTo>
                  <a:pt x="169513" y="56535"/>
                </a:lnTo>
                <a:lnTo>
                  <a:pt x="170999" y="49218"/>
                </a:lnTo>
                <a:lnTo>
                  <a:pt x="175046" y="43226"/>
                </a:lnTo>
                <a:lnTo>
                  <a:pt x="181034" y="39177"/>
                </a:lnTo>
                <a:lnTo>
                  <a:pt x="188348" y="37690"/>
                </a:lnTo>
                <a:lnTo>
                  <a:pt x="452035" y="37690"/>
                </a:lnTo>
                <a:lnTo>
                  <a:pt x="452035" y="18845"/>
                </a:lnTo>
                <a:lnTo>
                  <a:pt x="450549" y="11527"/>
                </a:lnTo>
                <a:lnTo>
                  <a:pt x="446502" y="5535"/>
                </a:lnTo>
                <a:lnTo>
                  <a:pt x="440513" y="1487"/>
                </a:lnTo>
                <a:lnTo>
                  <a:pt x="433200" y="0"/>
                </a:lnTo>
                <a:close/>
              </a:path>
              <a:path w="452119" h="829310">
                <a:moveTo>
                  <a:pt x="452035" y="113071"/>
                </a:moveTo>
                <a:lnTo>
                  <a:pt x="395531" y="113071"/>
                </a:lnTo>
                <a:lnTo>
                  <a:pt x="395531" y="716116"/>
                </a:lnTo>
                <a:lnTo>
                  <a:pt x="452035" y="716116"/>
                </a:lnTo>
                <a:lnTo>
                  <a:pt x="452035" y="113071"/>
                </a:lnTo>
                <a:close/>
              </a:path>
              <a:path w="452119" h="829310">
                <a:moveTo>
                  <a:pt x="452035" y="37690"/>
                </a:moveTo>
                <a:lnTo>
                  <a:pt x="263687" y="37690"/>
                </a:lnTo>
                <a:lnTo>
                  <a:pt x="271000" y="39177"/>
                </a:lnTo>
                <a:lnTo>
                  <a:pt x="276989" y="43226"/>
                </a:lnTo>
                <a:lnTo>
                  <a:pt x="281035" y="49218"/>
                </a:lnTo>
                <a:lnTo>
                  <a:pt x="282522" y="56535"/>
                </a:lnTo>
                <a:lnTo>
                  <a:pt x="281035" y="63852"/>
                </a:lnTo>
                <a:lnTo>
                  <a:pt x="276989" y="69844"/>
                </a:lnTo>
                <a:lnTo>
                  <a:pt x="271000" y="73893"/>
                </a:lnTo>
                <a:lnTo>
                  <a:pt x="263687" y="75380"/>
                </a:lnTo>
                <a:lnTo>
                  <a:pt x="452035" y="75380"/>
                </a:lnTo>
                <a:lnTo>
                  <a:pt x="452035" y="376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45996" y="2345435"/>
            <a:ext cx="1329055" cy="376555"/>
          </a:xfrm>
          <a:custGeom>
            <a:avLst/>
            <a:gdLst/>
            <a:ahLst/>
            <a:cxnLst/>
            <a:rect l="l" t="t" r="r" b="b"/>
            <a:pathLst>
              <a:path w="1329055" h="376555">
                <a:moveTo>
                  <a:pt x="1315427" y="15938"/>
                </a:moveTo>
                <a:lnTo>
                  <a:pt x="1272743" y="800"/>
                </a:lnTo>
                <a:lnTo>
                  <a:pt x="1239774" y="0"/>
                </a:lnTo>
                <a:lnTo>
                  <a:pt x="1217091" y="241"/>
                </a:lnTo>
                <a:lnTo>
                  <a:pt x="1171867" y="1295"/>
                </a:lnTo>
                <a:lnTo>
                  <a:pt x="1149477" y="1524"/>
                </a:lnTo>
                <a:lnTo>
                  <a:pt x="986536" y="1524"/>
                </a:lnTo>
                <a:lnTo>
                  <a:pt x="560171" y="3035"/>
                </a:lnTo>
                <a:lnTo>
                  <a:pt x="8255" y="8636"/>
                </a:lnTo>
                <a:lnTo>
                  <a:pt x="508" y="9017"/>
                </a:lnTo>
                <a:lnTo>
                  <a:pt x="508" y="22860"/>
                </a:lnTo>
                <a:lnTo>
                  <a:pt x="8255" y="23241"/>
                </a:lnTo>
                <a:lnTo>
                  <a:pt x="553808" y="29044"/>
                </a:lnTo>
                <a:lnTo>
                  <a:pt x="653034" y="29591"/>
                </a:lnTo>
                <a:lnTo>
                  <a:pt x="979043" y="30353"/>
                </a:lnTo>
                <a:lnTo>
                  <a:pt x="1142111" y="30353"/>
                </a:lnTo>
                <a:lnTo>
                  <a:pt x="1165758" y="30619"/>
                </a:lnTo>
                <a:lnTo>
                  <a:pt x="1213548" y="31750"/>
                </a:lnTo>
                <a:lnTo>
                  <a:pt x="1237488" y="32004"/>
                </a:lnTo>
                <a:lnTo>
                  <a:pt x="1254594" y="31826"/>
                </a:lnTo>
                <a:lnTo>
                  <a:pt x="1271638" y="31203"/>
                </a:lnTo>
                <a:lnTo>
                  <a:pt x="1288592" y="30022"/>
                </a:lnTo>
                <a:lnTo>
                  <a:pt x="1305433" y="28194"/>
                </a:lnTo>
                <a:lnTo>
                  <a:pt x="1312926" y="23977"/>
                </a:lnTo>
                <a:lnTo>
                  <a:pt x="1315427" y="15938"/>
                </a:lnTo>
                <a:close/>
              </a:path>
              <a:path w="1329055" h="376555">
                <a:moveTo>
                  <a:pt x="1329055" y="361188"/>
                </a:moveTo>
                <a:lnTo>
                  <a:pt x="1326476" y="352488"/>
                </a:lnTo>
                <a:lnTo>
                  <a:pt x="1318768" y="348361"/>
                </a:lnTo>
                <a:lnTo>
                  <a:pt x="1316647" y="348335"/>
                </a:lnTo>
                <a:lnTo>
                  <a:pt x="1319847" y="195694"/>
                </a:lnTo>
                <a:lnTo>
                  <a:pt x="1320558" y="143370"/>
                </a:lnTo>
                <a:lnTo>
                  <a:pt x="1320838" y="91097"/>
                </a:lnTo>
                <a:lnTo>
                  <a:pt x="1320546" y="32258"/>
                </a:lnTo>
                <a:lnTo>
                  <a:pt x="1316228" y="28956"/>
                </a:lnTo>
                <a:lnTo>
                  <a:pt x="1311910" y="28956"/>
                </a:lnTo>
                <a:lnTo>
                  <a:pt x="1307465" y="28956"/>
                </a:lnTo>
                <a:lnTo>
                  <a:pt x="1303147" y="32258"/>
                </a:lnTo>
                <a:lnTo>
                  <a:pt x="1302893" y="38862"/>
                </a:lnTo>
                <a:lnTo>
                  <a:pt x="1302727" y="91097"/>
                </a:lnTo>
                <a:lnTo>
                  <a:pt x="1303070" y="143370"/>
                </a:lnTo>
                <a:lnTo>
                  <a:pt x="1304734" y="248056"/>
                </a:lnTo>
                <a:lnTo>
                  <a:pt x="1306779" y="348157"/>
                </a:lnTo>
                <a:lnTo>
                  <a:pt x="1225346" y="346748"/>
                </a:lnTo>
                <a:lnTo>
                  <a:pt x="1131925" y="346036"/>
                </a:lnTo>
                <a:lnTo>
                  <a:pt x="1085215" y="345948"/>
                </a:lnTo>
                <a:lnTo>
                  <a:pt x="928103" y="346621"/>
                </a:lnTo>
                <a:lnTo>
                  <a:pt x="718781" y="348157"/>
                </a:lnTo>
                <a:lnTo>
                  <a:pt x="463397" y="349161"/>
                </a:lnTo>
                <a:lnTo>
                  <a:pt x="260400" y="351015"/>
                </a:lnTo>
                <a:lnTo>
                  <a:pt x="108191" y="353263"/>
                </a:lnTo>
                <a:lnTo>
                  <a:pt x="14312" y="355079"/>
                </a:lnTo>
                <a:lnTo>
                  <a:pt x="14706" y="309473"/>
                </a:lnTo>
                <a:lnTo>
                  <a:pt x="14528" y="258610"/>
                </a:lnTo>
                <a:lnTo>
                  <a:pt x="12763" y="106032"/>
                </a:lnTo>
                <a:lnTo>
                  <a:pt x="12446" y="50927"/>
                </a:lnTo>
                <a:lnTo>
                  <a:pt x="9906" y="48768"/>
                </a:lnTo>
                <a:lnTo>
                  <a:pt x="7366" y="48768"/>
                </a:lnTo>
                <a:lnTo>
                  <a:pt x="4826" y="48768"/>
                </a:lnTo>
                <a:lnTo>
                  <a:pt x="2286" y="50927"/>
                </a:lnTo>
                <a:lnTo>
                  <a:pt x="139" y="258610"/>
                </a:lnTo>
                <a:lnTo>
                  <a:pt x="0" y="309473"/>
                </a:lnTo>
                <a:lnTo>
                  <a:pt x="508" y="365887"/>
                </a:lnTo>
                <a:lnTo>
                  <a:pt x="508" y="367157"/>
                </a:lnTo>
                <a:lnTo>
                  <a:pt x="2019" y="367195"/>
                </a:lnTo>
                <a:lnTo>
                  <a:pt x="3937" y="368808"/>
                </a:lnTo>
                <a:lnTo>
                  <a:pt x="10795" y="368808"/>
                </a:lnTo>
                <a:lnTo>
                  <a:pt x="12484" y="367372"/>
                </a:lnTo>
                <a:lnTo>
                  <a:pt x="207429" y="370725"/>
                </a:lnTo>
                <a:lnTo>
                  <a:pt x="408127" y="372960"/>
                </a:lnTo>
                <a:lnTo>
                  <a:pt x="659003" y="374396"/>
                </a:lnTo>
                <a:lnTo>
                  <a:pt x="1026795" y="376351"/>
                </a:lnTo>
                <a:lnTo>
                  <a:pt x="1127239" y="376351"/>
                </a:lnTo>
                <a:lnTo>
                  <a:pt x="1223010" y="375640"/>
                </a:lnTo>
                <a:lnTo>
                  <a:pt x="1318768" y="374015"/>
                </a:lnTo>
                <a:lnTo>
                  <a:pt x="1326476" y="369900"/>
                </a:lnTo>
                <a:lnTo>
                  <a:pt x="1329055" y="361188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36191" y="2305811"/>
            <a:ext cx="117347" cy="102108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36191" y="2634995"/>
            <a:ext cx="117347" cy="102107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1528572" y="2511551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80" h="17144">
                <a:moveTo>
                  <a:pt x="28193" y="0"/>
                </a:moveTo>
                <a:lnTo>
                  <a:pt x="8636" y="253"/>
                </a:lnTo>
                <a:lnTo>
                  <a:pt x="0" y="635"/>
                </a:lnTo>
                <a:lnTo>
                  <a:pt x="0" y="16001"/>
                </a:lnTo>
                <a:lnTo>
                  <a:pt x="23368" y="16763"/>
                </a:lnTo>
                <a:lnTo>
                  <a:pt x="51302" y="16492"/>
                </a:lnTo>
                <a:lnTo>
                  <a:pt x="112648" y="14224"/>
                </a:lnTo>
                <a:lnTo>
                  <a:pt x="118872" y="13843"/>
                </a:lnTo>
                <a:lnTo>
                  <a:pt x="118872" y="3048"/>
                </a:lnTo>
                <a:lnTo>
                  <a:pt x="70516" y="968"/>
                </a:lnTo>
                <a:lnTo>
                  <a:pt x="49355" y="275"/>
                </a:lnTo>
                <a:lnTo>
                  <a:pt x="28193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57727" y="2305811"/>
            <a:ext cx="115824" cy="102108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157727" y="2634995"/>
            <a:ext cx="115824" cy="102107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3163823" y="2511551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79" h="17144">
                <a:moveTo>
                  <a:pt x="97027" y="0"/>
                </a:moveTo>
                <a:lnTo>
                  <a:pt x="90550" y="0"/>
                </a:lnTo>
                <a:lnTo>
                  <a:pt x="69534" y="275"/>
                </a:lnTo>
                <a:lnTo>
                  <a:pt x="0" y="3048"/>
                </a:lnTo>
                <a:lnTo>
                  <a:pt x="0" y="13843"/>
                </a:lnTo>
                <a:lnTo>
                  <a:pt x="47117" y="15827"/>
                </a:lnTo>
                <a:lnTo>
                  <a:pt x="67587" y="16492"/>
                </a:lnTo>
                <a:lnTo>
                  <a:pt x="95376" y="16763"/>
                </a:lnTo>
                <a:lnTo>
                  <a:pt x="118872" y="16001"/>
                </a:lnTo>
                <a:lnTo>
                  <a:pt x="118872" y="635"/>
                </a:lnTo>
                <a:lnTo>
                  <a:pt x="97027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827276" y="2378964"/>
            <a:ext cx="1149350" cy="30988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17145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135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Frontend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345436" y="2901695"/>
            <a:ext cx="78105" cy="440690"/>
          </a:xfrm>
          <a:custGeom>
            <a:avLst/>
            <a:gdLst/>
            <a:ahLst/>
            <a:cxnLst/>
            <a:rect l="l" t="t" r="r" b="b"/>
            <a:pathLst>
              <a:path w="78105" h="440689">
                <a:moveTo>
                  <a:pt x="77724" y="3048"/>
                </a:moveTo>
                <a:lnTo>
                  <a:pt x="74549" y="0"/>
                </a:lnTo>
                <a:lnTo>
                  <a:pt x="42037" y="0"/>
                </a:lnTo>
                <a:lnTo>
                  <a:pt x="38100" y="0"/>
                </a:lnTo>
                <a:lnTo>
                  <a:pt x="33782" y="0"/>
                </a:lnTo>
                <a:lnTo>
                  <a:pt x="7493" y="0"/>
                </a:lnTo>
                <a:lnTo>
                  <a:pt x="3302" y="0"/>
                </a:lnTo>
                <a:lnTo>
                  <a:pt x="0" y="3048"/>
                </a:lnTo>
                <a:lnTo>
                  <a:pt x="0" y="10668"/>
                </a:lnTo>
                <a:lnTo>
                  <a:pt x="3302" y="13716"/>
                </a:lnTo>
                <a:lnTo>
                  <a:pt x="30480" y="13716"/>
                </a:lnTo>
                <a:lnTo>
                  <a:pt x="30480" y="410972"/>
                </a:lnTo>
                <a:lnTo>
                  <a:pt x="18034" y="398526"/>
                </a:lnTo>
                <a:lnTo>
                  <a:pt x="16256" y="397764"/>
                </a:lnTo>
                <a:lnTo>
                  <a:pt x="14351" y="397764"/>
                </a:lnTo>
                <a:lnTo>
                  <a:pt x="12446" y="397764"/>
                </a:lnTo>
                <a:lnTo>
                  <a:pt x="10541" y="398526"/>
                </a:lnTo>
                <a:lnTo>
                  <a:pt x="9017" y="400050"/>
                </a:lnTo>
                <a:lnTo>
                  <a:pt x="6096" y="402590"/>
                </a:lnTo>
                <a:lnTo>
                  <a:pt x="6096" y="407543"/>
                </a:lnTo>
                <a:lnTo>
                  <a:pt x="38862" y="440436"/>
                </a:lnTo>
                <a:lnTo>
                  <a:pt x="71628" y="407543"/>
                </a:lnTo>
                <a:lnTo>
                  <a:pt x="71628" y="402590"/>
                </a:lnTo>
                <a:lnTo>
                  <a:pt x="68707" y="400050"/>
                </a:lnTo>
                <a:lnTo>
                  <a:pt x="67183" y="398526"/>
                </a:lnTo>
                <a:lnTo>
                  <a:pt x="65278" y="397764"/>
                </a:lnTo>
                <a:lnTo>
                  <a:pt x="61595" y="397764"/>
                </a:lnTo>
                <a:lnTo>
                  <a:pt x="59690" y="398526"/>
                </a:lnTo>
                <a:lnTo>
                  <a:pt x="45720" y="412496"/>
                </a:lnTo>
                <a:lnTo>
                  <a:pt x="45720" y="13716"/>
                </a:lnTo>
                <a:lnTo>
                  <a:pt x="74549" y="13716"/>
                </a:lnTo>
                <a:lnTo>
                  <a:pt x="77724" y="10668"/>
                </a:lnTo>
                <a:lnTo>
                  <a:pt x="77724" y="3048"/>
                </a:lnTo>
                <a:close/>
              </a:path>
            </a:pathLst>
          </a:custGeom>
          <a:solidFill>
            <a:srgbClr val="859F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013886" y="2095499"/>
            <a:ext cx="1456690" cy="698500"/>
          </a:xfrm>
          <a:custGeom>
            <a:avLst/>
            <a:gdLst/>
            <a:ahLst/>
            <a:cxnLst/>
            <a:rect l="l" t="t" r="r" b="b"/>
            <a:pathLst>
              <a:path w="1456689" h="698500">
                <a:moveTo>
                  <a:pt x="1441386" y="29603"/>
                </a:moveTo>
                <a:lnTo>
                  <a:pt x="1412544" y="3594"/>
                </a:lnTo>
                <a:lnTo>
                  <a:pt x="1358468" y="0"/>
                </a:lnTo>
                <a:lnTo>
                  <a:pt x="1333665" y="457"/>
                </a:lnTo>
                <a:lnTo>
                  <a:pt x="1284109" y="2476"/>
                </a:lnTo>
                <a:lnTo>
                  <a:pt x="1259535" y="2921"/>
                </a:lnTo>
                <a:lnTo>
                  <a:pt x="1080973" y="2921"/>
                </a:lnTo>
                <a:lnTo>
                  <a:pt x="672642" y="5092"/>
                </a:lnTo>
                <a:lnTo>
                  <a:pt x="570484" y="6108"/>
                </a:lnTo>
                <a:lnTo>
                  <a:pt x="59893" y="15367"/>
                </a:lnTo>
                <a:lnTo>
                  <a:pt x="8839" y="16129"/>
                </a:lnTo>
                <a:lnTo>
                  <a:pt x="4051" y="20523"/>
                </a:lnTo>
                <a:lnTo>
                  <a:pt x="2451" y="29591"/>
                </a:lnTo>
                <a:lnTo>
                  <a:pt x="4051" y="38671"/>
                </a:lnTo>
                <a:lnTo>
                  <a:pt x="513626" y="52603"/>
                </a:lnTo>
                <a:lnTo>
                  <a:pt x="614591" y="54063"/>
                </a:lnTo>
                <a:lnTo>
                  <a:pt x="715594" y="54991"/>
                </a:lnTo>
                <a:lnTo>
                  <a:pt x="1072845" y="56261"/>
                </a:lnTo>
                <a:lnTo>
                  <a:pt x="1251407" y="56261"/>
                </a:lnTo>
                <a:lnTo>
                  <a:pt x="1277340" y="56769"/>
                </a:lnTo>
                <a:lnTo>
                  <a:pt x="1329753" y="58940"/>
                </a:lnTo>
                <a:lnTo>
                  <a:pt x="1356055" y="59436"/>
                </a:lnTo>
                <a:lnTo>
                  <a:pt x="1374787" y="59093"/>
                </a:lnTo>
                <a:lnTo>
                  <a:pt x="1393431" y="57937"/>
                </a:lnTo>
                <a:lnTo>
                  <a:pt x="1411960" y="55740"/>
                </a:lnTo>
                <a:lnTo>
                  <a:pt x="1430350" y="52324"/>
                </a:lnTo>
                <a:lnTo>
                  <a:pt x="1438630" y="44475"/>
                </a:lnTo>
                <a:lnTo>
                  <a:pt x="1441386" y="29603"/>
                </a:lnTo>
                <a:close/>
              </a:path>
              <a:path w="1456689" h="698500">
                <a:moveTo>
                  <a:pt x="1456575" y="670560"/>
                </a:moveTo>
                <a:lnTo>
                  <a:pt x="1453756" y="654888"/>
                </a:lnTo>
                <a:lnTo>
                  <a:pt x="1445336" y="647446"/>
                </a:lnTo>
                <a:lnTo>
                  <a:pt x="1442593" y="647357"/>
                </a:lnTo>
                <a:lnTo>
                  <a:pt x="1446237" y="337908"/>
                </a:lnTo>
                <a:lnTo>
                  <a:pt x="1446936" y="231978"/>
                </a:lnTo>
                <a:lnTo>
                  <a:pt x="1446999" y="126161"/>
                </a:lnTo>
                <a:lnTo>
                  <a:pt x="1446733" y="60960"/>
                </a:lnTo>
                <a:lnTo>
                  <a:pt x="1442161" y="54864"/>
                </a:lnTo>
                <a:lnTo>
                  <a:pt x="1437462" y="54864"/>
                </a:lnTo>
                <a:lnTo>
                  <a:pt x="1432763" y="54864"/>
                </a:lnTo>
                <a:lnTo>
                  <a:pt x="1427937" y="60960"/>
                </a:lnTo>
                <a:lnTo>
                  <a:pt x="1427619" y="126161"/>
                </a:lnTo>
                <a:lnTo>
                  <a:pt x="1427784" y="231978"/>
                </a:lnTo>
                <a:lnTo>
                  <a:pt x="1428991" y="390906"/>
                </a:lnTo>
                <a:lnTo>
                  <a:pt x="1431937" y="647014"/>
                </a:lnTo>
                <a:lnTo>
                  <a:pt x="1394180" y="645782"/>
                </a:lnTo>
                <a:lnTo>
                  <a:pt x="1343025" y="644563"/>
                </a:lnTo>
                <a:lnTo>
                  <a:pt x="1291856" y="643737"/>
                </a:lnTo>
                <a:lnTo>
                  <a:pt x="1240701" y="643280"/>
                </a:lnTo>
                <a:lnTo>
                  <a:pt x="1189558" y="643128"/>
                </a:lnTo>
                <a:lnTo>
                  <a:pt x="1087615" y="643585"/>
                </a:lnTo>
                <a:lnTo>
                  <a:pt x="781977" y="647103"/>
                </a:lnTo>
                <a:lnTo>
                  <a:pt x="576173" y="648309"/>
                </a:lnTo>
                <a:lnTo>
                  <a:pt x="421347" y="649986"/>
                </a:lnTo>
                <a:lnTo>
                  <a:pt x="266573" y="652691"/>
                </a:lnTo>
                <a:lnTo>
                  <a:pt x="163423" y="655129"/>
                </a:lnTo>
                <a:lnTo>
                  <a:pt x="60274" y="658152"/>
                </a:lnTo>
                <a:lnTo>
                  <a:pt x="16992" y="659612"/>
                </a:lnTo>
                <a:lnTo>
                  <a:pt x="17284" y="619721"/>
                </a:lnTo>
                <a:lnTo>
                  <a:pt x="17297" y="516178"/>
                </a:lnTo>
                <a:lnTo>
                  <a:pt x="14820" y="153593"/>
                </a:lnTo>
                <a:lnTo>
                  <a:pt x="14681" y="93980"/>
                </a:lnTo>
                <a:lnTo>
                  <a:pt x="11633" y="89916"/>
                </a:lnTo>
                <a:lnTo>
                  <a:pt x="8712" y="89916"/>
                </a:lnTo>
                <a:lnTo>
                  <a:pt x="5791" y="89916"/>
                </a:lnTo>
                <a:lnTo>
                  <a:pt x="2743" y="93980"/>
                </a:lnTo>
                <a:lnTo>
                  <a:pt x="254" y="464375"/>
                </a:lnTo>
                <a:lnTo>
                  <a:pt x="0" y="567969"/>
                </a:lnTo>
                <a:lnTo>
                  <a:pt x="584" y="681990"/>
                </a:lnTo>
                <a:lnTo>
                  <a:pt x="4648" y="687324"/>
                </a:lnTo>
                <a:lnTo>
                  <a:pt x="12776" y="687324"/>
                </a:lnTo>
                <a:lnTo>
                  <a:pt x="16840" y="681990"/>
                </a:lnTo>
                <a:lnTo>
                  <a:pt x="16840" y="681494"/>
                </a:lnTo>
                <a:lnTo>
                  <a:pt x="110756" y="684568"/>
                </a:lnTo>
                <a:lnTo>
                  <a:pt x="212788" y="687298"/>
                </a:lnTo>
                <a:lnTo>
                  <a:pt x="365836" y="690435"/>
                </a:lnTo>
                <a:lnTo>
                  <a:pt x="518871" y="692594"/>
                </a:lnTo>
                <a:lnTo>
                  <a:pt x="722960" y="694309"/>
                </a:lnTo>
                <a:lnTo>
                  <a:pt x="825169" y="694931"/>
                </a:lnTo>
                <a:lnTo>
                  <a:pt x="1080795" y="697572"/>
                </a:lnTo>
                <a:lnTo>
                  <a:pt x="1183081" y="697992"/>
                </a:lnTo>
                <a:lnTo>
                  <a:pt x="1235557" y="697852"/>
                </a:lnTo>
                <a:lnTo>
                  <a:pt x="1288021" y="697395"/>
                </a:lnTo>
                <a:lnTo>
                  <a:pt x="1340472" y="696569"/>
                </a:lnTo>
                <a:lnTo>
                  <a:pt x="1392897" y="695350"/>
                </a:lnTo>
                <a:lnTo>
                  <a:pt x="1445336" y="693674"/>
                </a:lnTo>
                <a:lnTo>
                  <a:pt x="1453756" y="686244"/>
                </a:lnTo>
                <a:lnTo>
                  <a:pt x="1456575" y="67056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object 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788405" y="2020823"/>
            <a:ext cx="120001" cy="190500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788405" y="2634995"/>
            <a:ext cx="120001" cy="188975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3777329" y="2403348"/>
            <a:ext cx="127000" cy="32384"/>
          </a:xfrm>
          <a:custGeom>
            <a:avLst/>
            <a:gdLst/>
            <a:ahLst/>
            <a:cxnLst/>
            <a:rect l="l" t="t" r="r" b="b"/>
            <a:pathLst>
              <a:path w="127000" h="32385">
                <a:moveTo>
                  <a:pt x="28733" y="0"/>
                </a:moveTo>
                <a:lnTo>
                  <a:pt x="21494" y="0"/>
                </a:lnTo>
                <a:lnTo>
                  <a:pt x="7143" y="507"/>
                </a:lnTo>
                <a:lnTo>
                  <a:pt x="1785" y="5522"/>
                </a:lnTo>
                <a:lnTo>
                  <a:pt x="0" y="15859"/>
                </a:lnTo>
                <a:lnTo>
                  <a:pt x="1785" y="26171"/>
                </a:lnTo>
                <a:lnTo>
                  <a:pt x="7143" y="31114"/>
                </a:lnTo>
                <a:lnTo>
                  <a:pt x="15271" y="31750"/>
                </a:lnTo>
                <a:lnTo>
                  <a:pt x="23399" y="32003"/>
                </a:lnTo>
                <a:lnTo>
                  <a:pt x="31527" y="32003"/>
                </a:lnTo>
                <a:lnTo>
                  <a:pt x="76819" y="30162"/>
                </a:lnTo>
                <a:lnTo>
                  <a:pt x="121824" y="27177"/>
                </a:lnTo>
                <a:lnTo>
                  <a:pt x="126968" y="16192"/>
                </a:lnTo>
                <a:lnTo>
                  <a:pt x="125682" y="8818"/>
                </a:lnTo>
                <a:lnTo>
                  <a:pt x="121824" y="5206"/>
                </a:lnTo>
                <a:lnTo>
                  <a:pt x="75422" y="1793"/>
                </a:lnTo>
                <a:lnTo>
                  <a:pt x="52083" y="509"/>
                </a:lnTo>
                <a:lnTo>
                  <a:pt x="28733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object 2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563346" y="2634995"/>
            <a:ext cx="121463" cy="188975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563346" y="2020823"/>
            <a:ext cx="121463" cy="190500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5568886" y="2403348"/>
            <a:ext cx="127000" cy="32384"/>
          </a:xfrm>
          <a:custGeom>
            <a:avLst/>
            <a:gdLst/>
            <a:ahLst/>
            <a:cxnLst/>
            <a:rect l="l" t="t" r="r" b="b"/>
            <a:pathLst>
              <a:path w="127000" h="32385">
                <a:moveTo>
                  <a:pt x="105346" y="0"/>
                </a:moveTo>
                <a:lnTo>
                  <a:pt x="98107" y="0"/>
                </a:lnTo>
                <a:lnTo>
                  <a:pt x="74920" y="509"/>
                </a:lnTo>
                <a:lnTo>
                  <a:pt x="51673" y="1793"/>
                </a:lnTo>
                <a:lnTo>
                  <a:pt x="5143" y="5206"/>
                </a:lnTo>
                <a:lnTo>
                  <a:pt x="1285" y="8818"/>
                </a:lnTo>
                <a:lnTo>
                  <a:pt x="0" y="16192"/>
                </a:lnTo>
                <a:lnTo>
                  <a:pt x="1285" y="23566"/>
                </a:lnTo>
                <a:lnTo>
                  <a:pt x="5143" y="27177"/>
                </a:lnTo>
                <a:lnTo>
                  <a:pt x="50228" y="30162"/>
                </a:lnTo>
                <a:lnTo>
                  <a:pt x="72794" y="31464"/>
                </a:lnTo>
                <a:lnTo>
                  <a:pt x="95313" y="32003"/>
                </a:lnTo>
                <a:lnTo>
                  <a:pt x="103441" y="32003"/>
                </a:lnTo>
                <a:lnTo>
                  <a:pt x="111569" y="31750"/>
                </a:lnTo>
                <a:lnTo>
                  <a:pt x="119570" y="31114"/>
                </a:lnTo>
                <a:lnTo>
                  <a:pt x="125071" y="26171"/>
                </a:lnTo>
                <a:lnTo>
                  <a:pt x="126904" y="15859"/>
                </a:lnTo>
                <a:lnTo>
                  <a:pt x="125071" y="5522"/>
                </a:lnTo>
                <a:lnTo>
                  <a:pt x="119570" y="507"/>
                </a:lnTo>
                <a:lnTo>
                  <a:pt x="105346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102608" y="2156460"/>
            <a:ext cx="1260475" cy="57785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43180" rIns="0" bIns="0" rtlCol="0">
            <a:spAutoFit/>
          </a:bodyPr>
          <a:lstStyle/>
          <a:p>
            <a:pPr marL="280035" marR="270510" indent="4445">
              <a:lnSpc>
                <a:spcPts val="1900"/>
              </a:lnSpc>
              <a:spcBef>
                <a:spcPts val="340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Backend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(Drivers)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750308" y="2895599"/>
            <a:ext cx="85725" cy="440690"/>
          </a:xfrm>
          <a:custGeom>
            <a:avLst/>
            <a:gdLst/>
            <a:ahLst/>
            <a:cxnLst/>
            <a:rect l="l" t="t" r="r" b="b"/>
            <a:pathLst>
              <a:path w="85725" h="440689">
                <a:moveTo>
                  <a:pt x="85344" y="3048"/>
                </a:moveTo>
                <a:lnTo>
                  <a:pt x="81788" y="0"/>
                </a:lnTo>
                <a:lnTo>
                  <a:pt x="47752" y="0"/>
                </a:lnTo>
                <a:lnTo>
                  <a:pt x="43434" y="0"/>
                </a:lnTo>
                <a:lnTo>
                  <a:pt x="38735" y="0"/>
                </a:lnTo>
                <a:lnTo>
                  <a:pt x="8128" y="0"/>
                </a:lnTo>
                <a:lnTo>
                  <a:pt x="3556" y="0"/>
                </a:lnTo>
                <a:lnTo>
                  <a:pt x="0" y="3048"/>
                </a:lnTo>
                <a:lnTo>
                  <a:pt x="0" y="10668"/>
                </a:lnTo>
                <a:lnTo>
                  <a:pt x="3556" y="13716"/>
                </a:lnTo>
                <a:lnTo>
                  <a:pt x="35052" y="13716"/>
                </a:lnTo>
                <a:lnTo>
                  <a:pt x="35052" y="411683"/>
                </a:lnTo>
                <a:lnTo>
                  <a:pt x="20701" y="398526"/>
                </a:lnTo>
                <a:lnTo>
                  <a:pt x="18669" y="397764"/>
                </a:lnTo>
                <a:lnTo>
                  <a:pt x="16637" y="397764"/>
                </a:lnTo>
                <a:lnTo>
                  <a:pt x="14478" y="397764"/>
                </a:lnTo>
                <a:lnTo>
                  <a:pt x="12446" y="398526"/>
                </a:lnTo>
                <a:lnTo>
                  <a:pt x="10922" y="400050"/>
                </a:lnTo>
                <a:lnTo>
                  <a:pt x="7620" y="402590"/>
                </a:lnTo>
                <a:lnTo>
                  <a:pt x="7620" y="407543"/>
                </a:lnTo>
                <a:lnTo>
                  <a:pt x="10922" y="410464"/>
                </a:lnTo>
                <a:lnTo>
                  <a:pt x="43434" y="440436"/>
                </a:lnTo>
                <a:lnTo>
                  <a:pt x="79248" y="407543"/>
                </a:lnTo>
                <a:lnTo>
                  <a:pt x="79248" y="402590"/>
                </a:lnTo>
                <a:lnTo>
                  <a:pt x="76073" y="400050"/>
                </a:lnTo>
                <a:lnTo>
                  <a:pt x="74422" y="398526"/>
                </a:lnTo>
                <a:lnTo>
                  <a:pt x="72390" y="397764"/>
                </a:lnTo>
                <a:lnTo>
                  <a:pt x="68199" y="397764"/>
                </a:lnTo>
                <a:lnTo>
                  <a:pt x="66167" y="398526"/>
                </a:lnTo>
                <a:lnTo>
                  <a:pt x="51816" y="411683"/>
                </a:lnTo>
                <a:lnTo>
                  <a:pt x="51816" y="13716"/>
                </a:lnTo>
                <a:lnTo>
                  <a:pt x="81788" y="13716"/>
                </a:lnTo>
                <a:lnTo>
                  <a:pt x="85344" y="10668"/>
                </a:lnTo>
                <a:lnTo>
                  <a:pt x="85344" y="3048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893901" y="2305811"/>
            <a:ext cx="1329055" cy="376555"/>
          </a:xfrm>
          <a:custGeom>
            <a:avLst/>
            <a:gdLst/>
            <a:ahLst/>
            <a:cxnLst/>
            <a:rect l="l" t="t" r="r" b="b"/>
            <a:pathLst>
              <a:path w="1329054" h="376555">
                <a:moveTo>
                  <a:pt x="1315339" y="16700"/>
                </a:moveTo>
                <a:lnTo>
                  <a:pt x="1272654" y="812"/>
                </a:lnTo>
                <a:lnTo>
                  <a:pt x="1239685" y="0"/>
                </a:lnTo>
                <a:lnTo>
                  <a:pt x="1217002" y="266"/>
                </a:lnTo>
                <a:lnTo>
                  <a:pt x="1171778" y="1397"/>
                </a:lnTo>
                <a:lnTo>
                  <a:pt x="1149388" y="1651"/>
                </a:lnTo>
                <a:lnTo>
                  <a:pt x="986447" y="1651"/>
                </a:lnTo>
                <a:lnTo>
                  <a:pt x="560082" y="3213"/>
                </a:lnTo>
                <a:lnTo>
                  <a:pt x="8166" y="9144"/>
                </a:lnTo>
                <a:lnTo>
                  <a:pt x="419" y="9398"/>
                </a:lnTo>
                <a:lnTo>
                  <a:pt x="419" y="24003"/>
                </a:lnTo>
                <a:lnTo>
                  <a:pt x="8166" y="24257"/>
                </a:lnTo>
                <a:lnTo>
                  <a:pt x="504113" y="30010"/>
                </a:lnTo>
                <a:lnTo>
                  <a:pt x="652945" y="30988"/>
                </a:lnTo>
                <a:lnTo>
                  <a:pt x="978954" y="31750"/>
                </a:lnTo>
                <a:lnTo>
                  <a:pt x="1142022" y="31750"/>
                </a:lnTo>
                <a:lnTo>
                  <a:pt x="1165669" y="32029"/>
                </a:lnTo>
                <a:lnTo>
                  <a:pt x="1213459" y="33261"/>
                </a:lnTo>
                <a:lnTo>
                  <a:pt x="1237399" y="33528"/>
                </a:lnTo>
                <a:lnTo>
                  <a:pt x="1254506" y="33350"/>
                </a:lnTo>
                <a:lnTo>
                  <a:pt x="1271562" y="32702"/>
                </a:lnTo>
                <a:lnTo>
                  <a:pt x="1288503" y="31496"/>
                </a:lnTo>
                <a:lnTo>
                  <a:pt x="1305344" y="29591"/>
                </a:lnTo>
                <a:lnTo>
                  <a:pt x="1312837" y="25146"/>
                </a:lnTo>
                <a:lnTo>
                  <a:pt x="1315339" y="16700"/>
                </a:lnTo>
                <a:close/>
              </a:path>
              <a:path w="1329054" h="376555">
                <a:moveTo>
                  <a:pt x="1328966" y="361188"/>
                </a:moveTo>
                <a:lnTo>
                  <a:pt x="1326388" y="352488"/>
                </a:lnTo>
                <a:lnTo>
                  <a:pt x="1318679" y="348361"/>
                </a:lnTo>
                <a:lnTo>
                  <a:pt x="1317078" y="348335"/>
                </a:lnTo>
                <a:lnTo>
                  <a:pt x="1319923" y="197218"/>
                </a:lnTo>
                <a:lnTo>
                  <a:pt x="1320584" y="144894"/>
                </a:lnTo>
                <a:lnTo>
                  <a:pt x="1320838" y="92621"/>
                </a:lnTo>
                <a:lnTo>
                  <a:pt x="1320584" y="33782"/>
                </a:lnTo>
                <a:lnTo>
                  <a:pt x="1316520" y="30480"/>
                </a:lnTo>
                <a:lnTo>
                  <a:pt x="1312583" y="30480"/>
                </a:lnTo>
                <a:lnTo>
                  <a:pt x="1308519" y="30480"/>
                </a:lnTo>
                <a:lnTo>
                  <a:pt x="1304455" y="33782"/>
                </a:lnTo>
                <a:lnTo>
                  <a:pt x="1304150" y="92621"/>
                </a:lnTo>
                <a:lnTo>
                  <a:pt x="1304429" y="144894"/>
                </a:lnTo>
                <a:lnTo>
                  <a:pt x="1305953" y="249580"/>
                </a:lnTo>
                <a:lnTo>
                  <a:pt x="1307820" y="348183"/>
                </a:lnTo>
                <a:lnTo>
                  <a:pt x="1225397" y="346748"/>
                </a:lnTo>
                <a:lnTo>
                  <a:pt x="1132065" y="346036"/>
                </a:lnTo>
                <a:lnTo>
                  <a:pt x="1085380" y="345948"/>
                </a:lnTo>
                <a:lnTo>
                  <a:pt x="928471" y="346621"/>
                </a:lnTo>
                <a:lnTo>
                  <a:pt x="719378" y="348157"/>
                </a:lnTo>
                <a:lnTo>
                  <a:pt x="464299" y="349161"/>
                </a:lnTo>
                <a:lnTo>
                  <a:pt x="261543" y="351015"/>
                </a:lnTo>
                <a:lnTo>
                  <a:pt x="109512" y="353263"/>
                </a:lnTo>
                <a:lnTo>
                  <a:pt x="15633" y="355079"/>
                </a:lnTo>
                <a:lnTo>
                  <a:pt x="16052" y="310997"/>
                </a:lnTo>
                <a:lnTo>
                  <a:pt x="15849" y="260134"/>
                </a:lnTo>
                <a:lnTo>
                  <a:pt x="13893" y="107556"/>
                </a:lnTo>
                <a:lnTo>
                  <a:pt x="13500" y="52451"/>
                </a:lnTo>
                <a:lnTo>
                  <a:pt x="10833" y="50292"/>
                </a:lnTo>
                <a:lnTo>
                  <a:pt x="8039" y="50292"/>
                </a:lnTo>
                <a:lnTo>
                  <a:pt x="5245" y="50292"/>
                </a:lnTo>
                <a:lnTo>
                  <a:pt x="2578" y="52451"/>
                </a:lnTo>
                <a:lnTo>
                  <a:pt x="2082" y="107556"/>
                </a:lnTo>
                <a:lnTo>
                  <a:pt x="152" y="260134"/>
                </a:lnTo>
                <a:lnTo>
                  <a:pt x="0" y="310997"/>
                </a:lnTo>
                <a:lnTo>
                  <a:pt x="546" y="367411"/>
                </a:lnTo>
                <a:lnTo>
                  <a:pt x="4356" y="370332"/>
                </a:lnTo>
                <a:lnTo>
                  <a:pt x="11722" y="370332"/>
                </a:lnTo>
                <a:lnTo>
                  <a:pt x="15532" y="367411"/>
                </a:lnTo>
                <a:lnTo>
                  <a:pt x="208622" y="370725"/>
                </a:lnTo>
                <a:lnTo>
                  <a:pt x="409092" y="372960"/>
                </a:lnTo>
                <a:lnTo>
                  <a:pt x="659676" y="374396"/>
                </a:lnTo>
                <a:lnTo>
                  <a:pt x="1027049" y="376351"/>
                </a:lnTo>
                <a:lnTo>
                  <a:pt x="1127379" y="376351"/>
                </a:lnTo>
                <a:lnTo>
                  <a:pt x="1223060" y="375640"/>
                </a:lnTo>
                <a:lnTo>
                  <a:pt x="1318679" y="374015"/>
                </a:lnTo>
                <a:lnTo>
                  <a:pt x="1326388" y="369900"/>
                </a:lnTo>
                <a:lnTo>
                  <a:pt x="1328966" y="361188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" name="object 3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685531" y="2266188"/>
            <a:ext cx="115824" cy="102108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685531" y="2596895"/>
            <a:ext cx="115824" cy="102107"/>
          </a:xfrm>
          <a:prstGeom prst="rect">
            <a:avLst/>
          </a:prstGeom>
        </p:spPr>
      </p:pic>
      <p:sp>
        <p:nvSpPr>
          <p:cNvPr id="34" name="object 34"/>
          <p:cNvSpPr/>
          <p:nvPr/>
        </p:nvSpPr>
        <p:spPr>
          <a:xfrm>
            <a:off x="7676388" y="2471927"/>
            <a:ext cx="119380" cy="18415"/>
          </a:xfrm>
          <a:custGeom>
            <a:avLst/>
            <a:gdLst/>
            <a:ahLst/>
            <a:cxnLst/>
            <a:rect l="l" t="t" r="r" b="b"/>
            <a:pathLst>
              <a:path w="119379" h="18414">
                <a:moveTo>
                  <a:pt x="28193" y="0"/>
                </a:moveTo>
                <a:lnTo>
                  <a:pt x="15112" y="126"/>
                </a:lnTo>
                <a:lnTo>
                  <a:pt x="0" y="762"/>
                </a:lnTo>
                <a:lnTo>
                  <a:pt x="0" y="17399"/>
                </a:lnTo>
                <a:lnTo>
                  <a:pt x="16001" y="18161"/>
                </a:lnTo>
                <a:lnTo>
                  <a:pt x="30733" y="18287"/>
                </a:lnTo>
                <a:lnTo>
                  <a:pt x="51302" y="17976"/>
                </a:lnTo>
                <a:lnTo>
                  <a:pt x="118871" y="15112"/>
                </a:lnTo>
                <a:lnTo>
                  <a:pt x="118871" y="3301"/>
                </a:lnTo>
                <a:lnTo>
                  <a:pt x="70516" y="1047"/>
                </a:lnTo>
                <a:lnTo>
                  <a:pt x="49355" y="297"/>
                </a:lnTo>
                <a:lnTo>
                  <a:pt x="28193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5" name="object 3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305543" y="2266188"/>
            <a:ext cx="115824" cy="102108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9305543" y="2596895"/>
            <a:ext cx="115824" cy="102107"/>
          </a:xfrm>
          <a:prstGeom prst="rect">
            <a:avLst/>
          </a:prstGeom>
        </p:spPr>
      </p:pic>
      <p:sp>
        <p:nvSpPr>
          <p:cNvPr id="37" name="object 37"/>
          <p:cNvSpPr/>
          <p:nvPr/>
        </p:nvSpPr>
        <p:spPr>
          <a:xfrm>
            <a:off x="9311640" y="2471927"/>
            <a:ext cx="119380" cy="18415"/>
          </a:xfrm>
          <a:custGeom>
            <a:avLst/>
            <a:gdLst/>
            <a:ahLst/>
            <a:cxnLst/>
            <a:rect l="l" t="t" r="r" b="b"/>
            <a:pathLst>
              <a:path w="119379" h="18414">
                <a:moveTo>
                  <a:pt x="97027" y="0"/>
                </a:moveTo>
                <a:lnTo>
                  <a:pt x="90550" y="0"/>
                </a:lnTo>
                <a:lnTo>
                  <a:pt x="69534" y="297"/>
                </a:lnTo>
                <a:lnTo>
                  <a:pt x="0" y="3301"/>
                </a:lnTo>
                <a:lnTo>
                  <a:pt x="0" y="15112"/>
                </a:lnTo>
                <a:lnTo>
                  <a:pt x="67587" y="17976"/>
                </a:lnTo>
                <a:lnTo>
                  <a:pt x="95376" y="18287"/>
                </a:lnTo>
                <a:lnTo>
                  <a:pt x="102742" y="18161"/>
                </a:lnTo>
                <a:lnTo>
                  <a:pt x="118871" y="17399"/>
                </a:lnTo>
                <a:lnTo>
                  <a:pt x="118871" y="762"/>
                </a:lnTo>
                <a:lnTo>
                  <a:pt x="97027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975092" y="2339339"/>
            <a:ext cx="1150620" cy="311150"/>
          </a:xfrm>
          <a:prstGeom prst="rect">
            <a:avLst/>
          </a:prstGeom>
          <a:solidFill>
            <a:srgbClr val="E97031"/>
          </a:solidFill>
        </p:spPr>
        <p:txBody>
          <a:bodyPr vert="horz" wrap="square" lIns="0" tIns="18415" rIns="0" bIns="0" rtlCol="0">
            <a:spAutoFit/>
          </a:bodyPr>
          <a:lstStyle/>
          <a:p>
            <a:pPr marL="190500">
              <a:lnSpc>
                <a:spcPct val="100000"/>
              </a:lnSpc>
              <a:spcBef>
                <a:spcPts val="145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Database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493252" y="2862071"/>
            <a:ext cx="78105" cy="441959"/>
          </a:xfrm>
          <a:custGeom>
            <a:avLst/>
            <a:gdLst/>
            <a:ahLst/>
            <a:cxnLst/>
            <a:rect l="l" t="t" r="r" b="b"/>
            <a:pathLst>
              <a:path w="78104" h="441960">
                <a:moveTo>
                  <a:pt x="77724" y="3429"/>
                </a:moveTo>
                <a:lnTo>
                  <a:pt x="74549" y="0"/>
                </a:lnTo>
                <a:lnTo>
                  <a:pt x="42037" y="0"/>
                </a:lnTo>
                <a:lnTo>
                  <a:pt x="38100" y="0"/>
                </a:lnTo>
                <a:lnTo>
                  <a:pt x="33782" y="0"/>
                </a:lnTo>
                <a:lnTo>
                  <a:pt x="7493" y="0"/>
                </a:lnTo>
                <a:lnTo>
                  <a:pt x="3302" y="0"/>
                </a:lnTo>
                <a:lnTo>
                  <a:pt x="0" y="3429"/>
                </a:lnTo>
                <a:lnTo>
                  <a:pt x="0" y="11811"/>
                </a:lnTo>
                <a:lnTo>
                  <a:pt x="3302" y="15240"/>
                </a:lnTo>
                <a:lnTo>
                  <a:pt x="30480" y="15240"/>
                </a:lnTo>
                <a:lnTo>
                  <a:pt x="30480" y="412496"/>
                </a:lnTo>
                <a:lnTo>
                  <a:pt x="18034" y="400050"/>
                </a:lnTo>
                <a:lnTo>
                  <a:pt x="16129" y="399288"/>
                </a:lnTo>
                <a:lnTo>
                  <a:pt x="14351" y="399288"/>
                </a:lnTo>
                <a:lnTo>
                  <a:pt x="12446" y="399288"/>
                </a:lnTo>
                <a:lnTo>
                  <a:pt x="10541" y="400050"/>
                </a:lnTo>
                <a:lnTo>
                  <a:pt x="9017" y="401574"/>
                </a:lnTo>
                <a:lnTo>
                  <a:pt x="6096" y="404114"/>
                </a:lnTo>
                <a:lnTo>
                  <a:pt x="6096" y="409067"/>
                </a:lnTo>
                <a:lnTo>
                  <a:pt x="38862" y="441960"/>
                </a:lnTo>
                <a:lnTo>
                  <a:pt x="71628" y="409067"/>
                </a:lnTo>
                <a:lnTo>
                  <a:pt x="71628" y="404114"/>
                </a:lnTo>
                <a:lnTo>
                  <a:pt x="68707" y="401574"/>
                </a:lnTo>
                <a:lnTo>
                  <a:pt x="67183" y="400050"/>
                </a:lnTo>
                <a:lnTo>
                  <a:pt x="65278" y="399288"/>
                </a:lnTo>
                <a:lnTo>
                  <a:pt x="61595" y="399288"/>
                </a:lnTo>
                <a:lnTo>
                  <a:pt x="59690" y="400050"/>
                </a:lnTo>
                <a:lnTo>
                  <a:pt x="45720" y="414020"/>
                </a:lnTo>
                <a:lnTo>
                  <a:pt x="45720" y="15240"/>
                </a:lnTo>
                <a:lnTo>
                  <a:pt x="74549" y="15240"/>
                </a:lnTo>
                <a:lnTo>
                  <a:pt x="77724" y="11811"/>
                </a:lnTo>
                <a:lnTo>
                  <a:pt x="77724" y="3429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537014" y="5300497"/>
            <a:ext cx="840740" cy="1049655"/>
          </a:xfrm>
          <a:custGeom>
            <a:avLst/>
            <a:gdLst/>
            <a:ahLst/>
            <a:cxnLst/>
            <a:rect l="l" t="t" r="r" b="b"/>
            <a:pathLst>
              <a:path w="840740" h="1049654">
                <a:moveTo>
                  <a:pt x="840270" y="717804"/>
                </a:moveTo>
                <a:lnTo>
                  <a:pt x="818756" y="752614"/>
                </a:lnTo>
                <a:lnTo>
                  <a:pt x="758926" y="782916"/>
                </a:lnTo>
                <a:lnTo>
                  <a:pt x="750239" y="785583"/>
                </a:lnTo>
                <a:lnTo>
                  <a:pt x="750239" y="911059"/>
                </a:lnTo>
                <a:lnTo>
                  <a:pt x="748080" y="922362"/>
                </a:lnTo>
                <a:lnTo>
                  <a:pt x="741984" y="931087"/>
                </a:lnTo>
                <a:lnTo>
                  <a:pt x="732510" y="936688"/>
                </a:lnTo>
                <a:lnTo>
                  <a:pt x="720229" y="938669"/>
                </a:lnTo>
                <a:lnTo>
                  <a:pt x="707936" y="936688"/>
                </a:lnTo>
                <a:lnTo>
                  <a:pt x="698474" y="931087"/>
                </a:lnTo>
                <a:lnTo>
                  <a:pt x="692378" y="922362"/>
                </a:lnTo>
                <a:lnTo>
                  <a:pt x="690219" y="911059"/>
                </a:lnTo>
                <a:lnTo>
                  <a:pt x="692378" y="899769"/>
                </a:lnTo>
                <a:lnTo>
                  <a:pt x="698474" y="891044"/>
                </a:lnTo>
                <a:lnTo>
                  <a:pt x="707936" y="885444"/>
                </a:lnTo>
                <a:lnTo>
                  <a:pt x="720229" y="883462"/>
                </a:lnTo>
                <a:lnTo>
                  <a:pt x="732510" y="885444"/>
                </a:lnTo>
                <a:lnTo>
                  <a:pt x="741984" y="891044"/>
                </a:lnTo>
                <a:lnTo>
                  <a:pt x="748080" y="899769"/>
                </a:lnTo>
                <a:lnTo>
                  <a:pt x="750239" y="911059"/>
                </a:lnTo>
                <a:lnTo>
                  <a:pt x="750239" y="785583"/>
                </a:lnTo>
                <a:lnTo>
                  <a:pt x="667842" y="806856"/>
                </a:lnTo>
                <a:lnTo>
                  <a:pt x="612787" y="815873"/>
                </a:lnTo>
                <a:lnTo>
                  <a:pt x="552551" y="822591"/>
                </a:lnTo>
                <a:lnTo>
                  <a:pt x="488048" y="826795"/>
                </a:lnTo>
                <a:lnTo>
                  <a:pt x="420128" y="828243"/>
                </a:lnTo>
                <a:lnTo>
                  <a:pt x="352221" y="826795"/>
                </a:lnTo>
                <a:lnTo>
                  <a:pt x="287705" y="822591"/>
                </a:lnTo>
                <a:lnTo>
                  <a:pt x="227482" y="815873"/>
                </a:lnTo>
                <a:lnTo>
                  <a:pt x="172415" y="806856"/>
                </a:lnTo>
                <a:lnTo>
                  <a:pt x="123418" y="795807"/>
                </a:lnTo>
                <a:lnTo>
                  <a:pt x="81330" y="782916"/>
                </a:lnTo>
                <a:lnTo>
                  <a:pt x="21513" y="752614"/>
                </a:lnTo>
                <a:lnTo>
                  <a:pt x="0" y="717804"/>
                </a:lnTo>
                <a:lnTo>
                  <a:pt x="0" y="938669"/>
                </a:lnTo>
                <a:lnTo>
                  <a:pt x="21513" y="973480"/>
                </a:lnTo>
                <a:lnTo>
                  <a:pt x="81330" y="1003782"/>
                </a:lnTo>
                <a:lnTo>
                  <a:pt x="123418" y="1016673"/>
                </a:lnTo>
                <a:lnTo>
                  <a:pt x="172415" y="1027722"/>
                </a:lnTo>
                <a:lnTo>
                  <a:pt x="227482" y="1036726"/>
                </a:lnTo>
                <a:lnTo>
                  <a:pt x="287705" y="1043457"/>
                </a:lnTo>
                <a:lnTo>
                  <a:pt x="352221" y="1047648"/>
                </a:lnTo>
                <a:lnTo>
                  <a:pt x="420128" y="1049108"/>
                </a:lnTo>
                <a:lnTo>
                  <a:pt x="488048" y="1047648"/>
                </a:lnTo>
                <a:lnTo>
                  <a:pt x="552551" y="1043457"/>
                </a:lnTo>
                <a:lnTo>
                  <a:pt x="612787" y="1036726"/>
                </a:lnTo>
                <a:lnTo>
                  <a:pt x="667842" y="1027722"/>
                </a:lnTo>
                <a:lnTo>
                  <a:pt x="716851" y="1016673"/>
                </a:lnTo>
                <a:lnTo>
                  <a:pt x="758926" y="1003782"/>
                </a:lnTo>
                <a:lnTo>
                  <a:pt x="818756" y="973480"/>
                </a:lnTo>
                <a:lnTo>
                  <a:pt x="840270" y="938669"/>
                </a:lnTo>
                <a:lnTo>
                  <a:pt x="840270" y="883462"/>
                </a:lnTo>
                <a:lnTo>
                  <a:pt x="840270" y="828243"/>
                </a:lnTo>
                <a:lnTo>
                  <a:pt x="840270" y="717804"/>
                </a:lnTo>
                <a:close/>
              </a:path>
              <a:path w="840740" h="1049654">
                <a:moveTo>
                  <a:pt x="840270" y="441731"/>
                </a:moveTo>
                <a:lnTo>
                  <a:pt x="818756" y="476529"/>
                </a:lnTo>
                <a:lnTo>
                  <a:pt x="758926" y="506831"/>
                </a:lnTo>
                <a:lnTo>
                  <a:pt x="750239" y="509498"/>
                </a:lnTo>
                <a:lnTo>
                  <a:pt x="750239" y="634987"/>
                </a:lnTo>
                <a:lnTo>
                  <a:pt x="748080" y="646290"/>
                </a:lnTo>
                <a:lnTo>
                  <a:pt x="741984" y="655002"/>
                </a:lnTo>
                <a:lnTo>
                  <a:pt x="732510" y="660603"/>
                </a:lnTo>
                <a:lnTo>
                  <a:pt x="720229" y="662597"/>
                </a:lnTo>
                <a:lnTo>
                  <a:pt x="707936" y="660603"/>
                </a:lnTo>
                <a:lnTo>
                  <a:pt x="698474" y="655002"/>
                </a:lnTo>
                <a:lnTo>
                  <a:pt x="692378" y="646290"/>
                </a:lnTo>
                <a:lnTo>
                  <a:pt x="690219" y="634987"/>
                </a:lnTo>
                <a:lnTo>
                  <a:pt x="692378" y="623684"/>
                </a:lnTo>
                <a:lnTo>
                  <a:pt x="698474" y="614972"/>
                </a:lnTo>
                <a:lnTo>
                  <a:pt x="707936" y="609358"/>
                </a:lnTo>
                <a:lnTo>
                  <a:pt x="720229" y="607377"/>
                </a:lnTo>
                <a:lnTo>
                  <a:pt x="732510" y="609358"/>
                </a:lnTo>
                <a:lnTo>
                  <a:pt x="741984" y="614972"/>
                </a:lnTo>
                <a:lnTo>
                  <a:pt x="748080" y="623684"/>
                </a:lnTo>
                <a:lnTo>
                  <a:pt x="750239" y="634987"/>
                </a:lnTo>
                <a:lnTo>
                  <a:pt x="750239" y="509498"/>
                </a:lnTo>
                <a:lnTo>
                  <a:pt x="667842" y="530783"/>
                </a:lnTo>
                <a:lnTo>
                  <a:pt x="612787" y="539788"/>
                </a:lnTo>
                <a:lnTo>
                  <a:pt x="552551" y="546506"/>
                </a:lnTo>
                <a:lnTo>
                  <a:pt x="488048" y="550710"/>
                </a:lnTo>
                <a:lnTo>
                  <a:pt x="420128" y="552157"/>
                </a:lnTo>
                <a:lnTo>
                  <a:pt x="352221" y="550710"/>
                </a:lnTo>
                <a:lnTo>
                  <a:pt x="287705" y="546506"/>
                </a:lnTo>
                <a:lnTo>
                  <a:pt x="227482" y="539788"/>
                </a:lnTo>
                <a:lnTo>
                  <a:pt x="172415" y="530783"/>
                </a:lnTo>
                <a:lnTo>
                  <a:pt x="123418" y="519722"/>
                </a:lnTo>
                <a:lnTo>
                  <a:pt x="81330" y="506831"/>
                </a:lnTo>
                <a:lnTo>
                  <a:pt x="21513" y="476529"/>
                </a:lnTo>
                <a:lnTo>
                  <a:pt x="0" y="441731"/>
                </a:lnTo>
                <a:lnTo>
                  <a:pt x="0" y="662597"/>
                </a:lnTo>
                <a:lnTo>
                  <a:pt x="21513" y="697395"/>
                </a:lnTo>
                <a:lnTo>
                  <a:pt x="81330" y="727697"/>
                </a:lnTo>
                <a:lnTo>
                  <a:pt x="123418" y="740587"/>
                </a:lnTo>
                <a:lnTo>
                  <a:pt x="172415" y="751649"/>
                </a:lnTo>
                <a:lnTo>
                  <a:pt x="227482" y="760653"/>
                </a:lnTo>
                <a:lnTo>
                  <a:pt x="287705" y="767372"/>
                </a:lnTo>
                <a:lnTo>
                  <a:pt x="352221" y="771575"/>
                </a:lnTo>
                <a:lnTo>
                  <a:pt x="420128" y="773023"/>
                </a:lnTo>
                <a:lnTo>
                  <a:pt x="488048" y="771575"/>
                </a:lnTo>
                <a:lnTo>
                  <a:pt x="552551" y="767372"/>
                </a:lnTo>
                <a:lnTo>
                  <a:pt x="612787" y="760653"/>
                </a:lnTo>
                <a:lnTo>
                  <a:pt x="667842" y="751649"/>
                </a:lnTo>
                <a:lnTo>
                  <a:pt x="716851" y="740587"/>
                </a:lnTo>
                <a:lnTo>
                  <a:pt x="758926" y="727697"/>
                </a:lnTo>
                <a:lnTo>
                  <a:pt x="818756" y="697395"/>
                </a:lnTo>
                <a:lnTo>
                  <a:pt x="840270" y="662597"/>
                </a:lnTo>
                <a:lnTo>
                  <a:pt x="840270" y="607377"/>
                </a:lnTo>
                <a:lnTo>
                  <a:pt x="840270" y="552157"/>
                </a:lnTo>
                <a:lnTo>
                  <a:pt x="840270" y="441731"/>
                </a:lnTo>
                <a:close/>
              </a:path>
              <a:path w="840740" h="1049654">
                <a:moveTo>
                  <a:pt x="840270" y="165646"/>
                </a:moveTo>
                <a:lnTo>
                  <a:pt x="818756" y="200456"/>
                </a:lnTo>
                <a:lnTo>
                  <a:pt x="758926" y="230759"/>
                </a:lnTo>
                <a:lnTo>
                  <a:pt x="750239" y="233426"/>
                </a:lnTo>
                <a:lnTo>
                  <a:pt x="750239" y="358902"/>
                </a:lnTo>
                <a:lnTo>
                  <a:pt x="748080" y="370205"/>
                </a:lnTo>
                <a:lnTo>
                  <a:pt x="741984" y="378917"/>
                </a:lnTo>
                <a:lnTo>
                  <a:pt x="732510" y="384530"/>
                </a:lnTo>
                <a:lnTo>
                  <a:pt x="720229" y="386511"/>
                </a:lnTo>
                <a:lnTo>
                  <a:pt x="707936" y="384530"/>
                </a:lnTo>
                <a:lnTo>
                  <a:pt x="698474" y="378917"/>
                </a:lnTo>
                <a:lnTo>
                  <a:pt x="692378" y="370205"/>
                </a:lnTo>
                <a:lnTo>
                  <a:pt x="690219" y="358902"/>
                </a:lnTo>
                <a:lnTo>
                  <a:pt x="692378" y="347599"/>
                </a:lnTo>
                <a:lnTo>
                  <a:pt x="698474" y="338886"/>
                </a:lnTo>
                <a:lnTo>
                  <a:pt x="707936" y="333273"/>
                </a:lnTo>
                <a:lnTo>
                  <a:pt x="720229" y="331292"/>
                </a:lnTo>
                <a:lnTo>
                  <a:pt x="732510" y="333273"/>
                </a:lnTo>
                <a:lnTo>
                  <a:pt x="741984" y="338886"/>
                </a:lnTo>
                <a:lnTo>
                  <a:pt x="748080" y="347599"/>
                </a:lnTo>
                <a:lnTo>
                  <a:pt x="750239" y="358902"/>
                </a:lnTo>
                <a:lnTo>
                  <a:pt x="750239" y="233426"/>
                </a:lnTo>
                <a:lnTo>
                  <a:pt x="667842" y="254698"/>
                </a:lnTo>
                <a:lnTo>
                  <a:pt x="612787" y="263702"/>
                </a:lnTo>
                <a:lnTo>
                  <a:pt x="552551" y="270421"/>
                </a:lnTo>
                <a:lnTo>
                  <a:pt x="488048" y="274624"/>
                </a:lnTo>
                <a:lnTo>
                  <a:pt x="420128" y="276072"/>
                </a:lnTo>
                <a:lnTo>
                  <a:pt x="352221" y="274624"/>
                </a:lnTo>
                <a:lnTo>
                  <a:pt x="287705" y="270421"/>
                </a:lnTo>
                <a:lnTo>
                  <a:pt x="227482" y="263702"/>
                </a:lnTo>
                <a:lnTo>
                  <a:pt x="172415" y="254698"/>
                </a:lnTo>
                <a:lnTo>
                  <a:pt x="123418" y="243636"/>
                </a:lnTo>
                <a:lnTo>
                  <a:pt x="81330" y="230759"/>
                </a:lnTo>
                <a:lnTo>
                  <a:pt x="21513" y="200456"/>
                </a:lnTo>
                <a:lnTo>
                  <a:pt x="0" y="165646"/>
                </a:lnTo>
                <a:lnTo>
                  <a:pt x="0" y="386511"/>
                </a:lnTo>
                <a:lnTo>
                  <a:pt x="21513" y="421322"/>
                </a:lnTo>
                <a:lnTo>
                  <a:pt x="81330" y="451624"/>
                </a:lnTo>
                <a:lnTo>
                  <a:pt x="123418" y="464502"/>
                </a:lnTo>
                <a:lnTo>
                  <a:pt x="172415" y="475564"/>
                </a:lnTo>
                <a:lnTo>
                  <a:pt x="227482" y="484568"/>
                </a:lnTo>
                <a:lnTo>
                  <a:pt x="287705" y="491286"/>
                </a:lnTo>
                <a:lnTo>
                  <a:pt x="352221" y="495490"/>
                </a:lnTo>
                <a:lnTo>
                  <a:pt x="420128" y="496938"/>
                </a:lnTo>
                <a:lnTo>
                  <a:pt x="488048" y="495490"/>
                </a:lnTo>
                <a:lnTo>
                  <a:pt x="552551" y="491286"/>
                </a:lnTo>
                <a:lnTo>
                  <a:pt x="612787" y="484568"/>
                </a:lnTo>
                <a:lnTo>
                  <a:pt x="667842" y="475564"/>
                </a:lnTo>
                <a:lnTo>
                  <a:pt x="716851" y="464502"/>
                </a:lnTo>
                <a:lnTo>
                  <a:pt x="758926" y="451624"/>
                </a:lnTo>
                <a:lnTo>
                  <a:pt x="818756" y="421322"/>
                </a:lnTo>
                <a:lnTo>
                  <a:pt x="840270" y="386511"/>
                </a:lnTo>
                <a:lnTo>
                  <a:pt x="840270" y="331292"/>
                </a:lnTo>
                <a:lnTo>
                  <a:pt x="840270" y="276072"/>
                </a:lnTo>
                <a:lnTo>
                  <a:pt x="840270" y="165646"/>
                </a:lnTo>
                <a:close/>
              </a:path>
              <a:path w="840740" h="1049654">
                <a:moveTo>
                  <a:pt x="840270" y="110426"/>
                </a:moveTo>
                <a:lnTo>
                  <a:pt x="818845" y="75526"/>
                </a:lnTo>
                <a:lnTo>
                  <a:pt x="759206" y="45212"/>
                </a:lnTo>
                <a:lnTo>
                  <a:pt x="717207" y="32346"/>
                </a:lnTo>
                <a:lnTo>
                  <a:pt x="668261" y="21297"/>
                </a:lnTo>
                <a:lnTo>
                  <a:pt x="613206" y="12319"/>
                </a:lnTo>
                <a:lnTo>
                  <a:pt x="552932" y="5626"/>
                </a:lnTo>
                <a:lnTo>
                  <a:pt x="488276" y="1435"/>
                </a:lnTo>
                <a:lnTo>
                  <a:pt x="420128" y="0"/>
                </a:lnTo>
                <a:lnTo>
                  <a:pt x="351980" y="1435"/>
                </a:lnTo>
                <a:lnTo>
                  <a:pt x="287337" y="5626"/>
                </a:lnTo>
                <a:lnTo>
                  <a:pt x="227050" y="12319"/>
                </a:lnTo>
                <a:lnTo>
                  <a:pt x="172008" y="21297"/>
                </a:lnTo>
                <a:lnTo>
                  <a:pt x="123050" y="32346"/>
                </a:lnTo>
                <a:lnTo>
                  <a:pt x="81064" y="45212"/>
                </a:lnTo>
                <a:lnTo>
                  <a:pt x="21412" y="75526"/>
                </a:lnTo>
                <a:lnTo>
                  <a:pt x="0" y="110426"/>
                </a:lnTo>
                <a:lnTo>
                  <a:pt x="5499" y="128346"/>
                </a:lnTo>
                <a:lnTo>
                  <a:pt x="46888" y="161175"/>
                </a:lnTo>
                <a:lnTo>
                  <a:pt x="123050" y="188518"/>
                </a:lnTo>
                <a:lnTo>
                  <a:pt x="172008" y="199555"/>
                </a:lnTo>
                <a:lnTo>
                  <a:pt x="227050" y="208534"/>
                </a:lnTo>
                <a:lnTo>
                  <a:pt x="287337" y="215226"/>
                </a:lnTo>
                <a:lnTo>
                  <a:pt x="351980" y="219417"/>
                </a:lnTo>
                <a:lnTo>
                  <a:pt x="420128" y="220865"/>
                </a:lnTo>
                <a:lnTo>
                  <a:pt x="488276" y="219417"/>
                </a:lnTo>
                <a:lnTo>
                  <a:pt x="552932" y="215226"/>
                </a:lnTo>
                <a:lnTo>
                  <a:pt x="613206" y="208534"/>
                </a:lnTo>
                <a:lnTo>
                  <a:pt x="668261" y="199555"/>
                </a:lnTo>
                <a:lnTo>
                  <a:pt x="717207" y="188518"/>
                </a:lnTo>
                <a:lnTo>
                  <a:pt x="759206" y="175653"/>
                </a:lnTo>
                <a:lnTo>
                  <a:pt x="818845" y="145338"/>
                </a:lnTo>
                <a:lnTo>
                  <a:pt x="840270" y="110426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590594" y="4327951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60">
                <a:moveTo>
                  <a:pt x="73359" y="0"/>
                </a:moveTo>
                <a:lnTo>
                  <a:pt x="0" y="0"/>
                </a:lnTo>
                <a:lnTo>
                  <a:pt x="0" y="73400"/>
                </a:lnTo>
                <a:lnTo>
                  <a:pt x="73359" y="73400"/>
                </a:lnTo>
                <a:lnTo>
                  <a:pt x="73359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712860" y="4327951"/>
            <a:ext cx="354965" cy="73660"/>
          </a:xfrm>
          <a:custGeom>
            <a:avLst/>
            <a:gdLst/>
            <a:ahLst/>
            <a:cxnLst/>
            <a:rect l="l" t="t" r="r" b="b"/>
            <a:pathLst>
              <a:path w="354965" h="73660">
                <a:moveTo>
                  <a:pt x="354571" y="0"/>
                </a:moveTo>
                <a:lnTo>
                  <a:pt x="0" y="0"/>
                </a:lnTo>
                <a:lnTo>
                  <a:pt x="0" y="73400"/>
                </a:lnTo>
                <a:lnTo>
                  <a:pt x="354571" y="73400"/>
                </a:lnTo>
                <a:lnTo>
                  <a:pt x="354571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187115" y="4327951"/>
            <a:ext cx="354965" cy="73660"/>
          </a:xfrm>
          <a:custGeom>
            <a:avLst/>
            <a:gdLst/>
            <a:ahLst/>
            <a:cxnLst/>
            <a:rect l="l" t="t" r="r" b="b"/>
            <a:pathLst>
              <a:path w="354965" h="73660">
                <a:moveTo>
                  <a:pt x="354571" y="0"/>
                </a:moveTo>
                <a:lnTo>
                  <a:pt x="0" y="0"/>
                </a:lnTo>
                <a:lnTo>
                  <a:pt x="0" y="73400"/>
                </a:lnTo>
                <a:lnTo>
                  <a:pt x="354571" y="73400"/>
                </a:lnTo>
                <a:lnTo>
                  <a:pt x="354571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236015" y="3985424"/>
            <a:ext cx="782955" cy="294005"/>
          </a:xfrm>
          <a:custGeom>
            <a:avLst/>
            <a:gdLst/>
            <a:ahLst/>
            <a:cxnLst/>
            <a:rect l="l" t="t" r="r" b="b"/>
            <a:pathLst>
              <a:path w="782954" h="294004">
                <a:moveTo>
                  <a:pt x="782497" y="43789"/>
                </a:moveTo>
                <a:lnTo>
                  <a:pt x="779068" y="26746"/>
                </a:lnTo>
                <a:lnTo>
                  <a:pt x="769683" y="12827"/>
                </a:lnTo>
                <a:lnTo>
                  <a:pt x="755777" y="3441"/>
                </a:lnTo>
                <a:lnTo>
                  <a:pt x="738733" y="0"/>
                </a:lnTo>
                <a:lnTo>
                  <a:pt x="391248" y="0"/>
                </a:lnTo>
                <a:lnTo>
                  <a:pt x="391248" y="97866"/>
                </a:lnTo>
                <a:lnTo>
                  <a:pt x="389331" y="107391"/>
                </a:lnTo>
                <a:lnTo>
                  <a:pt x="384086" y="115163"/>
                </a:lnTo>
                <a:lnTo>
                  <a:pt x="376313" y="120408"/>
                </a:lnTo>
                <a:lnTo>
                  <a:pt x="366801" y="122326"/>
                </a:lnTo>
                <a:lnTo>
                  <a:pt x="357276" y="120408"/>
                </a:lnTo>
                <a:lnTo>
                  <a:pt x="349504" y="115163"/>
                </a:lnTo>
                <a:lnTo>
                  <a:pt x="344271" y="107391"/>
                </a:lnTo>
                <a:lnTo>
                  <a:pt x="342341" y="97866"/>
                </a:lnTo>
                <a:lnTo>
                  <a:pt x="344271" y="88341"/>
                </a:lnTo>
                <a:lnTo>
                  <a:pt x="349504" y="80568"/>
                </a:lnTo>
                <a:lnTo>
                  <a:pt x="357276" y="75323"/>
                </a:lnTo>
                <a:lnTo>
                  <a:pt x="366801" y="73393"/>
                </a:lnTo>
                <a:lnTo>
                  <a:pt x="376313" y="75323"/>
                </a:lnTo>
                <a:lnTo>
                  <a:pt x="384086" y="80568"/>
                </a:lnTo>
                <a:lnTo>
                  <a:pt x="389331" y="88341"/>
                </a:lnTo>
                <a:lnTo>
                  <a:pt x="391248" y="97866"/>
                </a:lnTo>
                <a:lnTo>
                  <a:pt x="391248" y="0"/>
                </a:lnTo>
                <a:lnTo>
                  <a:pt x="268986" y="0"/>
                </a:lnTo>
                <a:lnTo>
                  <a:pt x="268986" y="97866"/>
                </a:lnTo>
                <a:lnTo>
                  <a:pt x="267068" y="107391"/>
                </a:lnTo>
                <a:lnTo>
                  <a:pt x="261823" y="115163"/>
                </a:lnTo>
                <a:lnTo>
                  <a:pt x="254050" y="120408"/>
                </a:lnTo>
                <a:lnTo>
                  <a:pt x="244538" y="122326"/>
                </a:lnTo>
                <a:lnTo>
                  <a:pt x="235013" y="120408"/>
                </a:lnTo>
                <a:lnTo>
                  <a:pt x="227241" y="115163"/>
                </a:lnTo>
                <a:lnTo>
                  <a:pt x="221996" y="107391"/>
                </a:lnTo>
                <a:lnTo>
                  <a:pt x="220078" y="97866"/>
                </a:lnTo>
                <a:lnTo>
                  <a:pt x="221996" y="88341"/>
                </a:lnTo>
                <a:lnTo>
                  <a:pt x="227241" y="80568"/>
                </a:lnTo>
                <a:lnTo>
                  <a:pt x="235013" y="75323"/>
                </a:lnTo>
                <a:lnTo>
                  <a:pt x="244538" y="73393"/>
                </a:lnTo>
                <a:lnTo>
                  <a:pt x="254050" y="75323"/>
                </a:lnTo>
                <a:lnTo>
                  <a:pt x="261823" y="80568"/>
                </a:lnTo>
                <a:lnTo>
                  <a:pt x="267068" y="88341"/>
                </a:lnTo>
                <a:lnTo>
                  <a:pt x="268986" y="97866"/>
                </a:lnTo>
                <a:lnTo>
                  <a:pt x="268986" y="0"/>
                </a:lnTo>
                <a:lnTo>
                  <a:pt x="146723" y="0"/>
                </a:lnTo>
                <a:lnTo>
                  <a:pt x="146723" y="97866"/>
                </a:lnTo>
                <a:lnTo>
                  <a:pt x="144792" y="107391"/>
                </a:lnTo>
                <a:lnTo>
                  <a:pt x="139560" y="115163"/>
                </a:lnTo>
                <a:lnTo>
                  <a:pt x="131787" y="120408"/>
                </a:lnTo>
                <a:lnTo>
                  <a:pt x="122262" y="122326"/>
                </a:lnTo>
                <a:lnTo>
                  <a:pt x="112750" y="120408"/>
                </a:lnTo>
                <a:lnTo>
                  <a:pt x="104978" y="115163"/>
                </a:lnTo>
                <a:lnTo>
                  <a:pt x="99733" y="107391"/>
                </a:lnTo>
                <a:lnTo>
                  <a:pt x="97815" y="97866"/>
                </a:lnTo>
                <a:lnTo>
                  <a:pt x="99733" y="88341"/>
                </a:lnTo>
                <a:lnTo>
                  <a:pt x="104978" y="80568"/>
                </a:lnTo>
                <a:lnTo>
                  <a:pt x="112750" y="75323"/>
                </a:lnTo>
                <a:lnTo>
                  <a:pt x="122262" y="73393"/>
                </a:lnTo>
                <a:lnTo>
                  <a:pt x="131787" y="75323"/>
                </a:lnTo>
                <a:lnTo>
                  <a:pt x="139560" y="80568"/>
                </a:lnTo>
                <a:lnTo>
                  <a:pt x="144792" y="88341"/>
                </a:lnTo>
                <a:lnTo>
                  <a:pt x="146723" y="97866"/>
                </a:lnTo>
                <a:lnTo>
                  <a:pt x="146723" y="0"/>
                </a:lnTo>
                <a:lnTo>
                  <a:pt x="43776" y="0"/>
                </a:lnTo>
                <a:lnTo>
                  <a:pt x="26733" y="3441"/>
                </a:lnTo>
                <a:lnTo>
                  <a:pt x="12814" y="12827"/>
                </a:lnTo>
                <a:lnTo>
                  <a:pt x="3441" y="26746"/>
                </a:lnTo>
                <a:lnTo>
                  <a:pt x="0" y="43789"/>
                </a:lnTo>
                <a:lnTo>
                  <a:pt x="0" y="151942"/>
                </a:lnTo>
                <a:lnTo>
                  <a:pt x="3441" y="168986"/>
                </a:lnTo>
                <a:lnTo>
                  <a:pt x="12814" y="182905"/>
                </a:lnTo>
                <a:lnTo>
                  <a:pt x="26733" y="192290"/>
                </a:lnTo>
                <a:lnTo>
                  <a:pt x="43776" y="195732"/>
                </a:lnTo>
                <a:lnTo>
                  <a:pt x="354571" y="195732"/>
                </a:lnTo>
                <a:lnTo>
                  <a:pt x="354571" y="293598"/>
                </a:lnTo>
                <a:lnTo>
                  <a:pt x="427926" y="293598"/>
                </a:lnTo>
                <a:lnTo>
                  <a:pt x="427926" y="195732"/>
                </a:lnTo>
                <a:lnTo>
                  <a:pt x="738733" y="195732"/>
                </a:lnTo>
                <a:lnTo>
                  <a:pt x="755777" y="192290"/>
                </a:lnTo>
                <a:lnTo>
                  <a:pt x="769683" y="182905"/>
                </a:lnTo>
                <a:lnTo>
                  <a:pt x="779068" y="168986"/>
                </a:lnTo>
                <a:lnTo>
                  <a:pt x="782497" y="151942"/>
                </a:lnTo>
                <a:lnTo>
                  <a:pt x="782497" y="122326"/>
                </a:lnTo>
                <a:lnTo>
                  <a:pt x="782497" y="73393"/>
                </a:lnTo>
                <a:lnTo>
                  <a:pt x="782497" y="43789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236022" y="3740750"/>
            <a:ext cx="782955" cy="196215"/>
          </a:xfrm>
          <a:custGeom>
            <a:avLst/>
            <a:gdLst/>
            <a:ahLst/>
            <a:cxnLst/>
            <a:rect l="l" t="t" r="r" b="b"/>
            <a:pathLst>
              <a:path w="782954" h="196214">
                <a:moveTo>
                  <a:pt x="738732" y="0"/>
                </a:moveTo>
                <a:lnTo>
                  <a:pt x="43771" y="0"/>
                </a:lnTo>
                <a:lnTo>
                  <a:pt x="26731" y="3441"/>
                </a:lnTo>
                <a:lnTo>
                  <a:pt x="12818" y="12825"/>
                </a:lnTo>
                <a:lnTo>
                  <a:pt x="3439" y="26746"/>
                </a:lnTo>
                <a:lnTo>
                  <a:pt x="0" y="43795"/>
                </a:lnTo>
                <a:lnTo>
                  <a:pt x="0" y="151938"/>
                </a:lnTo>
                <a:lnTo>
                  <a:pt x="3439" y="168986"/>
                </a:lnTo>
                <a:lnTo>
                  <a:pt x="12818" y="182907"/>
                </a:lnTo>
                <a:lnTo>
                  <a:pt x="26731" y="192292"/>
                </a:lnTo>
                <a:lnTo>
                  <a:pt x="43771" y="195733"/>
                </a:lnTo>
                <a:lnTo>
                  <a:pt x="738732" y="195733"/>
                </a:lnTo>
                <a:lnTo>
                  <a:pt x="755771" y="192292"/>
                </a:lnTo>
                <a:lnTo>
                  <a:pt x="769684" y="182907"/>
                </a:lnTo>
                <a:lnTo>
                  <a:pt x="779064" y="168986"/>
                </a:lnTo>
                <a:lnTo>
                  <a:pt x="782503" y="151938"/>
                </a:lnTo>
                <a:lnTo>
                  <a:pt x="782503" y="122333"/>
                </a:lnTo>
                <a:lnTo>
                  <a:pt x="122266" y="122333"/>
                </a:lnTo>
                <a:lnTo>
                  <a:pt x="112745" y="120411"/>
                </a:lnTo>
                <a:lnTo>
                  <a:pt x="104973" y="115169"/>
                </a:lnTo>
                <a:lnTo>
                  <a:pt x="99733" y="107392"/>
                </a:lnTo>
                <a:lnTo>
                  <a:pt x="97812" y="97866"/>
                </a:lnTo>
                <a:lnTo>
                  <a:pt x="99733" y="88345"/>
                </a:lnTo>
                <a:lnTo>
                  <a:pt x="104973" y="80568"/>
                </a:lnTo>
                <a:lnTo>
                  <a:pt x="112745" y="75323"/>
                </a:lnTo>
                <a:lnTo>
                  <a:pt x="122266" y="73400"/>
                </a:lnTo>
                <a:lnTo>
                  <a:pt x="782503" y="73400"/>
                </a:lnTo>
                <a:lnTo>
                  <a:pt x="782503" y="43795"/>
                </a:lnTo>
                <a:lnTo>
                  <a:pt x="779064" y="26746"/>
                </a:lnTo>
                <a:lnTo>
                  <a:pt x="769684" y="12825"/>
                </a:lnTo>
                <a:lnTo>
                  <a:pt x="755771" y="3441"/>
                </a:lnTo>
                <a:lnTo>
                  <a:pt x="738732" y="0"/>
                </a:lnTo>
                <a:close/>
              </a:path>
              <a:path w="782954" h="196214">
                <a:moveTo>
                  <a:pt x="244532" y="73400"/>
                </a:moveTo>
                <a:lnTo>
                  <a:pt x="122266" y="73400"/>
                </a:lnTo>
                <a:lnTo>
                  <a:pt x="131786" y="75323"/>
                </a:lnTo>
                <a:lnTo>
                  <a:pt x="139559" y="80568"/>
                </a:lnTo>
                <a:lnTo>
                  <a:pt x="144798" y="88345"/>
                </a:lnTo>
                <a:lnTo>
                  <a:pt x="146719" y="97866"/>
                </a:lnTo>
                <a:lnTo>
                  <a:pt x="144798" y="107392"/>
                </a:lnTo>
                <a:lnTo>
                  <a:pt x="139559" y="115169"/>
                </a:lnTo>
                <a:lnTo>
                  <a:pt x="131786" y="120411"/>
                </a:lnTo>
                <a:lnTo>
                  <a:pt x="122266" y="122333"/>
                </a:lnTo>
                <a:lnTo>
                  <a:pt x="244532" y="122333"/>
                </a:lnTo>
                <a:lnTo>
                  <a:pt x="235011" y="120411"/>
                </a:lnTo>
                <a:lnTo>
                  <a:pt x="227239" y="115169"/>
                </a:lnTo>
                <a:lnTo>
                  <a:pt x="222000" y="107392"/>
                </a:lnTo>
                <a:lnTo>
                  <a:pt x="220079" y="97866"/>
                </a:lnTo>
                <a:lnTo>
                  <a:pt x="222000" y="88345"/>
                </a:lnTo>
                <a:lnTo>
                  <a:pt x="227239" y="80568"/>
                </a:lnTo>
                <a:lnTo>
                  <a:pt x="235011" y="75323"/>
                </a:lnTo>
                <a:lnTo>
                  <a:pt x="244532" y="73400"/>
                </a:lnTo>
                <a:close/>
              </a:path>
              <a:path w="782954" h="196214">
                <a:moveTo>
                  <a:pt x="366798" y="73400"/>
                </a:moveTo>
                <a:lnTo>
                  <a:pt x="244532" y="73400"/>
                </a:lnTo>
                <a:lnTo>
                  <a:pt x="254052" y="75323"/>
                </a:lnTo>
                <a:lnTo>
                  <a:pt x="261825" y="80568"/>
                </a:lnTo>
                <a:lnTo>
                  <a:pt x="267064" y="88345"/>
                </a:lnTo>
                <a:lnTo>
                  <a:pt x="268985" y="97866"/>
                </a:lnTo>
                <a:lnTo>
                  <a:pt x="267064" y="107392"/>
                </a:lnTo>
                <a:lnTo>
                  <a:pt x="261825" y="115169"/>
                </a:lnTo>
                <a:lnTo>
                  <a:pt x="254052" y="120411"/>
                </a:lnTo>
                <a:lnTo>
                  <a:pt x="244532" y="122333"/>
                </a:lnTo>
                <a:lnTo>
                  <a:pt x="366798" y="122333"/>
                </a:lnTo>
                <a:lnTo>
                  <a:pt x="357277" y="120411"/>
                </a:lnTo>
                <a:lnTo>
                  <a:pt x="349505" y="115169"/>
                </a:lnTo>
                <a:lnTo>
                  <a:pt x="344266" y="107392"/>
                </a:lnTo>
                <a:lnTo>
                  <a:pt x="342345" y="97866"/>
                </a:lnTo>
                <a:lnTo>
                  <a:pt x="344266" y="88345"/>
                </a:lnTo>
                <a:lnTo>
                  <a:pt x="349505" y="80568"/>
                </a:lnTo>
                <a:lnTo>
                  <a:pt x="357277" y="75323"/>
                </a:lnTo>
                <a:lnTo>
                  <a:pt x="366798" y="73400"/>
                </a:lnTo>
                <a:close/>
              </a:path>
              <a:path w="782954" h="196214">
                <a:moveTo>
                  <a:pt x="782503" y="73400"/>
                </a:moveTo>
                <a:lnTo>
                  <a:pt x="366798" y="73400"/>
                </a:lnTo>
                <a:lnTo>
                  <a:pt x="376319" y="75323"/>
                </a:lnTo>
                <a:lnTo>
                  <a:pt x="384091" y="80568"/>
                </a:lnTo>
                <a:lnTo>
                  <a:pt x="389330" y="88345"/>
                </a:lnTo>
                <a:lnTo>
                  <a:pt x="391251" y="97866"/>
                </a:lnTo>
                <a:lnTo>
                  <a:pt x="389330" y="107392"/>
                </a:lnTo>
                <a:lnTo>
                  <a:pt x="384091" y="115169"/>
                </a:lnTo>
                <a:lnTo>
                  <a:pt x="376319" y="120411"/>
                </a:lnTo>
                <a:lnTo>
                  <a:pt x="366798" y="122333"/>
                </a:lnTo>
                <a:lnTo>
                  <a:pt x="782503" y="122333"/>
                </a:lnTo>
                <a:lnTo>
                  <a:pt x="782503" y="734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236022" y="3496083"/>
            <a:ext cx="782955" cy="196215"/>
          </a:xfrm>
          <a:custGeom>
            <a:avLst/>
            <a:gdLst/>
            <a:ahLst/>
            <a:cxnLst/>
            <a:rect l="l" t="t" r="r" b="b"/>
            <a:pathLst>
              <a:path w="782954" h="196214">
                <a:moveTo>
                  <a:pt x="738732" y="0"/>
                </a:moveTo>
                <a:lnTo>
                  <a:pt x="43771" y="0"/>
                </a:lnTo>
                <a:lnTo>
                  <a:pt x="26731" y="3436"/>
                </a:lnTo>
                <a:lnTo>
                  <a:pt x="12818" y="12814"/>
                </a:lnTo>
                <a:lnTo>
                  <a:pt x="3439" y="26733"/>
                </a:lnTo>
                <a:lnTo>
                  <a:pt x="0" y="43795"/>
                </a:lnTo>
                <a:lnTo>
                  <a:pt x="0" y="151938"/>
                </a:lnTo>
                <a:lnTo>
                  <a:pt x="3439" y="168986"/>
                </a:lnTo>
                <a:lnTo>
                  <a:pt x="12818" y="182907"/>
                </a:lnTo>
                <a:lnTo>
                  <a:pt x="26731" y="192292"/>
                </a:lnTo>
                <a:lnTo>
                  <a:pt x="43771" y="195733"/>
                </a:lnTo>
                <a:lnTo>
                  <a:pt x="738732" y="195733"/>
                </a:lnTo>
                <a:lnTo>
                  <a:pt x="755771" y="192292"/>
                </a:lnTo>
                <a:lnTo>
                  <a:pt x="769684" y="182907"/>
                </a:lnTo>
                <a:lnTo>
                  <a:pt x="779064" y="168986"/>
                </a:lnTo>
                <a:lnTo>
                  <a:pt x="782503" y="151938"/>
                </a:lnTo>
                <a:lnTo>
                  <a:pt x="782503" y="122333"/>
                </a:lnTo>
                <a:lnTo>
                  <a:pt x="122266" y="122333"/>
                </a:lnTo>
                <a:lnTo>
                  <a:pt x="112745" y="120411"/>
                </a:lnTo>
                <a:lnTo>
                  <a:pt x="104973" y="115169"/>
                </a:lnTo>
                <a:lnTo>
                  <a:pt x="99733" y="107392"/>
                </a:lnTo>
                <a:lnTo>
                  <a:pt x="97812" y="97866"/>
                </a:lnTo>
                <a:lnTo>
                  <a:pt x="99733" y="88345"/>
                </a:lnTo>
                <a:lnTo>
                  <a:pt x="104973" y="80568"/>
                </a:lnTo>
                <a:lnTo>
                  <a:pt x="112745" y="75323"/>
                </a:lnTo>
                <a:lnTo>
                  <a:pt x="122266" y="73400"/>
                </a:lnTo>
                <a:lnTo>
                  <a:pt x="782503" y="73400"/>
                </a:lnTo>
                <a:lnTo>
                  <a:pt x="782503" y="43795"/>
                </a:lnTo>
                <a:lnTo>
                  <a:pt x="779064" y="26733"/>
                </a:lnTo>
                <a:lnTo>
                  <a:pt x="769684" y="12814"/>
                </a:lnTo>
                <a:lnTo>
                  <a:pt x="755771" y="3436"/>
                </a:lnTo>
                <a:lnTo>
                  <a:pt x="738732" y="0"/>
                </a:lnTo>
                <a:close/>
              </a:path>
              <a:path w="782954" h="196214">
                <a:moveTo>
                  <a:pt x="244532" y="73400"/>
                </a:moveTo>
                <a:lnTo>
                  <a:pt x="122266" y="73400"/>
                </a:lnTo>
                <a:lnTo>
                  <a:pt x="131786" y="75323"/>
                </a:lnTo>
                <a:lnTo>
                  <a:pt x="139559" y="80568"/>
                </a:lnTo>
                <a:lnTo>
                  <a:pt x="144798" y="88345"/>
                </a:lnTo>
                <a:lnTo>
                  <a:pt x="146719" y="97866"/>
                </a:lnTo>
                <a:lnTo>
                  <a:pt x="144798" y="107392"/>
                </a:lnTo>
                <a:lnTo>
                  <a:pt x="139559" y="115169"/>
                </a:lnTo>
                <a:lnTo>
                  <a:pt x="131786" y="120411"/>
                </a:lnTo>
                <a:lnTo>
                  <a:pt x="122266" y="122333"/>
                </a:lnTo>
                <a:lnTo>
                  <a:pt x="244532" y="122333"/>
                </a:lnTo>
                <a:lnTo>
                  <a:pt x="235011" y="120411"/>
                </a:lnTo>
                <a:lnTo>
                  <a:pt x="227239" y="115169"/>
                </a:lnTo>
                <a:lnTo>
                  <a:pt x="222000" y="107392"/>
                </a:lnTo>
                <a:lnTo>
                  <a:pt x="220079" y="97866"/>
                </a:lnTo>
                <a:lnTo>
                  <a:pt x="222000" y="88345"/>
                </a:lnTo>
                <a:lnTo>
                  <a:pt x="227239" y="80568"/>
                </a:lnTo>
                <a:lnTo>
                  <a:pt x="235011" y="75323"/>
                </a:lnTo>
                <a:lnTo>
                  <a:pt x="244532" y="73400"/>
                </a:lnTo>
                <a:close/>
              </a:path>
              <a:path w="782954" h="196214">
                <a:moveTo>
                  <a:pt x="366798" y="73400"/>
                </a:moveTo>
                <a:lnTo>
                  <a:pt x="244532" y="73400"/>
                </a:lnTo>
                <a:lnTo>
                  <a:pt x="254052" y="75323"/>
                </a:lnTo>
                <a:lnTo>
                  <a:pt x="261825" y="80568"/>
                </a:lnTo>
                <a:lnTo>
                  <a:pt x="267064" y="88345"/>
                </a:lnTo>
                <a:lnTo>
                  <a:pt x="268985" y="97866"/>
                </a:lnTo>
                <a:lnTo>
                  <a:pt x="267064" y="107392"/>
                </a:lnTo>
                <a:lnTo>
                  <a:pt x="261825" y="115169"/>
                </a:lnTo>
                <a:lnTo>
                  <a:pt x="254052" y="120411"/>
                </a:lnTo>
                <a:lnTo>
                  <a:pt x="244532" y="122333"/>
                </a:lnTo>
                <a:lnTo>
                  <a:pt x="366798" y="122333"/>
                </a:lnTo>
                <a:lnTo>
                  <a:pt x="357277" y="120411"/>
                </a:lnTo>
                <a:lnTo>
                  <a:pt x="349505" y="115169"/>
                </a:lnTo>
                <a:lnTo>
                  <a:pt x="344266" y="107392"/>
                </a:lnTo>
                <a:lnTo>
                  <a:pt x="342345" y="97866"/>
                </a:lnTo>
                <a:lnTo>
                  <a:pt x="344266" y="88345"/>
                </a:lnTo>
                <a:lnTo>
                  <a:pt x="349505" y="80568"/>
                </a:lnTo>
                <a:lnTo>
                  <a:pt x="357277" y="75323"/>
                </a:lnTo>
                <a:lnTo>
                  <a:pt x="366798" y="73400"/>
                </a:lnTo>
                <a:close/>
              </a:path>
              <a:path w="782954" h="196214">
                <a:moveTo>
                  <a:pt x="782503" y="73400"/>
                </a:moveTo>
                <a:lnTo>
                  <a:pt x="366798" y="73400"/>
                </a:lnTo>
                <a:lnTo>
                  <a:pt x="376319" y="75323"/>
                </a:lnTo>
                <a:lnTo>
                  <a:pt x="384091" y="80568"/>
                </a:lnTo>
                <a:lnTo>
                  <a:pt x="389330" y="88345"/>
                </a:lnTo>
                <a:lnTo>
                  <a:pt x="391251" y="97866"/>
                </a:lnTo>
                <a:lnTo>
                  <a:pt x="389330" y="107392"/>
                </a:lnTo>
                <a:lnTo>
                  <a:pt x="384091" y="115169"/>
                </a:lnTo>
                <a:lnTo>
                  <a:pt x="376319" y="120411"/>
                </a:lnTo>
                <a:lnTo>
                  <a:pt x="366798" y="122333"/>
                </a:lnTo>
                <a:lnTo>
                  <a:pt x="782503" y="122333"/>
                </a:lnTo>
                <a:lnTo>
                  <a:pt x="782503" y="734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215628" y="3447313"/>
            <a:ext cx="1457325" cy="982980"/>
          </a:xfrm>
          <a:custGeom>
            <a:avLst/>
            <a:gdLst/>
            <a:ahLst/>
            <a:cxnLst/>
            <a:rect l="l" t="t" r="r" b="b"/>
            <a:pathLst>
              <a:path w="1457325" h="982979">
                <a:moveTo>
                  <a:pt x="1456944" y="0"/>
                </a:moveTo>
                <a:lnTo>
                  <a:pt x="0" y="0"/>
                </a:lnTo>
                <a:lnTo>
                  <a:pt x="0" y="982954"/>
                </a:lnTo>
                <a:lnTo>
                  <a:pt x="1456944" y="982954"/>
                </a:lnTo>
                <a:lnTo>
                  <a:pt x="1456944" y="0"/>
                </a:lnTo>
                <a:close/>
              </a:path>
            </a:pathLst>
          </a:custGeom>
          <a:solidFill>
            <a:srgbClr val="006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9274302" y="3521227"/>
            <a:ext cx="1339850" cy="852169"/>
          </a:xfrm>
          <a:prstGeom prst="rect">
            <a:avLst/>
          </a:prstGeom>
          <a:solidFill>
            <a:srgbClr val="006C2C"/>
          </a:solidFill>
          <a:ln w="13399">
            <a:solidFill>
              <a:srgbClr val="000000"/>
            </a:solidFill>
          </a:ln>
        </p:spPr>
        <p:txBody>
          <a:bodyPr vert="horz" wrap="square" lIns="0" tIns="160020" rIns="0" bIns="0" rtlCol="0">
            <a:spAutoFit/>
          </a:bodyPr>
          <a:lstStyle/>
          <a:p>
            <a:pPr marL="374015" marR="327025" indent="-38100">
              <a:lnSpc>
                <a:spcPct val="100000"/>
              </a:lnSpc>
              <a:spcBef>
                <a:spcPts val="126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Storage Engine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873982" y="3526535"/>
            <a:ext cx="1819910" cy="501650"/>
          </a:xfrm>
          <a:custGeom>
            <a:avLst/>
            <a:gdLst/>
            <a:ahLst/>
            <a:cxnLst/>
            <a:rect l="l" t="t" r="r" b="b"/>
            <a:pathLst>
              <a:path w="1819910" h="501650">
                <a:moveTo>
                  <a:pt x="1801393" y="22034"/>
                </a:moveTo>
                <a:lnTo>
                  <a:pt x="1765338" y="2628"/>
                </a:lnTo>
                <a:lnTo>
                  <a:pt x="1720380" y="241"/>
                </a:lnTo>
                <a:lnTo>
                  <a:pt x="1697761" y="0"/>
                </a:lnTo>
                <a:lnTo>
                  <a:pt x="1666697" y="342"/>
                </a:lnTo>
                <a:lnTo>
                  <a:pt x="1604759" y="1828"/>
                </a:lnTo>
                <a:lnTo>
                  <a:pt x="1574063" y="2159"/>
                </a:lnTo>
                <a:lnTo>
                  <a:pt x="1350797" y="2159"/>
                </a:lnTo>
                <a:lnTo>
                  <a:pt x="755294" y="4267"/>
                </a:lnTo>
                <a:lnTo>
                  <a:pt x="10693" y="11938"/>
                </a:lnTo>
                <a:lnTo>
                  <a:pt x="4686" y="15240"/>
                </a:lnTo>
                <a:lnTo>
                  <a:pt x="2692" y="22021"/>
                </a:lnTo>
                <a:lnTo>
                  <a:pt x="4686" y="28790"/>
                </a:lnTo>
                <a:lnTo>
                  <a:pt x="10693" y="32004"/>
                </a:lnTo>
                <a:lnTo>
                  <a:pt x="686117" y="39560"/>
                </a:lnTo>
                <a:lnTo>
                  <a:pt x="893978" y="40894"/>
                </a:lnTo>
                <a:lnTo>
                  <a:pt x="1340637" y="41922"/>
                </a:lnTo>
                <a:lnTo>
                  <a:pt x="1563903" y="41922"/>
                </a:lnTo>
                <a:lnTo>
                  <a:pt x="1596339" y="42278"/>
                </a:lnTo>
                <a:lnTo>
                  <a:pt x="1661833" y="43840"/>
                </a:lnTo>
                <a:lnTo>
                  <a:pt x="1694713" y="44208"/>
                </a:lnTo>
                <a:lnTo>
                  <a:pt x="1718106" y="43954"/>
                </a:lnTo>
                <a:lnTo>
                  <a:pt x="1741424" y="43116"/>
                </a:lnTo>
                <a:lnTo>
                  <a:pt x="1764626" y="41529"/>
                </a:lnTo>
                <a:lnTo>
                  <a:pt x="1787677" y="38989"/>
                </a:lnTo>
                <a:lnTo>
                  <a:pt x="1797964" y="33121"/>
                </a:lnTo>
                <a:lnTo>
                  <a:pt x="1801393" y="22034"/>
                </a:lnTo>
                <a:close/>
              </a:path>
              <a:path w="1819910" h="501650">
                <a:moveTo>
                  <a:pt x="1819554" y="481584"/>
                </a:moveTo>
                <a:lnTo>
                  <a:pt x="1816023" y="470293"/>
                </a:lnTo>
                <a:lnTo>
                  <a:pt x="1805457" y="464947"/>
                </a:lnTo>
                <a:lnTo>
                  <a:pt x="1802371" y="464896"/>
                </a:lnTo>
                <a:lnTo>
                  <a:pt x="1806422" y="261937"/>
                </a:lnTo>
                <a:lnTo>
                  <a:pt x="1807171" y="209613"/>
                </a:lnTo>
                <a:lnTo>
                  <a:pt x="1807629" y="157314"/>
                </a:lnTo>
                <a:lnTo>
                  <a:pt x="1807718" y="105054"/>
                </a:lnTo>
                <a:lnTo>
                  <a:pt x="1807362" y="44069"/>
                </a:lnTo>
                <a:lnTo>
                  <a:pt x="1801774" y="39624"/>
                </a:lnTo>
                <a:lnTo>
                  <a:pt x="1796059" y="39624"/>
                </a:lnTo>
                <a:lnTo>
                  <a:pt x="1790344" y="39624"/>
                </a:lnTo>
                <a:lnTo>
                  <a:pt x="1784502" y="44069"/>
                </a:lnTo>
                <a:lnTo>
                  <a:pt x="1784108" y="105054"/>
                </a:lnTo>
                <a:lnTo>
                  <a:pt x="1784248" y="157314"/>
                </a:lnTo>
                <a:lnTo>
                  <a:pt x="1784718" y="209613"/>
                </a:lnTo>
                <a:lnTo>
                  <a:pt x="1786369" y="314299"/>
                </a:lnTo>
                <a:lnTo>
                  <a:pt x="1789353" y="464680"/>
                </a:lnTo>
                <a:lnTo>
                  <a:pt x="1698993" y="463118"/>
                </a:lnTo>
                <a:lnTo>
                  <a:pt x="1592465" y="462089"/>
                </a:lnTo>
                <a:lnTo>
                  <a:pt x="1485925" y="461772"/>
                </a:lnTo>
                <a:lnTo>
                  <a:pt x="1277429" y="462572"/>
                </a:lnTo>
                <a:lnTo>
                  <a:pt x="912901" y="464947"/>
                </a:lnTo>
                <a:lnTo>
                  <a:pt x="561644" y="466471"/>
                </a:lnTo>
                <a:lnTo>
                  <a:pt x="310934" y="468947"/>
                </a:lnTo>
                <a:lnTo>
                  <a:pt x="110426" y="471944"/>
                </a:lnTo>
                <a:lnTo>
                  <a:pt x="20929" y="473646"/>
                </a:lnTo>
                <a:lnTo>
                  <a:pt x="21323" y="431368"/>
                </a:lnTo>
                <a:lnTo>
                  <a:pt x="21323" y="380352"/>
                </a:lnTo>
                <a:lnTo>
                  <a:pt x="20358" y="278257"/>
                </a:lnTo>
                <a:lnTo>
                  <a:pt x="18364" y="125158"/>
                </a:lnTo>
                <a:lnTo>
                  <a:pt x="18059" y="68453"/>
                </a:lnTo>
                <a:lnTo>
                  <a:pt x="14376" y="65532"/>
                </a:lnTo>
                <a:lnTo>
                  <a:pt x="10693" y="65532"/>
                </a:lnTo>
                <a:lnTo>
                  <a:pt x="7010" y="65532"/>
                </a:lnTo>
                <a:lnTo>
                  <a:pt x="3327" y="68453"/>
                </a:lnTo>
                <a:lnTo>
                  <a:pt x="2895" y="125158"/>
                </a:lnTo>
                <a:lnTo>
                  <a:pt x="317" y="329311"/>
                </a:lnTo>
                <a:lnTo>
                  <a:pt x="0" y="380352"/>
                </a:lnTo>
                <a:lnTo>
                  <a:pt x="38" y="431368"/>
                </a:lnTo>
                <a:lnTo>
                  <a:pt x="533" y="482346"/>
                </a:lnTo>
                <a:lnTo>
                  <a:pt x="787" y="489966"/>
                </a:lnTo>
                <a:lnTo>
                  <a:pt x="5740" y="493776"/>
                </a:lnTo>
                <a:lnTo>
                  <a:pt x="15646" y="493776"/>
                </a:lnTo>
                <a:lnTo>
                  <a:pt x="20599" y="489966"/>
                </a:lnTo>
                <a:lnTo>
                  <a:pt x="20612" y="489521"/>
                </a:lnTo>
                <a:lnTo>
                  <a:pt x="258064" y="493585"/>
                </a:lnTo>
                <a:lnTo>
                  <a:pt x="555586" y="496824"/>
                </a:lnTo>
                <a:lnTo>
                  <a:pt x="902741" y="498729"/>
                </a:lnTo>
                <a:lnTo>
                  <a:pt x="1425524" y="501345"/>
                </a:lnTo>
                <a:lnTo>
                  <a:pt x="1532407" y="501332"/>
                </a:lnTo>
                <a:lnTo>
                  <a:pt x="1641627" y="500722"/>
                </a:lnTo>
                <a:lnTo>
                  <a:pt x="1750847" y="499300"/>
                </a:lnTo>
                <a:lnTo>
                  <a:pt x="1805457" y="498221"/>
                </a:lnTo>
                <a:lnTo>
                  <a:pt x="1816023" y="492887"/>
                </a:lnTo>
                <a:lnTo>
                  <a:pt x="1819554" y="481584"/>
                </a:lnTo>
                <a:close/>
              </a:path>
            </a:pathLst>
          </a:custGeom>
          <a:solidFill>
            <a:srgbClr val="FBBC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3895314" y="3632453"/>
            <a:ext cx="17633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64515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Node.js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878554" y="4268723"/>
            <a:ext cx="1819910" cy="501650"/>
          </a:xfrm>
          <a:custGeom>
            <a:avLst/>
            <a:gdLst/>
            <a:ahLst/>
            <a:cxnLst/>
            <a:rect l="l" t="t" r="r" b="b"/>
            <a:pathLst>
              <a:path w="1819910" h="501650">
                <a:moveTo>
                  <a:pt x="1801393" y="21285"/>
                </a:moveTo>
                <a:lnTo>
                  <a:pt x="1765338" y="2578"/>
                </a:lnTo>
                <a:lnTo>
                  <a:pt x="1720380" y="241"/>
                </a:lnTo>
                <a:lnTo>
                  <a:pt x="1697761" y="0"/>
                </a:lnTo>
                <a:lnTo>
                  <a:pt x="1666697" y="342"/>
                </a:lnTo>
                <a:lnTo>
                  <a:pt x="1604759" y="1828"/>
                </a:lnTo>
                <a:lnTo>
                  <a:pt x="1574063" y="2159"/>
                </a:lnTo>
                <a:lnTo>
                  <a:pt x="804951" y="3860"/>
                </a:lnTo>
                <a:lnTo>
                  <a:pt x="10693" y="11557"/>
                </a:lnTo>
                <a:lnTo>
                  <a:pt x="4686" y="14744"/>
                </a:lnTo>
                <a:lnTo>
                  <a:pt x="2679" y="21285"/>
                </a:lnTo>
                <a:lnTo>
                  <a:pt x="4686" y="27813"/>
                </a:lnTo>
                <a:lnTo>
                  <a:pt x="10693" y="30988"/>
                </a:lnTo>
                <a:lnTo>
                  <a:pt x="738073" y="38608"/>
                </a:lnTo>
                <a:lnTo>
                  <a:pt x="893978" y="39497"/>
                </a:lnTo>
                <a:lnTo>
                  <a:pt x="1340637" y="40386"/>
                </a:lnTo>
                <a:lnTo>
                  <a:pt x="1563903" y="40386"/>
                </a:lnTo>
                <a:lnTo>
                  <a:pt x="1596339" y="40754"/>
                </a:lnTo>
                <a:lnTo>
                  <a:pt x="1661833" y="42316"/>
                </a:lnTo>
                <a:lnTo>
                  <a:pt x="1694713" y="42672"/>
                </a:lnTo>
                <a:lnTo>
                  <a:pt x="1718106" y="42443"/>
                </a:lnTo>
                <a:lnTo>
                  <a:pt x="1741424" y="41617"/>
                </a:lnTo>
                <a:lnTo>
                  <a:pt x="1764626" y="40055"/>
                </a:lnTo>
                <a:lnTo>
                  <a:pt x="1787677" y="37592"/>
                </a:lnTo>
                <a:lnTo>
                  <a:pt x="1797964" y="31965"/>
                </a:lnTo>
                <a:lnTo>
                  <a:pt x="1801393" y="21285"/>
                </a:lnTo>
                <a:close/>
              </a:path>
              <a:path w="1819910" h="501650">
                <a:moveTo>
                  <a:pt x="1819554" y="480822"/>
                </a:moveTo>
                <a:lnTo>
                  <a:pt x="1816023" y="469099"/>
                </a:lnTo>
                <a:lnTo>
                  <a:pt x="1805457" y="463550"/>
                </a:lnTo>
                <a:lnTo>
                  <a:pt x="1802371" y="463499"/>
                </a:lnTo>
                <a:lnTo>
                  <a:pt x="1806422" y="261175"/>
                </a:lnTo>
                <a:lnTo>
                  <a:pt x="1807171" y="209042"/>
                </a:lnTo>
                <a:lnTo>
                  <a:pt x="1807629" y="156933"/>
                </a:lnTo>
                <a:lnTo>
                  <a:pt x="1807718" y="104863"/>
                </a:lnTo>
                <a:lnTo>
                  <a:pt x="1807362" y="43942"/>
                </a:lnTo>
                <a:lnTo>
                  <a:pt x="1801774" y="39624"/>
                </a:lnTo>
                <a:lnTo>
                  <a:pt x="1796059" y="39624"/>
                </a:lnTo>
                <a:lnTo>
                  <a:pt x="1790344" y="39624"/>
                </a:lnTo>
                <a:lnTo>
                  <a:pt x="1784502" y="43942"/>
                </a:lnTo>
                <a:lnTo>
                  <a:pt x="1784108" y="104863"/>
                </a:lnTo>
                <a:lnTo>
                  <a:pt x="1784248" y="156933"/>
                </a:lnTo>
                <a:lnTo>
                  <a:pt x="1784718" y="209042"/>
                </a:lnTo>
                <a:lnTo>
                  <a:pt x="1786369" y="313347"/>
                </a:lnTo>
                <a:lnTo>
                  <a:pt x="1789353" y="463270"/>
                </a:lnTo>
                <a:lnTo>
                  <a:pt x="1698993" y="461632"/>
                </a:lnTo>
                <a:lnTo>
                  <a:pt x="1592465" y="460578"/>
                </a:lnTo>
                <a:lnTo>
                  <a:pt x="1485925" y="460248"/>
                </a:lnTo>
                <a:lnTo>
                  <a:pt x="1277429" y="461086"/>
                </a:lnTo>
                <a:lnTo>
                  <a:pt x="964933" y="463334"/>
                </a:lnTo>
                <a:lnTo>
                  <a:pt x="611797" y="464769"/>
                </a:lnTo>
                <a:lnTo>
                  <a:pt x="361073" y="467080"/>
                </a:lnTo>
                <a:lnTo>
                  <a:pt x="160553" y="469976"/>
                </a:lnTo>
                <a:lnTo>
                  <a:pt x="20916" y="472617"/>
                </a:lnTo>
                <a:lnTo>
                  <a:pt x="21323" y="430034"/>
                </a:lnTo>
                <a:lnTo>
                  <a:pt x="21323" y="379209"/>
                </a:lnTo>
                <a:lnTo>
                  <a:pt x="20358" y="277482"/>
                </a:lnTo>
                <a:lnTo>
                  <a:pt x="18364" y="124879"/>
                </a:lnTo>
                <a:lnTo>
                  <a:pt x="18059" y="68453"/>
                </a:lnTo>
                <a:lnTo>
                  <a:pt x="14376" y="65532"/>
                </a:lnTo>
                <a:lnTo>
                  <a:pt x="10693" y="65532"/>
                </a:lnTo>
                <a:lnTo>
                  <a:pt x="7010" y="65532"/>
                </a:lnTo>
                <a:lnTo>
                  <a:pt x="3327" y="68453"/>
                </a:lnTo>
                <a:lnTo>
                  <a:pt x="2273" y="175742"/>
                </a:lnTo>
                <a:lnTo>
                  <a:pt x="317" y="328358"/>
                </a:lnTo>
                <a:lnTo>
                  <a:pt x="0" y="379209"/>
                </a:lnTo>
                <a:lnTo>
                  <a:pt x="38" y="430034"/>
                </a:lnTo>
                <a:lnTo>
                  <a:pt x="533" y="480822"/>
                </a:lnTo>
                <a:lnTo>
                  <a:pt x="787" y="488442"/>
                </a:lnTo>
                <a:lnTo>
                  <a:pt x="5740" y="492252"/>
                </a:lnTo>
                <a:lnTo>
                  <a:pt x="15646" y="492252"/>
                </a:lnTo>
                <a:lnTo>
                  <a:pt x="19862" y="489013"/>
                </a:lnTo>
                <a:lnTo>
                  <a:pt x="208483" y="492506"/>
                </a:lnTo>
                <a:lnTo>
                  <a:pt x="456412" y="495719"/>
                </a:lnTo>
                <a:lnTo>
                  <a:pt x="803554" y="498208"/>
                </a:lnTo>
                <a:lnTo>
                  <a:pt x="1425524" y="501345"/>
                </a:lnTo>
                <a:lnTo>
                  <a:pt x="1532407" y="501332"/>
                </a:lnTo>
                <a:lnTo>
                  <a:pt x="1641627" y="500697"/>
                </a:lnTo>
                <a:lnTo>
                  <a:pt x="1750847" y="499224"/>
                </a:lnTo>
                <a:lnTo>
                  <a:pt x="1805457" y="498094"/>
                </a:lnTo>
                <a:lnTo>
                  <a:pt x="1816023" y="492556"/>
                </a:lnTo>
                <a:lnTo>
                  <a:pt x="1819554" y="480822"/>
                </a:lnTo>
                <a:close/>
              </a:path>
            </a:pathLst>
          </a:custGeom>
          <a:solidFill>
            <a:srgbClr val="FBBC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3899887" y="4373626"/>
            <a:ext cx="17633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PHP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880078" y="5010911"/>
            <a:ext cx="1819910" cy="501650"/>
          </a:xfrm>
          <a:custGeom>
            <a:avLst/>
            <a:gdLst/>
            <a:ahLst/>
            <a:cxnLst/>
            <a:rect l="l" t="t" r="r" b="b"/>
            <a:pathLst>
              <a:path w="1819910" h="501650">
                <a:moveTo>
                  <a:pt x="1801393" y="21272"/>
                </a:moveTo>
                <a:lnTo>
                  <a:pt x="1765338" y="2578"/>
                </a:lnTo>
                <a:lnTo>
                  <a:pt x="1720380" y="241"/>
                </a:lnTo>
                <a:lnTo>
                  <a:pt x="1697761" y="0"/>
                </a:lnTo>
                <a:lnTo>
                  <a:pt x="1666697" y="342"/>
                </a:lnTo>
                <a:lnTo>
                  <a:pt x="1604759" y="1828"/>
                </a:lnTo>
                <a:lnTo>
                  <a:pt x="1574063" y="2159"/>
                </a:lnTo>
                <a:lnTo>
                  <a:pt x="804951" y="3860"/>
                </a:lnTo>
                <a:lnTo>
                  <a:pt x="10693" y="11557"/>
                </a:lnTo>
                <a:lnTo>
                  <a:pt x="4686" y="14744"/>
                </a:lnTo>
                <a:lnTo>
                  <a:pt x="2679" y="21272"/>
                </a:lnTo>
                <a:lnTo>
                  <a:pt x="4686" y="27813"/>
                </a:lnTo>
                <a:lnTo>
                  <a:pt x="10693" y="30988"/>
                </a:lnTo>
                <a:lnTo>
                  <a:pt x="738073" y="38608"/>
                </a:lnTo>
                <a:lnTo>
                  <a:pt x="893978" y="39497"/>
                </a:lnTo>
                <a:lnTo>
                  <a:pt x="1340637" y="40386"/>
                </a:lnTo>
                <a:lnTo>
                  <a:pt x="1563903" y="40386"/>
                </a:lnTo>
                <a:lnTo>
                  <a:pt x="1596339" y="40754"/>
                </a:lnTo>
                <a:lnTo>
                  <a:pt x="1661833" y="42316"/>
                </a:lnTo>
                <a:lnTo>
                  <a:pt x="1694713" y="42672"/>
                </a:lnTo>
                <a:lnTo>
                  <a:pt x="1718106" y="42443"/>
                </a:lnTo>
                <a:lnTo>
                  <a:pt x="1741424" y="41617"/>
                </a:lnTo>
                <a:lnTo>
                  <a:pt x="1764626" y="40055"/>
                </a:lnTo>
                <a:lnTo>
                  <a:pt x="1787677" y="37592"/>
                </a:lnTo>
                <a:lnTo>
                  <a:pt x="1797964" y="31965"/>
                </a:lnTo>
                <a:lnTo>
                  <a:pt x="1801393" y="21272"/>
                </a:lnTo>
                <a:close/>
              </a:path>
              <a:path w="1819910" h="501650">
                <a:moveTo>
                  <a:pt x="1819554" y="480822"/>
                </a:moveTo>
                <a:lnTo>
                  <a:pt x="1816023" y="469099"/>
                </a:lnTo>
                <a:lnTo>
                  <a:pt x="1805457" y="463550"/>
                </a:lnTo>
                <a:lnTo>
                  <a:pt x="1802371" y="463499"/>
                </a:lnTo>
                <a:lnTo>
                  <a:pt x="1806422" y="261175"/>
                </a:lnTo>
                <a:lnTo>
                  <a:pt x="1807171" y="209042"/>
                </a:lnTo>
                <a:lnTo>
                  <a:pt x="1807629" y="156933"/>
                </a:lnTo>
                <a:lnTo>
                  <a:pt x="1807718" y="104863"/>
                </a:lnTo>
                <a:lnTo>
                  <a:pt x="1807362" y="43942"/>
                </a:lnTo>
                <a:lnTo>
                  <a:pt x="1801774" y="39624"/>
                </a:lnTo>
                <a:lnTo>
                  <a:pt x="1796059" y="39624"/>
                </a:lnTo>
                <a:lnTo>
                  <a:pt x="1790344" y="39624"/>
                </a:lnTo>
                <a:lnTo>
                  <a:pt x="1784502" y="43942"/>
                </a:lnTo>
                <a:lnTo>
                  <a:pt x="1784108" y="104863"/>
                </a:lnTo>
                <a:lnTo>
                  <a:pt x="1784248" y="156933"/>
                </a:lnTo>
                <a:lnTo>
                  <a:pt x="1784718" y="209042"/>
                </a:lnTo>
                <a:lnTo>
                  <a:pt x="1786369" y="313347"/>
                </a:lnTo>
                <a:lnTo>
                  <a:pt x="1789353" y="463270"/>
                </a:lnTo>
                <a:lnTo>
                  <a:pt x="1698993" y="461632"/>
                </a:lnTo>
                <a:lnTo>
                  <a:pt x="1592465" y="460578"/>
                </a:lnTo>
                <a:lnTo>
                  <a:pt x="1485925" y="460248"/>
                </a:lnTo>
                <a:lnTo>
                  <a:pt x="1277429" y="461086"/>
                </a:lnTo>
                <a:lnTo>
                  <a:pt x="964933" y="463334"/>
                </a:lnTo>
                <a:lnTo>
                  <a:pt x="611797" y="464769"/>
                </a:lnTo>
                <a:lnTo>
                  <a:pt x="361073" y="467080"/>
                </a:lnTo>
                <a:lnTo>
                  <a:pt x="160553" y="469976"/>
                </a:lnTo>
                <a:lnTo>
                  <a:pt x="20916" y="472617"/>
                </a:lnTo>
                <a:lnTo>
                  <a:pt x="21323" y="430034"/>
                </a:lnTo>
                <a:lnTo>
                  <a:pt x="21323" y="379209"/>
                </a:lnTo>
                <a:lnTo>
                  <a:pt x="20358" y="277482"/>
                </a:lnTo>
                <a:lnTo>
                  <a:pt x="18364" y="124879"/>
                </a:lnTo>
                <a:lnTo>
                  <a:pt x="18059" y="68453"/>
                </a:lnTo>
                <a:lnTo>
                  <a:pt x="14376" y="65532"/>
                </a:lnTo>
                <a:lnTo>
                  <a:pt x="10693" y="65532"/>
                </a:lnTo>
                <a:lnTo>
                  <a:pt x="7010" y="65532"/>
                </a:lnTo>
                <a:lnTo>
                  <a:pt x="3327" y="68453"/>
                </a:lnTo>
                <a:lnTo>
                  <a:pt x="2273" y="175742"/>
                </a:lnTo>
                <a:lnTo>
                  <a:pt x="317" y="328358"/>
                </a:lnTo>
                <a:lnTo>
                  <a:pt x="0" y="379209"/>
                </a:lnTo>
                <a:lnTo>
                  <a:pt x="38" y="430034"/>
                </a:lnTo>
                <a:lnTo>
                  <a:pt x="533" y="480822"/>
                </a:lnTo>
                <a:lnTo>
                  <a:pt x="787" y="488442"/>
                </a:lnTo>
                <a:lnTo>
                  <a:pt x="5740" y="492252"/>
                </a:lnTo>
                <a:lnTo>
                  <a:pt x="15646" y="492252"/>
                </a:lnTo>
                <a:lnTo>
                  <a:pt x="19862" y="489013"/>
                </a:lnTo>
                <a:lnTo>
                  <a:pt x="208483" y="492506"/>
                </a:lnTo>
                <a:lnTo>
                  <a:pt x="456412" y="495719"/>
                </a:lnTo>
                <a:lnTo>
                  <a:pt x="803554" y="498208"/>
                </a:lnTo>
                <a:lnTo>
                  <a:pt x="1425524" y="501345"/>
                </a:lnTo>
                <a:lnTo>
                  <a:pt x="1532407" y="501332"/>
                </a:lnTo>
                <a:lnTo>
                  <a:pt x="1641627" y="500697"/>
                </a:lnTo>
                <a:lnTo>
                  <a:pt x="1750847" y="499224"/>
                </a:lnTo>
                <a:lnTo>
                  <a:pt x="1805457" y="498094"/>
                </a:lnTo>
                <a:lnTo>
                  <a:pt x="1816023" y="492556"/>
                </a:lnTo>
                <a:lnTo>
                  <a:pt x="1819554" y="480822"/>
                </a:lnTo>
                <a:close/>
              </a:path>
            </a:pathLst>
          </a:custGeom>
          <a:solidFill>
            <a:srgbClr val="FBBC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3901411" y="5115814"/>
            <a:ext cx="17633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Java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10030" y="4652771"/>
            <a:ext cx="1819910" cy="500380"/>
          </a:xfrm>
          <a:custGeom>
            <a:avLst/>
            <a:gdLst/>
            <a:ahLst/>
            <a:cxnLst/>
            <a:rect l="l" t="t" r="r" b="b"/>
            <a:pathLst>
              <a:path w="1819910" h="500379">
                <a:moveTo>
                  <a:pt x="1801393" y="21272"/>
                </a:moveTo>
                <a:lnTo>
                  <a:pt x="1765338" y="2578"/>
                </a:lnTo>
                <a:lnTo>
                  <a:pt x="1720380" y="241"/>
                </a:lnTo>
                <a:lnTo>
                  <a:pt x="1697761" y="0"/>
                </a:lnTo>
                <a:lnTo>
                  <a:pt x="1666697" y="342"/>
                </a:lnTo>
                <a:lnTo>
                  <a:pt x="1604759" y="1828"/>
                </a:lnTo>
                <a:lnTo>
                  <a:pt x="1574063" y="2159"/>
                </a:lnTo>
                <a:lnTo>
                  <a:pt x="804951" y="3860"/>
                </a:lnTo>
                <a:lnTo>
                  <a:pt x="10668" y="11557"/>
                </a:lnTo>
                <a:lnTo>
                  <a:pt x="4699" y="14744"/>
                </a:lnTo>
                <a:lnTo>
                  <a:pt x="2705" y="21285"/>
                </a:lnTo>
                <a:lnTo>
                  <a:pt x="4699" y="27813"/>
                </a:lnTo>
                <a:lnTo>
                  <a:pt x="10668" y="30988"/>
                </a:lnTo>
                <a:lnTo>
                  <a:pt x="738073" y="38608"/>
                </a:lnTo>
                <a:lnTo>
                  <a:pt x="893978" y="39497"/>
                </a:lnTo>
                <a:lnTo>
                  <a:pt x="1340637" y="40386"/>
                </a:lnTo>
                <a:lnTo>
                  <a:pt x="1563903" y="40386"/>
                </a:lnTo>
                <a:lnTo>
                  <a:pt x="1596339" y="40754"/>
                </a:lnTo>
                <a:lnTo>
                  <a:pt x="1661833" y="42316"/>
                </a:lnTo>
                <a:lnTo>
                  <a:pt x="1694713" y="42672"/>
                </a:lnTo>
                <a:lnTo>
                  <a:pt x="1718106" y="42443"/>
                </a:lnTo>
                <a:lnTo>
                  <a:pt x="1741424" y="41617"/>
                </a:lnTo>
                <a:lnTo>
                  <a:pt x="1764626" y="40055"/>
                </a:lnTo>
                <a:lnTo>
                  <a:pt x="1787677" y="37592"/>
                </a:lnTo>
                <a:lnTo>
                  <a:pt x="1797964" y="31965"/>
                </a:lnTo>
                <a:lnTo>
                  <a:pt x="1801393" y="21272"/>
                </a:lnTo>
                <a:close/>
              </a:path>
              <a:path w="1819910" h="500379">
                <a:moveTo>
                  <a:pt x="1819541" y="480060"/>
                </a:moveTo>
                <a:lnTo>
                  <a:pt x="1816023" y="468769"/>
                </a:lnTo>
                <a:lnTo>
                  <a:pt x="1805457" y="463423"/>
                </a:lnTo>
                <a:lnTo>
                  <a:pt x="1803895" y="463397"/>
                </a:lnTo>
                <a:lnTo>
                  <a:pt x="1807946" y="261175"/>
                </a:lnTo>
                <a:lnTo>
                  <a:pt x="1808695" y="209042"/>
                </a:lnTo>
                <a:lnTo>
                  <a:pt x="1809153" y="156933"/>
                </a:lnTo>
                <a:lnTo>
                  <a:pt x="1809242" y="104863"/>
                </a:lnTo>
                <a:lnTo>
                  <a:pt x="1808886" y="43942"/>
                </a:lnTo>
                <a:lnTo>
                  <a:pt x="1803298" y="39624"/>
                </a:lnTo>
                <a:lnTo>
                  <a:pt x="1797583" y="39624"/>
                </a:lnTo>
                <a:lnTo>
                  <a:pt x="1791868" y="39624"/>
                </a:lnTo>
                <a:lnTo>
                  <a:pt x="1786026" y="43942"/>
                </a:lnTo>
                <a:lnTo>
                  <a:pt x="1785632" y="104863"/>
                </a:lnTo>
                <a:lnTo>
                  <a:pt x="1785772" y="156933"/>
                </a:lnTo>
                <a:lnTo>
                  <a:pt x="1786242" y="209042"/>
                </a:lnTo>
                <a:lnTo>
                  <a:pt x="1787893" y="313347"/>
                </a:lnTo>
                <a:lnTo>
                  <a:pt x="1790877" y="463181"/>
                </a:lnTo>
                <a:lnTo>
                  <a:pt x="1699082" y="461594"/>
                </a:lnTo>
                <a:lnTo>
                  <a:pt x="1592630" y="460565"/>
                </a:lnTo>
                <a:lnTo>
                  <a:pt x="1486179" y="460248"/>
                </a:lnTo>
                <a:lnTo>
                  <a:pt x="1277861" y="461048"/>
                </a:lnTo>
                <a:lnTo>
                  <a:pt x="913663" y="463423"/>
                </a:lnTo>
                <a:lnTo>
                  <a:pt x="562698" y="464947"/>
                </a:lnTo>
                <a:lnTo>
                  <a:pt x="312191" y="467423"/>
                </a:lnTo>
                <a:lnTo>
                  <a:pt x="111823" y="470420"/>
                </a:lnTo>
                <a:lnTo>
                  <a:pt x="20815" y="472147"/>
                </a:lnTo>
                <a:lnTo>
                  <a:pt x="21310" y="429844"/>
                </a:lnTo>
                <a:lnTo>
                  <a:pt x="21310" y="378828"/>
                </a:lnTo>
                <a:lnTo>
                  <a:pt x="20332" y="276733"/>
                </a:lnTo>
                <a:lnTo>
                  <a:pt x="18326" y="123634"/>
                </a:lnTo>
                <a:lnTo>
                  <a:pt x="18008" y="66929"/>
                </a:lnTo>
                <a:lnTo>
                  <a:pt x="14363" y="64008"/>
                </a:lnTo>
                <a:lnTo>
                  <a:pt x="10706" y="64008"/>
                </a:lnTo>
                <a:lnTo>
                  <a:pt x="7023" y="64008"/>
                </a:lnTo>
                <a:lnTo>
                  <a:pt x="3378" y="66929"/>
                </a:lnTo>
                <a:lnTo>
                  <a:pt x="2298" y="174650"/>
                </a:lnTo>
                <a:lnTo>
                  <a:pt x="317" y="327787"/>
                </a:lnTo>
                <a:lnTo>
                  <a:pt x="0" y="378828"/>
                </a:lnTo>
                <a:lnTo>
                  <a:pt x="38" y="429844"/>
                </a:lnTo>
                <a:lnTo>
                  <a:pt x="749" y="488442"/>
                </a:lnTo>
                <a:lnTo>
                  <a:pt x="5727" y="492252"/>
                </a:lnTo>
                <a:lnTo>
                  <a:pt x="15659" y="492252"/>
                </a:lnTo>
                <a:lnTo>
                  <a:pt x="20637" y="488442"/>
                </a:lnTo>
                <a:lnTo>
                  <a:pt x="20637" y="487972"/>
                </a:lnTo>
                <a:lnTo>
                  <a:pt x="259359" y="492061"/>
                </a:lnTo>
                <a:lnTo>
                  <a:pt x="556641" y="495300"/>
                </a:lnTo>
                <a:lnTo>
                  <a:pt x="903503" y="497205"/>
                </a:lnTo>
                <a:lnTo>
                  <a:pt x="1425905" y="499821"/>
                </a:lnTo>
                <a:lnTo>
                  <a:pt x="1532712" y="499808"/>
                </a:lnTo>
                <a:lnTo>
                  <a:pt x="1641817" y="499198"/>
                </a:lnTo>
                <a:lnTo>
                  <a:pt x="1750910" y="497776"/>
                </a:lnTo>
                <a:lnTo>
                  <a:pt x="1805457" y="496697"/>
                </a:lnTo>
                <a:lnTo>
                  <a:pt x="1816023" y="491363"/>
                </a:lnTo>
                <a:lnTo>
                  <a:pt x="1819541" y="480060"/>
                </a:lnTo>
                <a:close/>
              </a:path>
            </a:pathLst>
          </a:custGeom>
          <a:solidFill>
            <a:srgbClr val="009F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1231353" y="4757673"/>
            <a:ext cx="176466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242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HTML,</a:t>
            </a:r>
            <a:r>
              <a:rPr sz="16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CSS,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JS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231366" y="5393435"/>
            <a:ext cx="1819910" cy="500380"/>
          </a:xfrm>
          <a:custGeom>
            <a:avLst/>
            <a:gdLst/>
            <a:ahLst/>
            <a:cxnLst/>
            <a:rect l="l" t="t" r="r" b="b"/>
            <a:pathLst>
              <a:path w="1819910" h="500379">
                <a:moveTo>
                  <a:pt x="1801393" y="21272"/>
                </a:moveTo>
                <a:lnTo>
                  <a:pt x="1765338" y="2578"/>
                </a:lnTo>
                <a:lnTo>
                  <a:pt x="1720380" y="241"/>
                </a:lnTo>
                <a:lnTo>
                  <a:pt x="1697761" y="0"/>
                </a:lnTo>
                <a:lnTo>
                  <a:pt x="1666697" y="342"/>
                </a:lnTo>
                <a:lnTo>
                  <a:pt x="1604759" y="1828"/>
                </a:lnTo>
                <a:lnTo>
                  <a:pt x="1574063" y="2159"/>
                </a:lnTo>
                <a:lnTo>
                  <a:pt x="804951" y="3860"/>
                </a:lnTo>
                <a:lnTo>
                  <a:pt x="10668" y="11557"/>
                </a:lnTo>
                <a:lnTo>
                  <a:pt x="4699" y="14744"/>
                </a:lnTo>
                <a:lnTo>
                  <a:pt x="2705" y="21272"/>
                </a:lnTo>
                <a:lnTo>
                  <a:pt x="4699" y="27813"/>
                </a:lnTo>
                <a:lnTo>
                  <a:pt x="10668" y="30988"/>
                </a:lnTo>
                <a:lnTo>
                  <a:pt x="738073" y="38608"/>
                </a:lnTo>
                <a:lnTo>
                  <a:pt x="893978" y="39497"/>
                </a:lnTo>
                <a:lnTo>
                  <a:pt x="1340637" y="40386"/>
                </a:lnTo>
                <a:lnTo>
                  <a:pt x="1563903" y="40386"/>
                </a:lnTo>
                <a:lnTo>
                  <a:pt x="1596339" y="40754"/>
                </a:lnTo>
                <a:lnTo>
                  <a:pt x="1661833" y="42316"/>
                </a:lnTo>
                <a:lnTo>
                  <a:pt x="1694713" y="42672"/>
                </a:lnTo>
                <a:lnTo>
                  <a:pt x="1718106" y="42443"/>
                </a:lnTo>
                <a:lnTo>
                  <a:pt x="1741424" y="41617"/>
                </a:lnTo>
                <a:lnTo>
                  <a:pt x="1764626" y="40055"/>
                </a:lnTo>
                <a:lnTo>
                  <a:pt x="1787677" y="37592"/>
                </a:lnTo>
                <a:lnTo>
                  <a:pt x="1797964" y="31965"/>
                </a:lnTo>
                <a:lnTo>
                  <a:pt x="1801393" y="21272"/>
                </a:lnTo>
                <a:close/>
              </a:path>
              <a:path w="1819910" h="500379">
                <a:moveTo>
                  <a:pt x="1819554" y="480060"/>
                </a:moveTo>
                <a:lnTo>
                  <a:pt x="1816023" y="468744"/>
                </a:lnTo>
                <a:lnTo>
                  <a:pt x="1805457" y="463397"/>
                </a:lnTo>
                <a:lnTo>
                  <a:pt x="1803895" y="463372"/>
                </a:lnTo>
                <a:lnTo>
                  <a:pt x="1807946" y="261188"/>
                </a:lnTo>
                <a:lnTo>
                  <a:pt x="1808695" y="209042"/>
                </a:lnTo>
                <a:lnTo>
                  <a:pt x="1809153" y="156933"/>
                </a:lnTo>
                <a:lnTo>
                  <a:pt x="1809242" y="104863"/>
                </a:lnTo>
                <a:lnTo>
                  <a:pt x="1808886" y="43942"/>
                </a:lnTo>
                <a:lnTo>
                  <a:pt x="1803298" y="39624"/>
                </a:lnTo>
                <a:lnTo>
                  <a:pt x="1797583" y="39624"/>
                </a:lnTo>
                <a:lnTo>
                  <a:pt x="1791868" y="39624"/>
                </a:lnTo>
                <a:lnTo>
                  <a:pt x="1786026" y="43942"/>
                </a:lnTo>
                <a:lnTo>
                  <a:pt x="1785632" y="104863"/>
                </a:lnTo>
                <a:lnTo>
                  <a:pt x="1785772" y="156933"/>
                </a:lnTo>
                <a:lnTo>
                  <a:pt x="1786242" y="209042"/>
                </a:lnTo>
                <a:lnTo>
                  <a:pt x="1787893" y="313347"/>
                </a:lnTo>
                <a:lnTo>
                  <a:pt x="1790865" y="463156"/>
                </a:lnTo>
                <a:lnTo>
                  <a:pt x="1699082" y="461568"/>
                </a:lnTo>
                <a:lnTo>
                  <a:pt x="1592630" y="460578"/>
                </a:lnTo>
                <a:lnTo>
                  <a:pt x="1486179" y="460286"/>
                </a:lnTo>
                <a:lnTo>
                  <a:pt x="1277861" y="461086"/>
                </a:lnTo>
                <a:lnTo>
                  <a:pt x="965657" y="463194"/>
                </a:lnTo>
                <a:lnTo>
                  <a:pt x="612813" y="464578"/>
                </a:lnTo>
                <a:lnTo>
                  <a:pt x="362280" y="466813"/>
                </a:lnTo>
                <a:lnTo>
                  <a:pt x="111823" y="470446"/>
                </a:lnTo>
                <a:lnTo>
                  <a:pt x="20815" y="472173"/>
                </a:lnTo>
                <a:lnTo>
                  <a:pt x="21310" y="429844"/>
                </a:lnTo>
                <a:lnTo>
                  <a:pt x="21310" y="378828"/>
                </a:lnTo>
                <a:lnTo>
                  <a:pt x="20332" y="276720"/>
                </a:lnTo>
                <a:lnTo>
                  <a:pt x="18326" y="123621"/>
                </a:lnTo>
                <a:lnTo>
                  <a:pt x="18008" y="66929"/>
                </a:lnTo>
                <a:lnTo>
                  <a:pt x="14363" y="64008"/>
                </a:lnTo>
                <a:lnTo>
                  <a:pt x="10706" y="64008"/>
                </a:lnTo>
                <a:lnTo>
                  <a:pt x="7023" y="64008"/>
                </a:lnTo>
                <a:lnTo>
                  <a:pt x="3378" y="66929"/>
                </a:lnTo>
                <a:lnTo>
                  <a:pt x="2298" y="174637"/>
                </a:lnTo>
                <a:lnTo>
                  <a:pt x="317" y="327774"/>
                </a:lnTo>
                <a:lnTo>
                  <a:pt x="0" y="378828"/>
                </a:lnTo>
                <a:lnTo>
                  <a:pt x="38" y="429844"/>
                </a:lnTo>
                <a:lnTo>
                  <a:pt x="749" y="488416"/>
                </a:lnTo>
                <a:lnTo>
                  <a:pt x="5727" y="492252"/>
                </a:lnTo>
                <a:lnTo>
                  <a:pt x="15659" y="492252"/>
                </a:lnTo>
                <a:lnTo>
                  <a:pt x="20637" y="488416"/>
                </a:lnTo>
                <a:lnTo>
                  <a:pt x="20637" y="487946"/>
                </a:lnTo>
                <a:lnTo>
                  <a:pt x="259359" y="492061"/>
                </a:lnTo>
                <a:lnTo>
                  <a:pt x="556641" y="495325"/>
                </a:lnTo>
                <a:lnTo>
                  <a:pt x="903503" y="497192"/>
                </a:lnTo>
                <a:lnTo>
                  <a:pt x="1425905" y="499821"/>
                </a:lnTo>
                <a:lnTo>
                  <a:pt x="1532712" y="499808"/>
                </a:lnTo>
                <a:lnTo>
                  <a:pt x="1641817" y="499186"/>
                </a:lnTo>
                <a:lnTo>
                  <a:pt x="1750910" y="497776"/>
                </a:lnTo>
                <a:lnTo>
                  <a:pt x="1805457" y="496722"/>
                </a:lnTo>
                <a:lnTo>
                  <a:pt x="1816023" y="491388"/>
                </a:lnTo>
                <a:lnTo>
                  <a:pt x="1819554" y="480060"/>
                </a:lnTo>
                <a:close/>
              </a:path>
            </a:pathLst>
          </a:custGeom>
          <a:solidFill>
            <a:srgbClr val="009F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1252689" y="5498388"/>
            <a:ext cx="176466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6695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React.js,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Next.js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880078" y="5725705"/>
            <a:ext cx="1819910" cy="500380"/>
          </a:xfrm>
          <a:custGeom>
            <a:avLst/>
            <a:gdLst/>
            <a:ahLst/>
            <a:cxnLst/>
            <a:rect l="l" t="t" r="r" b="b"/>
            <a:pathLst>
              <a:path w="1819910" h="500379">
                <a:moveTo>
                  <a:pt x="1801393" y="21221"/>
                </a:moveTo>
                <a:lnTo>
                  <a:pt x="1765338" y="2540"/>
                </a:lnTo>
                <a:lnTo>
                  <a:pt x="1720380" y="241"/>
                </a:lnTo>
                <a:lnTo>
                  <a:pt x="1697761" y="0"/>
                </a:lnTo>
                <a:lnTo>
                  <a:pt x="1666697" y="330"/>
                </a:lnTo>
                <a:lnTo>
                  <a:pt x="1604759" y="1752"/>
                </a:lnTo>
                <a:lnTo>
                  <a:pt x="1574063" y="2070"/>
                </a:lnTo>
                <a:lnTo>
                  <a:pt x="1350797" y="2070"/>
                </a:lnTo>
                <a:lnTo>
                  <a:pt x="755294" y="4064"/>
                </a:lnTo>
                <a:lnTo>
                  <a:pt x="10693" y="11518"/>
                </a:lnTo>
                <a:lnTo>
                  <a:pt x="4686" y="14693"/>
                </a:lnTo>
                <a:lnTo>
                  <a:pt x="2679" y="21221"/>
                </a:lnTo>
                <a:lnTo>
                  <a:pt x="4686" y="27762"/>
                </a:lnTo>
                <a:lnTo>
                  <a:pt x="10693" y="30911"/>
                </a:lnTo>
                <a:lnTo>
                  <a:pt x="738073" y="38557"/>
                </a:lnTo>
                <a:lnTo>
                  <a:pt x="893978" y="39420"/>
                </a:lnTo>
                <a:lnTo>
                  <a:pt x="1340637" y="40373"/>
                </a:lnTo>
                <a:lnTo>
                  <a:pt x="1563903" y="40373"/>
                </a:lnTo>
                <a:lnTo>
                  <a:pt x="1596339" y="40728"/>
                </a:lnTo>
                <a:lnTo>
                  <a:pt x="1661833" y="42291"/>
                </a:lnTo>
                <a:lnTo>
                  <a:pt x="1694713" y="42633"/>
                </a:lnTo>
                <a:lnTo>
                  <a:pt x="1718106" y="42392"/>
                </a:lnTo>
                <a:lnTo>
                  <a:pt x="1741424" y="41567"/>
                </a:lnTo>
                <a:lnTo>
                  <a:pt x="1764626" y="40005"/>
                </a:lnTo>
                <a:lnTo>
                  <a:pt x="1787677" y="37553"/>
                </a:lnTo>
                <a:lnTo>
                  <a:pt x="1797964" y="31915"/>
                </a:lnTo>
                <a:lnTo>
                  <a:pt x="1801393" y="21221"/>
                </a:lnTo>
                <a:close/>
              </a:path>
              <a:path w="1819910" h="500379">
                <a:moveTo>
                  <a:pt x="1819554" y="480021"/>
                </a:moveTo>
                <a:lnTo>
                  <a:pt x="1816023" y="468706"/>
                </a:lnTo>
                <a:lnTo>
                  <a:pt x="1805457" y="463359"/>
                </a:lnTo>
                <a:lnTo>
                  <a:pt x="1802371" y="463308"/>
                </a:lnTo>
                <a:lnTo>
                  <a:pt x="1806422" y="261124"/>
                </a:lnTo>
                <a:lnTo>
                  <a:pt x="1807171" y="208978"/>
                </a:lnTo>
                <a:lnTo>
                  <a:pt x="1807629" y="156870"/>
                </a:lnTo>
                <a:lnTo>
                  <a:pt x="1807718" y="104787"/>
                </a:lnTo>
                <a:lnTo>
                  <a:pt x="1807362" y="43954"/>
                </a:lnTo>
                <a:lnTo>
                  <a:pt x="1801774" y="39585"/>
                </a:lnTo>
                <a:lnTo>
                  <a:pt x="1796059" y="39585"/>
                </a:lnTo>
                <a:lnTo>
                  <a:pt x="1790344" y="39585"/>
                </a:lnTo>
                <a:lnTo>
                  <a:pt x="1784502" y="43954"/>
                </a:lnTo>
                <a:lnTo>
                  <a:pt x="1784108" y="104787"/>
                </a:lnTo>
                <a:lnTo>
                  <a:pt x="1784248" y="156870"/>
                </a:lnTo>
                <a:lnTo>
                  <a:pt x="1784718" y="208978"/>
                </a:lnTo>
                <a:lnTo>
                  <a:pt x="1786369" y="313296"/>
                </a:lnTo>
                <a:lnTo>
                  <a:pt x="1789341" y="463092"/>
                </a:lnTo>
                <a:lnTo>
                  <a:pt x="1698993" y="461530"/>
                </a:lnTo>
                <a:lnTo>
                  <a:pt x="1592465" y="460540"/>
                </a:lnTo>
                <a:lnTo>
                  <a:pt x="1485925" y="460248"/>
                </a:lnTo>
                <a:lnTo>
                  <a:pt x="1277429" y="461048"/>
                </a:lnTo>
                <a:lnTo>
                  <a:pt x="964933" y="463156"/>
                </a:lnTo>
                <a:lnTo>
                  <a:pt x="611797" y="464540"/>
                </a:lnTo>
                <a:lnTo>
                  <a:pt x="361073" y="466775"/>
                </a:lnTo>
                <a:lnTo>
                  <a:pt x="110426" y="470408"/>
                </a:lnTo>
                <a:lnTo>
                  <a:pt x="20929" y="472109"/>
                </a:lnTo>
                <a:lnTo>
                  <a:pt x="21323" y="429818"/>
                </a:lnTo>
                <a:lnTo>
                  <a:pt x="21323" y="378790"/>
                </a:lnTo>
                <a:lnTo>
                  <a:pt x="20358" y="276682"/>
                </a:lnTo>
                <a:lnTo>
                  <a:pt x="18364" y="123545"/>
                </a:lnTo>
                <a:lnTo>
                  <a:pt x="18059" y="66840"/>
                </a:lnTo>
                <a:lnTo>
                  <a:pt x="14376" y="63969"/>
                </a:lnTo>
                <a:lnTo>
                  <a:pt x="10693" y="63969"/>
                </a:lnTo>
                <a:lnTo>
                  <a:pt x="7010" y="63969"/>
                </a:lnTo>
                <a:lnTo>
                  <a:pt x="3327" y="66840"/>
                </a:lnTo>
                <a:lnTo>
                  <a:pt x="2895" y="123545"/>
                </a:lnTo>
                <a:lnTo>
                  <a:pt x="317" y="327736"/>
                </a:lnTo>
                <a:lnTo>
                  <a:pt x="0" y="378790"/>
                </a:lnTo>
                <a:lnTo>
                  <a:pt x="38" y="429818"/>
                </a:lnTo>
                <a:lnTo>
                  <a:pt x="533" y="480796"/>
                </a:lnTo>
                <a:lnTo>
                  <a:pt x="787" y="488378"/>
                </a:lnTo>
                <a:lnTo>
                  <a:pt x="5740" y="492213"/>
                </a:lnTo>
                <a:lnTo>
                  <a:pt x="15646" y="492213"/>
                </a:lnTo>
                <a:lnTo>
                  <a:pt x="20599" y="488378"/>
                </a:lnTo>
                <a:lnTo>
                  <a:pt x="20612" y="487934"/>
                </a:lnTo>
                <a:lnTo>
                  <a:pt x="258064" y="492023"/>
                </a:lnTo>
                <a:lnTo>
                  <a:pt x="555586" y="495287"/>
                </a:lnTo>
                <a:lnTo>
                  <a:pt x="902741" y="497154"/>
                </a:lnTo>
                <a:lnTo>
                  <a:pt x="1425524" y="499783"/>
                </a:lnTo>
                <a:lnTo>
                  <a:pt x="1532407" y="499770"/>
                </a:lnTo>
                <a:lnTo>
                  <a:pt x="1641627" y="499148"/>
                </a:lnTo>
                <a:lnTo>
                  <a:pt x="1750847" y="497738"/>
                </a:lnTo>
                <a:lnTo>
                  <a:pt x="1805457" y="496684"/>
                </a:lnTo>
                <a:lnTo>
                  <a:pt x="1816023" y="491350"/>
                </a:lnTo>
                <a:lnTo>
                  <a:pt x="1819554" y="480021"/>
                </a:lnTo>
                <a:close/>
              </a:path>
            </a:pathLst>
          </a:custGeom>
          <a:solidFill>
            <a:srgbClr val="FBBC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3901411" y="5830011"/>
            <a:ext cx="17633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293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Python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8265337" y="3675044"/>
            <a:ext cx="747395" cy="164465"/>
          </a:xfrm>
          <a:custGeom>
            <a:avLst/>
            <a:gdLst/>
            <a:ahLst/>
            <a:cxnLst/>
            <a:rect l="l" t="t" r="r" b="b"/>
            <a:pathLst>
              <a:path w="747395" h="164464">
                <a:moveTo>
                  <a:pt x="603207" y="164454"/>
                </a:moveTo>
                <a:lnTo>
                  <a:pt x="739600" y="92384"/>
                </a:lnTo>
                <a:lnTo>
                  <a:pt x="747242" y="82045"/>
                </a:lnTo>
                <a:lnTo>
                  <a:pt x="745331" y="76672"/>
                </a:lnTo>
                <a:lnTo>
                  <a:pt x="739600" y="72069"/>
                </a:lnTo>
                <a:lnTo>
                  <a:pt x="615625" y="1451"/>
                </a:lnTo>
                <a:lnTo>
                  <a:pt x="608832" y="0"/>
                </a:lnTo>
                <a:lnTo>
                  <a:pt x="596944" y="0"/>
                </a:lnTo>
                <a:lnTo>
                  <a:pt x="590151" y="1451"/>
                </a:lnTo>
                <a:lnTo>
                  <a:pt x="585056" y="4353"/>
                </a:lnTo>
                <a:lnTo>
                  <a:pt x="579325" y="9227"/>
                </a:lnTo>
                <a:lnTo>
                  <a:pt x="577414" y="14692"/>
                </a:lnTo>
                <a:lnTo>
                  <a:pt x="579325" y="20065"/>
                </a:lnTo>
                <a:lnTo>
                  <a:pt x="585056" y="24668"/>
                </a:lnTo>
                <a:lnTo>
                  <a:pt x="660630" y="67716"/>
                </a:lnTo>
                <a:lnTo>
                  <a:pt x="25474" y="67716"/>
                </a:lnTo>
                <a:lnTo>
                  <a:pt x="15403" y="68827"/>
                </a:lnTo>
                <a:lnTo>
                  <a:pt x="7323" y="71888"/>
                </a:lnTo>
                <a:lnTo>
                  <a:pt x="1950" y="76490"/>
                </a:lnTo>
                <a:lnTo>
                  <a:pt x="0" y="82227"/>
                </a:lnTo>
                <a:lnTo>
                  <a:pt x="1950" y="87963"/>
                </a:lnTo>
                <a:lnTo>
                  <a:pt x="7323" y="92566"/>
                </a:lnTo>
                <a:lnTo>
                  <a:pt x="15403" y="95626"/>
                </a:lnTo>
                <a:lnTo>
                  <a:pt x="25474" y="96737"/>
                </a:lnTo>
                <a:lnTo>
                  <a:pt x="660630" y="96737"/>
                </a:lnTo>
                <a:lnTo>
                  <a:pt x="585056" y="139786"/>
                </a:lnTo>
                <a:lnTo>
                  <a:pt x="579325" y="144660"/>
                </a:lnTo>
                <a:lnTo>
                  <a:pt x="577414" y="150125"/>
                </a:lnTo>
                <a:lnTo>
                  <a:pt x="579325" y="155498"/>
                </a:lnTo>
                <a:lnTo>
                  <a:pt x="585056" y="160101"/>
                </a:lnTo>
                <a:lnTo>
                  <a:pt x="593614" y="163366"/>
                </a:lnTo>
                <a:lnTo>
                  <a:pt x="603207" y="1644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274152" y="4044153"/>
            <a:ext cx="747395" cy="164465"/>
          </a:xfrm>
          <a:custGeom>
            <a:avLst/>
            <a:gdLst/>
            <a:ahLst/>
            <a:cxnLst/>
            <a:rect l="l" t="t" r="r" b="b"/>
            <a:pathLst>
              <a:path w="747395" h="164464">
                <a:moveTo>
                  <a:pt x="144035" y="0"/>
                </a:moveTo>
                <a:lnTo>
                  <a:pt x="7642" y="72069"/>
                </a:lnTo>
                <a:lnTo>
                  <a:pt x="0" y="82408"/>
                </a:lnTo>
                <a:lnTo>
                  <a:pt x="1910" y="87782"/>
                </a:lnTo>
                <a:lnTo>
                  <a:pt x="7642" y="92384"/>
                </a:lnTo>
                <a:lnTo>
                  <a:pt x="131616" y="163003"/>
                </a:lnTo>
                <a:lnTo>
                  <a:pt x="138409" y="164454"/>
                </a:lnTo>
                <a:lnTo>
                  <a:pt x="150297" y="164454"/>
                </a:lnTo>
                <a:lnTo>
                  <a:pt x="157090" y="163003"/>
                </a:lnTo>
                <a:lnTo>
                  <a:pt x="162185" y="160101"/>
                </a:lnTo>
                <a:lnTo>
                  <a:pt x="167917" y="155226"/>
                </a:lnTo>
                <a:lnTo>
                  <a:pt x="169827" y="149762"/>
                </a:lnTo>
                <a:lnTo>
                  <a:pt x="167917" y="144388"/>
                </a:lnTo>
                <a:lnTo>
                  <a:pt x="162185" y="139786"/>
                </a:lnTo>
                <a:lnTo>
                  <a:pt x="86612" y="96737"/>
                </a:lnTo>
                <a:lnTo>
                  <a:pt x="721768" y="96737"/>
                </a:lnTo>
                <a:lnTo>
                  <a:pt x="731838" y="95626"/>
                </a:lnTo>
                <a:lnTo>
                  <a:pt x="739918" y="92566"/>
                </a:lnTo>
                <a:lnTo>
                  <a:pt x="745292" y="87963"/>
                </a:lnTo>
                <a:lnTo>
                  <a:pt x="747242" y="82227"/>
                </a:lnTo>
                <a:lnTo>
                  <a:pt x="745292" y="76490"/>
                </a:lnTo>
                <a:lnTo>
                  <a:pt x="739918" y="71888"/>
                </a:lnTo>
                <a:lnTo>
                  <a:pt x="731838" y="68827"/>
                </a:lnTo>
                <a:lnTo>
                  <a:pt x="721768" y="67716"/>
                </a:lnTo>
                <a:lnTo>
                  <a:pt x="86612" y="67716"/>
                </a:lnTo>
                <a:lnTo>
                  <a:pt x="162185" y="24668"/>
                </a:lnTo>
                <a:lnTo>
                  <a:pt x="167917" y="19793"/>
                </a:lnTo>
                <a:lnTo>
                  <a:pt x="169827" y="14329"/>
                </a:lnTo>
                <a:lnTo>
                  <a:pt x="167917" y="8955"/>
                </a:lnTo>
                <a:lnTo>
                  <a:pt x="162185" y="4353"/>
                </a:lnTo>
                <a:lnTo>
                  <a:pt x="153627" y="1088"/>
                </a:lnTo>
                <a:lnTo>
                  <a:pt x="1440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629755" y="4547164"/>
            <a:ext cx="238760" cy="602615"/>
          </a:xfrm>
          <a:custGeom>
            <a:avLst/>
            <a:gdLst/>
            <a:ahLst/>
            <a:cxnLst/>
            <a:rect l="l" t="t" r="r" b="b"/>
            <a:pathLst>
              <a:path w="238759" h="602614">
                <a:moveTo>
                  <a:pt x="0" y="486134"/>
                </a:moveTo>
                <a:lnTo>
                  <a:pt x="104360" y="596055"/>
                </a:lnTo>
                <a:lnTo>
                  <a:pt x="119332" y="602214"/>
                </a:lnTo>
                <a:lnTo>
                  <a:pt x="127113" y="600674"/>
                </a:lnTo>
                <a:lnTo>
                  <a:pt x="133778" y="596055"/>
                </a:lnTo>
                <a:lnTo>
                  <a:pt x="236037" y="496142"/>
                </a:lnTo>
                <a:lnTo>
                  <a:pt x="238139" y="490667"/>
                </a:lnTo>
                <a:lnTo>
                  <a:pt x="238139" y="481087"/>
                </a:lnTo>
                <a:lnTo>
                  <a:pt x="236037" y="475612"/>
                </a:lnTo>
                <a:lnTo>
                  <a:pt x="231835" y="471506"/>
                </a:lnTo>
                <a:lnTo>
                  <a:pt x="224776" y="466887"/>
                </a:lnTo>
                <a:lnTo>
                  <a:pt x="216864" y="465347"/>
                </a:lnTo>
                <a:lnTo>
                  <a:pt x="209083" y="466887"/>
                </a:lnTo>
                <a:lnTo>
                  <a:pt x="202418" y="471506"/>
                </a:lnTo>
                <a:lnTo>
                  <a:pt x="140081" y="532412"/>
                </a:lnTo>
                <a:lnTo>
                  <a:pt x="140081" y="20530"/>
                </a:lnTo>
                <a:lnTo>
                  <a:pt x="138473" y="12414"/>
                </a:lnTo>
                <a:lnTo>
                  <a:pt x="134040" y="5902"/>
                </a:lnTo>
                <a:lnTo>
                  <a:pt x="127375" y="1571"/>
                </a:lnTo>
                <a:lnTo>
                  <a:pt x="119069" y="0"/>
                </a:lnTo>
                <a:lnTo>
                  <a:pt x="110763" y="1571"/>
                </a:lnTo>
                <a:lnTo>
                  <a:pt x="104098" y="5902"/>
                </a:lnTo>
                <a:lnTo>
                  <a:pt x="99666" y="12414"/>
                </a:lnTo>
                <a:lnTo>
                  <a:pt x="98057" y="20530"/>
                </a:lnTo>
                <a:lnTo>
                  <a:pt x="98057" y="532412"/>
                </a:lnTo>
                <a:lnTo>
                  <a:pt x="35720" y="471506"/>
                </a:lnTo>
                <a:lnTo>
                  <a:pt x="28662" y="466887"/>
                </a:lnTo>
                <a:lnTo>
                  <a:pt x="20749" y="465347"/>
                </a:lnTo>
                <a:lnTo>
                  <a:pt x="12968" y="466887"/>
                </a:lnTo>
                <a:lnTo>
                  <a:pt x="6303" y="471506"/>
                </a:lnTo>
                <a:lnTo>
                  <a:pt x="1575" y="478403"/>
                </a:lnTo>
                <a:lnTo>
                  <a:pt x="0" y="4861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966965" y="4572364"/>
            <a:ext cx="238760" cy="605155"/>
          </a:xfrm>
          <a:custGeom>
            <a:avLst/>
            <a:gdLst/>
            <a:ahLst/>
            <a:cxnLst/>
            <a:rect l="l" t="t" r="r" b="b"/>
            <a:pathLst>
              <a:path w="238759" h="605154">
                <a:moveTo>
                  <a:pt x="238139" y="116612"/>
                </a:moveTo>
                <a:lnTo>
                  <a:pt x="133778" y="6187"/>
                </a:lnTo>
                <a:lnTo>
                  <a:pt x="118806" y="0"/>
                </a:lnTo>
                <a:lnTo>
                  <a:pt x="111025" y="1546"/>
                </a:lnTo>
                <a:lnTo>
                  <a:pt x="104360" y="6187"/>
                </a:lnTo>
                <a:lnTo>
                  <a:pt x="2101" y="106557"/>
                </a:lnTo>
                <a:lnTo>
                  <a:pt x="0" y="112057"/>
                </a:lnTo>
                <a:lnTo>
                  <a:pt x="0" y="121682"/>
                </a:lnTo>
                <a:lnTo>
                  <a:pt x="2101" y="127182"/>
                </a:lnTo>
                <a:lnTo>
                  <a:pt x="6303" y="131306"/>
                </a:lnTo>
                <a:lnTo>
                  <a:pt x="13362" y="135947"/>
                </a:lnTo>
                <a:lnTo>
                  <a:pt x="21274" y="137494"/>
                </a:lnTo>
                <a:lnTo>
                  <a:pt x="29056" y="135947"/>
                </a:lnTo>
                <a:lnTo>
                  <a:pt x="35720" y="131306"/>
                </a:lnTo>
                <a:lnTo>
                  <a:pt x="98057" y="70122"/>
                </a:lnTo>
                <a:lnTo>
                  <a:pt x="98057" y="584350"/>
                </a:lnTo>
                <a:lnTo>
                  <a:pt x="99666" y="592502"/>
                </a:lnTo>
                <a:lnTo>
                  <a:pt x="104098" y="599044"/>
                </a:lnTo>
                <a:lnTo>
                  <a:pt x="110763" y="603395"/>
                </a:lnTo>
                <a:lnTo>
                  <a:pt x="119069" y="604974"/>
                </a:lnTo>
                <a:lnTo>
                  <a:pt x="127375" y="603395"/>
                </a:lnTo>
                <a:lnTo>
                  <a:pt x="134040" y="599044"/>
                </a:lnTo>
                <a:lnTo>
                  <a:pt x="138473" y="592502"/>
                </a:lnTo>
                <a:lnTo>
                  <a:pt x="140081" y="584350"/>
                </a:lnTo>
                <a:lnTo>
                  <a:pt x="140081" y="70122"/>
                </a:lnTo>
                <a:lnTo>
                  <a:pt x="202418" y="131306"/>
                </a:lnTo>
                <a:lnTo>
                  <a:pt x="209477" y="135947"/>
                </a:lnTo>
                <a:lnTo>
                  <a:pt x="217389" y="137494"/>
                </a:lnTo>
                <a:lnTo>
                  <a:pt x="225170" y="135947"/>
                </a:lnTo>
                <a:lnTo>
                  <a:pt x="231835" y="131306"/>
                </a:lnTo>
                <a:lnTo>
                  <a:pt x="236563" y="124378"/>
                </a:lnTo>
                <a:lnTo>
                  <a:pt x="238139" y="1166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061633" y="3687236"/>
            <a:ext cx="747395" cy="164465"/>
          </a:xfrm>
          <a:custGeom>
            <a:avLst/>
            <a:gdLst/>
            <a:ahLst/>
            <a:cxnLst/>
            <a:rect l="l" t="t" r="r" b="b"/>
            <a:pathLst>
              <a:path w="747395" h="164464">
                <a:moveTo>
                  <a:pt x="603207" y="164454"/>
                </a:moveTo>
                <a:lnTo>
                  <a:pt x="739600" y="92384"/>
                </a:lnTo>
                <a:lnTo>
                  <a:pt x="747242" y="82045"/>
                </a:lnTo>
                <a:lnTo>
                  <a:pt x="745331" y="76672"/>
                </a:lnTo>
                <a:lnTo>
                  <a:pt x="739600" y="72069"/>
                </a:lnTo>
                <a:lnTo>
                  <a:pt x="615625" y="1451"/>
                </a:lnTo>
                <a:lnTo>
                  <a:pt x="608832" y="0"/>
                </a:lnTo>
                <a:lnTo>
                  <a:pt x="596944" y="0"/>
                </a:lnTo>
                <a:lnTo>
                  <a:pt x="590151" y="1451"/>
                </a:lnTo>
                <a:lnTo>
                  <a:pt x="585056" y="4353"/>
                </a:lnTo>
                <a:lnTo>
                  <a:pt x="579325" y="9227"/>
                </a:lnTo>
                <a:lnTo>
                  <a:pt x="577414" y="14692"/>
                </a:lnTo>
                <a:lnTo>
                  <a:pt x="579325" y="20065"/>
                </a:lnTo>
                <a:lnTo>
                  <a:pt x="585056" y="24668"/>
                </a:lnTo>
                <a:lnTo>
                  <a:pt x="660630" y="67716"/>
                </a:lnTo>
                <a:lnTo>
                  <a:pt x="25474" y="67716"/>
                </a:lnTo>
                <a:lnTo>
                  <a:pt x="15403" y="68827"/>
                </a:lnTo>
                <a:lnTo>
                  <a:pt x="7323" y="71888"/>
                </a:lnTo>
                <a:lnTo>
                  <a:pt x="1950" y="76490"/>
                </a:lnTo>
                <a:lnTo>
                  <a:pt x="0" y="82227"/>
                </a:lnTo>
                <a:lnTo>
                  <a:pt x="1950" y="87963"/>
                </a:lnTo>
                <a:lnTo>
                  <a:pt x="7323" y="92566"/>
                </a:lnTo>
                <a:lnTo>
                  <a:pt x="15403" y="95626"/>
                </a:lnTo>
                <a:lnTo>
                  <a:pt x="25474" y="96737"/>
                </a:lnTo>
                <a:lnTo>
                  <a:pt x="660630" y="96737"/>
                </a:lnTo>
                <a:lnTo>
                  <a:pt x="585056" y="139786"/>
                </a:lnTo>
                <a:lnTo>
                  <a:pt x="579325" y="144660"/>
                </a:lnTo>
                <a:lnTo>
                  <a:pt x="577414" y="150125"/>
                </a:lnTo>
                <a:lnTo>
                  <a:pt x="579325" y="155498"/>
                </a:lnTo>
                <a:lnTo>
                  <a:pt x="585056" y="160101"/>
                </a:lnTo>
                <a:lnTo>
                  <a:pt x="593614" y="163366"/>
                </a:lnTo>
                <a:lnTo>
                  <a:pt x="603207" y="1644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079592" y="4044153"/>
            <a:ext cx="747395" cy="164465"/>
          </a:xfrm>
          <a:custGeom>
            <a:avLst/>
            <a:gdLst/>
            <a:ahLst/>
            <a:cxnLst/>
            <a:rect l="l" t="t" r="r" b="b"/>
            <a:pathLst>
              <a:path w="747395" h="164464">
                <a:moveTo>
                  <a:pt x="144035" y="0"/>
                </a:moveTo>
                <a:lnTo>
                  <a:pt x="7642" y="72069"/>
                </a:lnTo>
                <a:lnTo>
                  <a:pt x="0" y="82408"/>
                </a:lnTo>
                <a:lnTo>
                  <a:pt x="1910" y="87782"/>
                </a:lnTo>
                <a:lnTo>
                  <a:pt x="7642" y="92384"/>
                </a:lnTo>
                <a:lnTo>
                  <a:pt x="131616" y="163003"/>
                </a:lnTo>
                <a:lnTo>
                  <a:pt x="138409" y="164454"/>
                </a:lnTo>
                <a:lnTo>
                  <a:pt x="150297" y="164454"/>
                </a:lnTo>
                <a:lnTo>
                  <a:pt x="157090" y="163003"/>
                </a:lnTo>
                <a:lnTo>
                  <a:pt x="162185" y="160101"/>
                </a:lnTo>
                <a:lnTo>
                  <a:pt x="167917" y="155226"/>
                </a:lnTo>
                <a:lnTo>
                  <a:pt x="169827" y="149762"/>
                </a:lnTo>
                <a:lnTo>
                  <a:pt x="167917" y="144388"/>
                </a:lnTo>
                <a:lnTo>
                  <a:pt x="162185" y="139786"/>
                </a:lnTo>
                <a:lnTo>
                  <a:pt x="86612" y="96737"/>
                </a:lnTo>
                <a:lnTo>
                  <a:pt x="721768" y="96737"/>
                </a:lnTo>
                <a:lnTo>
                  <a:pt x="731838" y="95626"/>
                </a:lnTo>
                <a:lnTo>
                  <a:pt x="739918" y="92566"/>
                </a:lnTo>
                <a:lnTo>
                  <a:pt x="745292" y="87963"/>
                </a:lnTo>
                <a:lnTo>
                  <a:pt x="747242" y="82227"/>
                </a:lnTo>
                <a:lnTo>
                  <a:pt x="745292" y="76490"/>
                </a:lnTo>
                <a:lnTo>
                  <a:pt x="739918" y="71888"/>
                </a:lnTo>
                <a:lnTo>
                  <a:pt x="731838" y="68827"/>
                </a:lnTo>
                <a:lnTo>
                  <a:pt x="721768" y="67716"/>
                </a:lnTo>
                <a:lnTo>
                  <a:pt x="86612" y="67716"/>
                </a:lnTo>
                <a:lnTo>
                  <a:pt x="162185" y="24668"/>
                </a:lnTo>
                <a:lnTo>
                  <a:pt x="167917" y="19793"/>
                </a:lnTo>
                <a:lnTo>
                  <a:pt x="169827" y="14329"/>
                </a:lnTo>
                <a:lnTo>
                  <a:pt x="167917" y="8955"/>
                </a:lnTo>
                <a:lnTo>
                  <a:pt x="162185" y="4353"/>
                </a:lnTo>
                <a:lnTo>
                  <a:pt x="153627" y="1088"/>
                </a:lnTo>
                <a:lnTo>
                  <a:pt x="1440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7" name="object 67"/>
          <p:cNvGrpSpPr/>
          <p:nvPr/>
        </p:nvGrpSpPr>
        <p:grpSpPr>
          <a:xfrm>
            <a:off x="7348728" y="4559772"/>
            <a:ext cx="2052320" cy="835660"/>
            <a:chOff x="7348728" y="4559772"/>
            <a:chExt cx="2052320" cy="835660"/>
          </a:xfrm>
        </p:grpSpPr>
        <p:sp>
          <p:nvSpPr>
            <p:cNvPr id="68" name="object 68"/>
            <p:cNvSpPr/>
            <p:nvPr/>
          </p:nvSpPr>
          <p:spPr>
            <a:xfrm>
              <a:off x="8944193" y="4559772"/>
              <a:ext cx="456565" cy="472440"/>
            </a:xfrm>
            <a:custGeom>
              <a:avLst/>
              <a:gdLst/>
              <a:ahLst/>
              <a:cxnLst/>
              <a:rect l="l" t="t" r="r" b="b"/>
              <a:pathLst>
                <a:path w="456565" h="472439">
                  <a:moveTo>
                    <a:pt x="4147" y="454585"/>
                  </a:moveTo>
                  <a:lnTo>
                    <a:pt x="7454" y="456194"/>
                  </a:lnTo>
                  <a:lnTo>
                    <a:pt x="137455" y="472442"/>
                  </a:lnTo>
                  <a:lnTo>
                    <a:pt x="145275" y="472041"/>
                  </a:lnTo>
                  <a:lnTo>
                    <a:pt x="153337" y="469365"/>
                  </a:lnTo>
                  <a:lnTo>
                    <a:pt x="160620" y="464758"/>
                  </a:lnTo>
                  <a:lnTo>
                    <a:pt x="166108" y="458562"/>
                  </a:lnTo>
                  <a:lnTo>
                    <a:pt x="168427" y="452346"/>
                  </a:lnTo>
                  <a:lnTo>
                    <a:pt x="167661" y="446770"/>
                  </a:lnTo>
                  <a:lnTo>
                    <a:pt x="163913" y="442539"/>
                  </a:lnTo>
                  <a:lnTo>
                    <a:pt x="157288" y="440354"/>
                  </a:lnTo>
                  <a:lnTo>
                    <a:pt x="75466" y="429673"/>
                  </a:lnTo>
                  <a:lnTo>
                    <a:pt x="134189" y="406807"/>
                  </a:lnTo>
                  <a:lnTo>
                    <a:pt x="186403" y="381280"/>
                  </a:lnTo>
                  <a:lnTo>
                    <a:pt x="232475" y="353679"/>
                  </a:lnTo>
                  <a:lnTo>
                    <a:pt x="272774" y="324592"/>
                  </a:lnTo>
                  <a:lnTo>
                    <a:pt x="307667" y="294608"/>
                  </a:lnTo>
                  <a:lnTo>
                    <a:pt x="337524" y="264314"/>
                  </a:lnTo>
                  <a:lnTo>
                    <a:pt x="362711" y="234300"/>
                  </a:lnTo>
                  <a:lnTo>
                    <a:pt x="400552" y="177462"/>
                  </a:lnTo>
                  <a:lnTo>
                    <a:pt x="421989" y="135398"/>
                  </a:lnTo>
                  <a:lnTo>
                    <a:pt x="438529" y="93497"/>
                  </a:lnTo>
                  <a:lnTo>
                    <a:pt x="450061" y="52015"/>
                  </a:lnTo>
                  <a:lnTo>
                    <a:pt x="456471" y="11208"/>
                  </a:lnTo>
                  <a:lnTo>
                    <a:pt x="455416" y="5605"/>
                  </a:lnTo>
                  <a:lnTo>
                    <a:pt x="451261" y="1755"/>
                  </a:lnTo>
                  <a:lnTo>
                    <a:pt x="444646" y="0"/>
                  </a:lnTo>
                  <a:lnTo>
                    <a:pt x="436212" y="681"/>
                  </a:lnTo>
                  <a:lnTo>
                    <a:pt x="407837" y="58961"/>
                  </a:lnTo>
                  <a:lnTo>
                    <a:pt x="397017" y="97347"/>
                  </a:lnTo>
                  <a:lnTo>
                    <a:pt x="381738" y="135985"/>
                  </a:lnTo>
                  <a:lnTo>
                    <a:pt x="362135" y="174661"/>
                  </a:lnTo>
                  <a:lnTo>
                    <a:pt x="337864" y="212486"/>
                  </a:lnTo>
                  <a:lnTo>
                    <a:pt x="309898" y="247636"/>
                  </a:lnTo>
                  <a:lnTo>
                    <a:pt x="278278" y="280089"/>
                  </a:lnTo>
                  <a:lnTo>
                    <a:pt x="243042" y="309828"/>
                  </a:lnTo>
                  <a:lnTo>
                    <a:pt x="204232" y="336832"/>
                  </a:lnTo>
                  <a:lnTo>
                    <a:pt x="161886" y="361082"/>
                  </a:lnTo>
                  <a:lnTo>
                    <a:pt x="116045" y="382559"/>
                  </a:lnTo>
                  <a:lnTo>
                    <a:pt x="66750" y="401244"/>
                  </a:lnTo>
                  <a:lnTo>
                    <a:pt x="108725" y="334879"/>
                  </a:lnTo>
                  <a:lnTo>
                    <a:pt x="111044" y="328663"/>
                  </a:lnTo>
                  <a:lnTo>
                    <a:pt x="110278" y="323087"/>
                  </a:lnTo>
                  <a:lnTo>
                    <a:pt x="106530" y="318856"/>
                  </a:lnTo>
                  <a:lnTo>
                    <a:pt x="99905" y="316671"/>
                  </a:lnTo>
                  <a:lnTo>
                    <a:pt x="92084" y="317072"/>
                  </a:lnTo>
                  <a:lnTo>
                    <a:pt x="996" y="441124"/>
                  </a:lnTo>
                  <a:lnTo>
                    <a:pt x="0" y="444283"/>
                  </a:lnTo>
                  <a:lnTo>
                    <a:pt x="4147" y="45458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348728" y="4934711"/>
              <a:ext cx="1524000" cy="460375"/>
            </a:xfrm>
            <a:custGeom>
              <a:avLst/>
              <a:gdLst/>
              <a:ahLst/>
              <a:cxnLst/>
              <a:rect l="l" t="t" r="r" b="b"/>
              <a:pathLst>
                <a:path w="1524000" h="460375">
                  <a:moveTo>
                    <a:pt x="1346327" y="0"/>
                  </a:moveTo>
                  <a:lnTo>
                    <a:pt x="177673" y="0"/>
                  </a:lnTo>
                  <a:lnTo>
                    <a:pt x="136920" y="6076"/>
                  </a:lnTo>
                  <a:lnTo>
                    <a:pt x="99517" y="23384"/>
                  </a:lnTo>
                  <a:lnTo>
                    <a:pt x="66528" y="50545"/>
                  </a:lnTo>
                  <a:lnTo>
                    <a:pt x="39018" y="86179"/>
                  </a:lnTo>
                  <a:lnTo>
                    <a:pt x="18051" y="128906"/>
                  </a:lnTo>
                  <a:lnTo>
                    <a:pt x="4690" y="177348"/>
                  </a:lnTo>
                  <a:lnTo>
                    <a:pt x="0" y="230124"/>
                  </a:lnTo>
                  <a:lnTo>
                    <a:pt x="4690" y="282899"/>
                  </a:lnTo>
                  <a:lnTo>
                    <a:pt x="18051" y="331341"/>
                  </a:lnTo>
                  <a:lnTo>
                    <a:pt x="39018" y="374068"/>
                  </a:lnTo>
                  <a:lnTo>
                    <a:pt x="66528" y="409702"/>
                  </a:lnTo>
                  <a:lnTo>
                    <a:pt x="99517" y="436863"/>
                  </a:lnTo>
                  <a:lnTo>
                    <a:pt x="136920" y="454171"/>
                  </a:lnTo>
                  <a:lnTo>
                    <a:pt x="177673" y="460247"/>
                  </a:lnTo>
                  <a:lnTo>
                    <a:pt x="1346327" y="460247"/>
                  </a:lnTo>
                  <a:lnTo>
                    <a:pt x="1387079" y="454171"/>
                  </a:lnTo>
                  <a:lnTo>
                    <a:pt x="1424482" y="436863"/>
                  </a:lnTo>
                  <a:lnTo>
                    <a:pt x="1457471" y="409702"/>
                  </a:lnTo>
                  <a:lnTo>
                    <a:pt x="1484981" y="374068"/>
                  </a:lnTo>
                  <a:lnTo>
                    <a:pt x="1505948" y="331341"/>
                  </a:lnTo>
                  <a:lnTo>
                    <a:pt x="1519309" y="282899"/>
                  </a:lnTo>
                  <a:lnTo>
                    <a:pt x="1524000" y="230124"/>
                  </a:lnTo>
                  <a:lnTo>
                    <a:pt x="1519309" y="177348"/>
                  </a:lnTo>
                  <a:lnTo>
                    <a:pt x="1505948" y="128906"/>
                  </a:lnTo>
                  <a:lnTo>
                    <a:pt x="1484981" y="86179"/>
                  </a:lnTo>
                  <a:lnTo>
                    <a:pt x="1457471" y="50545"/>
                  </a:lnTo>
                  <a:lnTo>
                    <a:pt x="1424482" y="23384"/>
                  </a:lnTo>
                  <a:lnTo>
                    <a:pt x="1387079" y="6076"/>
                  </a:lnTo>
                  <a:lnTo>
                    <a:pt x="1346327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7544181" y="4921377"/>
            <a:ext cx="1133475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3990" marR="5080" indent="-161925">
              <a:lnSpc>
                <a:spcPct val="100000"/>
              </a:lnSpc>
              <a:spcBef>
                <a:spcPts val="100"/>
              </a:spcBef>
            </a:pPr>
            <a:r>
              <a:rPr sz="1400" spc="95" dirty="0">
                <a:latin typeface="MathJax_SansSerif"/>
                <a:cs typeface="MathJax_SansSerif"/>
              </a:rPr>
              <a:t>Read</a:t>
            </a:r>
            <a:r>
              <a:rPr sz="1400" spc="35" dirty="0">
                <a:latin typeface="MathJax_SansSerif"/>
                <a:cs typeface="MathJax_SansSerif"/>
              </a:rPr>
              <a:t> </a:t>
            </a:r>
            <a:r>
              <a:rPr sz="1400" dirty="0">
                <a:latin typeface="MathJax_SansSerif"/>
                <a:cs typeface="MathJax_SansSerif"/>
              </a:rPr>
              <a:t>&amp;</a:t>
            </a:r>
            <a:r>
              <a:rPr sz="1400" spc="55" dirty="0">
                <a:latin typeface="MathJax_SansSerif"/>
                <a:cs typeface="MathJax_SansSerif"/>
              </a:rPr>
              <a:t> </a:t>
            </a:r>
            <a:r>
              <a:rPr sz="1400" spc="40" dirty="0">
                <a:latin typeface="MathJax_SansSerif"/>
                <a:cs typeface="MathJax_SansSerif"/>
              </a:rPr>
              <a:t>Write </a:t>
            </a:r>
            <a:r>
              <a:rPr sz="1400" spc="85" dirty="0">
                <a:latin typeface="MathJax_SansSerif"/>
                <a:cs typeface="MathJax_SansSerif"/>
              </a:rPr>
              <a:t>Data</a:t>
            </a:r>
            <a:r>
              <a:rPr sz="1400" spc="70" dirty="0">
                <a:latin typeface="MathJax_SansSerif"/>
                <a:cs typeface="MathJax_SansSerif"/>
              </a:rPr>
              <a:t> </a:t>
            </a:r>
            <a:r>
              <a:rPr sz="1400" spc="40" dirty="0">
                <a:latin typeface="MathJax_SansSerif"/>
                <a:cs typeface="MathJax_SansSerif"/>
              </a:rPr>
              <a:t>files</a:t>
            </a:r>
            <a:endParaRPr sz="1400">
              <a:latin typeface="MathJax_SansSerif"/>
              <a:cs typeface="MathJax_SansSerif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7275576" y="4831079"/>
            <a:ext cx="1670685" cy="666115"/>
          </a:xfrm>
          <a:custGeom>
            <a:avLst/>
            <a:gdLst/>
            <a:ahLst/>
            <a:cxnLst/>
            <a:rect l="l" t="t" r="r" b="b"/>
            <a:pathLst>
              <a:path w="1670684" h="666114">
                <a:moveTo>
                  <a:pt x="39624" y="333756"/>
                </a:moveTo>
                <a:lnTo>
                  <a:pt x="38074" y="323659"/>
                </a:lnTo>
                <a:lnTo>
                  <a:pt x="33858" y="315429"/>
                </a:lnTo>
                <a:lnTo>
                  <a:pt x="27559" y="309880"/>
                </a:lnTo>
                <a:lnTo>
                  <a:pt x="19812" y="307848"/>
                </a:lnTo>
                <a:lnTo>
                  <a:pt x="12052" y="309880"/>
                </a:lnTo>
                <a:lnTo>
                  <a:pt x="5753" y="315429"/>
                </a:lnTo>
                <a:lnTo>
                  <a:pt x="1536" y="323659"/>
                </a:lnTo>
                <a:lnTo>
                  <a:pt x="0" y="333756"/>
                </a:lnTo>
                <a:lnTo>
                  <a:pt x="1536" y="343865"/>
                </a:lnTo>
                <a:lnTo>
                  <a:pt x="5753" y="352094"/>
                </a:lnTo>
                <a:lnTo>
                  <a:pt x="12052" y="357644"/>
                </a:lnTo>
                <a:lnTo>
                  <a:pt x="19812" y="359664"/>
                </a:lnTo>
                <a:lnTo>
                  <a:pt x="27559" y="357644"/>
                </a:lnTo>
                <a:lnTo>
                  <a:pt x="33858" y="352094"/>
                </a:lnTo>
                <a:lnTo>
                  <a:pt x="38074" y="343865"/>
                </a:lnTo>
                <a:lnTo>
                  <a:pt x="39624" y="333756"/>
                </a:lnTo>
                <a:close/>
              </a:path>
              <a:path w="1670684" h="666114">
                <a:moveTo>
                  <a:pt x="1670304" y="409956"/>
                </a:moveTo>
                <a:lnTo>
                  <a:pt x="1632458" y="409956"/>
                </a:lnTo>
                <a:lnTo>
                  <a:pt x="1617802" y="459384"/>
                </a:lnTo>
                <a:lnTo>
                  <a:pt x="1596644" y="503923"/>
                </a:lnTo>
                <a:lnTo>
                  <a:pt x="1569770" y="542582"/>
                </a:lnTo>
                <a:lnTo>
                  <a:pt x="1537906" y="574370"/>
                </a:lnTo>
                <a:lnTo>
                  <a:pt x="1501813" y="598297"/>
                </a:lnTo>
                <a:lnTo>
                  <a:pt x="1462252" y="613371"/>
                </a:lnTo>
                <a:lnTo>
                  <a:pt x="1419987" y="618617"/>
                </a:lnTo>
                <a:lnTo>
                  <a:pt x="250317" y="618617"/>
                </a:lnTo>
                <a:lnTo>
                  <a:pt x="208064" y="613371"/>
                </a:lnTo>
                <a:lnTo>
                  <a:pt x="168490" y="598297"/>
                </a:lnTo>
                <a:lnTo>
                  <a:pt x="132359" y="574370"/>
                </a:lnTo>
                <a:lnTo>
                  <a:pt x="100457" y="542582"/>
                </a:lnTo>
                <a:lnTo>
                  <a:pt x="73558" y="503923"/>
                </a:lnTo>
                <a:lnTo>
                  <a:pt x="52425" y="459384"/>
                </a:lnTo>
                <a:lnTo>
                  <a:pt x="37846" y="409956"/>
                </a:lnTo>
                <a:lnTo>
                  <a:pt x="0" y="409956"/>
                </a:lnTo>
                <a:lnTo>
                  <a:pt x="13500" y="463042"/>
                </a:lnTo>
                <a:lnTo>
                  <a:pt x="33388" y="511797"/>
                </a:lnTo>
                <a:lnTo>
                  <a:pt x="59016" y="555383"/>
                </a:lnTo>
                <a:lnTo>
                  <a:pt x="89725" y="592937"/>
                </a:lnTo>
                <a:lnTo>
                  <a:pt x="124853" y="623633"/>
                </a:lnTo>
                <a:lnTo>
                  <a:pt x="163766" y="646595"/>
                </a:lnTo>
                <a:lnTo>
                  <a:pt x="205803" y="661009"/>
                </a:lnTo>
                <a:lnTo>
                  <a:pt x="250317" y="665988"/>
                </a:lnTo>
                <a:lnTo>
                  <a:pt x="1419987" y="665988"/>
                </a:lnTo>
                <a:lnTo>
                  <a:pt x="1464487" y="661009"/>
                </a:lnTo>
                <a:lnTo>
                  <a:pt x="1506524" y="646595"/>
                </a:lnTo>
                <a:lnTo>
                  <a:pt x="1545437" y="623633"/>
                </a:lnTo>
                <a:lnTo>
                  <a:pt x="1580578" y="592937"/>
                </a:lnTo>
                <a:lnTo>
                  <a:pt x="1611274" y="555383"/>
                </a:lnTo>
                <a:lnTo>
                  <a:pt x="1636903" y="511797"/>
                </a:lnTo>
                <a:lnTo>
                  <a:pt x="1656791" y="463042"/>
                </a:lnTo>
                <a:lnTo>
                  <a:pt x="1670304" y="409956"/>
                </a:lnTo>
                <a:close/>
              </a:path>
              <a:path w="1670684" h="666114">
                <a:moveTo>
                  <a:pt x="1670304" y="333756"/>
                </a:moveTo>
                <a:lnTo>
                  <a:pt x="1668716" y="323659"/>
                </a:lnTo>
                <a:lnTo>
                  <a:pt x="1664436" y="315429"/>
                </a:lnTo>
                <a:lnTo>
                  <a:pt x="1658137" y="309880"/>
                </a:lnTo>
                <a:lnTo>
                  <a:pt x="1650492" y="307848"/>
                </a:lnTo>
                <a:lnTo>
                  <a:pt x="1642732" y="309880"/>
                </a:lnTo>
                <a:lnTo>
                  <a:pt x="1636433" y="315429"/>
                </a:lnTo>
                <a:lnTo>
                  <a:pt x="1632216" y="323659"/>
                </a:lnTo>
                <a:lnTo>
                  <a:pt x="1630680" y="333756"/>
                </a:lnTo>
                <a:lnTo>
                  <a:pt x="1632216" y="343865"/>
                </a:lnTo>
                <a:lnTo>
                  <a:pt x="1636433" y="352094"/>
                </a:lnTo>
                <a:lnTo>
                  <a:pt x="1642732" y="357644"/>
                </a:lnTo>
                <a:lnTo>
                  <a:pt x="1650492" y="359664"/>
                </a:lnTo>
                <a:lnTo>
                  <a:pt x="1658137" y="357644"/>
                </a:lnTo>
                <a:lnTo>
                  <a:pt x="1664436" y="352094"/>
                </a:lnTo>
                <a:lnTo>
                  <a:pt x="1668716" y="343865"/>
                </a:lnTo>
                <a:lnTo>
                  <a:pt x="1670304" y="333756"/>
                </a:lnTo>
                <a:close/>
              </a:path>
              <a:path w="1670684" h="666114">
                <a:moveTo>
                  <a:pt x="1670304" y="256032"/>
                </a:moveTo>
                <a:lnTo>
                  <a:pt x="1656791" y="202958"/>
                </a:lnTo>
                <a:lnTo>
                  <a:pt x="1636903" y="154203"/>
                </a:lnTo>
                <a:lnTo>
                  <a:pt x="1611274" y="110617"/>
                </a:lnTo>
                <a:lnTo>
                  <a:pt x="1580565" y="73063"/>
                </a:lnTo>
                <a:lnTo>
                  <a:pt x="1545437" y="42367"/>
                </a:lnTo>
                <a:lnTo>
                  <a:pt x="1506524" y="19405"/>
                </a:lnTo>
                <a:lnTo>
                  <a:pt x="1464487" y="4991"/>
                </a:lnTo>
                <a:lnTo>
                  <a:pt x="1419987" y="0"/>
                </a:lnTo>
                <a:lnTo>
                  <a:pt x="250317" y="0"/>
                </a:lnTo>
                <a:lnTo>
                  <a:pt x="205803" y="4991"/>
                </a:lnTo>
                <a:lnTo>
                  <a:pt x="163766" y="19405"/>
                </a:lnTo>
                <a:lnTo>
                  <a:pt x="124853" y="42367"/>
                </a:lnTo>
                <a:lnTo>
                  <a:pt x="89725" y="73063"/>
                </a:lnTo>
                <a:lnTo>
                  <a:pt x="59016" y="110617"/>
                </a:lnTo>
                <a:lnTo>
                  <a:pt x="33388" y="154203"/>
                </a:lnTo>
                <a:lnTo>
                  <a:pt x="13500" y="202958"/>
                </a:lnTo>
                <a:lnTo>
                  <a:pt x="0" y="256032"/>
                </a:lnTo>
                <a:lnTo>
                  <a:pt x="37846" y="256032"/>
                </a:lnTo>
                <a:lnTo>
                  <a:pt x="52425" y="206654"/>
                </a:lnTo>
                <a:lnTo>
                  <a:pt x="73558" y="162128"/>
                </a:lnTo>
                <a:lnTo>
                  <a:pt x="100457" y="123469"/>
                </a:lnTo>
                <a:lnTo>
                  <a:pt x="132359" y="91668"/>
                </a:lnTo>
                <a:lnTo>
                  <a:pt x="168490" y="67729"/>
                </a:lnTo>
                <a:lnTo>
                  <a:pt x="208064" y="52628"/>
                </a:lnTo>
                <a:lnTo>
                  <a:pt x="250317" y="47371"/>
                </a:lnTo>
                <a:lnTo>
                  <a:pt x="1419987" y="47371"/>
                </a:lnTo>
                <a:lnTo>
                  <a:pt x="1462252" y="52628"/>
                </a:lnTo>
                <a:lnTo>
                  <a:pt x="1501813" y="67729"/>
                </a:lnTo>
                <a:lnTo>
                  <a:pt x="1537906" y="91668"/>
                </a:lnTo>
                <a:lnTo>
                  <a:pt x="1569770" y="123469"/>
                </a:lnTo>
                <a:lnTo>
                  <a:pt x="1596644" y="162128"/>
                </a:lnTo>
                <a:lnTo>
                  <a:pt x="1617802" y="206654"/>
                </a:lnTo>
                <a:lnTo>
                  <a:pt x="1632458" y="256032"/>
                </a:lnTo>
                <a:lnTo>
                  <a:pt x="1670304" y="2560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349213" y="2879423"/>
            <a:ext cx="423545" cy="499745"/>
          </a:xfrm>
          <a:custGeom>
            <a:avLst/>
            <a:gdLst/>
            <a:ahLst/>
            <a:cxnLst/>
            <a:rect l="l" t="t" r="r" b="b"/>
            <a:pathLst>
              <a:path w="423545" h="499745">
                <a:moveTo>
                  <a:pt x="418150" y="7037"/>
                </a:moveTo>
                <a:lnTo>
                  <a:pt x="414697" y="5690"/>
                </a:lnTo>
                <a:lnTo>
                  <a:pt x="282767" y="0"/>
                </a:lnTo>
                <a:lnTo>
                  <a:pt x="274943" y="1042"/>
                </a:lnTo>
                <a:lnTo>
                  <a:pt x="267063" y="4389"/>
                </a:lnTo>
                <a:lnTo>
                  <a:pt x="260123" y="9613"/>
                </a:lnTo>
                <a:lnTo>
                  <a:pt x="255117" y="16286"/>
                </a:lnTo>
                <a:lnTo>
                  <a:pt x="253296" y="22721"/>
                </a:lnTo>
                <a:lnTo>
                  <a:pt x="254521" y="28260"/>
                </a:lnTo>
                <a:lnTo>
                  <a:pt x="258632" y="32204"/>
                </a:lnTo>
                <a:lnTo>
                  <a:pt x="265467" y="33858"/>
                </a:lnTo>
                <a:lnTo>
                  <a:pt x="348539" y="37897"/>
                </a:lnTo>
                <a:lnTo>
                  <a:pt x="291415" y="65670"/>
                </a:lnTo>
                <a:lnTo>
                  <a:pt x="241049" y="95585"/>
                </a:lnTo>
                <a:lnTo>
                  <a:pt x="197021" y="127082"/>
                </a:lnTo>
                <a:lnTo>
                  <a:pt x="158915" y="159599"/>
                </a:lnTo>
                <a:lnTo>
                  <a:pt x="126313" y="192575"/>
                </a:lnTo>
                <a:lnTo>
                  <a:pt x="98796" y="225450"/>
                </a:lnTo>
                <a:lnTo>
                  <a:pt x="75947" y="257662"/>
                </a:lnTo>
                <a:lnTo>
                  <a:pt x="42580" y="317857"/>
                </a:lnTo>
                <a:lnTo>
                  <a:pt x="24485" y="361869"/>
                </a:lnTo>
                <a:lnTo>
                  <a:pt x="11294" y="405316"/>
                </a:lnTo>
                <a:lnTo>
                  <a:pt x="3102" y="447933"/>
                </a:lnTo>
                <a:lnTo>
                  <a:pt x="0" y="489453"/>
                </a:lnTo>
                <a:lnTo>
                  <a:pt x="1518" y="494995"/>
                </a:lnTo>
                <a:lnTo>
                  <a:pt x="6007" y="498523"/>
                </a:lnTo>
                <a:lnTo>
                  <a:pt x="12796" y="499746"/>
                </a:lnTo>
                <a:lnTo>
                  <a:pt x="21214" y="498371"/>
                </a:lnTo>
                <a:lnTo>
                  <a:pt x="44953" y="437502"/>
                </a:lnTo>
                <a:lnTo>
                  <a:pt x="52684" y="398054"/>
                </a:lnTo>
                <a:lnTo>
                  <a:pt x="64873" y="357987"/>
                </a:lnTo>
                <a:lnTo>
                  <a:pt x="81403" y="317530"/>
                </a:lnTo>
                <a:lnTo>
                  <a:pt x="102693" y="277545"/>
                </a:lnTo>
                <a:lnTo>
                  <a:pt x="127913" y="239946"/>
                </a:lnTo>
                <a:lnTo>
                  <a:pt x="157025" y="204757"/>
                </a:lnTo>
                <a:lnTo>
                  <a:pt x="189992" y="171999"/>
                </a:lnTo>
                <a:lnTo>
                  <a:pt x="226773" y="141697"/>
                </a:lnTo>
                <a:lnTo>
                  <a:pt x="267331" y="113871"/>
                </a:lnTo>
                <a:lnTo>
                  <a:pt x="311626" y="88546"/>
                </a:lnTo>
                <a:lnTo>
                  <a:pt x="359621" y="65744"/>
                </a:lnTo>
                <a:lnTo>
                  <a:pt x="322880" y="135848"/>
                </a:lnTo>
                <a:lnTo>
                  <a:pt x="321059" y="142283"/>
                </a:lnTo>
                <a:lnTo>
                  <a:pt x="322285" y="147821"/>
                </a:lnTo>
                <a:lnTo>
                  <a:pt x="326395" y="151766"/>
                </a:lnTo>
                <a:lnTo>
                  <a:pt x="333230" y="153419"/>
                </a:lnTo>
                <a:lnTo>
                  <a:pt x="341054" y="152377"/>
                </a:lnTo>
                <a:lnTo>
                  <a:pt x="422417" y="20303"/>
                </a:lnTo>
                <a:lnTo>
                  <a:pt x="423160" y="17047"/>
                </a:lnTo>
                <a:lnTo>
                  <a:pt x="418150" y="70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902952" y="2671572"/>
            <a:ext cx="1524000" cy="462280"/>
          </a:xfrm>
          <a:custGeom>
            <a:avLst/>
            <a:gdLst/>
            <a:ahLst/>
            <a:cxnLst/>
            <a:rect l="l" t="t" r="r" b="b"/>
            <a:pathLst>
              <a:path w="1524000" h="462280">
                <a:moveTo>
                  <a:pt x="1346327" y="0"/>
                </a:moveTo>
                <a:lnTo>
                  <a:pt x="177673" y="0"/>
                </a:lnTo>
                <a:lnTo>
                  <a:pt x="136920" y="6098"/>
                </a:lnTo>
                <a:lnTo>
                  <a:pt x="99517" y="23468"/>
                </a:lnTo>
                <a:lnTo>
                  <a:pt x="66528" y="50725"/>
                </a:lnTo>
                <a:lnTo>
                  <a:pt x="39018" y="86481"/>
                </a:lnTo>
                <a:lnTo>
                  <a:pt x="18051" y="129351"/>
                </a:lnTo>
                <a:lnTo>
                  <a:pt x="4690" y="177948"/>
                </a:lnTo>
                <a:lnTo>
                  <a:pt x="0" y="230886"/>
                </a:lnTo>
                <a:lnTo>
                  <a:pt x="4690" y="283823"/>
                </a:lnTo>
                <a:lnTo>
                  <a:pt x="18051" y="332420"/>
                </a:lnTo>
                <a:lnTo>
                  <a:pt x="39018" y="375290"/>
                </a:lnTo>
                <a:lnTo>
                  <a:pt x="66528" y="411046"/>
                </a:lnTo>
                <a:lnTo>
                  <a:pt x="99517" y="438303"/>
                </a:lnTo>
                <a:lnTo>
                  <a:pt x="136920" y="455673"/>
                </a:lnTo>
                <a:lnTo>
                  <a:pt x="177673" y="461772"/>
                </a:lnTo>
                <a:lnTo>
                  <a:pt x="1346327" y="461772"/>
                </a:lnTo>
                <a:lnTo>
                  <a:pt x="1387079" y="455673"/>
                </a:lnTo>
                <a:lnTo>
                  <a:pt x="1424482" y="438303"/>
                </a:lnTo>
                <a:lnTo>
                  <a:pt x="1457471" y="411046"/>
                </a:lnTo>
                <a:lnTo>
                  <a:pt x="1484981" y="375290"/>
                </a:lnTo>
                <a:lnTo>
                  <a:pt x="1505948" y="332420"/>
                </a:lnTo>
                <a:lnTo>
                  <a:pt x="1519309" y="283823"/>
                </a:lnTo>
                <a:lnTo>
                  <a:pt x="1524000" y="230886"/>
                </a:lnTo>
                <a:lnTo>
                  <a:pt x="1519309" y="177948"/>
                </a:lnTo>
                <a:lnTo>
                  <a:pt x="1505948" y="129351"/>
                </a:lnTo>
                <a:lnTo>
                  <a:pt x="1484981" y="86481"/>
                </a:lnTo>
                <a:lnTo>
                  <a:pt x="1457471" y="50725"/>
                </a:lnTo>
                <a:lnTo>
                  <a:pt x="1424482" y="23468"/>
                </a:lnTo>
                <a:lnTo>
                  <a:pt x="1387079" y="6098"/>
                </a:lnTo>
                <a:lnTo>
                  <a:pt x="134632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10091166" y="2658618"/>
            <a:ext cx="114998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 marR="5080" indent="-1905">
              <a:lnSpc>
                <a:spcPct val="100000"/>
              </a:lnSpc>
              <a:spcBef>
                <a:spcPts val="105"/>
              </a:spcBef>
            </a:pPr>
            <a:r>
              <a:rPr sz="1400" spc="50" dirty="0">
                <a:latin typeface="MathJax_SansSerif"/>
                <a:cs typeface="MathJax_SansSerif"/>
              </a:rPr>
              <a:t>WiredTiger</a:t>
            </a:r>
            <a:r>
              <a:rPr sz="1400" spc="90" dirty="0">
                <a:latin typeface="MathJax_SansSerif"/>
                <a:cs typeface="MathJax_SansSerif"/>
              </a:rPr>
              <a:t> </a:t>
            </a:r>
            <a:r>
              <a:rPr sz="1400" spc="30" dirty="0">
                <a:latin typeface="MathJax_SansSerif"/>
                <a:cs typeface="MathJax_SansSerif"/>
              </a:rPr>
              <a:t>or </a:t>
            </a:r>
            <a:r>
              <a:rPr sz="1400" dirty="0">
                <a:latin typeface="MathJax_SansSerif"/>
                <a:cs typeface="MathJax_SansSerif"/>
              </a:rPr>
              <a:t>MMAPV1</a:t>
            </a:r>
            <a:r>
              <a:rPr sz="1400" spc="15" dirty="0">
                <a:latin typeface="MathJax_SansSerif"/>
                <a:cs typeface="MathJax_SansSerif"/>
              </a:rPr>
              <a:t> </a:t>
            </a:r>
            <a:r>
              <a:rPr sz="1400" spc="105" dirty="0">
                <a:latin typeface="MathJax_SansSerif"/>
                <a:cs typeface="MathJax_SansSerif"/>
              </a:rPr>
              <a:t>(</a:t>
            </a:r>
            <a:r>
              <a:rPr sz="1000" spc="105" dirty="0">
                <a:latin typeface="VL PGothic"/>
                <a:cs typeface="VL PGothic"/>
              </a:rPr>
              <a:t>❌</a:t>
            </a:r>
            <a:r>
              <a:rPr sz="1400" spc="105" dirty="0">
                <a:latin typeface="MathJax_SansSerif"/>
                <a:cs typeface="MathJax_SansSerif"/>
              </a:rPr>
              <a:t>)</a:t>
            </a:r>
            <a:endParaRPr sz="1400">
              <a:latin typeface="MathJax_SansSerif"/>
              <a:cs typeface="MathJax_SansSerif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9829800" y="2567939"/>
            <a:ext cx="1670685" cy="666115"/>
          </a:xfrm>
          <a:custGeom>
            <a:avLst/>
            <a:gdLst/>
            <a:ahLst/>
            <a:cxnLst/>
            <a:rect l="l" t="t" r="r" b="b"/>
            <a:pathLst>
              <a:path w="1670684" h="666114">
                <a:moveTo>
                  <a:pt x="39624" y="334518"/>
                </a:moveTo>
                <a:lnTo>
                  <a:pt x="38074" y="324700"/>
                </a:lnTo>
                <a:lnTo>
                  <a:pt x="33858" y="316712"/>
                </a:lnTo>
                <a:lnTo>
                  <a:pt x="27559" y="311340"/>
                </a:lnTo>
                <a:lnTo>
                  <a:pt x="19812" y="309372"/>
                </a:lnTo>
                <a:lnTo>
                  <a:pt x="12052" y="311340"/>
                </a:lnTo>
                <a:lnTo>
                  <a:pt x="5753" y="316712"/>
                </a:lnTo>
                <a:lnTo>
                  <a:pt x="1536" y="324700"/>
                </a:lnTo>
                <a:lnTo>
                  <a:pt x="0" y="334518"/>
                </a:lnTo>
                <a:lnTo>
                  <a:pt x="1536" y="344347"/>
                </a:lnTo>
                <a:lnTo>
                  <a:pt x="5753" y="352336"/>
                </a:lnTo>
                <a:lnTo>
                  <a:pt x="12052" y="357708"/>
                </a:lnTo>
                <a:lnTo>
                  <a:pt x="19812" y="359664"/>
                </a:lnTo>
                <a:lnTo>
                  <a:pt x="27559" y="357708"/>
                </a:lnTo>
                <a:lnTo>
                  <a:pt x="33858" y="352336"/>
                </a:lnTo>
                <a:lnTo>
                  <a:pt x="38074" y="344347"/>
                </a:lnTo>
                <a:lnTo>
                  <a:pt x="39624" y="334518"/>
                </a:lnTo>
                <a:close/>
              </a:path>
              <a:path w="1670684" h="666114">
                <a:moveTo>
                  <a:pt x="1670304" y="409956"/>
                </a:moveTo>
                <a:lnTo>
                  <a:pt x="1632458" y="409956"/>
                </a:lnTo>
                <a:lnTo>
                  <a:pt x="1617802" y="459384"/>
                </a:lnTo>
                <a:lnTo>
                  <a:pt x="1596644" y="503923"/>
                </a:lnTo>
                <a:lnTo>
                  <a:pt x="1569770" y="542582"/>
                </a:lnTo>
                <a:lnTo>
                  <a:pt x="1537906" y="574370"/>
                </a:lnTo>
                <a:lnTo>
                  <a:pt x="1501813" y="598297"/>
                </a:lnTo>
                <a:lnTo>
                  <a:pt x="1462252" y="613371"/>
                </a:lnTo>
                <a:lnTo>
                  <a:pt x="1419987" y="618617"/>
                </a:lnTo>
                <a:lnTo>
                  <a:pt x="250317" y="618617"/>
                </a:lnTo>
                <a:lnTo>
                  <a:pt x="208064" y="613371"/>
                </a:lnTo>
                <a:lnTo>
                  <a:pt x="168490" y="598297"/>
                </a:lnTo>
                <a:lnTo>
                  <a:pt x="132359" y="574370"/>
                </a:lnTo>
                <a:lnTo>
                  <a:pt x="100457" y="542582"/>
                </a:lnTo>
                <a:lnTo>
                  <a:pt x="73558" y="503923"/>
                </a:lnTo>
                <a:lnTo>
                  <a:pt x="52425" y="459384"/>
                </a:lnTo>
                <a:lnTo>
                  <a:pt x="37846" y="409956"/>
                </a:lnTo>
                <a:lnTo>
                  <a:pt x="0" y="409956"/>
                </a:lnTo>
                <a:lnTo>
                  <a:pt x="13500" y="463042"/>
                </a:lnTo>
                <a:lnTo>
                  <a:pt x="33388" y="511797"/>
                </a:lnTo>
                <a:lnTo>
                  <a:pt x="59016" y="555383"/>
                </a:lnTo>
                <a:lnTo>
                  <a:pt x="89725" y="592937"/>
                </a:lnTo>
                <a:lnTo>
                  <a:pt x="124853" y="623633"/>
                </a:lnTo>
                <a:lnTo>
                  <a:pt x="163766" y="646595"/>
                </a:lnTo>
                <a:lnTo>
                  <a:pt x="205803" y="661009"/>
                </a:lnTo>
                <a:lnTo>
                  <a:pt x="250317" y="665988"/>
                </a:lnTo>
                <a:lnTo>
                  <a:pt x="1419987" y="665988"/>
                </a:lnTo>
                <a:lnTo>
                  <a:pt x="1464487" y="661009"/>
                </a:lnTo>
                <a:lnTo>
                  <a:pt x="1506524" y="646595"/>
                </a:lnTo>
                <a:lnTo>
                  <a:pt x="1545437" y="623633"/>
                </a:lnTo>
                <a:lnTo>
                  <a:pt x="1580565" y="592937"/>
                </a:lnTo>
                <a:lnTo>
                  <a:pt x="1611274" y="555383"/>
                </a:lnTo>
                <a:lnTo>
                  <a:pt x="1636903" y="511797"/>
                </a:lnTo>
                <a:lnTo>
                  <a:pt x="1656791" y="463042"/>
                </a:lnTo>
                <a:lnTo>
                  <a:pt x="1670304" y="409956"/>
                </a:lnTo>
                <a:close/>
              </a:path>
              <a:path w="1670684" h="666114">
                <a:moveTo>
                  <a:pt x="1670304" y="334518"/>
                </a:moveTo>
                <a:lnTo>
                  <a:pt x="1668716" y="324700"/>
                </a:lnTo>
                <a:lnTo>
                  <a:pt x="1664436" y="316712"/>
                </a:lnTo>
                <a:lnTo>
                  <a:pt x="1658137" y="311340"/>
                </a:lnTo>
                <a:lnTo>
                  <a:pt x="1650492" y="309372"/>
                </a:lnTo>
                <a:lnTo>
                  <a:pt x="1642732" y="311340"/>
                </a:lnTo>
                <a:lnTo>
                  <a:pt x="1636433" y="316712"/>
                </a:lnTo>
                <a:lnTo>
                  <a:pt x="1632216" y="324700"/>
                </a:lnTo>
                <a:lnTo>
                  <a:pt x="1630680" y="334518"/>
                </a:lnTo>
                <a:lnTo>
                  <a:pt x="1632216" y="344347"/>
                </a:lnTo>
                <a:lnTo>
                  <a:pt x="1636433" y="352336"/>
                </a:lnTo>
                <a:lnTo>
                  <a:pt x="1642732" y="357708"/>
                </a:lnTo>
                <a:lnTo>
                  <a:pt x="1650492" y="359664"/>
                </a:lnTo>
                <a:lnTo>
                  <a:pt x="1658137" y="357708"/>
                </a:lnTo>
                <a:lnTo>
                  <a:pt x="1664436" y="352336"/>
                </a:lnTo>
                <a:lnTo>
                  <a:pt x="1668716" y="344347"/>
                </a:lnTo>
                <a:lnTo>
                  <a:pt x="1670304" y="334518"/>
                </a:lnTo>
                <a:close/>
              </a:path>
              <a:path w="1670684" h="666114">
                <a:moveTo>
                  <a:pt x="1670304" y="256032"/>
                </a:moveTo>
                <a:lnTo>
                  <a:pt x="1656791" y="202958"/>
                </a:lnTo>
                <a:lnTo>
                  <a:pt x="1636903" y="154203"/>
                </a:lnTo>
                <a:lnTo>
                  <a:pt x="1611274" y="110617"/>
                </a:lnTo>
                <a:lnTo>
                  <a:pt x="1580565" y="73063"/>
                </a:lnTo>
                <a:lnTo>
                  <a:pt x="1545437" y="42367"/>
                </a:lnTo>
                <a:lnTo>
                  <a:pt x="1506524" y="19405"/>
                </a:lnTo>
                <a:lnTo>
                  <a:pt x="1464487" y="4991"/>
                </a:lnTo>
                <a:lnTo>
                  <a:pt x="1419987" y="0"/>
                </a:lnTo>
                <a:lnTo>
                  <a:pt x="250317" y="0"/>
                </a:lnTo>
                <a:lnTo>
                  <a:pt x="205803" y="4991"/>
                </a:lnTo>
                <a:lnTo>
                  <a:pt x="163766" y="19405"/>
                </a:lnTo>
                <a:lnTo>
                  <a:pt x="124853" y="42367"/>
                </a:lnTo>
                <a:lnTo>
                  <a:pt x="89725" y="73063"/>
                </a:lnTo>
                <a:lnTo>
                  <a:pt x="59016" y="110617"/>
                </a:lnTo>
                <a:lnTo>
                  <a:pt x="33388" y="154203"/>
                </a:lnTo>
                <a:lnTo>
                  <a:pt x="13500" y="202958"/>
                </a:lnTo>
                <a:lnTo>
                  <a:pt x="0" y="256032"/>
                </a:lnTo>
                <a:lnTo>
                  <a:pt x="37846" y="256032"/>
                </a:lnTo>
                <a:lnTo>
                  <a:pt x="52425" y="206654"/>
                </a:lnTo>
                <a:lnTo>
                  <a:pt x="73558" y="162128"/>
                </a:lnTo>
                <a:lnTo>
                  <a:pt x="100457" y="123469"/>
                </a:lnTo>
                <a:lnTo>
                  <a:pt x="132359" y="91668"/>
                </a:lnTo>
                <a:lnTo>
                  <a:pt x="168490" y="67729"/>
                </a:lnTo>
                <a:lnTo>
                  <a:pt x="208064" y="52628"/>
                </a:lnTo>
                <a:lnTo>
                  <a:pt x="250317" y="47371"/>
                </a:lnTo>
                <a:lnTo>
                  <a:pt x="1419987" y="47371"/>
                </a:lnTo>
                <a:lnTo>
                  <a:pt x="1462252" y="52628"/>
                </a:lnTo>
                <a:lnTo>
                  <a:pt x="1501813" y="67729"/>
                </a:lnTo>
                <a:lnTo>
                  <a:pt x="1537906" y="91668"/>
                </a:lnTo>
                <a:lnTo>
                  <a:pt x="1569770" y="123469"/>
                </a:lnTo>
                <a:lnTo>
                  <a:pt x="1596644" y="162128"/>
                </a:lnTo>
                <a:lnTo>
                  <a:pt x="1617802" y="206654"/>
                </a:lnTo>
                <a:lnTo>
                  <a:pt x="1632458" y="256032"/>
                </a:lnTo>
                <a:lnTo>
                  <a:pt x="1670304" y="2560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6" name="object 76"/>
          <p:cNvGrpSpPr/>
          <p:nvPr/>
        </p:nvGrpSpPr>
        <p:grpSpPr>
          <a:xfrm>
            <a:off x="6152388" y="2785872"/>
            <a:ext cx="1619885" cy="608965"/>
            <a:chOff x="6152388" y="2785872"/>
            <a:chExt cx="1619885" cy="608965"/>
          </a:xfrm>
        </p:grpSpPr>
        <p:sp>
          <p:nvSpPr>
            <p:cNvPr id="77" name="object 77"/>
            <p:cNvSpPr/>
            <p:nvPr/>
          </p:nvSpPr>
          <p:spPr>
            <a:xfrm>
              <a:off x="7399205" y="3002485"/>
              <a:ext cx="373380" cy="392430"/>
            </a:xfrm>
            <a:custGeom>
              <a:avLst/>
              <a:gdLst/>
              <a:ahLst/>
              <a:cxnLst/>
              <a:rect l="l" t="t" r="r" b="b"/>
              <a:pathLst>
                <a:path w="373379" h="392429">
                  <a:moveTo>
                    <a:pt x="1785" y="71090"/>
                  </a:moveTo>
                  <a:lnTo>
                    <a:pt x="3951" y="68154"/>
                  </a:lnTo>
                  <a:lnTo>
                    <a:pt x="94409" y="2634"/>
                  </a:lnTo>
                  <a:lnTo>
                    <a:pt x="100006" y="155"/>
                  </a:lnTo>
                  <a:lnTo>
                    <a:pt x="106029" y="0"/>
                  </a:lnTo>
                  <a:lnTo>
                    <a:pt x="111718" y="2182"/>
                  </a:lnTo>
                  <a:lnTo>
                    <a:pt x="116310" y="6717"/>
                  </a:lnTo>
                  <a:lnTo>
                    <a:pt x="118656" y="12452"/>
                  </a:lnTo>
                  <a:lnTo>
                    <a:pt x="118739" y="18651"/>
                  </a:lnTo>
                  <a:lnTo>
                    <a:pt x="116555" y="24532"/>
                  </a:lnTo>
                  <a:lnTo>
                    <a:pt x="112097" y="29311"/>
                  </a:lnTo>
                  <a:lnTo>
                    <a:pt x="55216" y="71031"/>
                  </a:lnTo>
                  <a:lnTo>
                    <a:pt x="111317" y="75176"/>
                  </a:lnTo>
                  <a:lnTo>
                    <a:pt x="160367" y="87627"/>
                  </a:lnTo>
                  <a:lnTo>
                    <a:pt x="202780" y="106767"/>
                  </a:lnTo>
                  <a:lnTo>
                    <a:pt x="238971" y="130978"/>
                  </a:lnTo>
                  <a:lnTo>
                    <a:pt x="269355" y="158644"/>
                  </a:lnTo>
                  <a:lnTo>
                    <a:pt x="294346" y="188149"/>
                  </a:lnTo>
                  <a:lnTo>
                    <a:pt x="334308" y="254540"/>
                  </a:lnTo>
                  <a:lnTo>
                    <a:pt x="350764" y="292851"/>
                  </a:lnTo>
                  <a:lnTo>
                    <a:pt x="363617" y="332577"/>
                  </a:lnTo>
                  <a:lnTo>
                    <a:pt x="372757" y="373491"/>
                  </a:lnTo>
                  <a:lnTo>
                    <a:pt x="372638" y="379827"/>
                  </a:lnTo>
                  <a:lnTo>
                    <a:pt x="370122" y="385455"/>
                  </a:lnTo>
                  <a:lnTo>
                    <a:pt x="365624" y="389774"/>
                  </a:lnTo>
                  <a:lnTo>
                    <a:pt x="359560" y="392183"/>
                  </a:lnTo>
                  <a:lnTo>
                    <a:pt x="353406" y="392132"/>
                  </a:lnTo>
                  <a:lnTo>
                    <a:pt x="347967" y="389604"/>
                  </a:lnTo>
                  <a:lnTo>
                    <a:pt x="343822" y="385022"/>
                  </a:lnTo>
                  <a:lnTo>
                    <a:pt x="341549" y="378805"/>
                  </a:lnTo>
                  <a:lnTo>
                    <a:pt x="332861" y="340890"/>
                  </a:lnTo>
                  <a:lnTo>
                    <a:pt x="320862" y="304184"/>
                  </a:lnTo>
                  <a:lnTo>
                    <a:pt x="305669" y="268866"/>
                  </a:lnTo>
                  <a:lnTo>
                    <a:pt x="287403" y="235114"/>
                  </a:lnTo>
                  <a:lnTo>
                    <a:pt x="258239" y="194561"/>
                  </a:lnTo>
                  <a:lnTo>
                    <a:pt x="224966" y="161499"/>
                  </a:lnTo>
                  <a:lnTo>
                    <a:pt x="187656" y="135942"/>
                  </a:lnTo>
                  <a:lnTo>
                    <a:pt x="146381" y="117902"/>
                  </a:lnTo>
                  <a:lnTo>
                    <a:pt x="101213" y="107394"/>
                  </a:lnTo>
                  <a:lnTo>
                    <a:pt x="52226" y="104430"/>
                  </a:lnTo>
                  <a:lnTo>
                    <a:pt x="89488" y="159249"/>
                  </a:lnTo>
                  <a:lnTo>
                    <a:pt x="91834" y="164983"/>
                  </a:lnTo>
                  <a:lnTo>
                    <a:pt x="73655" y="184478"/>
                  </a:lnTo>
                  <a:lnTo>
                    <a:pt x="67967" y="182295"/>
                  </a:lnTo>
                  <a:lnTo>
                    <a:pt x="63374" y="177760"/>
                  </a:lnTo>
                  <a:lnTo>
                    <a:pt x="1062" y="86541"/>
                  </a:lnTo>
                  <a:lnTo>
                    <a:pt x="0" y="83560"/>
                  </a:lnTo>
                  <a:lnTo>
                    <a:pt x="1785" y="710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152388" y="2785872"/>
              <a:ext cx="1199515" cy="460375"/>
            </a:xfrm>
            <a:custGeom>
              <a:avLst/>
              <a:gdLst/>
              <a:ahLst/>
              <a:cxnLst/>
              <a:rect l="l" t="t" r="r" b="b"/>
              <a:pathLst>
                <a:path w="1199515" h="460375">
                  <a:moveTo>
                    <a:pt x="1059561" y="0"/>
                  </a:moveTo>
                  <a:lnTo>
                    <a:pt x="139826" y="0"/>
                  </a:lnTo>
                  <a:lnTo>
                    <a:pt x="102658" y="8217"/>
                  </a:lnTo>
                  <a:lnTo>
                    <a:pt x="69257" y="31411"/>
                  </a:lnTo>
                  <a:lnTo>
                    <a:pt x="40957" y="67389"/>
                  </a:lnTo>
                  <a:lnTo>
                    <a:pt x="19092" y="113961"/>
                  </a:lnTo>
                  <a:lnTo>
                    <a:pt x="4995" y="168936"/>
                  </a:lnTo>
                  <a:lnTo>
                    <a:pt x="0" y="230124"/>
                  </a:lnTo>
                  <a:lnTo>
                    <a:pt x="4995" y="291311"/>
                  </a:lnTo>
                  <a:lnTo>
                    <a:pt x="19092" y="346286"/>
                  </a:lnTo>
                  <a:lnTo>
                    <a:pt x="40957" y="392858"/>
                  </a:lnTo>
                  <a:lnTo>
                    <a:pt x="69257" y="428836"/>
                  </a:lnTo>
                  <a:lnTo>
                    <a:pt x="102658" y="452030"/>
                  </a:lnTo>
                  <a:lnTo>
                    <a:pt x="139826" y="460248"/>
                  </a:lnTo>
                  <a:lnTo>
                    <a:pt x="1059561" y="460248"/>
                  </a:lnTo>
                  <a:lnTo>
                    <a:pt x="1130130" y="428836"/>
                  </a:lnTo>
                  <a:lnTo>
                    <a:pt x="1158430" y="392858"/>
                  </a:lnTo>
                  <a:lnTo>
                    <a:pt x="1180295" y="346286"/>
                  </a:lnTo>
                  <a:lnTo>
                    <a:pt x="1194392" y="291311"/>
                  </a:lnTo>
                  <a:lnTo>
                    <a:pt x="1199388" y="230124"/>
                  </a:lnTo>
                  <a:lnTo>
                    <a:pt x="1194392" y="168936"/>
                  </a:lnTo>
                  <a:lnTo>
                    <a:pt x="1180295" y="113961"/>
                  </a:lnTo>
                  <a:lnTo>
                    <a:pt x="1158430" y="67389"/>
                  </a:lnTo>
                  <a:lnTo>
                    <a:pt x="1130130" y="31411"/>
                  </a:lnTo>
                  <a:lnTo>
                    <a:pt x="1096729" y="8217"/>
                  </a:lnTo>
                  <a:lnTo>
                    <a:pt x="1059561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6336538" y="2772282"/>
            <a:ext cx="83566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0020" marR="5080" indent="-147955">
              <a:lnSpc>
                <a:spcPct val="100000"/>
              </a:lnSpc>
              <a:spcBef>
                <a:spcPts val="105"/>
              </a:spcBef>
            </a:pPr>
            <a:r>
              <a:rPr sz="1400" spc="40" dirty="0">
                <a:latin typeface="MathJax_SansSerif"/>
                <a:cs typeface="MathJax_SansSerif"/>
              </a:rPr>
              <a:t>MongoDB </a:t>
            </a:r>
            <a:r>
              <a:rPr sz="1400" spc="55" dirty="0">
                <a:latin typeface="MathJax_SansSerif"/>
                <a:cs typeface="MathJax_SansSerif"/>
              </a:rPr>
              <a:t>Server</a:t>
            </a:r>
            <a:endParaRPr sz="1400">
              <a:latin typeface="MathJax_SansSerif"/>
              <a:cs typeface="MathJax_SansSerif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6096000" y="2990087"/>
            <a:ext cx="1313815" cy="52069"/>
          </a:xfrm>
          <a:custGeom>
            <a:avLst/>
            <a:gdLst/>
            <a:ahLst/>
            <a:cxnLst/>
            <a:rect l="l" t="t" r="r" b="b"/>
            <a:pathLst>
              <a:path w="1313815" h="52069">
                <a:moveTo>
                  <a:pt x="30480" y="25908"/>
                </a:moveTo>
                <a:lnTo>
                  <a:pt x="29286" y="15811"/>
                </a:lnTo>
                <a:lnTo>
                  <a:pt x="26047" y="7581"/>
                </a:lnTo>
                <a:lnTo>
                  <a:pt x="21209" y="2032"/>
                </a:lnTo>
                <a:lnTo>
                  <a:pt x="15240" y="0"/>
                </a:lnTo>
                <a:lnTo>
                  <a:pt x="9258" y="2032"/>
                </a:lnTo>
                <a:lnTo>
                  <a:pt x="4419" y="7581"/>
                </a:lnTo>
                <a:lnTo>
                  <a:pt x="1181" y="15811"/>
                </a:lnTo>
                <a:lnTo>
                  <a:pt x="0" y="25908"/>
                </a:lnTo>
                <a:lnTo>
                  <a:pt x="1181" y="36017"/>
                </a:lnTo>
                <a:lnTo>
                  <a:pt x="4419" y="44246"/>
                </a:lnTo>
                <a:lnTo>
                  <a:pt x="9258" y="49796"/>
                </a:lnTo>
                <a:lnTo>
                  <a:pt x="15240" y="51816"/>
                </a:lnTo>
                <a:lnTo>
                  <a:pt x="21209" y="49796"/>
                </a:lnTo>
                <a:lnTo>
                  <a:pt x="26047" y="44246"/>
                </a:lnTo>
                <a:lnTo>
                  <a:pt x="29286" y="36017"/>
                </a:lnTo>
                <a:lnTo>
                  <a:pt x="30480" y="25908"/>
                </a:lnTo>
                <a:close/>
              </a:path>
              <a:path w="1313815" h="52069">
                <a:moveTo>
                  <a:pt x="1313688" y="25908"/>
                </a:moveTo>
                <a:lnTo>
                  <a:pt x="1312481" y="15811"/>
                </a:lnTo>
                <a:lnTo>
                  <a:pt x="1309204" y="7581"/>
                </a:lnTo>
                <a:lnTo>
                  <a:pt x="1304353" y="2032"/>
                </a:lnTo>
                <a:lnTo>
                  <a:pt x="1298448" y="0"/>
                </a:lnTo>
                <a:lnTo>
                  <a:pt x="1292466" y="2032"/>
                </a:lnTo>
                <a:lnTo>
                  <a:pt x="1287627" y="7581"/>
                </a:lnTo>
                <a:lnTo>
                  <a:pt x="1284389" y="15811"/>
                </a:lnTo>
                <a:lnTo>
                  <a:pt x="1283208" y="25908"/>
                </a:lnTo>
                <a:lnTo>
                  <a:pt x="1284389" y="36017"/>
                </a:lnTo>
                <a:lnTo>
                  <a:pt x="1287627" y="44246"/>
                </a:lnTo>
                <a:lnTo>
                  <a:pt x="1292466" y="49796"/>
                </a:lnTo>
                <a:lnTo>
                  <a:pt x="1298448" y="51816"/>
                </a:lnTo>
                <a:lnTo>
                  <a:pt x="1304353" y="49796"/>
                </a:lnTo>
                <a:lnTo>
                  <a:pt x="1309204" y="44246"/>
                </a:lnTo>
                <a:lnTo>
                  <a:pt x="1312481" y="36017"/>
                </a:lnTo>
                <a:lnTo>
                  <a:pt x="1313688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096000" y="2682239"/>
            <a:ext cx="1313815" cy="256540"/>
          </a:xfrm>
          <a:custGeom>
            <a:avLst/>
            <a:gdLst/>
            <a:ahLst/>
            <a:cxnLst/>
            <a:rect l="l" t="t" r="r" b="b"/>
            <a:pathLst>
              <a:path w="1313815" h="256539">
                <a:moveTo>
                  <a:pt x="1116838" y="0"/>
                </a:moveTo>
                <a:lnTo>
                  <a:pt x="196850" y="0"/>
                </a:lnTo>
                <a:lnTo>
                  <a:pt x="156987" y="6491"/>
                </a:lnTo>
                <a:lnTo>
                  <a:pt x="119768" y="25121"/>
                </a:lnTo>
                <a:lnTo>
                  <a:pt x="85955" y="54624"/>
                </a:lnTo>
                <a:lnTo>
                  <a:pt x="56310" y="93732"/>
                </a:lnTo>
                <a:lnTo>
                  <a:pt x="31594" y="141181"/>
                </a:lnTo>
                <a:lnTo>
                  <a:pt x="12570" y="195702"/>
                </a:lnTo>
                <a:lnTo>
                  <a:pt x="0" y="256032"/>
                </a:lnTo>
                <a:lnTo>
                  <a:pt x="29717" y="256032"/>
                </a:lnTo>
                <a:lnTo>
                  <a:pt x="43632" y="198859"/>
                </a:lnTo>
                <a:lnTo>
                  <a:pt x="64412" y="148538"/>
                </a:lnTo>
                <a:lnTo>
                  <a:pt x="91090" y="106648"/>
                </a:lnTo>
                <a:lnTo>
                  <a:pt x="122700" y="74770"/>
                </a:lnTo>
                <a:lnTo>
                  <a:pt x="158276" y="54484"/>
                </a:lnTo>
                <a:lnTo>
                  <a:pt x="196850" y="47371"/>
                </a:lnTo>
                <a:lnTo>
                  <a:pt x="1116838" y="47371"/>
                </a:lnTo>
                <a:lnTo>
                  <a:pt x="1155403" y="54484"/>
                </a:lnTo>
                <a:lnTo>
                  <a:pt x="1190958" y="74770"/>
                </a:lnTo>
                <a:lnTo>
                  <a:pt x="1222549" y="106648"/>
                </a:lnTo>
                <a:lnTo>
                  <a:pt x="1249219" y="148538"/>
                </a:lnTo>
                <a:lnTo>
                  <a:pt x="1270011" y="198859"/>
                </a:lnTo>
                <a:lnTo>
                  <a:pt x="1283970" y="256032"/>
                </a:lnTo>
                <a:lnTo>
                  <a:pt x="1313688" y="256032"/>
                </a:lnTo>
                <a:lnTo>
                  <a:pt x="1301157" y="195702"/>
                </a:lnTo>
                <a:lnTo>
                  <a:pt x="1282149" y="141181"/>
                </a:lnTo>
                <a:lnTo>
                  <a:pt x="1257431" y="93732"/>
                </a:lnTo>
                <a:lnTo>
                  <a:pt x="1227772" y="54624"/>
                </a:lnTo>
                <a:lnTo>
                  <a:pt x="1193941" y="25121"/>
                </a:lnTo>
                <a:lnTo>
                  <a:pt x="1156707" y="6491"/>
                </a:lnTo>
                <a:lnTo>
                  <a:pt x="11168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096000" y="3092195"/>
            <a:ext cx="1313815" cy="256540"/>
          </a:xfrm>
          <a:custGeom>
            <a:avLst/>
            <a:gdLst/>
            <a:ahLst/>
            <a:cxnLst/>
            <a:rect l="l" t="t" r="r" b="b"/>
            <a:pathLst>
              <a:path w="1313815" h="256539">
                <a:moveTo>
                  <a:pt x="1313688" y="0"/>
                </a:moveTo>
                <a:lnTo>
                  <a:pt x="1283970" y="0"/>
                </a:lnTo>
                <a:lnTo>
                  <a:pt x="1270011" y="57216"/>
                </a:lnTo>
                <a:lnTo>
                  <a:pt x="1249219" y="107550"/>
                </a:lnTo>
                <a:lnTo>
                  <a:pt x="1222549" y="149431"/>
                </a:lnTo>
                <a:lnTo>
                  <a:pt x="1190958" y="181290"/>
                </a:lnTo>
                <a:lnTo>
                  <a:pt x="1155403" y="201556"/>
                </a:lnTo>
                <a:lnTo>
                  <a:pt x="1116838" y="208661"/>
                </a:lnTo>
                <a:lnTo>
                  <a:pt x="196850" y="208661"/>
                </a:lnTo>
                <a:lnTo>
                  <a:pt x="158276" y="201556"/>
                </a:lnTo>
                <a:lnTo>
                  <a:pt x="122700" y="181290"/>
                </a:lnTo>
                <a:lnTo>
                  <a:pt x="91090" y="149431"/>
                </a:lnTo>
                <a:lnTo>
                  <a:pt x="64412" y="107550"/>
                </a:lnTo>
                <a:lnTo>
                  <a:pt x="43632" y="57216"/>
                </a:lnTo>
                <a:lnTo>
                  <a:pt x="29717" y="0"/>
                </a:lnTo>
                <a:lnTo>
                  <a:pt x="0" y="0"/>
                </a:lnTo>
                <a:lnTo>
                  <a:pt x="12570" y="60329"/>
                </a:lnTo>
                <a:lnTo>
                  <a:pt x="31594" y="114850"/>
                </a:lnTo>
                <a:lnTo>
                  <a:pt x="56310" y="162299"/>
                </a:lnTo>
                <a:lnTo>
                  <a:pt x="85955" y="201407"/>
                </a:lnTo>
                <a:lnTo>
                  <a:pt x="119768" y="230910"/>
                </a:lnTo>
                <a:lnTo>
                  <a:pt x="156987" y="249540"/>
                </a:lnTo>
                <a:lnTo>
                  <a:pt x="196850" y="256031"/>
                </a:lnTo>
                <a:lnTo>
                  <a:pt x="1116838" y="256031"/>
                </a:lnTo>
                <a:lnTo>
                  <a:pt x="1156707" y="249540"/>
                </a:lnTo>
                <a:lnTo>
                  <a:pt x="1193941" y="230910"/>
                </a:lnTo>
                <a:lnTo>
                  <a:pt x="1227772" y="201407"/>
                </a:lnTo>
                <a:lnTo>
                  <a:pt x="1257431" y="162299"/>
                </a:lnTo>
                <a:lnTo>
                  <a:pt x="1282149" y="114850"/>
                </a:lnTo>
                <a:lnTo>
                  <a:pt x="1301157" y="60329"/>
                </a:lnTo>
                <a:lnTo>
                  <a:pt x="13136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16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17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0837" y="537972"/>
            <a:ext cx="9457690" cy="1102995"/>
            <a:chOff x="600837" y="537972"/>
            <a:chExt cx="9457690" cy="1102995"/>
          </a:xfrm>
        </p:grpSpPr>
        <p:sp>
          <p:nvSpPr>
            <p:cNvPr id="3" name="object 3"/>
            <p:cNvSpPr/>
            <p:nvPr/>
          </p:nvSpPr>
          <p:spPr>
            <a:xfrm>
              <a:off x="610362" y="669798"/>
              <a:ext cx="9212580" cy="962025"/>
            </a:xfrm>
            <a:custGeom>
              <a:avLst/>
              <a:gdLst/>
              <a:ahLst/>
              <a:cxnLst/>
              <a:rect l="l" t="t" r="r" b="b"/>
              <a:pathLst>
                <a:path w="9212580" h="962025">
                  <a:moveTo>
                    <a:pt x="9212580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9212580" y="961643"/>
                  </a:lnTo>
                  <a:lnTo>
                    <a:pt x="9212580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0362" y="669798"/>
              <a:ext cx="9212580" cy="962025"/>
            </a:xfrm>
            <a:custGeom>
              <a:avLst/>
              <a:gdLst/>
              <a:ahLst/>
              <a:cxnLst/>
              <a:rect l="l" t="t" r="r" b="b"/>
              <a:pathLst>
                <a:path w="9212580" h="962025">
                  <a:moveTo>
                    <a:pt x="0" y="961643"/>
                  </a:moveTo>
                  <a:lnTo>
                    <a:pt x="9212580" y="961643"/>
                  </a:lnTo>
                  <a:lnTo>
                    <a:pt x="9212580" y="0"/>
                  </a:lnTo>
                  <a:lnTo>
                    <a:pt x="0" y="0"/>
                  </a:lnTo>
                  <a:lnTo>
                    <a:pt x="0" y="961643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580" y="537972"/>
              <a:ext cx="9227820" cy="963294"/>
            </a:xfrm>
            <a:custGeom>
              <a:avLst/>
              <a:gdLst/>
              <a:ahLst/>
              <a:cxnLst/>
              <a:rect l="l" t="t" r="r" b="b"/>
              <a:pathLst>
                <a:path w="9227820" h="963294">
                  <a:moveTo>
                    <a:pt x="9227820" y="0"/>
                  </a:moveTo>
                  <a:lnTo>
                    <a:pt x="0" y="0"/>
                  </a:lnTo>
                  <a:lnTo>
                    <a:pt x="0" y="963167"/>
                  </a:lnTo>
                  <a:lnTo>
                    <a:pt x="9227820" y="963167"/>
                  </a:lnTo>
                  <a:lnTo>
                    <a:pt x="9227820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Getting</a:t>
            </a:r>
            <a:r>
              <a:rPr spc="-250" dirty="0"/>
              <a:t> </a:t>
            </a:r>
            <a:r>
              <a:rPr spc="-50" dirty="0"/>
              <a:t>Started</a:t>
            </a:r>
            <a:r>
              <a:rPr spc="-250" dirty="0"/>
              <a:t> </a:t>
            </a:r>
            <a:r>
              <a:rPr spc="-55" dirty="0"/>
              <a:t>with</a:t>
            </a:r>
            <a:r>
              <a:rPr spc="-225" dirty="0"/>
              <a:t> </a:t>
            </a:r>
            <a:r>
              <a:rPr spc="-110" dirty="0"/>
              <a:t>Node.js</a:t>
            </a:r>
            <a:r>
              <a:rPr spc="-235" dirty="0"/>
              <a:t> </a:t>
            </a:r>
            <a:r>
              <a:rPr dirty="0"/>
              <a:t>MongoDB</a:t>
            </a:r>
            <a:r>
              <a:rPr spc="-250" dirty="0"/>
              <a:t> </a:t>
            </a:r>
            <a:r>
              <a:rPr spc="-10" dirty="0"/>
              <a:t>Driver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012823"/>
            <a:ext cx="140208" cy="14173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870835"/>
            <a:ext cx="140208" cy="14173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3364610"/>
            <a:ext cx="140208" cy="141732"/>
          </a:xfrm>
          <a:prstGeom prst="rect">
            <a:avLst/>
          </a:prstGeom>
        </p:spPr>
      </p:pic>
      <p:pic>
        <p:nvPicPr>
          <p:cNvPr id="10" name="object 10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9639" y="4222622"/>
            <a:ext cx="140208" cy="14173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4714875"/>
            <a:ext cx="140208" cy="14173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45844" y="1818538"/>
            <a:ext cx="4682490" cy="3460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46405">
              <a:lnSpc>
                <a:spcPct val="15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Download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install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Node.js</a:t>
            </a:r>
            <a:r>
              <a:rPr sz="16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official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Node.js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website.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Create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node.js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project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90" dirty="0">
                <a:solidFill>
                  <a:srgbClr val="FFFFFF"/>
                </a:solidFill>
                <a:latin typeface="Verdana"/>
                <a:cs typeface="Verdana"/>
              </a:rPr>
              <a:t>npm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init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–y</a:t>
            </a:r>
            <a:endParaRPr sz="1600">
              <a:latin typeface="Verdana"/>
              <a:cs typeface="Verdana"/>
            </a:endParaRPr>
          </a:p>
          <a:p>
            <a:pPr marL="12700" marR="514984">
              <a:lnSpc>
                <a:spcPct val="150000"/>
              </a:lnSpc>
              <a:spcBef>
                <a:spcPts val="1005"/>
              </a:spcBef>
            </a:pP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Install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65" dirty="0">
                <a:solidFill>
                  <a:srgbClr val="FFFFFF"/>
                </a:solidFill>
                <a:latin typeface="Verdana"/>
                <a:cs typeface="Verdana"/>
              </a:rPr>
              <a:t>mongodb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driver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90" dirty="0">
                <a:solidFill>
                  <a:srgbClr val="FFFFFF"/>
                </a:solidFill>
                <a:latin typeface="Verdana"/>
                <a:cs typeface="Verdana"/>
              </a:rPr>
              <a:t>npm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install </a:t>
            </a:r>
            <a:r>
              <a:rPr sz="1600" spc="55" dirty="0">
                <a:solidFill>
                  <a:srgbClr val="FFFFFF"/>
                </a:solidFill>
                <a:latin typeface="Verdana"/>
                <a:cs typeface="Verdana"/>
              </a:rPr>
              <a:t>mongodb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u="sng" spc="-10" dirty="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Verdana"/>
                <a:cs typeface="Verdana"/>
                <a:hlinkClick r:id="rId3"/>
              </a:rPr>
              <a:t>https://www.npmjs.com/package/mongodb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50000"/>
              </a:lnSpc>
              <a:spcBef>
                <a:spcPts val="994"/>
              </a:spcBef>
            </a:pP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Create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connection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Verdana"/>
                <a:cs typeface="Verdana"/>
              </a:rPr>
              <a:t>MongoDB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database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 working</a:t>
            </a:r>
            <a:r>
              <a:rPr sz="16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it.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42531" y="1863852"/>
            <a:ext cx="3515867" cy="325831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6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7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0837" y="537972"/>
            <a:ext cx="9457690" cy="1102995"/>
            <a:chOff x="600837" y="537972"/>
            <a:chExt cx="9457690" cy="1102995"/>
          </a:xfrm>
        </p:grpSpPr>
        <p:sp>
          <p:nvSpPr>
            <p:cNvPr id="3" name="object 3"/>
            <p:cNvSpPr/>
            <p:nvPr/>
          </p:nvSpPr>
          <p:spPr>
            <a:xfrm>
              <a:off x="610362" y="669798"/>
              <a:ext cx="9212580" cy="962025"/>
            </a:xfrm>
            <a:custGeom>
              <a:avLst/>
              <a:gdLst/>
              <a:ahLst/>
              <a:cxnLst/>
              <a:rect l="l" t="t" r="r" b="b"/>
              <a:pathLst>
                <a:path w="9212580" h="962025">
                  <a:moveTo>
                    <a:pt x="9212580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9212580" y="961643"/>
                  </a:lnTo>
                  <a:lnTo>
                    <a:pt x="9212580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0362" y="669798"/>
              <a:ext cx="9212580" cy="962025"/>
            </a:xfrm>
            <a:custGeom>
              <a:avLst/>
              <a:gdLst/>
              <a:ahLst/>
              <a:cxnLst/>
              <a:rect l="l" t="t" r="r" b="b"/>
              <a:pathLst>
                <a:path w="9212580" h="962025">
                  <a:moveTo>
                    <a:pt x="0" y="961643"/>
                  </a:moveTo>
                  <a:lnTo>
                    <a:pt x="9212580" y="961643"/>
                  </a:lnTo>
                  <a:lnTo>
                    <a:pt x="9212580" y="0"/>
                  </a:lnTo>
                  <a:lnTo>
                    <a:pt x="0" y="0"/>
                  </a:lnTo>
                  <a:lnTo>
                    <a:pt x="0" y="961643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580" y="537972"/>
              <a:ext cx="9227820" cy="963294"/>
            </a:xfrm>
            <a:custGeom>
              <a:avLst/>
              <a:gdLst/>
              <a:ahLst/>
              <a:cxnLst/>
              <a:rect l="l" t="t" r="r" b="b"/>
              <a:pathLst>
                <a:path w="9227820" h="963294">
                  <a:moveTo>
                    <a:pt x="9227820" y="0"/>
                  </a:moveTo>
                  <a:lnTo>
                    <a:pt x="0" y="0"/>
                  </a:lnTo>
                  <a:lnTo>
                    <a:pt x="0" y="963167"/>
                  </a:lnTo>
                  <a:lnTo>
                    <a:pt x="9227820" y="963167"/>
                  </a:lnTo>
                  <a:lnTo>
                    <a:pt x="9227820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Getting</a:t>
            </a:r>
            <a:r>
              <a:rPr spc="-250" dirty="0"/>
              <a:t> </a:t>
            </a:r>
            <a:r>
              <a:rPr spc="-50" dirty="0"/>
              <a:t>Started</a:t>
            </a:r>
            <a:r>
              <a:rPr spc="-250" dirty="0"/>
              <a:t> </a:t>
            </a:r>
            <a:r>
              <a:rPr spc="-55" dirty="0"/>
              <a:t>with</a:t>
            </a:r>
            <a:r>
              <a:rPr spc="-225" dirty="0"/>
              <a:t> </a:t>
            </a:r>
            <a:r>
              <a:rPr spc="-110" dirty="0"/>
              <a:t>Node.js</a:t>
            </a:r>
            <a:r>
              <a:rPr spc="-235" dirty="0"/>
              <a:t> </a:t>
            </a:r>
            <a:r>
              <a:rPr dirty="0"/>
              <a:t>MongoDB</a:t>
            </a:r>
            <a:r>
              <a:rPr spc="-250" dirty="0"/>
              <a:t> </a:t>
            </a:r>
            <a:r>
              <a:rPr spc="-10" dirty="0"/>
              <a:t>Driver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203" y="2411857"/>
            <a:ext cx="126491" cy="13411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302505" y="2360041"/>
            <a:ext cx="1031240" cy="233679"/>
          </a:xfrm>
          <a:prstGeom prst="rect">
            <a:avLst/>
          </a:prstGeom>
          <a:solidFill>
            <a:srgbClr val="006C2C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745"/>
              </a:lnSpc>
            </a:pPr>
            <a:r>
              <a:rPr sz="1500" b="1" spc="-10" dirty="0">
                <a:solidFill>
                  <a:srgbClr val="FFFFFF"/>
                </a:solidFill>
                <a:latin typeface="Carlito"/>
                <a:cs typeface="Carlito"/>
              </a:rPr>
              <a:t>MongoClient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1145" y="2339797"/>
            <a:ext cx="405511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class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5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5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valid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URI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establish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connection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9153" y="2225121"/>
            <a:ext cx="2913380" cy="712470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Connect</a:t>
            </a:r>
            <a:r>
              <a:rPr sz="15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5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MongoDB</a:t>
            </a:r>
            <a:r>
              <a:rPr sz="15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Server: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endParaRPr sz="15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MongoDB</a:t>
            </a:r>
            <a:r>
              <a:rPr sz="15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server.</a:t>
            </a:r>
            <a:endParaRPr sz="1500">
              <a:latin typeface="Carlito"/>
              <a:cs typeface="Carlito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3203" y="3224148"/>
            <a:ext cx="126491" cy="13411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359153" y="3152647"/>
            <a:ext cx="42475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Select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Database:</a:t>
            </a:r>
            <a:r>
              <a:rPr sz="15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Access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specific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database</a:t>
            </a:r>
            <a:r>
              <a:rPr sz="15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37529" y="3172332"/>
            <a:ext cx="2036445" cy="233679"/>
          </a:xfrm>
          <a:prstGeom prst="rect">
            <a:avLst/>
          </a:prstGeom>
          <a:solidFill>
            <a:srgbClr val="006C2C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745"/>
              </a:lnSpc>
            </a:pPr>
            <a:r>
              <a:rPr sz="1500" b="1" spc="-10" dirty="0">
                <a:solidFill>
                  <a:srgbClr val="FFFFFF"/>
                </a:solidFill>
                <a:latin typeface="Carlito"/>
                <a:cs typeface="Carlito"/>
              </a:rPr>
              <a:t>client.db(databaseName)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61909" y="3152647"/>
            <a:ext cx="68453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method.</a:t>
            </a:r>
            <a:endParaRPr sz="1500">
              <a:latin typeface="Carlito"/>
              <a:cs typeface="Carlito"/>
            </a:endParaRP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3203" y="3693540"/>
            <a:ext cx="126491" cy="134112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6084061" y="3641725"/>
            <a:ext cx="2415540" cy="233679"/>
          </a:xfrm>
          <a:prstGeom prst="rect">
            <a:avLst/>
          </a:prstGeom>
          <a:solidFill>
            <a:srgbClr val="006C2C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745"/>
              </a:lnSpc>
            </a:pPr>
            <a:r>
              <a:rPr sz="1500" b="1" spc="-10" dirty="0">
                <a:solidFill>
                  <a:srgbClr val="FFFFFF"/>
                </a:solidFill>
                <a:latin typeface="Carlito"/>
                <a:cs typeface="Carlito"/>
              </a:rPr>
              <a:t>db.collection(collectionName)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59153" y="3622040"/>
            <a:ext cx="78130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41209" algn="l"/>
              </a:tabLst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Access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5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Collection: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Retrieve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collection reference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 using</a:t>
            </a:r>
            <a:r>
              <a:rPr sz="15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	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method.</a:t>
            </a:r>
            <a:endParaRPr sz="1500">
              <a:latin typeface="Carlito"/>
              <a:cs typeface="Carlito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203" y="4164457"/>
            <a:ext cx="126491" cy="134112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359153" y="3978909"/>
            <a:ext cx="81788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Perform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Operations:</a:t>
            </a:r>
            <a:r>
              <a:rPr sz="15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Perform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CRUD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operations</a:t>
            </a:r>
            <a:r>
              <a:rPr sz="15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like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querying,</a:t>
            </a:r>
            <a:r>
              <a:rPr sz="15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inserting,</a:t>
            </a:r>
            <a:r>
              <a:rPr sz="15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updating,</a:t>
            </a:r>
            <a:r>
              <a:rPr sz="15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deleting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documents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within</a:t>
            </a:r>
            <a:r>
              <a:rPr sz="15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5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collection.</a:t>
            </a:r>
            <a:endParaRPr sz="1500">
              <a:latin typeface="Carlito"/>
              <a:cs typeface="Carlito"/>
            </a:endParaRPr>
          </a:p>
        </p:txBody>
      </p: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203" y="4976748"/>
            <a:ext cx="126491" cy="134112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5707634" y="4924933"/>
            <a:ext cx="1043940" cy="233679"/>
          </a:xfrm>
          <a:prstGeom prst="rect">
            <a:avLst/>
          </a:prstGeom>
          <a:solidFill>
            <a:srgbClr val="006C2C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745"/>
              </a:lnSpc>
            </a:pPr>
            <a:r>
              <a:rPr sz="1500" b="1" spc="-10" dirty="0">
                <a:solidFill>
                  <a:srgbClr val="FFFFFF"/>
                </a:solidFill>
                <a:latin typeface="Carlito"/>
                <a:cs typeface="Carlito"/>
              </a:rPr>
              <a:t>client.close()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5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6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59153" y="4905502"/>
            <a:ext cx="692975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93055" algn="l"/>
              </a:tabLst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Close</a:t>
            </a:r>
            <a:r>
              <a:rPr sz="15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Connection: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Safely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close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5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connection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r>
              <a:rPr sz="15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	method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when</a:t>
            </a:r>
            <a:r>
              <a:rPr sz="15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done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836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0" dirty="0">
                <a:solidFill>
                  <a:srgbClr val="00EC63"/>
                </a:solidFill>
              </a:rPr>
              <a:t>Working</a:t>
            </a:r>
            <a:r>
              <a:rPr sz="6000" spc="-440" dirty="0">
                <a:solidFill>
                  <a:srgbClr val="00EC63"/>
                </a:solidFill>
              </a:rPr>
              <a:t> </a:t>
            </a:r>
            <a:r>
              <a:rPr sz="6000" spc="-135" dirty="0">
                <a:solidFill>
                  <a:srgbClr val="00EC63"/>
                </a:solidFill>
              </a:rPr>
              <a:t>with</a:t>
            </a:r>
            <a:r>
              <a:rPr sz="6000" spc="-425" dirty="0">
                <a:solidFill>
                  <a:srgbClr val="00EC63"/>
                </a:solidFill>
              </a:rPr>
              <a:t> </a:t>
            </a:r>
            <a:r>
              <a:rPr sz="6000" spc="-10" dirty="0">
                <a:solidFill>
                  <a:srgbClr val="00EC63"/>
                </a:solidFill>
              </a:rPr>
              <a:t>Mongoose</a:t>
            </a:r>
            <a:endParaRPr sz="6000"/>
          </a:p>
        </p:txBody>
      </p:sp>
      <p:sp>
        <p:nvSpPr>
          <p:cNvPr id="4" name="object 4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2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3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1F1F1"/>
                </a:solidFill>
              </a:rPr>
              <a:t>Introduction</a:t>
            </a:r>
            <a:r>
              <a:rPr sz="2400" spc="-180" dirty="0">
                <a:solidFill>
                  <a:srgbClr val="F1F1F1"/>
                </a:solidFill>
              </a:rPr>
              <a:t> </a:t>
            </a:r>
            <a:r>
              <a:rPr sz="2400" dirty="0">
                <a:solidFill>
                  <a:srgbClr val="F1F1F1"/>
                </a:solidFill>
              </a:rPr>
              <a:t>to</a:t>
            </a:r>
            <a:r>
              <a:rPr sz="2400" spc="-175" dirty="0">
                <a:solidFill>
                  <a:srgbClr val="F1F1F1"/>
                </a:solidFill>
              </a:rPr>
              <a:t> </a:t>
            </a:r>
            <a:r>
              <a:rPr sz="2400" spc="114" dirty="0">
                <a:solidFill>
                  <a:srgbClr val="F1F1F1"/>
                </a:solidFill>
              </a:rPr>
              <a:t>MongoDB</a:t>
            </a:r>
            <a:r>
              <a:rPr sz="2400" spc="-190" dirty="0">
                <a:solidFill>
                  <a:srgbClr val="F1F1F1"/>
                </a:solidFill>
              </a:rPr>
              <a:t> </a:t>
            </a:r>
            <a:r>
              <a:rPr sz="2400" spc="-10" dirty="0">
                <a:solidFill>
                  <a:srgbClr val="F1F1F1"/>
                </a:solidFill>
              </a:rPr>
              <a:t>Drivers</a:t>
            </a:r>
            <a:endParaRPr sz="2400"/>
          </a:p>
          <a:p>
            <a:pPr marL="12700">
              <a:lnSpc>
                <a:spcPct val="100000"/>
              </a:lnSpc>
              <a:spcBef>
                <a:spcPts val="2435"/>
              </a:spcBef>
            </a:pPr>
            <a:r>
              <a:rPr sz="2400" spc="55" dirty="0">
                <a:solidFill>
                  <a:srgbClr val="F1F1F1"/>
                </a:solidFill>
              </a:rPr>
              <a:t>Working</a:t>
            </a:r>
            <a:r>
              <a:rPr sz="2400" spc="-185" dirty="0">
                <a:solidFill>
                  <a:srgbClr val="F1F1F1"/>
                </a:solidFill>
              </a:rPr>
              <a:t> </a:t>
            </a:r>
            <a:r>
              <a:rPr sz="2400" spc="50" dirty="0">
                <a:solidFill>
                  <a:srgbClr val="F1F1F1"/>
                </a:solidFill>
              </a:rPr>
              <a:t>with</a:t>
            </a:r>
            <a:r>
              <a:rPr sz="2400" spc="-185" dirty="0">
                <a:solidFill>
                  <a:srgbClr val="F1F1F1"/>
                </a:solidFill>
              </a:rPr>
              <a:t> </a:t>
            </a:r>
            <a:r>
              <a:rPr sz="2400" spc="-50" dirty="0">
                <a:solidFill>
                  <a:srgbClr val="F1F1F1"/>
                </a:solidFill>
              </a:rPr>
              <a:t>Node.js</a:t>
            </a:r>
            <a:r>
              <a:rPr sz="2400" spc="-140" dirty="0">
                <a:solidFill>
                  <a:srgbClr val="F1F1F1"/>
                </a:solidFill>
              </a:rPr>
              <a:t> </a:t>
            </a:r>
            <a:r>
              <a:rPr sz="2400" spc="114" dirty="0">
                <a:solidFill>
                  <a:srgbClr val="F1F1F1"/>
                </a:solidFill>
              </a:rPr>
              <a:t>MongoDB</a:t>
            </a:r>
            <a:r>
              <a:rPr sz="2400" spc="-185" dirty="0">
                <a:solidFill>
                  <a:srgbClr val="F1F1F1"/>
                </a:solidFill>
              </a:rPr>
              <a:t> </a:t>
            </a:r>
            <a:r>
              <a:rPr sz="2400" spc="-10" dirty="0">
                <a:solidFill>
                  <a:srgbClr val="F1F1F1"/>
                </a:solidFill>
              </a:rPr>
              <a:t>Drivers</a:t>
            </a:r>
            <a:endParaRPr sz="240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0837" y="537972"/>
            <a:ext cx="9457690" cy="1102995"/>
            <a:chOff x="600837" y="537972"/>
            <a:chExt cx="9457690" cy="1102995"/>
          </a:xfrm>
        </p:grpSpPr>
        <p:sp>
          <p:nvSpPr>
            <p:cNvPr id="3" name="object 3"/>
            <p:cNvSpPr/>
            <p:nvPr/>
          </p:nvSpPr>
          <p:spPr>
            <a:xfrm>
              <a:off x="610362" y="669798"/>
              <a:ext cx="9212580" cy="962025"/>
            </a:xfrm>
            <a:custGeom>
              <a:avLst/>
              <a:gdLst/>
              <a:ahLst/>
              <a:cxnLst/>
              <a:rect l="l" t="t" r="r" b="b"/>
              <a:pathLst>
                <a:path w="9212580" h="962025">
                  <a:moveTo>
                    <a:pt x="9212580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9212580" y="961643"/>
                  </a:lnTo>
                  <a:lnTo>
                    <a:pt x="9212580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0362" y="669798"/>
              <a:ext cx="9212580" cy="962025"/>
            </a:xfrm>
            <a:custGeom>
              <a:avLst/>
              <a:gdLst/>
              <a:ahLst/>
              <a:cxnLst/>
              <a:rect l="l" t="t" r="r" b="b"/>
              <a:pathLst>
                <a:path w="9212580" h="962025">
                  <a:moveTo>
                    <a:pt x="0" y="961643"/>
                  </a:moveTo>
                  <a:lnTo>
                    <a:pt x="9212580" y="961643"/>
                  </a:lnTo>
                  <a:lnTo>
                    <a:pt x="9212580" y="0"/>
                  </a:lnTo>
                  <a:lnTo>
                    <a:pt x="0" y="0"/>
                  </a:lnTo>
                  <a:lnTo>
                    <a:pt x="0" y="961643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580" y="537972"/>
              <a:ext cx="9227820" cy="963294"/>
            </a:xfrm>
            <a:custGeom>
              <a:avLst/>
              <a:gdLst/>
              <a:ahLst/>
              <a:cxnLst/>
              <a:rect l="l" t="t" r="r" b="b"/>
              <a:pathLst>
                <a:path w="9227820" h="963294">
                  <a:moveTo>
                    <a:pt x="9227820" y="0"/>
                  </a:moveTo>
                  <a:lnTo>
                    <a:pt x="0" y="0"/>
                  </a:lnTo>
                  <a:lnTo>
                    <a:pt x="0" y="963167"/>
                  </a:lnTo>
                  <a:lnTo>
                    <a:pt x="9227820" y="963167"/>
                  </a:lnTo>
                  <a:lnTo>
                    <a:pt x="9227820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Getting</a:t>
            </a:r>
            <a:r>
              <a:rPr spc="-250" dirty="0"/>
              <a:t> </a:t>
            </a:r>
            <a:r>
              <a:rPr spc="-50" dirty="0"/>
              <a:t>Started</a:t>
            </a:r>
            <a:r>
              <a:rPr spc="-250" dirty="0"/>
              <a:t> </a:t>
            </a:r>
            <a:r>
              <a:rPr spc="-55" dirty="0"/>
              <a:t>with</a:t>
            </a:r>
            <a:r>
              <a:rPr spc="-225" dirty="0"/>
              <a:t> </a:t>
            </a:r>
            <a:r>
              <a:rPr spc="-110" dirty="0"/>
              <a:t>Node.js</a:t>
            </a:r>
            <a:r>
              <a:rPr spc="-235" dirty="0"/>
              <a:t> </a:t>
            </a:r>
            <a:r>
              <a:rPr dirty="0"/>
              <a:t>MongoDB</a:t>
            </a:r>
            <a:r>
              <a:rPr spc="-250" dirty="0"/>
              <a:t> </a:t>
            </a:r>
            <a:r>
              <a:rPr spc="-10" dirty="0"/>
              <a:t>Driver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012823"/>
            <a:ext cx="140208" cy="14173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870835"/>
            <a:ext cx="140208" cy="14173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3730371"/>
            <a:ext cx="140208" cy="14173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45844" y="1818538"/>
            <a:ext cx="4665980" cy="2475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It's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Object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Verdana"/>
                <a:cs typeface="Verdana"/>
              </a:rPr>
              <a:t>Modeling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(ODM)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library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1600" spc="75" dirty="0">
                <a:solidFill>
                  <a:srgbClr val="FFFFFF"/>
                </a:solidFill>
                <a:latin typeface="Verdana"/>
                <a:cs typeface="Verdana"/>
              </a:rPr>
              <a:t>MongoDB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Node.js.</a:t>
            </a:r>
            <a:endParaRPr sz="1600">
              <a:latin typeface="Verdana"/>
              <a:cs typeface="Verdana"/>
            </a:endParaRPr>
          </a:p>
          <a:p>
            <a:pPr marL="12700" marR="901700">
              <a:lnSpc>
                <a:spcPct val="150000"/>
              </a:lnSpc>
              <a:spcBef>
                <a:spcPts val="994"/>
              </a:spcBef>
            </a:pP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makes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Verdana"/>
                <a:cs typeface="Verdana"/>
              </a:rPr>
              <a:t>MongoDB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interaction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more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straightforward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organized.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provides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structured,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schema-based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modeling</a:t>
            </a:r>
            <a:r>
              <a:rPr sz="1600" spc="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approach.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71004" y="1863851"/>
            <a:ext cx="3537204" cy="371703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4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5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0837" y="660273"/>
            <a:ext cx="9231630" cy="981075"/>
            <a:chOff x="600837" y="660273"/>
            <a:chExt cx="9231630" cy="981075"/>
          </a:xfrm>
        </p:grpSpPr>
        <p:sp>
          <p:nvSpPr>
            <p:cNvPr id="3" name="object 3"/>
            <p:cNvSpPr/>
            <p:nvPr/>
          </p:nvSpPr>
          <p:spPr>
            <a:xfrm>
              <a:off x="610362" y="669798"/>
              <a:ext cx="9212580" cy="962025"/>
            </a:xfrm>
            <a:custGeom>
              <a:avLst/>
              <a:gdLst/>
              <a:ahLst/>
              <a:cxnLst/>
              <a:rect l="l" t="t" r="r" b="b"/>
              <a:pathLst>
                <a:path w="9212580" h="962025">
                  <a:moveTo>
                    <a:pt x="9212580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9212580" y="961643"/>
                  </a:lnTo>
                  <a:lnTo>
                    <a:pt x="9212580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0362" y="669798"/>
              <a:ext cx="9212580" cy="962025"/>
            </a:xfrm>
            <a:custGeom>
              <a:avLst/>
              <a:gdLst/>
              <a:ahLst/>
              <a:cxnLst/>
              <a:rect l="l" t="t" r="r" b="b"/>
              <a:pathLst>
                <a:path w="9212580" h="962025">
                  <a:moveTo>
                    <a:pt x="0" y="961643"/>
                  </a:moveTo>
                  <a:lnTo>
                    <a:pt x="9212580" y="961643"/>
                  </a:lnTo>
                  <a:lnTo>
                    <a:pt x="9212580" y="0"/>
                  </a:lnTo>
                  <a:lnTo>
                    <a:pt x="0" y="0"/>
                  </a:lnTo>
                  <a:lnTo>
                    <a:pt x="0" y="961643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30580" y="537972"/>
            <a:ext cx="9227820" cy="963294"/>
          </a:xfrm>
          <a:prstGeom prst="rect">
            <a:avLst/>
          </a:prstGeom>
          <a:solidFill>
            <a:srgbClr val="FDCC4A"/>
          </a:solidFill>
        </p:spPr>
        <p:txBody>
          <a:bodyPr vert="horz" wrap="square" lIns="0" tIns="179705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1415"/>
              </a:spcBef>
            </a:pPr>
            <a:r>
              <a:rPr spc="-50" dirty="0"/>
              <a:t>Why</a:t>
            </a:r>
            <a:r>
              <a:rPr spc="-215" dirty="0"/>
              <a:t> </a:t>
            </a:r>
            <a:r>
              <a:rPr spc="-25" dirty="0"/>
              <a:t>Mongoose</a:t>
            </a:r>
            <a:r>
              <a:rPr spc="-250" dirty="0"/>
              <a:t> </a:t>
            </a:r>
            <a:r>
              <a:rPr spc="-35" dirty="0"/>
              <a:t>instead</a:t>
            </a:r>
            <a:r>
              <a:rPr spc="-240" dirty="0"/>
              <a:t> </a:t>
            </a:r>
            <a:r>
              <a:rPr spc="75" dirty="0"/>
              <a:t>of</a:t>
            </a:r>
            <a:r>
              <a:rPr spc="-215" dirty="0"/>
              <a:t> </a:t>
            </a:r>
            <a:r>
              <a:rPr spc="50" dirty="0"/>
              <a:t>official</a:t>
            </a:r>
            <a:r>
              <a:rPr spc="-229" dirty="0"/>
              <a:t> </a:t>
            </a:r>
            <a:r>
              <a:rPr spc="-10" dirty="0"/>
              <a:t>driver?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777240" y="1978151"/>
            <a:ext cx="1978660" cy="891540"/>
            <a:chOff x="777240" y="1978151"/>
            <a:chExt cx="1978660" cy="89154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7240" y="1990356"/>
              <a:ext cx="1978152" cy="8198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2312" y="1978151"/>
              <a:ext cx="1636776" cy="89153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2772" y="2037587"/>
              <a:ext cx="1851660" cy="69189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42772" y="2037587"/>
              <a:ext cx="1851660" cy="692150"/>
            </a:xfrm>
            <a:custGeom>
              <a:avLst/>
              <a:gdLst/>
              <a:ahLst/>
              <a:cxnLst/>
              <a:rect l="l" t="t" r="r" b="b"/>
              <a:pathLst>
                <a:path w="1851660" h="692150">
                  <a:moveTo>
                    <a:pt x="0" y="691896"/>
                  </a:moveTo>
                  <a:lnTo>
                    <a:pt x="1851660" y="691896"/>
                  </a:lnTo>
                  <a:lnTo>
                    <a:pt x="1851660" y="0"/>
                  </a:lnTo>
                  <a:lnTo>
                    <a:pt x="0" y="0"/>
                  </a:lnTo>
                  <a:lnTo>
                    <a:pt x="0" y="691896"/>
                  </a:lnTo>
                  <a:close/>
                </a:path>
              </a:pathLst>
            </a:custGeom>
            <a:ln w="12700">
              <a:solidFill>
                <a:srgbClr val="186B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49122" y="2064257"/>
            <a:ext cx="1838960" cy="5784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409575" marR="323850" indent="-79375">
              <a:lnSpc>
                <a:spcPts val="2080"/>
              </a:lnSpc>
              <a:spcBef>
                <a:spcPts val="330"/>
              </a:spcBef>
            </a:pPr>
            <a:r>
              <a:rPr sz="1900" b="1" spc="-35" dirty="0">
                <a:solidFill>
                  <a:srgbClr val="FFFFFF"/>
                </a:solidFill>
                <a:latin typeface="Trebuchet MS"/>
                <a:cs typeface="Trebuchet MS"/>
              </a:rPr>
              <a:t>Structured </a:t>
            </a:r>
            <a:r>
              <a:rPr sz="1900" b="1" spc="40" dirty="0">
                <a:solidFill>
                  <a:srgbClr val="FFFFFF"/>
                </a:solidFill>
                <a:latin typeface="Trebuchet MS"/>
                <a:cs typeface="Trebuchet MS"/>
              </a:rPr>
              <a:t>Schemas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42772" y="2729483"/>
            <a:ext cx="1851660" cy="2383790"/>
          </a:xfrm>
          <a:custGeom>
            <a:avLst/>
            <a:gdLst/>
            <a:ahLst/>
            <a:cxnLst/>
            <a:rect l="l" t="t" r="r" b="b"/>
            <a:pathLst>
              <a:path w="1851660" h="2383790">
                <a:moveTo>
                  <a:pt x="0" y="2383536"/>
                </a:moveTo>
                <a:lnTo>
                  <a:pt x="1851660" y="2383536"/>
                </a:lnTo>
                <a:lnTo>
                  <a:pt x="1851660" y="0"/>
                </a:lnTo>
                <a:lnTo>
                  <a:pt x="0" y="0"/>
                </a:lnTo>
                <a:lnTo>
                  <a:pt x="0" y="2383536"/>
                </a:lnTo>
                <a:close/>
              </a:path>
            </a:pathLst>
          </a:custGeom>
          <a:ln w="12700">
            <a:solidFill>
              <a:srgbClr val="CCD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36422" y="2723133"/>
            <a:ext cx="1864360" cy="2396490"/>
          </a:xfrm>
          <a:prstGeom prst="rect">
            <a:avLst/>
          </a:prstGeom>
          <a:solidFill>
            <a:srgbClr val="CCD3CC">
              <a:alpha val="90194"/>
            </a:srgbClr>
          </a:solidFill>
        </p:spPr>
        <p:txBody>
          <a:bodyPr vert="horz" wrap="square" lIns="0" tIns="67945" rIns="0" bIns="0" rtlCol="0">
            <a:spAutoFit/>
          </a:bodyPr>
          <a:lstStyle/>
          <a:p>
            <a:pPr marL="195580" marR="205104" indent="-114300">
              <a:lnSpc>
                <a:spcPct val="91600"/>
              </a:lnSpc>
              <a:spcBef>
                <a:spcPts val="535"/>
              </a:spcBef>
              <a:buChar char="•"/>
              <a:tabLst>
                <a:tab pos="195580" algn="l"/>
              </a:tabLst>
            </a:pPr>
            <a:r>
              <a:rPr sz="1400" dirty="0">
                <a:latin typeface="Trebuchet MS"/>
                <a:cs typeface="Trebuchet MS"/>
              </a:rPr>
              <a:t>Mongoose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lets</a:t>
            </a:r>
            <a:r>
              <a:rPr sz="1400" spc="-10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you </a:t>
            </a:r>
            <a:r>
              <a:rPr sz="1400" spc="-40" dirty="0">
                <a:latin typeface="Trebuchet MS"/>
                <a:cs typeface="Trebuchet MS"/>
              </a:rPr>
              <a:t>define</a:t>
            </a:r>
            <a:r>
              <a:rPr sz="1400" spc="-125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your</a:t>
            </a:r>
            <a:r>
              <a:rPr sz="1400" spc="-11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data's </a:t>
            </a:r>
            <a:r>
              <a:rPr sz="1400" spc="-35" dirty="0">
                <a:latin typeface="Trebuchet MS"/>
                <a:cs typeface="Trebuchet MS"/>
              </a:rPr>
              <a:t>structure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using </a:t>
            </a:r>
            <a:r>
              <a:rPr sz="1400" dirty="0">
                <a:latin typeface="Trebuchet MS"/>
                <a:cs typeface="Trebuchet MS"/>
              </a:rPr>
              <a:t>schemas</a:t>
            </a:r>
            <a:r>
              <a:rPr sz="1400" spc="114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which </a:t>
            </a:r>
            <a:r>
              <a:rPr sz="1400" dirty="0">
                <a:latin typeface="Trebuchet MS"/>
                <a:cs typeface="Trebuchet MS"/>
              </a:rPr>
              <a:t>makes</a:t>
            </a:r>
            <a:r>
              <a:rPr sz="1400" spc="-110" dirty="0">
                <a:latin typeface="Trebuchet MS"/>
                <a:cs typeface="Trebuchet MS"/>
              </a:rPr>
              <a:t> </a:t>
            </a:r>
            <a:r>
              <a:rPr sz="1400" spc="-90" dirty="0">
                <a:latin typeface="Trebuchet MS"/>
                <a:cs typeface="Trebuchet MS"/>
              </a:rPr>
              <a:t>it</a:t>
            </a:r>
            <a:r>
              <a:rPr sz="1400" spc="-85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easier</a:t>
            </a:r>
            <a:r>
              <a:rPr sz="1400" spc="-114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to </a:t>
            </a:r>
            <a:r>
              <a:rPr sz="1400" spc="-10" dirty="0">
                <a:latin typeface="Trebuchet MS"/>
                <a:cs typeface="Trebuchet MS"/>
              </a:rPr>
              <a:t>understand</a:t>
            </a:r>
            <a:r>
              <a:rPr sz="1400" spc="-145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your </a:t>
            </a:r>
            <a:r>
              <a:rPr sz="1400" dirty="0">
                <a:latin typeface="Trebuchet MS"/>
                <a:cs typeface="Trebuchet MS"/>
              </a:rPr>
              <a:t>database</a:t>
            </a:r>
            <a:r>
              <a:rPr sz="1400" spc="-150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structure </a:t>
            </a:r>
            <a:r>
              <a:rPr sz="1400" dirty="0">
                <a:latin typeface="Trebuchet MS"/>
                <a:cs typeface="Trebuchet MS"/>
              </a:rPr>
              <a:t>and</a:t>
            </a:r>
            <a:r>
              <a:rPr sz="1400" spc="-120" dirty="0">
                <a:latin typeface="Trebuchet MS"/>
                <a:cs typeface="Trebuchet MS"/>
              </a:rPr>
              <a:t> </a:t>
            </a:r>
            <a:r>
              <a:rPr sz="1400" spc="-40" dirty="0">
                <a:latin typeface="Trebuchet MS"/>
                <a:cs typeface="Trebuchet MS"/>
              </a:rPr>
              <a:t>work</a:t>
            </a:r>
            <a:r>
              <a:rPr sz="1400" spc="-125" dirty="0">
                <a:latin typeface="Trebuchet MS"/>
                <a:cs typeface="Trebuchet MS"/>
              </a:rPr>
              <a:t> </a:t>
            </a:r>
            <a:r>
              <a:rPr sz="1400" spc="-60" dirty="0">
                <a:latin typeface="Trebuchet MS"/>
                <a:cs typeface="Trebuchet MS"/>
              </a:rPr>
              <a:t>with</a:t>
            </a:r>
            <a:r>
              <a:rPr sz="1400" spc="-114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it.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889504" y="1990356"/>
            <a:ext cx="1978660" cy="820419"/>
            <a:chOff x="2889504" y="1990356"/>
            <a:chExt cx="1978660" cy="820419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89504" y="1990356"/>
              <a:ext cx="1978151" cy="81989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22676" y="2110752"/>
              <a:ext cx="1511808" cy="62787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55036" y="2037587"/>
              <a:ext cx="1851660" cy="69189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955036" y="2037587"/>
              <a:ext cx="1851660" cy="692150"/>
            </a:xfrm>
            <a:custGeom>
              <a:avLst/>
              <a:gdLst/>
              <a:ahLst/>
              <a:cxnLst/>
              <a:rect l="l" t="t" r="r" b="b"/>
              <a:pathLst>
                <a:path w="1851660" h="692150">
                  <a:moveTo>
                    <a:pt x="0" y="691896"/>
                  </a:moveTo>
                  <a:lnTo>
                    <a:pt x="1851660" y="691896"/>
                  </a:lnTo>
                  <a:lnTo>
                    <a:pt x="1851660" y="0"/>
                  </a:lnTo>
                  <a:lnTo>
                    <a:pt x="0" y="0"/>
                  </a:lnTo>
                  <a:lnTo>
                    <a:pt x="0" y="691896"/>
                  </a:lnTo>
                  <a:close/>
                </a:path>
              </a:pathLst>
            </a:custGeom>
            <a:ln w="12700">
              <a:solidFill>
                <a:srgbClr val="1883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961385" y="2196845"/>
            <a:ext cx="183896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7665">
              <a:lnSpc>
                <a:spcPct val="100000"/>
              </a:lnSpc>
              <a:spcBef>
                <a:spcPts val="95"/>
              </a:spcBef>
            </a:pPr>
            <a:r>
              <a:rPr sz="1900" b="1" spc="-10" dirty="0">
                <a:solidFill>
                  <a:srgbClr val="FFFFFF"/>
                </a:solidFill>
                <a:latin typeface="Trebuchet MS"/>
                <a:cs typeface="Trebuchet MS"/>
              </a:rPr>
              <a:t>Validation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955035" y="2729483"/>
            <a:ext cx="1851660" cy="2383790"/>
          </a:xfrm>
          <a:custGeom>
            <a:avLst/>
            <a:gdLst/>
            <a:ahLst/>
            <a:cxnLst/>
            <a:rect l="l" t="t" r="r" b="b"/>
            <a:pathLst>
              <a:path w="1851660" h="2383790">
                <a:moveTo>
                  <a:pt x="0" y="2383536"/>
                </a:moveTo>
                <a:lnTo>
                  <a:pt x="1851660" y="2383536"/>
                </a:lnTo>
                <a:lnTo>
                  <a:pt x="1851660" y="0"/>
                </a:lnTo>
                <a:lnTo>
                  <a:pt x="0" y="0"/>
                </a:lnTo>
                <a:lnTo>
                  <a:pt x="0" y="2383536"/>
                </a:lnTo>
                <a:close/>
              </a:path>
            </a:pathLst>
          </a:custGeom>
          <a:ln w="12700">
            <a:solidFill>
              <a:srgbClr val="CADC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948685" y="2723133"/>
            <a:ext cx="1864360" cy="2396490"/>
          </a:xfrm>
          <a:prstGeom prst="rect">
            <a:avLst/>
          </a:prstGeom>
          <a:solidFill>
            <a:srgbClr val="CADCD2">
              <a:alpha val="90194"/>
            </a:srgbClr>
          </a:solidFill>
        </p:spPr>
        <p:txBody>
          <a:bodyPr vert="horz" wrap="square" lIns="0" tIns="67945" rIns="0" bIns="0" rtlCol="0">
            <a:spAutoFit/>
          </a:bodyPr>
          <a:lstStyle/>
          <a:p>
            <a:pPr marL="194945" marR="138430" indent="-114300">
              <a:lnSpc>
                <a:spcPct val="91600"/>
              </a:lnSpc>
              <a:spcBef>
                <a:spcPts val="535"/>
              </a:spcBef>
              <a:buChar char="•"/>
              <a:tabLst>
                <a:tab pos="194945" algn="l"/>
              </a:tabLst>
            </a:pPr>
            <a:r>
              <a:rPr sz="1400" dirty="0">
                <a:latin typeface="Trebuchet MS"/>
                <a:cs typeface="Trebuchet MS"/>
              </a:rPr>
              <a:t>Mongoose</a:t>
            </a:r>
            <a:r>
              <a:rPr sz="1400" spc="6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provides </a:t>
            </a:r>
            <a:r>
              <a:rPr sz="1400" spc="-50" dirty="0">
                <a:latin typeface="Trebuchet MS"/>
                <a:cs typeface="Trebuchet MS"/>
              </a:rPr>
              <a:t>built-</a:t>
            </a:r>
            <a:r>
              <a:rPr sz="1400" spc="-40" dirty="0">
                <a:latin typeface="Trebuchet MS"/>
                <a:cs typeface="Trebuchet MS"/>
              </a:rPr>
              <a:t>in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-40" dirty="0">
                <a:latin typeface="Trebuchet MS"/>
                <a:cs typeface="Trebuchet MS"/>
              </a:rPr>
              <a:t>validation</a:t>
            </a:r>
            <a:r>
              <a:rPr sz="1400" spc="-95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to </a:t>
            </a:r>
            <a:r>
              <a:rPr sz="1400" spc="-10" dirty="0">
                <a:latin typeface="Trebuchet MS"/>
                <a:cs typeface="Trebuchet MS"/>
              </a:rPr>
              <a:t>ensure</a:t>
            </a:r>
            <a:r>
              <a:rPr sz="1400" spc="-114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validity </a:t>
            </a:r>
            <a:r>
              <a:rPr sz="1400" spc="-40" dirty="0">
                <a:latin typeface="Trebuchet MS"/>
                <a:cs typeface="Trebuchet MS"/>
              </a:rPr>
              <a:t>before</a:t>
            </a:r>
            <a:r>
              <a:rPr sz="1400" spc="-14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saving</a:t>
            </a:r>
            <a:r>
              <a:rPr sz="1400" spc="-145" dirty="0">
                <a:latin typeface="Trebuchet MS"/>
                <a:cs typeface="Trebuchet MS"/>
              </a:rPr>
              <a:t> </a:t>
            </a:r>
            <a:r>
              <a:rPr sz="1400" spc="-90" dirty="0">
                <a:latin typeface="Trebuchet MS"/>
                <a:cs typeface="Trebuchet MS"/>
              </a:rPr>
              <a:t>it</a:t>
            </a:r>
            <a:r>
              <a:rPr sz="1400" spc="-120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to </a:t>
            </a:r>
            <a:r>
              <a:rPr sz="1400" spc="-10" dirty="0">
                <a:latin typeface="Trebuchet MS"/>
                <a:cs typeface="Trebuchet MS"/>
              </a:rPr>
              <a:t>database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000244" y="1990356"/>
            <a:ext cx="1978660" cy="820419"/>
            <a:chOff x="5000244" y="1990356"/>
            <a:chExt cx="1978660" cy="820419"/>
          </a:xfrm>
        </p:grpSpPr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00244" y="1990356"/>
              <a:ext cx="1978152" cy="81989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30724" y="2110752"/>
              <a:ext cx="1915668" cy="62787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65776" y="2037587"/>
              <a:ext cx="1851660" cy="691896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5065776" y="2037587"/>
              <a:ext cx="1851660" cy="692150"/>
            </a:xfrm>
            <a:custGeom>
              <a:avLst/>
              <a:gdLst/>
              <a:ahLst/>
              <a:cxnLst/>
              <a:rect l="l" t="t" r="r" b="b"/>
              <a:pathLst>
                <a:path w="1851659" h="692150">
                  <a:moveTo>
                    <a:pt x="0" y="691896"/>
                  </a:moveTo>
                  <a:lnTo>
                    <a:pt x="1851660" y="691896"/>
                  </a:lnTo>
                  <a:lnTo>
                    <a:pt x="1851660" y="0"/>
                  </a:lnTo>
                  <a:lnTo>
                    <a:pt x="0" y="0"/>
                  </a:lnTo>
                  <a:lnTo>
                    <a:pt x="0" y="691896"/>
                  </a:lnTo>
                  <a:close/>
                </a:path>
              </a:pathLst>
            </a:custGeom>
            <a:ln w="12700">
              <a:solidFill>
                <a:srgbClr val="179D7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072126" y="2196845"/>
            <a:ext cx="183896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735">
              <a:lnSpc>
                <a:spcPct val="100000"/>
              </a:lnSpc>
              <a:spcBef>
                <a:spcPts val="95"/>
              </a:spcBef>
            </a:pPr>
            <a:r>
              <a:rPr sz="1900" b="1" spc="-10" dirty="0">
                <a:solidFill>
                  <a:srgbClr val="FFFFFF"/>
                </a:solidFill>
                <a:latin typeface="Trebuchet MS"/>
                <a:cs typeface="Trebuchet MS"/>
              </a:rPr>
              <a:t>Relationships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065776" y="2729483"/>
            <a:ext cx="1851660" cy="2383790"/>
          </a:xfrm>
          <a:custGeom>
            <a:avLst/>
            <a:gdLst/>
            <a:ahLst/>
            <a:cxnLst/>
            <a:rect l="l" t="t" r="r" b="b"/>
            <a:pathLst>
              <a:path w="1851659" h="2383790">
                <a:moveTo>
                  <a:pt x="0" y="2383536"/>
                </a:moveTo>
                <a:lnTo>
                  <a:pt x="1851660" y="2383536"/>
                </a:lnTo>
                <a:lnTo>
                  <a:pt x="1851660" y="0"/>
                </a:lnTo>
                <a:lnTo>
                  <a:pt x="0" y="0"/>
                </a:lnTo>
                <a:lnTo>
                  <a:pt x="0" y="2383536"/>
                </a:lnTo>
                <a:close/>
              </a:path>
            </a:pathLst>
          </a:custGeom>
          <a:ln w="12700">
            <a:solidFill>
              <a:srgbClr val="C9E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059426" y="2723133"/>
            <a:ext cx="1864360" cy="2396490"/>
          </a:xfrm>
          <a:prstGeom prst="rect">
            <a:avLst/>
          </a:prstGeom>
          <a:solidFill>
            <a:srgbClr val="C9E2DD">
              <a:alpha val="90194"/>
            </a:srgbClr>
          </a:solidFill>
        </p:spPr>
        <p:txBody>
          <a:bodyPr vert="horz" wrap="square" lIns="0" tIns="67945" rIns="0" bIns="0" rtlCol="0">
            <a:spAutoFit/>
          </a:bodyPr>
          <a:lstStyle/>
          <a:p>
            <a:pPr marL="195580" marR="118110" indent="-114300">
              <a:lnSpc>
                <a:spcPct val="91600"/>
              </a:lnSpc>
              <a:spcBef>
                <a:spcPts val="535"/>
              </a:spcBef>
              <a:buChar char="•"/>
              <a:tabLst>
                <a:tab pos="195580" algn="l"/>
              </a:tabLst>
            </a:pPr>
            <a:r>
              <a:rPr sz="1400" spc="10" dirty="0">
                <a:latin typeface="Trebuchet MS"/>
                <a:cs typeface="Trebuchet MS"/>
              </a:rPr>
              <a:t>MongoDB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doesn’t </a:t>
            </a:r>
            <a:r>
              <a:rPr sz="1400" spc="-40" dirty="0">
                <a:latin typeface="Trebuchet MS"/>
                <a:cs typeface="Trebuchet MS"/>
              </a:rPr>
              <a:t>provide</a:t>
            </a:r>
            <a:r>
              <a:rPr sz="1400" spc="-12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relations </a:t>
            </a:r>
            <a:r>
              <a:rPr sz="1400" spc="-65" dirty="0">
                <a:latin typeface="Trebuchet MS"/>
                <a:cs typeface="Trebuchet MS"/>
              </a:rPr>
              <a:t>itself.</a:t>
            </a:r>
            <a:r>
              <a:rPr sz="1400" spc="-12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So,</a:t>
            </a:r>
            <a:r>
              <a:rPr sz="1400" spc="-114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Mongoose </a:t>
            </a:r>
            <a:r>
              <a:rPr sz="1400" dirty="0">
                <a:latin typeface="Trebuchet MS"/>
                <a:cs typeface="Trebuchet MS"/>
              </a:rPr>
              <a:t>helps</a:t>
            </a:r>
            <a:r>
              <a:rPr sz="1400" spc="-114" dirty="0">
                <a:latin typeface="Trebuchet MS"/>
                <a:cs typeface="Trebuchet MS"/>
              </a:rPr>
              <a:t> </a:t>
            </a:r>
            <a:r>
              <a:rPr sz="1400" spc="-55" dirty="0">
                <a:latin typeface="Trebuchet MS"/>
                <a:cs typeface="Trebuchet MS"/>
              </a:rPr>
              <a:t>to</a:t>
            </a:r>
            <a:r>
              <a:rPr sz="1400" spc="-11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replicate </a:t>
            </a:r>
            <a:r>
              <a:rPr sz="1400" spc="-35" dirty="0">
                <a:latin typeface="Trebuchet MS"/>
                <a:cs typeface="Trebuchet MS"/>
              </a:rPr>
              <a:t>relations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in </a:t>
            </a:r>
            <a:r>
              <a:rPr sz="1400" spc="10" dirty="0">
                <a:latin typeface="Trebuchet MS"/>
                <a:cs typeface="Trebuchet MS"/>
              </a:rPr>
              <a:t>MongoDB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and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helps </a:t>
            </a:r>
            <a:r>
              <a:rPr sz="1400" spc="60" dirty="0">
                <a:latin typeface="Trebuchet MS"/>
                <a:cs typeface="Trebuchet MS"/>
              </a:rPr>
              <a:t>us</a:t>
            </a:r>
            <a:r>
              <a:rPr sz="1400" spc="-125" dirty="0">
                <a:latin typeface="Trebuchet MS"/>
                <a:cs typeface="Trebuchet MS"/>
              </a:rPr>
              <a:t> </a:t>
            </a:r>
            <a:r>
              <a:rPr sz="1400" spc="-55" dirty="0">
                <a:latin typeface="Trebuchet MS"/>
                <a:cs typeface="Trebuchet MS"/>
              </a:rPr>
              <a:t>to</a:t>
            </a:r>
            <a:r>
              <a:rPr sz="1400" spc="-13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relate </a:t>
            </a:r>
            <a:r>
              <a:rPr sz="1400" dirty="0">
                <a:latin typeface="Trebuchet MS"/>
                <a:cs typeface="Trebuchet MS"/>
              </a:rPr>
              <a:t>schemas</a:t>
            </a:r>
            <a:r>
              <a:rPr sz="1400" spc="5" dirty="0">
                <a:latin typeface="Trebuchet MS"/>
                <a:cs typeface="Trebuchet MS"/>
              </a:rPr>
              <a:t> </a:t>
            </a:r>
            <a:r>
              <a:rPr sz="1400" spc="-60" dirty="0">
                <a:latin typeface="Trebuchet MS"/>
                <a:cs typeface="Trebuchet MS"/>
              </a:rPr>
              <a:t>with</a:t>
            </a:r>
            <a:r>
              <a:rPr sz="1400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each </a:t>
            </a:r>
            <a:r>
              <a:rPr sz="1400" spc="-50" dirty="0">
                <a:latin typeface="Trebuchet MS"/>
                <a:cs typeface="Trebuchet MS"/>
              </a:rPr>
              <a:t>other</a:t>
            </a:r>
            <a:r>
              <a:rPr sz="1400" spc="-90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easily</a:t>
            </a:r>
            <a:r>
              <a:rPr sz="1400" spc="-105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(one-</a:t>
            </a:r>
            <a:r>
              <a:rPr sz="1400" spc="-25" dirty="0">
                <a:latin typeface="Trebuchet MS"/>
                <a:cs typeface="Trebuchet MS"/>
              </a:rPr>
              <a:t>to- </a:t>
            </a:r>
            <a:r>
              <a:rPr sz="1400" spc="-50" dirty="0">
                <a:latin typeface="Trebuchet MS"/>
                <a:cs typeface="Trebuchet MS"/>
              </a:rPr>
              <a:t>one,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one-</a:t>
            </a:r>
            <a:r>
              <a:rPr sz="1400" spc="-50" dirty="0">
                <a:latin typeface="Trebuchet MS"/>
                <a:cs typeface="Trebuchet MS"/>
              </a:rPr>
              <a:t>to-</a:t>
            </a:r>
            <a:r>
              <a:rPr sz="1400" spc="-20" dirty="0">
                <a:latin typeface="Trebuchet MS"/>
                <a:cs typeface="Trebuchet MS"/>
              </a:rPr>
              <a:t>many, </a:t>
            </a:r>
            <a:r>
              <a:rPr sz="1400" spc="-10" dirty="0">
                <a:latin typeface="Trebuchet MS"/>
                <a:cs typeface="Trebuchet MS"/>
              </a:rPr>
              <a:t>etc.)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7110983" y="1990356"/>
            <a:ext cx="1979930" cy="820419"/>
            <a:chOff x="7110983" y="1990356"/>
            <a:chExt cx="1979930" cy="820419"/>
          </a:xfrm>
        </p:grpSpPr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10983" y="1990356"/>
              <a:ext cx="1979676" cy="81989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55763" y="2110752"/>
              <a:ext cx="1690116" cy="62787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176515" y="2037587"/>
              <a:ext cx="1853183" cy="691896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7176515" y="2037587"/>
              <a:ext cx="1853564" cy="692150"/>
            </a:xfrm>
            <a:custGeom>
              <a:avLst/>
              <a:gdLst/>
              <a:ahLst/>
              <a:cxnLst/>
              <a:rect l="l" t="t" r="r" b="b"/>
              <a:pathLst>
                <a:path w="1853565" h="692150">
                  <a:moveTo>
                    <a:pt x="0" y="691896"/>
                  </a:moveTo>
                  <a:lnTo>
                    <a:pt x="1853183" y="691896"/>
                  </a:lnTo>
                  <a:lnTo>
                    <a:pt x="1853183" y="0"/>
                  </a:lnTo>
                  <a:lnTo>
                    <a:pt x="0" y="0"/>
                  </a:lnTo>
                  <a:lnTo>
                    <a:pt x="0" y="691896"/>
                  </a:lnTo>
                  <a:close/>
                </a:path>
              </a:pathLst>
            </a:custGeom>
            <a:ln w="12700">
              <a:solidFill>
                <a:srgbClr val="13B8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182866" y="2196845"/>
            <a:ext cx="1840864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95"/>
              </a:spcBef>
            </a:pPr>
            <a:r>
              <a:rPr sz="1900" b="1" spc="-10" dirty="0">
                <a:solidFill>
                  <a:srgbClr val="FFFFFF"/>
                </a:solidFill>
                <a:latin typeface="Trebuchet MS"/>
                <a:cs typeface="Trebuchet MS"/>
              </a:rPr>
              <a:t>Middleware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176516" y="2729483"/>
            <a:ext cx="1853564" cy="2383790"/>
          </a:xfrm>
          <a:custGeom>
            <a:avLst/>
            <a:gdLst/>
            <a:ahLst/>
            <a:cxnLst/>
            <a:rect l="l" t="t" r="r" b="b"/>
            <a:pathLst>
              <a:path w="1853565" h="2383790">
                <a:moveTo>
                  <a:pt x="0" y="2383536"/>
                </a:moveTo>
                <a:lnTo>
                  <a:pt x="1853183" y="2383536"/>
                </a:lnTo>
                <a:lnTo>
                  <a:pt x="1853183" y="0"/>
                </a:lnTo>
                <a:lnTo>
                  <a:pt x="0" y="0"/>
                </a:lnTo>
                <a:lnTo>
                  <a:pt x="0" y="2383536"/>
                </a:lnTo>
                <a:close/>
              </a:path>
            </a:pathLst>
          </a:custGeom>
          <a:ln w="12700">
            <a:solidFill>
              <a:srgbClr val="CAE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170166" y="2723133"/>
            <a:ext cx="1866264" cy="2396490"/>
          </a:xfrm>
          <a:prstGeom prst="rect">
            <a:avLst/>
          </a:prstGeom>
          <a:solidFill>
            <a:srgbClr val="CAE6EA">
              <a:alpha val="90194"/>
            </a:srgbClr>
          </a:solidFill>
        </p:spPr>
        <p:txBody>
          <a:bodyPr vert="horz" wrap="square" lIns="0" tIns="67945" rIns="0" bIns="0" rtlCol="0">
            <a:spAutoFit/>
          </a:bodyPr>
          <a:lstStyle/>
          <a:p>
            <a:pPr marL="196850" marR="210820" indent="-114300">
              <a:lnSpc>
                <a:spcPct val="91600"/>
              </a:lnSpc>
              <a:spcBef>
                <a:spcPts val="535"/>
              </a:spcBef>
              <a:buChar char="•"/>
              <a:tabLst>
                <a:tab pos="196850" algn="l"/>
              </a:tabLst>
            </a:pPr>
            <a:r>
              <a:rPr sz="1400" dirty="0">
                <a:latin typeface="Trebuchet MS"/>
                <a:cs typeface="Trebuchet MS"/>
              </a:rPr>
              <a:t>Mongoose</a:t>
            </a:r>
            <a:r>
              <a:rPr sz="1400" spc="6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offers </a:t>
            </a:r>
            <a:r>
              <a:rPr sz="1400" spc="-30" dirty="0">
                <a:latin typeface="Trebuchet MS"/>
                <a:cs typeface="Trebuchet MS"/>
              </a:rPr>
              <a:t>running</a:t>
            </a:r>
            <a:r>
              <a:rPr sz="1400" spc="-9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custom functions</a:t>
            </a:r>
            <a:r>
              <a:rPr sz="1400" spc="-135" dirty="0">
                <a:latin typeface="Trebuchet MS"/>
                <a:cs typeface="Trebuchet MS"/>
              </a:rPr>
              <a:t> </a:t>
            </a:r>
            <a:r>
              <a:rPr sz="1400" spc="-40" dirty="0">
                <a:latin typeface="Trebuchet MS"/>
                <a:cs typeface="Trebuchet MS"/>
              </a:rPr>
              <a:t>before</a:t>
            </a:r>
            <a:r>
              <a:rPr sz="1400" spc="-165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or </a:t>
            </a:r>
            <a:r>
              <a:rPr sz="1400" spc="-70" dirty="0">
                <a:latin typeface="Trebuchet MS"/>
                <a:cs typeface="Trebuchet MS"/>
              </a:rPr>
              <a:t>after</a:t>
            </a:r>
            <a:r>
              <a:rPr sz="1400" spc="-11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certain </a:t>
            </a:r>
            <a:r>
              <a:rPr sz="1400" spc="-25" dirty="0">
                <a:latin typeface="Trebuchet MS"/>
                <a:cs typeface="Trebuchet MS"/>
              </a:rPr>
              <a:t>operations</a:t>
            </a:r>
            <a:r>
              <a:rPr sz="1400" spc="-90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which </a:t>
            </a:r>
            <a:r>
              <a:rPr sz="1400" dirty="0">
                <a:latin typeface="Trebuchet MS"/>
                <a:cs typeface="Trebuchet MS"/>
              </a:rPr>
              <a:t>can</a:t>
            </a:r>
            <a:r>
              <a:rPr sz="1400" spc="-12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be</a:t>
            </a:r>
            <a:r>
              <a:rPr sz="1400" spc="-13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useful</a:t>
            </a:r>
            <a:r>
              <a:rPr sz="1400" spc="-120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in </a:t>
            </a:r>
            <a:r>
              <a:rPr sz="1400" spc="-10" dirty="0">
                <a:latin typeface="Trebuchet MS"/>
                <a:cs typeface="Trebuchet MS"/>
              </a:rPr>
              <a:t>many</a:t>
            </a:r>
            <a:r>
              <a:rPr sz="1400" spc="-13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cases.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9223247" y="1978151"/>
            <a:ext cx="1978660" cy="891540"/>
            <a:chOff x="9223247" y="1978151"/>
            <a:chExt cx="1978660" cy="891540"/>
          </a:xfrm>
        </p:grpSpPr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23247" y="1990356"/>
              <a:ext cx="1978152" cy="81989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514331" y="1978151"/>
              <a:ext cx="1443227" cy="891539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288779" y="2037587"/>
              <a:ext cx="1851660" cy="691896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9288779" y="2037587"/>
              <a:ext cx="1851660" cy="692150"/>
            </a:xfrm>
            <a:custGeom>
              <a:avLst/>
              <a:gdLst/>
              <a:ahLst/>
              <a:cxnLst/>
              <a:rect l="l" t="t" r="r" b="b"/>
              <a:pathLst>
                <a:path w="1851659" h="692150">
                  <a:moveTo>
                    <a:pt x="0" y="691896"/>
                  </a:moveTo>
                  <a:lnTo>
                    <a:pt x="1851660" y="691896"/>
                  </a:lnTo>
                  <a:lnTo>
                    <a:pt x="1851660" y="0"/>
                  </a:lnTo>
                  <a:lnTo>
                    <a:pt x="0" y="0"/>
                  </a:lnTo>
                  <a:lnTo>
                    <a:pt x="0" y="691896"/>
                  </a:lnTo>
                  <a:close/>
                </a:path>
              </a:pathLst>
            </a:custGeom>
            <a:ln w="12700">
              <a:solidFill>
                <a:srgbClr val="0E9E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9295130" y="2064257"/>
            <a:ext cx="1838960" cy="5784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488950" marR="418465" indent="-62865">
              <a:lnSpc>
                <a:spcPts val="2080"/>
              </a:lnSpc>
              <a:spcBef>
                <a:spcPts val="330"/>
              </a:spcBef>
            </a:pPr>
            <a:r>
              <a:rPr sz="1900" b="1" spc="-10" dirty="0">
                <a:solidFill>
                  <a:srgbClr val="FFFFFF"/>
                </a:solidFill>
                <a:latin typeface="Trebuchet MS"/>
                <a:cs typeface="Trebuchet MS"/>
              </a:rPr>
              <a:t>Complex Queries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9288780" y="2729483"/>
            <a:ext cx="1851660" cy="2383790"/>
          </a:xfrm>
          <a:custGeom>
            <a:avLst/>
            <a:gdLst/>
            <a:ahLst/>
            <a:cxnLst/>
            <a:rect l="l" t="t" r="r" b="b"/>
            <a:pathLst>
              <a:path w="1851659" h="2383790">
                <a:moveTo>
                  <a:pt x="0" y="2383536"/>
                </a:moveTo>
                <a:lnTo>
                  <a:pt x="1851660" y="2383536"/>
                </a:lnTo>
                <a:lnTo>
                  <a:pt x="1851660" y="0"/>
                </a:lnTo>
                <a:lnTo>
                  <a:pt x="0" y="0"/>
                </a:lnTo>
                <a:lnTo>
                  <a:pt x="0" y="2383536"/>
                </a:lnTo>
                <a:close/>
              </a:path>
            </a:pathLst>
          </a:custGeom>
          <a:ln w="12700">
            <a:solidFill>
              <a:srgbClr val="CCDF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9282430" y="2723133"/>
            <a:ext cx="1864360" cy="2396490"/>
          </a:xfrm>
          <a:prstGeom prst="rect">
            <a:avLst/>
          </a:prstGeom>
          <a:solidFill>
            <a:srgbClr val="CCDFEE">
              <a:alpha val="90194"/>
            </a:srgbClr>
          </a:solidFill>
        </p:spPr>
        <p:txBody>
          <a:bodyPr vert="horz" wrap="square" lIns="0" tIns="67945" rIns="0" bIns="0" rtlCol="0">
            <a:spAutoFit/>
          </a:bodyPr>
          <a:lstStyle/>
          <a:p>
            <a:pPr marL="196215" marR="187325" indent="-114300">
              <a:lnSpc>
                <a:spcPct val="91600"/>
              </a:lnSpc>
              <a:spcBef>
                <a:spcPts val="535"/>
              </a:spcBef>
              <a:buChar char="•"/>
              <a:tabLst>
                <a:tab pos="196215" algn="l"/>
              </a:tabLst>
            </a:pPr>
            <a:r>
              <a:rPr sz="1400" spc="10" dirty="0">
                <a:latin typeface="Trebuchet MS"/>
                <a:cs typeface="Trebuchet MS"/>
              </a:rPr>
              <a:t>MongoDB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helps</a:t>
            </a:r>
            <a:r>
              <a:rPr sz="1400" spc="-15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to </a:t>
            </a:r>
            <a:r>
              <a:rPr sz="1400" spc="-75" dirty="0">
                <a:latin typeface="Trebuchet MS"/>
                <a:cs typeface="Trebuchet MS"/>
              </a:rPr>
              <a:t>write</a:t>
            </a:r>
            <a:r>
              <a:rPr sz="1400" spc="-11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complex queries, </a:t>
            </a:r>
            <a:r>
              <a:rPr sz="1400" spc="-40" dirty="0">
                <a:latin typeface="Trebuchet MS"/>
                <a:cs typeface="Trebuchet MS"/>
              </a:rPr>
              <a:t>aggregations,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etc. </a:t>
            </a:r>
            <a:r>
              <a:rPr sz="1400" spc="-60" dirty="0">
                <a:latin typeface="Trebuchet MS"/>
                <a:cs typeface="Trebuchet MS"/>
              </a:rPr>
              <a:t>with</a:t>
            </a:r>
            <a:r>
              <a:rPr sz="1400" spc="-90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simpler</a:t>
            </a:r>
            <a:r>
              <a:rPr sz="1400" spc="-110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syntax </a:t>
            </a:r>
            <a:r>
              <a:rPr sz="1400" spc="-55" dirty="0">
                <a:latin typeface="Trebuchet MS"/>
                <a:cs typeface="Trebuchet MS"/>
              </a:rPr>
              <a:t>to</a:t>
            </a:r>
            <a:r>
              <a:rPr sz="1400" spc="-125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help</a:t>
            </a:r>
            <a:r>
              <a:rPr sz="1400" spc="-114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us</a:t>
            </a:r>
            <a:r>
              <a:rPr sz="1400" spc="-125" dirty="0">
                <a:latin typeface="Trebuchet MS"/>
                <a:cs typeface="Trebuchet MS"/>
              </a:rPr>
              <a:t> </a:t>
            </a:r>
            <a:r>
              <a:rPr sz="1400" spc="-55" dirty="0">
                <a:latin typeface="Trebuchet MS"/>
                <a:cs typeface="Trebuchet MS"/>
              </a:rPr>
              <a:t>to</a:t>
            </a:r>
            <a:r>
              <a:rPr sz="1400" spc="-125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work </a:t>
            </a:r>
            <a:r>
              <a:rPr sz="1400" dirty="0">
                <a:latin typeface="Trebuchet MS"/>
                <a:cs typeface="Trebuchet MS"/>
              </a:rPr>
              <a:t>on</a:t>
            </a:r>
            <a:r>
              <a:rPr sz="1400" spc="-114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projects</a:t>
            </a:r>
            <a:r>
              <a:rPr sz="1400" spc="-114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easily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14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15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1E2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772" y="6230111"/>
            <a:ext cx="548640" cy="54711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65581" y="465581"/>
            <a:ext cx="3398520" cy="962025"/>
          </a:xfrm>
          <a:custGeom>
            <a:avLst/>
            <a:gdLst/>
            <a:ahLst/>
            <a:cxnLst/>
            <a:rect l="l" t="t" r="r" b="b"/>
            <a:pathLst>
              <a:path w="3398520" h="962025">
                <a:moveTo>
                  <a:pt x="3398520" y="0"/>
                </a:moveTo>
                <a:lnTo>
                  <a:pt x="0" y="0"/>
                </a:lnTo>
                <a:lnTo>
                  <a:pt x="0" y="961644"/>
                </a:lnTo>
                <a:lnTo>
                  <a:pt x="3398520" y="961644"/>
                </a:lnTo>
                <a:lnTo>
                  <a:pt x="3398520" y="0"/>
                </a:lnTo>
                <a:close/>
              </a:path>
            </a:pathLst>
          </a:custGeom>
          <a:solidFill>
            <a:srgbClr val="DFB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5591" y="335279"/>
            <a:ext cx="3404870" cy="962025"/>
          </a:xfrm>
          <a:custGeom>
            <a:avLst/>
            <a:gdLst/>
            <a:ahLst/>
            <a:cxnLst/>
            <a:rect l="l" t="t" r="r" b="b"/>
            <a:pathLst>
              <a:path w="3404870" h="962025">
                <a:moveTo>
                  <a:pt x="3404616" y="0"/>
                </a:moveTo>
                <a:lnTo>
                  <a:pt x="0" y="0"/>
                </a:lnTo>
                <a:lnTo>
                  <a:pt x="0" y="961644"/>
                </a:lnTo>
                <a:lnTo>
                  <a:pt x="3404616" y="961644"/>
                </a:lnTo>
                <a:lnTo>
                  <a:pt x="3404616" y="0"/>
                </a:lnTo>
                <a:close/>
              </a:path>
            </a:pathLst>
          </a:custGeom>
          <a:solidFill>
            <a:srgbClr val="FDCC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5581" y="465581"/>
            <a:ext cx="3398520" cy="962025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62865" rIns="0" bIns="0" rtlCol="0">
            <a:spAutoFit/>
          </a:bodyPr>
          <a:lstStyle/>
          <a:p>
            <a:pPr marL="78740" algn="ctr">
              <a:lnSpc>
                <a:spcPct val="100000"/>
              </a:lnSpc>
              <a:spcBef>
                <a:spcPts val="495"/>
              </a:spcBef>
            </a:pPr>
            <a:r>
              <a:rPr sz="3600" spc="-25" dirty="0"/>
              <a:t>SQL</a:t>
            </a:r>
            <a:endParaRPr sz="3600"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574540" y="1943607"/>
          <a:ext cx="6955789" cy="9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1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9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8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2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38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464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student_id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first_name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4478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last_name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9207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age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508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grade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12531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Vinod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12531A"/>
                    </a:solidFill>
                  </a:tcPr>
                </a:tc>
                <a:tc>
                  <a:txBody>
                    <a:bodyPr/>
                    <a:lstStyle/>
                    <a:p>
                      <a:pPr marR="14541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Thapa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12531A"/>
                    </a:solidFill>
                  </a:tcPr>
                </a:tc>
                <a:tc>
                  <a:txBody>
                    <a:bodyPr/>
                    <a:lstStyle/>
                    <a:p>
                      <a:pPr marR="933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12531A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12531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186B2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Thapa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186B23"/>
                    </a:solidFill>
                  </a:tcPr>
                </a:tc>
                <a:tc>
                  <a:txBody>
                    <a:bodyPr/>
                    <a:lstStyle/>
                    <a:p>
                      <a:pPr marR="14478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Technical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186B23"/>
                    </a:solidFill>
                  </a:tcPr>
                </a:tc>
                <a:tc>
                  <a:txBody>
                    <a:bodyPr/>
                    <a:lstStyle/>
                    <a:p>
                      <a:pPr marR="933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186B23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186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574540" y="3655821"/>
          <a:ext cx="6954519" cy="9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02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1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645">
                <a:tc>
                  <a:txBody>
                    <a:bodyPr/>
                    <a:lstStyle/>
                    <a:p>
                      <a:pPr marL="8382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subject_id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subject_name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8382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12531A"/>
                    </a:solidFill>
                  </a:tcPr>
                </a:tc>
                <a:tc>
                  <a:txBody>
                    <a:bodyPr/>
                    <a:lstStyle/>
                    <a:p>
                      <a:pPr marL="8318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Mathematics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12531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8382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186B23"/>
                    </a:solidFill>
                  </a:tcPr>
                </a:tc>
                <a:tc>
                  <a:txBody>
                    <a:bodyPr/>
                    <a:lstStyle/>
                    <a:p>
                      <a:pPr marL="8445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Computer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186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574666" y="5311584"/>
          <a:ext cx="6941184" cy="943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8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645">
                <a:tc>
                  <a:txBody>
                    <a:bodyPr/>
                    <a:lstStyle/>
                    <a:p>
                      <a:pPr marR="13335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student_id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2893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subject_id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8669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marks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165">
                <a:tc>
                  <a:txBody>
                    <a:bodyPr/>
                    <a:lstStyle/>
                    <a:p>
                      <a:pPr marR="1314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12531A"/>
                    </a:solidFill>
                  </a:tcPr>
                </a:tc>
                <a:tc>
                  <a:txBody>
                    <a:bodyPr/>
                    <a:lstStyle/>
                    <a:p>
                      <a:pPr marR="32829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12531A"/>
                    </a:solidFill>
                  </a:tcPr>
                </a:tc>
                <a:tc>
                  <a:txBody>
                    <a:bodyPr/>
                    <a:lstStyle/>
                    <a:p>
                      <a:pPr marR="18796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100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12531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13081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186B23"/>
                    </a:solidFill>
                  </a:tcPr>
                </a:tc>
                <a:tc>
                  <a:txBody>
                    <a:bodyPr/>
                    <a:lstStyle/>
                    <a:p>
                      <a:pPr marR="32829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186B23"/>
                    </a:solidFill>
                  </a:tcPr>
                </a:tc>
                <a:tc>
                  <a:txBody>
                    <a:bodyPr/>
                    <a:lstStyle/>
                    <a:p>
                      <a:pPr marR="18796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99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186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564045" y="2244851"/>
            <a:ext cx="2044700" cy="500380"/>
          </a:xfrm>
          <a:custGeom>
            <a:avLst/>
            <a:gdLst/>
            <a:ahLst/>
            <a:cxnLst/>
            <a:rect l="l" t="t" r="r" b="b"/>
            <a:pathLst>
              <a:path w="2044700" h="500380">
                <a:moveTo>
                  <a:pt x="2024659" y="21272"/>
                </a:moveTo>
                <a:lnTo>
                  <a:pt x="1984159" y="2578"/>
                </a:lnTo>
                <a:lnTo>
                  <a:pt x="1933549" y="241"/>
                </a:lnTo>
                <a:lnTo>
                  <a:pt x="1908136" y="0"/>
                </a:lnTo>
                <a:lnTo>
                  <a:pt x="1873237" y="342"/>
                </a:lnTo>
                <a:lnTo>
                  <a:pt x="1803654" y="1828"/>
                </a:lnTo>
                <a:lnTo>
                  <a:pt x="1769198" y="2159"/>
                </a:lnTo>
                <a:lnTo>
                  <a:pt x="865530" y="4038"/>
                </a:lnTo>
                <a:lnTo>
                  <a:pt x="11798" y="11557"/>
                </a:lnTo>
                <a:lnTo>
                  <a:pt x="5080" y="14744"/>
                </a:lnTo>
                <a:lnTo>
                  <a:pt x="2844" y="21272"/>
                </a:lnTo>
                <a:lnTo>
                  <a:pt x="5080" y="27813"/>
                </a:lnTo>
                <a:lnTo>
                  <a:pt x="11798" y="30988"/>
                </a:lnTo>
                <a:lnTo>
                  <a:pt x="855776" y="38785"/>
                </a:lnTo>
                <a:lnTo>
                  <a:pt x="1004785" y="39497"/>
                </a:lnTo>
                <a:lnTo>
                  <a:pt x="1506689" y="40386"/>
                </a:lnTo>
                <a:lnTo>
                  <a:pt x="1757768" y="40386"/>
                </a:lnTo>
                <a:lnTo>
                  <a:pt x="1794167" y="40754"/>
                </a:lnTo>
                <a:lnTo>
                  <a:pt x="1867789" y="42316"/>
                </a:lnTo>
                <a:lnTo>
                  <a:pt x="1904707" y="42672"/>
                </a:lnTo>
                <a:lnTo>
                  <a:pt x="1931035" y="42443"/>
                </a:lnTo>
                <a:lnTo>
                  <a:pt x="1957247" y="41617"/>
                </a:lnTo>
                <a:lnTo>
                  <a:pt x="1983320" y="40055"/>
                </a:lnTo>
                <a:lnTo>
                  <a:pt x="2009228" y="37592"/>
                </a:lnTo>
                <a:lnTo>
                  <a:pt x="2020798" y="31965"/>
                </a:lnTo>
                <a:lnTo>
                  <a:pt x="2024659" y="21272"/>
                </a:lnTo>
                <a:close/>
              </a:path>
              <a:path w="2044700" h="500380">
                <a:moveTo>
                  <a:pt x="2044344" y="480060"/>
                </a:moveTo>
                <a:lnTo>
                  <a:pt x="2040382" y="468769"/>
                </a:lnTo>
                <a:lnTo>
                  <a:pt x="2028532" y="463423"/>
                </a:lnTo>
                <a:lnTo>
                  <a:pt x="2025357" y="463384"/>
                </a:lnTo>
                <a:lnTo>
                  <a:pt x="2029942" y="261175"/>
                </a:lnTo>
                <a:lnTo>
                  <a:pt x="2030793" y="209042"/>
                </a:lnTo>
                <a:lnTo>
                  <a:pt x="2031326" y="156933"/>
                </a:lnTo>
                <a:lnTo>
                  <a:pt x="2031453" y="104863"/>
                </a:lnTo>
                <a:lnTo>
                  <a:pt x="2031072" y="43942"/>
                </a:lnTo>
                <a:lnTo>
                  <a:pt x="2024722" y="39624"/>
                </a:lnTo>
                <a:lnTo>
                  <a:pt x="2018372" y="39624"/>
                </a:lnTo>
                <a:lnTo>
                  <a:pt x="2011895" y="39624"/>
                </a:lnTo>
                <a:lnTo>
                  <a:pt x="2005545" y="43942"/>
                </a:lnTo>
                <a:lnTo>
                  <a:pt x="2005291" y="52832"/>
                </a:lnTo>
                <a:lnTo>
                  <a:pt x="2004999" y="104863"/>
                </a:lnTo>
                <a:lnTo>
                  <a:pt x="2005164" y="156933"/>
                </a:lnTo>
                <a:lnTo>
                  <a:pt x="2005685" y="209042"/>
                </a:lnTo>
                <a:lnTo>
                  <a:pt x="2007514" y="313347"/>
                </a:lnTo>
                <a:lnTo>
                  <a:pt x="2010867" y="463143"/>
                </a:lnTo>
                <a:lnTo>
                  <a:pt x="1925955" y="461797"/>
                </a:lnTo>
                <a:lnTo>
                  <a:pt x="1823339" y="460781"/>
                </a:lnTo>
                <a:lnTo>
                  <a:pt x="1669376" y="460248"/>
                </a:lnTo>
                <a:lnTo>
                  <a:pt x="1025486" y="463423"/>
                </a:lnTo>
                <a:lnTo>
                  <a:pt x="619506" y="465023"/>
                </a:lnTo>
                <a:lnTo>
                  <a:pt x="315214" y="467804"/>
                </a:lnTo>
                <a:lnTo>
                  <a:pt x="61696" y="471436"/>
                </a:lnTo>
                <a:lnTo>
                  <a:pt x="23533" y="472097"/>
                </a:lnTo>
                <a:lnTo>
                  <a:pt x="23977" y="429844"/>
                </a:lnTo>
                <a:lnTo>
                  <a:pt x="23977" y="378828"/>
                </a:lnTo>
                <a:lnTo>
                  <a:pt x="23558" y="327787"/>
                </a:lnTo>
                <a:lnTo>
                  <a:pt x="20612" y="123634"/>
                </a:lnTo>
                <a:lnTo>
                  <a:pt x="20256" y="66929"/>
                </a:lnTo>
                <a:lnTo>
                  <a:pt x="16154" y="64008"/>
                </a:lnTo>
                <a:lnTo>
                  <a:pt x="12052" y="64008"/>
                </a:lnTo>
                <a:lnTo>
                  <a:pt x="7899" y="64008"/>
                </a:lnTo>
                <a:lnTo>
                  <a:pt x="3797" y="66929"/>
                </a:lnTo>
                <a:lnTo>
                  <a:pt x="3289" y="123634"/>
                </a:lnTo>
                <a:lnTo>
                  <a:pt x="355" y="327787"/>
                </a:lnTo>
                <a:lnTo>
                  <a:pt x="0" y="378828"/>
                </a:lnTo>
                <a:lnTo>
                  <a:pt x="38" y="429844"/>
                </a:lnTo>
                <a:lnTo>
                  <a:pt x="838" y="488442"/>
                </a:lnTo>
                <a:lnTo>
                  <a:pt x="6438" y="492252"/>
                </a:lnTo>
                <a:lnTo>
                  <a:pt x="17614" y="492252"/>
                </a:lnTo>
                <a:lnTo>
                  <a:pt x="23215" y="488442"/>
                </a:lnTo>
                <a:lnTo>
                  <a:pt x="23228" y="487997"/>
                </a:lnTo>
                <a:lnTo>
                  <a:pt x="311912" y="492340"/>
                </a:lnTo>
                <a:lnTo>
                  <a:pt x="713130" y="495884"/>
                </a:lnTo>
                <a:lnTo>
                  <a:pt x="1610614" y="499833"/>
                </a:lnTo>
                <a:lnTo>
                  <a:pt x="1765528" y="499668"/>
                </a:lnTo>
                <a:lnTo>
                  <a:pt x="1870748" y="498970"/>
                </a:lnTo>
                <a:lnTo>
                  <a:pt x="1975942" y="497636"/>
                </a:lnTo>
                <a:lnTo>
                  <a:pt x="2028532" y="496697"/>
                </a:lnTo>
                <a:lnTo>
                  <a:pt x="2040382" y="491363"/>
                </a:lnTo>
                <a:lnTo>
                  <a:pt x="2044344" y="480060"/>
                </a:lnTo>
                <a:close/>
              </a:path>
            </a:pathLst>
          </a:custGeom>
          <a:solidFill>
            <a:srgbClr val="009F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88031" y="2349245"/>
            <a:ext cx="19812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Table: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Students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57758" y="3965447"/>
            <a:ext cx="1819910" cy="501650"/>
          </a:xfrm>
          <a:custGeom>
            <a:avLst/>
            <a:gdLst/>
            <a:ahLst/>
            <a:cxnLst/>
            <a:rect l="l" t="t" r="r" b="b"/>
            <a:pathLst>
              <a:path w="1819910" h="501650">
                <a:moveTo>
                  <a:pt x="1801393" y="21272"/>
                </a:moveTo>
                <a:lnTo>
                  <a:pt x="1765338" y="2578"/>
                </a:lnTo>
                <a:lnTo>
                  <a:pt x="1720380" y="241"/>
                </a:lnTo>
                <a:lnTo>
                  <a:pt x="1697761" y="0"/>
                </a:lnTo>
                <a:lnTo>
                  <a:pt x="1666697" y="342"/>
                </a:lnTo>
                <a:lnTo>
                  <a:pt x="1604759" y="1828"/>
                </a:lnTo>
                <a:lnTo>
                  <a:pt x="1574063" y="2159"/>
                </a:lnTo>
                <a:lnTo>
                  <a:pt x="804951" y="3860"/>
                </a:lnTo>
                <a:lnTo>
                  <a:pt x="10668" y="11557"/>
                </a:lnTo>
                <a:lnTo>
                  <a:pt x="4699" y="14744"/>
                </a:lnTo>
                <a:lnTo>
                  <a:pt x="2705" y="21285"/>
                </a:lnTo>
                <a:lnTo>
                  <a:pt x="4699" y="27813"/>
                </a:lnTo>
                <a:lnTo>
                  <a:pt x="10668" y="30988"/>
                </a:lnTo>
                <a:lnTo>
                  <a:pt x="738073" y="38608"/>
                </a:lnTo>
                <a:lnTo>
                  <a:pt x="893978" y="39497"/>
                </a:lnTo>
                <a:lnTo>
                  <a:pt x="1340637" y="40386"/>
                </a:lnTo>
                <a:lnTo>
                  <a:pt x="1563903" y="40386"/>
                </a:lnTo>
                <a:lnTo>
                  <a:pt x="1596339" y="40754"/>
                </a:lnTo>
                <a:lnTo>
                  <a:pt x="1661833" y="42316"/>
                </a:lnTo>
                <a:lnTo>
                  <a:pt x="1694713" y="42672"/>
                </a:lnTo>
                <a:lnTo>
                  <a:pt x="1718106" y="42443"/>
                </a:lnTo>
                <a:lnTo>
                  <a:pt x="1741424" y="41617"/>
                </a:lnTo>
                <a:lnTo>
                  <a:pt x="1764626" y="40055"/>
                </a:lnTo>
                <a:lnTo>
                  <a:pt x="1787677" y="37592"/>
                </a:lnTo>
                <a:lnTo>
                  <a:pt x="1797964" y="31965"/>
                </a:lnTo>
                <a:lnTo>
                  <a:pt x="1801393" y="21272"/>
                </a:lnTo>
                <a:close/>
              </a:path>
              <a:path w="1819910" h="501650">
                <a:moveTo>
                  <a:pt x="1819554" y="480822"/>
                </a:moveTo>
                <a:lnTo>
                  <a:pt x="1816023" y="469099"/>
                </a:lnTo>
                <a:lnTo>
                  <a:pt x="1805457" y="463550"/>
                </a:lnTo>
                <a:lnTo>
                  <a:pt x="1802396" y="463499"/>
                </a:lnTo>
                <a:lnTo>
                  <a:pt x="1806422" y="261937"/>
                </a:lnTo>
                <a:lnTo>
                  <a:pt x="1807171" y="209613"/>
                </a:lnTo>
                <a:lnTo>
                  <a:pt x="1807629" y="157314"/>
                </a:lnTo>
                <a:lnTo>
                  <a:pt x="1807718" y="105054"/>
                </a:lnTo>
                <a:lnTo>
                  <a:pt x="1807362" y="44069"/>
                </a:lnTo>
                <a:lnTo>
                  <a:pt x="1801774" y="39624"/>
                </a:lnTo>
                <a:lnTo>
                  <a:pt x="1796059" y="39624"/>
                </a:lnTo>
                <a:lnTo>
                  <a:pt x="1790344" y="39624"/>
                </a:lnTo>
                <a:lnTo>
                  <a:pt x="1784502" y="44069"/>
                </a:lnTo>
                <a:lnTo>
                  <a:pt x="1784108" y="105054"/>
                </a:lnTo>
                <a:lnTo>
                  <a:pt x="1784248" y="157314"/>
                </a:lnTo>
                <a:lnTo>
                  <a:pt x="1784718" y="209613"/>
                </a:lnTo>
                <a:lnTo>
                  <a:pt x="1786369" y="314299"/>
                </a:lnTo>
                <a:lnTo>
                  <a:pt x="1789315" y="463270"/>
                </a:lnTo>
                <a:lnTo>
                  <a:pt x="1698993" y="461632"/>
                </a:lnTo>
                <a:lnTo>
                  <a:pt x="1592465" y="460578"/>
                </a:lnTo>
                <a:lnTo>
                  <a:pt x="1485925" y="460248"/>
                </a:lnTo>
                <a:lnTo>
                  <a:pt x="1277429" y="461086"/>
                </a:lnTo>
                <a:lnTo>
                  <a:pt x="964933" y="463334"/>
                </a:lnTo>
                <a:lnTo>
                  <a:pt x="611809" y="464769"/>
                </a:lnTo>
                <a:lnTo>
                  <a:pt x="361061" y="467080"/>
                </a:lnTo>
                <a:lnTo>
                  <a:pt x="160515" y="469976"/>
                </a:lnTo>
                <a:lnTo>
                  <a:pt x="20815" y="472630"/>
                </a:lnTo>
                <a:lnTo>
                  <a:pt x="21310" y="430034"/>
                </a:lnTo>
                <a:lnTo>
                  <a:pt x="21310" y="379209"/>
                </a:lnTo>
                <a:lnTo>
                  <a:pt x="20332" y="277482"/>
                </a:lnTo>
                <a:lnTo>
                  <a:pt x="18326" y="124879"/>
                </a:lnTo>
                <a:lnTo>
                  <a:pt x="18008" y="68453"/>
                </a:lnTo>
                <a:lnTo>
                  <a:pt x="14363" y="65532"/>
                </a:lnTo>
                <a:lnTo>
                  <a:pt x="10706" y="65532"/>
                </a:lnTo>
                <a:lnTo>
                  <a:pt x="7023" y="65532"/>
                </a:lnTo>
                <a:lnTo>
                  <a:pt x="3378" y="68453"/>
                </a:lnTo>
                <a:lnTo>
                  <a:pt x="2298" y="175742"/>
                </a:lnTo>
                <a:lnTo>
                  <a:pt x="317" y="328358"/>
                </a:lnTo>
                <a:lnTo>
                  <a:pt x="0" y="379209"/>
                </a:lnTo>
                <a:lnTo>
                  <a:pt x="38" y="430034"/>
                </a:lnTo>
                <a:lnTo>
                  <a:pt x="749" y="488442"/>
                </a:lnTo>
                <a:lnTo>
                  <a:pt x="5727" y="492252"/>
                </a:lnTo>
                <a:lnTo>
                  <a:pt x="15659" y="492252"/>
                </a:lnTo>
                <a:lnTo>
                  <a:pt x="19900" y="489013"/>
                </a:lnTo>
                <a:lnTo>
                  <a:pt x="208483" y="492506"/>
                </a:lnTo>
                <a:lnTo>
                  <a:pt x="456425" y="495719"/>
                </a:lnTo>
                <a:lnTo>
                  <a:pt x="803554" y="498208"/>
                </a:lnTo>
                <a:lnTo>
                  <a:pt x="1425524" y="501345"/>
                </a:lnTo>
                <a:lnTo>
                  <a:pt x="1532394" y="501332"/>
                </a:lnTo>
                <a:lnTo>
                  <a:pt x="1641627" y="500697"/>
                </a:lnTo>
                <a:lnTo>
                  <a:pt x="1750847" y="499224"/>
                </a:lnTo>
                <a:lnTo>
                  <a:pt x="1805457" y="498094"/>
                </a:lnTo>
                <a:lnTo>
                  <a:pt x="1816023" y="492556"/>
                </a:lnTo>
                <a:lnTo>
                  <a:pt x="1819554" y="480822"/>
                </a:lnTo>
                <a:close/>
              </a:path>
            </a:pathLst>
          </a:custGeom>
          <a:solidFill>
            <a:srgbClr val="FBBC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79081" y="4070350"/>
            <a:ext cx="17633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543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Table: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Subjects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69950" y="5611405"/>
            <a:ext cx="1819910" cy="501650"/>
          </a:xfrm>
          <a:custGeom>
            <a:avLst/>
            <a:gdLst/>
            <a:ahLst/>
            <a:cxnLst/>
            <a:rect l="l" t="t" r="r" b="b"/>
            <a:pathLst>
              <a:path w="1819910" h="501650">
                <a:moveTo>
                  <a:pt x="1801393" y="21983"/>
                </a:moveTo>
                <a:lnTo>
                  <a:pt x="1765338" y="2628"/>
                </a:lnTo>
                <a:lnTo>
                  <a:pt x="1720380" y="254"/>
                </a:lnTo>
                <a:lnTo>
                  <a:pt x="1697761" y="0"/>
                </a:lnTo>
                <a:lnTo>
                  <a:pt x="1666697" y="342"/>
                </a:lnTo>
                <a:lnTo>
                  <a:pt x="1604759" y="1816"/>
                </a:lnTo>
                <a:lnTo>
                  <a:pt x="1574063" y="2146"/>
                </a:lnTo>
                <a:lnTo>
                  <a:pt x="1350797" y="2146"/>
                </a:lnTo>
                <a:lnTo>
                  <a:pt x="755307" y="4203"/>
                </a:lnTo>
                <a:lnTo>
                  <a:pt x="10668" y="11938"/>
                </a:lnTo>
                <a:lnTo>
                  <a:pt x="4699" y="15214"/>
                </a:lnTo>
                <a:lnTo>
                  <a:pt x="2705" y="21983"/>
                </a:lnTo>
                <a:lnTo>
                  <a:pt x="4699" y="28740"/>
                </a:lnTo>
                <a:lnTo>
                  <a:pt x="10668" y="32016"/>
                </a:lnTo>
                <a:lnTo>
                  <a:pt x="686117" y="39497"/>
                </a:lnTo>
                <a:lnTo>
                  <a:pt x="893978" y="40817"/>
                </a:lnTo>
                <a:lnTo>
                  <a:pt x="1340637" y="41808"/>
                </a:lnTo>
                <a:lnTo>
                  <a:pt x="1563903" y="41808"/>
                </a:lnTo>
                <a:lnTo>
                  <a:pt x="1596339" y="42176"/>
                </a:lnTo>
                <a:lnTo>
                  <a:pt x="1661833" y="43802"/>
                </a:lnTo>
                <a:lnTo>
                  <a:pt x="1694713" y="44157"/>
                </a:lnTo>
                <a:lnTo>
                  <a:pt x="1718106" y="43916"/>
                </a:lnTo>
                <a:lnTo>
                  <a:pt x="1741424" y="43053"/>
                </a:lnTo>
                <a:lnTo>
                  <a:pt x="1764626" y="41440"/>
                </a:lnTo>
                <a:lnTo>
                  <a:pt x="1787677" y="38887"/>
                </a:lnTo>
                <a:lnTo>
                  <a:pt x="1797964" y="33058"/>
                </a:lnTo>
                <a:lnTo>
                  <a:pt x="1801393" y="21983"/>
                </a:lnTo>
                <a:close/>
              </a:path>
              <a:path w="1819910" h="501650">
                <a:moveTo>
                  <a:pt x="1819554" y="481545"/>
                </a:moveTo>
                <a:lnTo>
                  <a:pt x="1816023" y="470230"/>
                </a:lnTo>
                <a:lnTo>
                  <a:pt x="1805457" y="464883"/>
                </a:lnTo>
                <a:lnTo>
                  <a:pt x="1802371" y="464832"/>
                </a:lnTo>
                <a:lnTo>
                  <a:pt x="1806422" y="261899"/>
                </a:lnTo>
                <a:lnTo>
                  <a:pt x="1807171" y="209575"/>
                </a:lnTo>
                <a:lnTo>
                  <a:pt x="1807629" y="157276"/>
                </a:lnTo>
                <a:lnTo>
                  <a:pt x="1807718" y="105016"/>
                </a:lnTo>
                <a:lnTo>
                  <a:pt x="1807362" y="43980"/>
                </a:lnTo>
                <a:lnTo>
                  <a:pt x="1801774" y="39585"/>
                </a:lnTo>
                <a:lnTo>
                  <a:pt x="1796059" y="39585"/>
                </a:lnTo>
                <a:lnTo>
                  <a:pt x="1790344" y="39585"/>
                </a:lnTo>
                <a:lnTo>
                  <a:pt x="1784502" y="43980"/>
                </a:lnTo>
                <a:lnTo>
                  <a:pt x="1784108" y="105016"/>
                </a:lnTo>
                <a:lnTo>
                  <a:pt x="1784248" y="157276"/>
                </a:lnTo>
                <a:lnTo>
                  <a:pt x="1784718" y="209575"/>
                </a:lnTo>
                <a:lnTo>
                  <a:pt x="1786369" y="314248"/>
                </a:lnTo>
                <a:lnTo>
                  <a:pt x="1789353" y="464616"/>
                </a:lnTo>
                <a:lnTo>
                  <a:pt x="1698993" y="463054"/>
                </a:lnTo>
                <a:lnTo>
                  <a:pt x="1592465" y="462064"/>
                </a:lnTo>
                <a:lnTo>
                  <a:pt x="1485925" y="461772"/>
                </a:lnTo>
                <a:lnTo>
                  <a:pt x="1277429" y="462572"/>
                </a:lnTo>
                <a:lnTo>
                  <a:pt x="964933" y="464680"/>
                </a:lnTo>
                <a:lnTo>
                  <a:pt x="611809" y="466064"/>
                </a:lnTo>
                <a:lnTo>
                  <a:pt x="361061" y="468299"/>
                </a:lnTo>
                <a:lnTo>
                  <a:pt x="110388" y="471932"/>
                </a:lnTo>
                <a:lnTo>
                  <a:pt x="20815" y="473633"/>
                </a:lnTo>
                <a:lnTo>
                  <a:pt x="21310" y="431330"/>
                </a:lnTo>
                <a:lnTo>
                  <a:pt x="21310" y="380301"/>
                </a:lnTo>
                <a:lnTo>
                  <a:pt x="20332" y="278206"/>
                </a:lnTo>
                <a:lnTo>
                  <a:pt x="18326" y="125069"/>
                </a:lnTo>
                <a:lnTo>
                  <a:pt x="18008" y="68364"/>
                </a:lnTo>
                <a:lnTo>
                  <a:pt x="14363" y="65493"/>
                </a:lnTo>
                <a:lnTo>
                  <a:pt x="10706" y="65493"/>
                </a:lnTo>
                <a:lnTo>
                  <a:pt x="7023" y="65493"/>
                </a:lnTo>
                <a:lnTo>
                  <a:pt x="3378" y="68364"/>
                </a:lnTo>
                <a:lnTo>
                  <a:pt x="2298" y="176098"/>
                </a:lnTo>
                <a:lnTo>
                  <a:pt x="317" y="329260"/>
                </a:lnTo>
                <a:lnTo>
                  <a:pt x="0" y="380301"/>
                </a:lnTo>
                <a:lnTo>
                  <a:pt x="38" y="431330"/>
                </a:lnTo>
                <a:lnTo>
                  <a:pt x="749" y="489902"/>
                </a:lnTo>
                <a:lnTo>
                  <a:pt x="5727" y="493737"/>
                </a:lnTo>
                <a:lnTo>
                  <a:pt x="15659" y="493737"/>
                </a:lnTo>
                <a:lnTo>
                  <a:pt x="20637" y="489902"/>
                </a:lnTo>
                <a:lnTo>
                  <a:pt x="20637" y="489458"/>
                </a:lnTo>
                <a:lnTo>
                  <a:pt x="258064" y="493547"/>
                </a:lnTo>
                <a:lnTo>
                  <a:pt x="555599" y="496811"/>
                </a:lnTo>
                <a:lnTo>
                  <a:pt x="902741" y="498678"/>
                </a:lnTo>
                <a:lnTo>
                  <a:pt x="1425524" y="501307"/>
                </a:lnTo>
                <a:lnTo>
                  <a:pt x="1532407" y="501294"/>
                </a:lnTo>
                <a:lnTo>
                  <a:pt x="1641627" y="500672"/>
                </a:lnTo>
                <a:lnTo>
                  <a:pt x="1750847" y="499262"/>
                </a:lnTo>
                <a:lnTo>
                  <a:pt x="1805457" y="498208"/>
                </a:lnTo>
                <a:lnTo>
                  <a:pt x="1816023" y="492874"/>
                </a:lnTo>
                <a:lnTo>
                  <a:pt x="1819554" y="48154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91273" y="5717540"/>
            <a:ext cx="17633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131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Table: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Grades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32674" y="4191774"/>
            <a:ext cx="1454150" cy="78740"/>
          </a:xfrm>
          <a:custGeom>
            <a:avLst/>
            <a:gdLst/>
            <a:ahLst/>
            <a:cxnLst/>
            <a:rect l="l" t="t" r="r" b="b"/>
            <a:pathLst>
              <a:path w="1454150" h="78739">
                <a:moveTo>
                  <a:pt x="1241955" y="14"/>
                </a:moveTo>
                <a:lnTo>
                  <a:pt x="1192438" y="0"/>
                </a:lnTo>
                <a:lnTo>
                  <a:pt x="1093406" y="828"/>
                </a:lnTo>
                <a:lnTo>
                  <a:pt x="747379" y="7099"/>
                </a:lnTo>
                <a:lnTo>
                  <a:pt x="385444" y="11528"/>
                </a:lnTo>
                <a:lnTo>
                  <a:pt x="281998" y="13358"/>
                </a:lnTo>
                <a:lnTo>
                  <a:pt x="178588" y="15965"/>
                </a:lnTo>
                <a:lnTo>
                  <a:pt x="126906" y="17649"/>
                </a:lnTo>
                <a:lnTo>
                  <a:pt x="75244" y="19635"/>
                </a:lnTo>
                <a:lnTo>
                  <a:pt x="23606" y="21958"/>
                </a:lnTo>
                <a:lnTo>
                  <a:pt x="0" y="46199"/>
                </a:lnTo>
                <a:lnTo>
                  <a:pt x="3407" y="64124"/>
                </a:lnTo>
                <a:lnTo>
                  <a:pt x="16494" y="76441"/>
                </a:lnTo>
                <a:lnTo>
                  <a:pt x="19288" y="77584"/>
                </a:lnTo>
                <a:lnTo>
                  <a:pt x="22463" y="78219"/>
                </a:lnTo>
                <a:lnTo>
                  <a:pt x="75324" y="78388"/>
                </a:lnTo>
                <a:lnTo>
                  <a:pt x="124777" y="78216"/>
                </a:lnTo>
                <a:lnTo>
                  <a:pt x="174249" y="77742"/>
                </a:lnTo>
                <a:lnTo>
                  <a:pt x="273237" y="76041"/>
                </a:lnTo>
                <a:lnTo>
                  <a:pt x="421794" y="72198"/>
                </a:lnTo>
                <a:lnTo>
                  <a:pt x="669422" y="64961"/>
                </a:lnTo>
                <a:lnTo>
                  <a:pt x="1028700" y="56686"/>
                </a:lnTo>
                <a:lnTo>
                  <a:pt x="1132029" y="53661"/>
                </a:lnTo>
                <a:lnTo>
                  <a:pt x="1183660" y="51775"/>
                </a:lnTo>
                <a:lnTo>
                  <a:pt x="1235254" y="49569"/>
                </a:lnTo>
                <a:lnTo>
                  <a:pt x="1286801" y="46986"/>
                </a:lnTo>
                <a:lnTo>
                  <a:pt x="1338290" y="43973"/>
                </a:lnTo>
                <a:lnTo>
                  <a:pt x="1389711" y="40474"/>
                </a:lnTo>
                <a:lnTo>
                  <a:pt x="1441053" y="36436"/>
                </a:lnTo>
                <a:lnTo>
                  <a:pt x="1454134" y="22402"/>
                </a:lnTo>
                <a:lnTo>
                  <a:pt x="1452233" y="12290"/>
                </a:lnTo>
                <a:lnTo>
                  <a:pt x="1390449" y="2413"/>
                </a:lnTo>
                <a:lnTo>
                  <a:pt x="1340966" y="1167"/>
                </a:lnTo>
                <a:lnTo>
                  <a:pt x="1291466" y="385"/>
                </a:lnTo>
                <a:lnTo>
                  <a:pt x="1241955" y="14"/>
                </a:lnTo>
                <a:close/>
              </a:path>
            </a:pathLst>
          </a:custGeom>
          <a:solidFill>
            <a:srgbClr val="859F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50899" y="5784998"/>
            <a:ext cx="1454785" cy="74930"/>
          </a:xfrm>
          <a:custGeom>
            <a:avLst/>
            <a:gdLst/>
            <a:ahLst/>
            <a:cxnLst/>
            <a:rect l="l" t="t" r="r" b="b"/>
            <a:pathLst>
              <a:path w="1454785" h="74929">
                <a:moveTo>
                  <a:pt x="1192507" y="0"/>
                </a:moveTo>
                <a:lnTo>
                  <a:pt x="1093485" y="488"/>
                </a:lnTo>
                <a:lnTo>
                  <a:pt x="747569" y="5642"/>
                </a:lnTo>
                <a:lnTo>
                  <a:pt x="385524" y="8856"/>
                </a:lnTo>
                <a:lnTo>
                  <a:pt x="282067" y="10332"/>
                </a:lnTo>
                <a:lnTo>
                  <a:pt x="178653" y="12584"/>
                </a:lnTo>
                <a:lnTo>
                  <a:pt x="126970" y="14092"/>
                </a:lnTo>
                <a:lnTo>
                  <a:pt x="75308" y="15902"/>
                </a:lnTo>
                <a:lnTo>
                  <a:pt x="23669" y="18050"/>
                </a:lnTo>
                <a:lnTo>
                  <a:pt x="0" y="42204"/>
                </a:lnTo>
                <a:lnTo>
                  <a:pt x="3363" y="60147"/>
                </a:lnTo>
                <a:lnTo>
                  <a:pt x="16430" y="72521"/>
                </a:lnTo>
                <a:lnTo>
                  <a:pt x="19097" y="73638"/>
                </a:lnTo>
                <a:lnTo>
                  <a:pt x="22272" y="74324"/>
                </a:lnTo>
                <a:lnTo>
                  <a:pt x="75134" y="74716"/>
                </a:lnTo>
                <a:lnTo>
                  <a:pt x="124587" y="74705"/>
                </a:lnTo>
                <a:lnTo>
                  <a:pt x="174058" y="74392"/>
                </a:lnTo>
                <a:lnTo>
                  <a:pt x="273046" y="73017"/>
                </a:lnTo>
                <a:lnTo>
                  <a:pt x="421603" y="69668"/>
                </a:lnTo>
                <a:lnTo>
                  <a:pt x="669232" y="63244"/>
                </a:lnTo>
                <a:lnTo>
                  <a:pt x="1028613" y="56163"/>
                </a:lnTo>
                <a:lnTo>
                  <a:pt x="1131956" y="53471"/>
                </a:lnTo>
                <a:lnTo>
                  <a:pt x="1183591" y="51750"/>
                </a:lnTo>
                <a:lnTo>
                  <a:pt x="1235188" y="49707"/>
                </a:lnTo>
                <a:lnTo>
                  <a:pt x="1286736" y="47286"/>
                </a:lnTo>
                <a:lnTo>
                  <a:pt x="1338226" y="44434"/>
                </a:lnTo>
                <a:lnTo>
                  <a:pt x="1389647" y="41095"/>
                </a:lnTo>
                <a:lnTo>
                  <a:pt x="1440989" y="37215"/>
                </a:lnTo>
                <a:lnTo>
                  <a:pt x="1454181" y="23310"/>
                </a:lnTo>
                <a:lnTo>
                  <a:pt x="1452294" y="13192"/>
                </a:lnTo>
                <a:lnTo>
                  <a:pt x="1390512" y="3115"/>
                </a:lnTo>
                <a:lnTo>
                  <a:pt x="1341029" y="1691"/>
                </a:lnTo>
                <a:lnTo>
                  <a:pt x="1291531" y="733"/>
                </a:lnTo>
                <a:lnTo>
                  <a:pt x="1242021" y="187"/>
                </a:lnTo>
                <a:lnTo>
                  <a:pt x="1192507" y="0"/>
                </a:lnTo>
                <a:close/>
              </a:path>
            </a:pathLst>
          </a:custGeom>
          <a:solidFill>
            <a:srgbClr val="859F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48071" y="1130808"/>
            <a:ext cx="5794375" cy="533400"/>
          </a:xfrm>
          <a:custGeom>
            <a:avLst/>
            <a:gdLst/>
            <a:ahLst/>
            <a:cxnLst/>
            <a:rect l="l" t="t" r="r" b="b"/>
            <a:pathLst>
              <a:path w="5794375" h="533400">
                <a:moveTo>
                  <a:pt x="0" y="522731"/>
                </a:moveTo>
                <a:lnTo>
                  <a:pt x="0" y="320039"/>
                </a:lnTo>
                <a:lnTo>
                  <a:pt x="5794248" y="320039"/>
                </a:lnTo>
                <a:lnTo>
                  <a:pt x="5794248" y="517270"/>
                </a:lnTo>
              </a:path>
              <a:path w="5794375" h="533400">
                <a:moveTo>
                  <a:pt x="2959607" y="516000"/>
                </a:moveTo>
                <a:lnTo>
                  <a:pt x="2959607" y="0"/>
                </a:lnTo>
              </a:path>
              <a:path w="5794375" h="533400">
                <a:moveTo>
                  <a:pt x="4442459" y="531749"/>
                </a:moveTo>
                <a:lnTo>
                  <a:pt x="4442459" y="307847"/>
                </a:lnTo>
              </a:path>
              <a:path w="5794375" h="533400">
                <a:moveTo>
                  <a:pt x="1548383" y="533272"/>
                </a:moveTo>
                <a:lnTo>
                  <a:pt x="1548383" y="309371"/>
                </a:lnTo>
              </a:path>
            </a:pathLst>
          </a:custGeom>
          <a:ln w="9525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62228" y="554735"/>
            <a:ext cx="1487170" cy="516890"/>
          </a:xfrm>
          <a:custGeom>
            <a:avLst/>
            <a:gdLst/>
            <a:ahLst/>
            <a:cxnLst/>
            <a:rect l="l" t="t" r="r" b="b"/>
            <a:pathLst>
              <a:path w="1487170" h="516890">
                <a:moveTo>
                  <a:pt x="1471688" y="22034"/>
                </a:moveTo>
                <a:lnTo>
                  <a:pt x="1423949" y="1066"/>
                </a:lnTo>
                <a:lnTo>
                  <a:pt x="1387055" y="0"/>
                </a:lnTo>
                <a:lnTo>
                  <a:pt x="1361706" y="342"/>
                </a:lnTo>
                <a:lnTo>
                  <a:pt x="1311148" y="1828"/>
                </a:lnTo>
                <a:lnTo>
                  <a:pt x="1286090" y="2159"/>
                </a:lnTo>
                <a:lnTo>
                  <a:pt x="1103591" y="2159"/>
                </a:lnTo>
                <a:lnTo>
                  <a:pt x="634555" y="4140"/>
                </a:lnTo>
                <a:lnTo>
                  <a:pt x="425983" y="6337"/>
                </a:lnTo>
                <a:lnTo>
                  <a:pt x="60985" y="11379"/>
                </a:lnTo>
                <a:lnTo>
                  <a:pt x="8851" y="11938"/>
                </a:lnTo>
                <a:lnTo>
                  <a:pt x="3987" y="15240"/>
                </a:lnTo>
                <a:lnTo>
                  <a:pt x="2374" y="22021"/>
                </a:lnTo>
                <a:lnTo>
                  <a:pt x="3987" y="28790"/>
                </a:lnTo>
                <a:lnTo>
                  <a:pt x="8851" y="32004"/>
                </a:lnTo>
                <a:lnTo>
                  <a:pt x="575792" y="39725"/>
                </a:lnTo>
                <a:lnTo>
                  <a:pt x="730465" y="40894"/>
                </a:lnTo>
                <a:lnTo>
                  <a:pt x="1095336" y="41910"/>
                </a:lnTo>
                <a:lnTo>
                  <a:pt x="1277708" y="41910"/>
                </a:lnTo>
                <a:lnTo>
                  <a:pt x="1304213" y="42278"/>
                </a:lnTo>
                <a:lnTo>
                  <a:pt x="1357718" y="43840"/>
                </a:lnTo>
                <a:lnTo>
                  <a:pt x="1384515" y="44196"/>
                </a:lnTo>
                <a:lnTo>
                  <a:pt x="1403629" y="43954"/>
                </a:lnTo>
                <a:lnTo>
                  <a:pt x="1422679" y="43116"/>
                </a:lnTo>
                <a:lnTo>
                  <a:pt x="1441627" y="41529"/>
                </a:lnTo>
                <a:lnTo>
                  <a:pt x="1460461" y="38989"/>
                </a:lnTo>
                <a:lnTo>
                  <a:pt x="1468882" y="33121"/>
                </a:lnTo>
                <a:lnTo>
                  <a:pt x="1471688" y="22034"/>
                </a:lnTo>
                <a:close/>
              </a:path>
              <a:path w="1487170" h="516890">
                <a:moveTo>
                  <a:pt x="1486839" y="496062"/>
                </a:moveTo>
                <a:lnTo>
                  <a:pt x="1483956" y="484339"/>
                </a:lnTo>
                <a:lnTo>
                  <a:pt x="1475320" y="478790"/>
                </a:lnTo>
                <a:lnTo>
                  <a:pt x="1472958" y="478739"/>
                </a:lnTo>
                <a:lnTo>
                  <a:pt x="1476362" y="269621"/>
                </a:lnTo>
                <a:lnTo>
                  <a:pt x="1477352" y="162102"/>
                </a:lnTo>
                <a:lnTo>
                  <a:pt x="1477403" y="108394"/>
                </a:lnTo>
                <a:lnTo>
                  <a:pt x="1477098" y="45720"/>
                </a:lnTo>
                <a:lnTo>
                  <a:pt x="1472526" y="41148"/>
                </a:lnTo>
                <a:lnTo>
                  <a:pt x="1467827" y="41148"/>
                </a:lnTo>
                <a:lnTo>
                  <a:pt x="1463128" y="41148"/>
                </a:lnTo>
                <a:lnTo>
                  <a:pt x="1458302" y="45720"/>
                </a:lnTo>
                <a:lnTo>
                  <a:pt x="1457972" y="108394"/>
                </a:lnTo>
                <a:lnTo>
                  <a:pt x="1458099" y="162102"/>
                </a:lnTo>
                <a:lnTo>
                  <a:pt x="1459090" y="269621"/>
                </a:lnTo>
                <a:lnTo>
                  <a:pt x="1462316" y="478485"/>
                </a:lnTo>
                <a:lnTo>
                  <a:pt x="1423123" y="477520"/>
                </a:lnTo>
                <a:lnTo>
                  <a:pt x="1370926" y="476592"/>
                </a:lnTo>
                <a:lnTo>
                  <a:pt x="1318729" y="475957"/>
                </a:lnTo>
                <a:lnTo>
                  <a:pt x="1214335" y="475488"/>
                </a:lnTo>
                <a:lnTo>
                  <a:pt x="1110208" y="475843"/>
                </a:lnTo>
                <a:lnTo>
                  <a:pt x="798156" y="478510"/>
                </a:lnTo>
                <a:lnTo>
                  <a:pt x="500278" y="480009"/>
                </a:lnTo>
                <a:lnTo>
                  <a:pt x="303631" y="482206"/>
                </a:lnTo>
                <a:lnTo>
                  <a:pt x="156171" y="484708"/>
                </a:lnTo>
                <a:lnTo>
                  <a:pt x="18300" y="487845"/>
                </a:lnTo>
                <a:lnTo>
                  <a:pt x="18656" y="443357"/>
                </a:lnTo>
                <a:lnTo>
                  <a:pt x="18656" y="390867"/>
                </a:lnTo>
                <a:lnTo>
                  <a:pt x="17780" y="285838"/>
                </a:lnTo>
                <a:lnTo>
                  <a:pt x="15989" y="128371"/>
                </a:lnTo>
                <a:lnTo>
                  <a:pt x="15709" y="69977"/>
                </a:lnTo>
                <a:lnTo>
                  <a:pt x="12534" y="67056"/>
                </a:lnTo>
                <a:lnTo>
                  <a:pt x="9359" y="67056"/>
                </a:lnTo>
                <a:lnTo>
                  <a:pt x="6184" y="67056"/>
                </a:lnTo>
                <a:lnTo>
                  <a:pt x="3009" y="69977"/>
                </a:lnTo>
                <a:lnTo>
                  <a:pt x="279" y="338353"/>
                </a:lnTo>
                <a:lnTo>
                  <a:pt x="0" y="390867"/>
                </a:lnTo>
                <a:lnTo>
                  <a:pt x="25" y="443357"/>
                </a:lnTo>
                <a:lnTo>
                  <a:pt x="469" y="495808"/>
                </a:lnTo>
                <a:lnTo>
                  <a:pt x="723" y="503555"/>
                </a:lnTo>
                <a:lnTo>
                  <a:pt x="5041" y="507492"/>
                </a:lnTo>
                <a:lnTo>
                  <a:pt x="13677" y="507492"/>
                </a:lnTo>
                <a:lnTo>
                  <a:pt x="17221" y="504266"/>
                </a:lnTo>
                <a:lnTo>
                  <a:pt x="164985" y="507631"/>
                </a:lnTo>
                <a:lnTo>
                  <a:pt x="321233" y="510260"/>
                </a:lnTo>
                <a:lnTo>
                  <a:pt x="529551" y="512572"/>
                </a:lnTo>
                <a:lnTo>
                  <a:pt x="1155496" y="516559"/>
                </a:lnTo>
                <a:lnTo>
                  <a:pt x="1261237" y="516547"/>
                </a:lnTo>
                <a:lnTo>
                  <a:pt x="1314754" y="516216"/>
                </a:lnTo>
                <a:lnTo>
                  <a:pt x="1368285" y="515594"/>
                </a:lnTo>
                <a:lnTo>
                  <a:pt x="1421803" y="514654"/>
                </a:lnTo>
                <a:lnTo>
                  <a:pt x="1475320" y="513334"/>
                </a:lnTo>
                <a:lnTo>
                  <a:pt x="1483956" y="507796"/>
                </a:lnTo>
                <a:lnTo>
                  <a:pt x="1486839" y="496062"/>
                </a:lnTo>
                <a:close/>
              </a:path>
            </a:pathLst>
          </a:custGeom>
          <a:solidFill>
            <a:srgbClr val="46B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453883" y="600455"/>
            <a:ext cx="1285240" cy="426720"/>
          </a:xfrm>
          <a:prstGeom prst="rect">
            <a:avLst/>
          </a:prstGeom>
          <a:solidFill>
            <a:srgbClr val="46B0E0"/>
          </a:solidFill>
        </p:spPr>
        <p:txBody>
          <a:bodyPr vert="horz" wrap="square" lIns="0" tIns="78105" rIns="0" bIns="0" rtlCol="0">
            <a:spAutoFit/>
          </a:bodyPr>
          <a:lstStyle/>
          <a:p>
            <a:pPr marL="284480">
              <a:lnSpc>
                <a:spcPct val="100000"/>
              </a:lnSpc>
              <a:spcBef>
                <a:spcPts val="615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Columns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751667" y="1957577"/>
            <a:ext cx="1651000" cy="902335"/>
            <a:chOff x="2751667" y="1957577"/>
            <a:chExt cx="1651000" cy="902335"/>
          </a:xfrm>
        </p:grpSpPr>
        <p:sp>
          <p:nvSpPr>
            <p:cNvPr id="22" name="object 22"/>
            <p:cNvSpPr/>
            <p:nvPr/>
          </p:nvSpPr>
          <p:spPr>
            <a:xfrm>
              <a:off x="4235958" y="1957577"/>
              <a:ext cx="166370" cy="902335"/>
            </a:xfrm>
            <a:custGeom>
              <a:avLst/>
              <a:gdLst/>
              <a:ahLst/>
              <a:cxnLst/>
              <a:rect l="l" t="t" r="r" b="b"/>
              <a:pathLst>
                <a:path w="166370" h="902335">
                  <a:moveTo>
                    <a:pt x="3047" y="902208"/>
                  </a:moveTo>
                  <a:lnTo>
                    <a:pt x="3047" y="0"/>
                  </a:lnTo>
                </a:path>
                <a:path w="166370" h="902335">
                  <a:moveTo>
                    <a:pt x="0" y="833627"/>
                  </a:moveTo>
                  <a:lnTo>
                    <a:pt x="166115" y="833627"/>
                  </a:lnTo>
                </a:path>
                <a:path w="166370" h="902335">
                  <a:moveTo>
                    <a:pt x="0" y="64008"/>
                  </a:moveTo>
                  <a:lnTo>
                    <a:pt x="166115" y="64008"/>
                  </a:lnTo>
                </a:path>
              </a:pathLst>
            </a:custGeom>
            <a:ln w="112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861816" y="2406395"/>
              <a:ext cx="539115" cy="0"/>
            </a:xfrm>
            <a:custGeom>
              <a:avLst/>
              <a:gdLst/>
              <a:ahLst/>
              <a:cxnLst/>
              <a:rect l="l" t="t" r="r" b="b"/>
              <a:pathLst>
                <a:path w="539114">
                  <a:moveTo>
                    <a:pt x="0" y="0"/>
                  </a:moveTo>
                  <a:lnTo>
                    <a:pt x="539114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751658" y="2205227"/>
              <a:ext cx="1074420" cy="421005"/>
            </a:xfrm>
            <a:custGeom>
              <a:avLst/>
              <a:gdLst/>
              <a:ahLst/>
              <a:cxnLst/>
              <a:rect l="l" t="t" r="r" b="b"/>
              <a:pathLst>
                <a:path w="1074420" h="421005">
                  <a:moveTo>
                    <a:pt x="1061732" y="17462"/>
                  </a:moveTo>
                  <a:lnTo>
                    <a:pt x="1027303" y="850"/>
                  </a:lnTo>
                  <a:lnTo>
                    <a:pt x="1000683" y="0"/>
                  </a:lnTo>
                  <a:lnTo>
                    <a:pt x="982395" y="279"/>
                  </a:lnTo>
                  <a:lnTo>
                    <a:pt x="945972" y="1511"/>
                  </a:lnTo>
                  <a:lnTo>
                    <a:pt x="927912" y="1778"/>
                  </a:lnTo>
                  <a:lnTo>
                    <a:pt x="796340" y="1778"/>
                  </a:lnTo>
                  <a:lnTo>
                    <a:pt x="480669" y="3149"/>
                  </a:lnTo>
                  <a:lnTo>
                    <a:pt x="375386" y="4140"/>
                  </a:lnTo>
                  <a:lnTo>
                    <a:pt x="6908" y="9525"/>
                  </a:lnTo>
                  <a:lnTo>
                    <a:pt x="685" y="9906"/>
                  </a:lnTo>
                  <a:lnTo>
                    <a:pt x="685" y="25019"/>
                  </a:lnTo>
                  <a:lnTo>
                    <a:pt x="6908" y="25400"/>
                  </a:lnTo>
                  <a:lnTo>
                    <a:pt x="423164" y="31559"/>
                  </a:lnTo>
                  <a:lnTo>
                    <a:pt x="527227" y="32385"/>
                  </a:lnTo>
                  <a:lnTo>
                    <a:pt x="790371" y="33147"/>
                  </a:lnTo>
                  <a:lnTo>
                    <a:pt x="921816" y="33147"/>
                  </a:lnTo>
                  <a:lnTo>
                    <a:pt x="940943" y="33451"/>
                  </a:lnTo>
                  <a:lnTo>
                    <a:pt x="979551" y="34759"/>
                  </a:lnTo>
                  <a:lnTo>
                    <a:pt x="998905" y="35052"/>
                  </a:lnTo>
                  <a:lnTo>
                    <a:pt x="1012685" y="34861"/>
                  </a:lnTo>
                  <a:lnTo>
                    <a:pt x="1026414" y="34201"/>
                  </a:lnTo>
                  <a:lnTo>
                    <a:pt x="1040066" y="32918"/>
                  </a:lnTo>
                  <a:lnTo>
                    <a:pt x="1053642" y="30861"/>
                  </a:lnTo>
                  <a:lnTo>
                    <a:pt x="1059713" y="26250"/>
                  </a:lnTo>
                  <a:lnTo>
                    <a:pt x="1061732" y="17462"/>
                  </a:lnTo>
                  <a:close/>
                </a:path>
                <a:path w="1074420" h="421005">
                  <a:moveTo>
                    <a:pt x="1073861" y="403860"/>
                  </a:moveTo>
                  <a:lnTo>
                    <a:pt x="1071791" y="394284"/>
                  </a:lnTo>
                  <a:lnTo>
                    <a:pt x="1065580" y="389763"/>
                  </a:lnTo>
                  <a:lnTo>
                    <a:pt x="1063561" y="389712"/>
                  </a:lnTo>
                  <a:lnTo>
                    <a:pt x="1066215" y="195199"/>
                  </a:lnTo>
                  <a:lnTo>
                    <a:pt x="1066596" y="144945"/>
                  </a:lnTo>
                  <a:lnTo>
                    <a:pt x="1066698" y="94742"/>
                  </a:lnTo>
                  <a:lnTo>
                    <a:pt x="1066469" y="37211"/>
                  </a:lnTo>
                  <a:lnTo>
                    <a:pt x="1063167" y="33528"/>
                  </a:lnTo>
                  <a:lnTo>
                    <a:pt x="1059865" y="33528"/>
                  </a:lnTo>
                  <a:lnTo>
                    <a:pt x="1056436" y="33528"/>
                  </a:lnTo>
                  <a:lnTo>
                    <a:pt x="1053134" y="37211"/>
                  </a:lnTo>
                  <a:lnTo>
                    <a:pt x="1052842" y="94742"/>
                  </a:lnTo>
                  <a:lnTo>
                    <a:pt x="1053363" y="195199"/>
                  </a:lnTo>
                  <a:lnTo>
                    <a:pt x="1055903" y="389521"/>
                  </a:lnTo>
                  <a:lnTo>
                    <a:pt x="1018425" y="388543"/>
                  </a:lnTo>
                  <a:lnTo>
                    <a:pt x="971257" y="387718"/>
                  </a:lnTo>
                  <a:lnTo>
                    <a:pt x="924077" y="387248"/>
                  </a:lnTo>
                  <a:lnTo>
                    <a:pt x="876858" y="387096"/>
                  </a:lnTo>
                  <a:lnTo>
                    <a:pt x="780186" y="387540"/>
                  </a:lnTo>
                  <a:lnTo>
                    <a:pt x="586943" y="389458"/>
                  </a:lnTo>
                  <a:lnTo>
                    <a:pt x="378688" y="390601"/>
                  </a:lnTo>
                  <a:lnTo>
                    <a:pt x="272110" y="391769"/>
                  </a:lnTo>
                  <a:lnTo>
                    <a:pt x="165557" y="393522"/>
                  </a:lnTo>
                  <a:lnTo>
                    <a:pt x="59029" y="395922"/>
                  </a:lnTo>
                  <a:lnTo>
                    <a:pt x="11709" y="397319"/>
                  </a:lnTo>
                  <a:lnTo>
                    <a:pt x="12014" y="356057"/>
                  </a:lnTo>
                  <a:lnTo>
                    <a:pt x="11633" y="258064"/>
                  </a:lnTo>
                  <a:lnTo>
                    <a:pt x="10312" y="111061"/>
                  </a:lnTo>
                  <a:lnTo>
                    <a:pt x="10083" y="57277"/>
                  </a:lnTo>
                  <a:lnTo>
                    <a:pt x="8051" y="54864"/>
                  </a:lnTo>
                  <a:lnTo>
                    <a:pt x="6019" y="54864"/>
                  </a:lnTo>
                  <a:lnTo>
                    <a:pt x="3987" y="54864"/>
                  </a:lnTo>
                  <a:lnTo>
                    <a:pt x="1955" y="57277"/>
                  </a:lnTo>
                  <a:lnTo>
                    <a:pt x="38" y="307073"/>
                  </a:lnTo>
                  <a:lnTo>
                    <a:pt x="0" y="356057"/>
                  </a:lnTo>
                  <a:lnTo>
                    <a:pt x="431" y="411353"/>
                  </a:lnTo>
                  <a:lnTo>
                    <a:pt x="3225" y="414528"/>
                  </a:lnTo>
                  <a:lnTo>
                    <a:pt x="8813" y="414528"/>
                  </a:lnTo>
                  <a:lnTo>
                    <a:pt x="11607" y="411353"/>
                  </a:lnTo>
                  <a:lnTo>
                    <a:pt x="11607" y="410502"/>
                  </a:lnTo>
                  <a:lnTo>
                    <a:pt x="111150" y="413105"/>
                  </a:lnTo>
                  <a:lnTo>
                    <a:pt x="216535" y="415188"/>
                  </a:lnTo>
                  <a:lnTo>
                    <a:pt x="374611" y="417258"/>
                  </a:lnTo>
                  <a:lnTo>
                    <a:pt x="823645" y="420522"/>
                  </a:lnTo>
                  <a:lnTo>
                    <a:pt x="920521" y="420497"/>
                  </a:lnTo>
                  <a:lnTo>
                    <a:pt x="968870" y="420052"/>
                  </a:lnTo>
                  <a:lnTo>
                    <a:pt x="1017206" y="419239"/>
                  </a:lnTo>
                  <a:lnTo>
                    <a:pt x="1065580" y="417957"/>
                  </a:lnTo>
                  <a:lnTo>
                    <a:pt x="1071791" y="413448"/>
                  </a:lnTo>
                  <a:lnTo>
                    <a:pt x="1073861" y="403860"/>
                  </a:lnTo>
                  <a:close/>
                </a:path>
              </a:pathLst>
            </a:custGeom>
            <a:solidFill>
              <a:srgbClr val="46B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817876" y="2241804"/>
            <a:ext cx="928369" cy="349250"/>
          </a:xfrm>
          <a:prstGeom prst="rect">
            <a:avLst/>
          </a:prstGeom>
          <a:solidFill>
            <a:srgbClr val="46B0E0"/>
          </a:solidFill>
        </p:spPr>
        <p:txBody>
          <a:bodyPr vert="horz" wrap="square" lIns="0" tIns="40005" rIns="0" bIns="0" rtlCol="0">
            <a:spAutoFit/>
          </a:bodyPr>
          <a:lstStyle/>
          <a:p>
            <a:pPr marL="247015">
              <a:lnSpc>
                <a:spcPct val="100000"/>
              </a:lnSpc>
              <a:spcBef>
                <a:spcPts val="31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Rows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1E2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772" y="6230111"/>
            <a:ext cx="548640" cy="54711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57580" y="335279"/>
            <a:ext cx="4511040" cy="1101725"/>
            <a:chOff x="457580" y="335279"/>
            <a:chExt cx="4511040" cy="1101725"/>
          </a:xfrm>
        </p:grpSpPr>
        <p:sp>
          <p:nvSpPr>
            <p:cNvPr id="5" name="object 5"/>
            <p:cNvSpPr/>
            <p:nvPr/>
          </p:nvSpPr>
          <p:spPr>
            <a:xfrm>
              <a:off x="467105" y="465581"/>
              <a:ext cx="4391025" cy="962025"/>
            </a:xfrm>
            <a:custGeom>
              <a:avLst/>
              <a:gdLst/>
              <a:ahLst/>
              <a:cxnLst/>
              <a:rect l="l" t="t" r="r" b="b"/>
              <a:pathLst>
                <a:path w="4391025" h="962025">
                  <a:moveTo>
                    <a:pt x="4390644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4390644" y="961644"/>
                  </a:lnTo>
                  <a:lnTo>
                    <a:pt x="4390644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7105" y="465581"/>
              <a:ext cx="4391025" cy="962025"/>
            </a:xfrm>
            <a:custGeom>
              <a:avLst/>
              <a:gdLst/>
              <a:ahLst/>
              <a:cxnLst/>
              <a:rect l="l" t="t" r="r" b="b"/>
              <a:pathLst>
                <a:path w="4391025" h="962025">
                  <a:moveTo>
                    <a:pt x="0" y="961644"/>
                  </a:moveTo>
                  <a:lnTo>
                    <a:pt x="4390644" y="961644"/>
                  </a:lnTo>
                  <a:lnTo>
                    <a:pt x="4390644" y="0"/>
                  </a:lnTo>
                  <a:lnTo>
                    <a:pt x="0" y="0"/>
                  </a:lnTo>
                  <a:lnTo>
                    <a:pt x="0" y="961644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1499" y="335279"/>
              <a:ext cx="4396740" cy="962025"/>
            </a:xfrm>
            <a:custGeom>
              <a:avLst/>
              <a:gdLst/>
              <a:ahLst/>
              <a:cxnLst/>
              <a:rect l="l" t="t" r="r" b="b"/>
              <a:pathLst>
                <a:path w="4396740" h="962025">
                  <a:moveTo>
                    <a:pt x="4396740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4396740" y="961644"/>
                  </a:lnTo>
                  <a:lnTo>
                    <a:pt x="4396740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882520" y="268681"/>
            <a:ext cx="16637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NOSQL</a:t>
            </a:r>
            <a:endParaRPr sz="3600"/>
          </a:p>
        </p:txBody>
      </p:sp>
      <p:sp>
        <p:nvSpPr>
          <p:cNvPr id="9" name="object 9"/>
          <p:cNvSpPr txBox="1"/>
          <p:nvPr/>
        </p:nvSpPr>
        <p:spPr>
          <a:xfrm>
            <a:off x="1295780" y="708152"/>
            <a:ext cx="28378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5" dirty="0">
                <a:solidFill>
                  <a:srgbClr val="001E2B"/>
                </a:solidFill>
                <a:latin typeface="Verdana"/>
                <a:cs typeface="Verdana"/>
              </a:rPr>
              <a:t>(MONGODB)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75553" y="1180591"/>
            <a:ext cx="1327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0" dirty="0">
                <a:solidFill>
                  <a:srgbClr val="88DDFF"/>
                </a:solidFill>
                <a:latin typeface="Courier New"/>
                <a:cs typeface="Courier New"/>
              </a:rPr>
              <a:t>[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88914" y="1393951"/>
            <a:ext cx="1327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0" dirty="0">
                <a:solidFill>
                  <a:srgbClr val="88DDFF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02273" y="1607565"/>
            <a:ext cx="5342255" cy="1733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98323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dirty="0">
                <a:solidFill>
                  <a:srgbClr val="C692EA"/>
                </a:solidFill>
                <a:latin typeface="Courier New"/>
                <a:cs typeface="Courier New"/>
              </a:rPr>
              <a:t>_id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":</a:t>
            </a:r>
            <a:r>
              <a:rPr sz="1400" spc="-6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spc="-2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spc="-20" dirty="0">
                <a:solidFill>
                  <a:srgbClr val="C3E88D"/>
                </a:solidFill>
                <a:latin typeface="Courier New"/>
                <a:cs typeface="Courier New"/>
              </a:rPr>
              <a:t>1</a:t>
            </a:r>
            <a:r>
              <a:rPr sz="1400" spc="-20" dirty="0">
                <a:solidFill>
                  <a:srgbClr val="88DDFF"/>
                </a:solidFill>
                <a:latin typeface="Courier New"/>
                <a:cs typeface="Courier New"/>
              </a:rPr>
              <a:t>", 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dirty="0">
                <a:solidFill>
                  <a:srgbClr val="C692EA"/>
                </a:solidFill>
                <a:latin typeface="Courier New"/>
                <a:cs typeface="Courier New"/>
              </a:rPr>
              <a:t>first_name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":</a:t>
            </a:r>
            <a:r>
              <a:rPr sz="1400" spc="-8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88DDFF"/>
                </a:solidFill>
                <a:latin typeface="Courier New"/>
                <a:cs typeface="Courier New"/>
              </a:rPr>
              <a:t>“</a:t>
            </a:r>
            <a:r>
              <a:rPr sz="1400" spc="-10" dirty="0">
                <a:solidFill>
                  <a:srgbClr val="C3E88D"/>
                </a:solidFill>
                <a:latin typeface="Courier New"/>
                <a:cs typeface="Courier New"/>
              </a:rPr>
              <a:t>Vinod</a:t>
            </a:r>
            <a:r>
              <a:rPr sz="1400" spc="-10" dirty="0">
                <a:solidFill>
                  <a:srgbClr val="88DDFF"/>
                </a:solidFill>
                <a:latin typeface="Courier New"/>
                <a:cs typeface="Courier New"/>
              </a:rPr>
              <a:t>", 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dirty="0">
                <a:solidFill>
                  <a:srgbClr val="C692EA"/>
                </a:solidFill>
                <a:latin typeface="Courier New"/>
                <a:cs typeface="Courier New"/>
              </a:rPr>
              <a:t>last_name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":</a:t>
            </a:r>
            <a:r>
              <a:rPr sz="1400" spc="-8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88DDFF"/>
                </a:solidFill>
                <a:latin typeface="Courier New"/>
                <a:cs typeface="Courier New"/>
              </a:rPr>
              <a:t>“</a:t>
            </a:r>
            <a:r>
              <a:rPr sz="1400" spc="-10" dirty="0">
                <a:solidFill>
                  <a:srgbClr val="C3E88D"/>
                </a:solidFill>
                <a:latin typeface="Courier New"/>
                <a:cs typeface="Courier New"/>
              </a:rPr>
              <a:t>Thapa</a:t>
            </a:r>
            <a:r>
              <a:rPr sz="1400" spc="-10" dirty="0">
                <a:solidFill>
                  <a:srgbClr val="88DDFF"/>
                </a:solidFill>
                <a:latin typeface="Courier New"/>
                <a:cs typeface="Courier New"/>
              </a:rPr>
              <a:t>", 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dirty="0">
                <a:solidFill>
                  <a:srgbClr val="C692EA"/>
                </a:solidFill>
                <a:latin typeface="Courier New"/>
                <a:cs typeface="Courier New"/>
              </a:rPr>
              <a:t>age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":</a:t>
            </a:r>
            <a:r>
              <a:rPr sz="1400" spc="-5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spc="-25" dirty="0">
                <a:solidFill>
                  <a:srgbClr val="F78B6C"/>
                </a:solidFill>
                <a:latin typeface="Courier New"/>
                <a:cs typeface="Courier New"/>
              </a:rPr>
              <a:t>16</a:t>
            </a:r>
            <a:r>
              <a:rPr sz="1400" spc="-25" dirty="0">
                <a:solidFill>
                  <a:srgbClr val="88DDFF"/>
                </a:solidFill>
                <a:latin typeface="Courier New"/>
                <a:cs typeface="Courier New"/>
              </a:rPr>
              <a:t>,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dirty="0">
                <a:solidFill>
                  <a:srgbClr val="C692EA"/>
                </a:solidFill>
                <a:latin typeface="Courier New"/>
                <a:cs typeface="Courier New"/>
              </a:rPr>
              <a:t>grade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":</a:t>
            </a:r>
            <a:r>
              <a:rPr sz="1400" spc="-5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spc="-25" dirty="0">
                <a:solidFill>
                  <a:srgbClr val="F78B6C"/>
                </a:solidFill>
                <a:latin typeface="Courier New"/>
                <a:cs typeface="Courier New"/>
              </a:rPr>
              <a:t>11</a:t>
            </a:r>
            <a:r>
              <a:rPr sz="1400" spc="-25" dirty="0">
                <a:solidFill>
                  <a:srgbClr val="88DDFF"/>
                </a:solidFill>
                <a:latin typeface="Courier New"/>
                <a:cs typeface="Courier New"/>
              </a:rPr>
              <a:t>,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dirty="0">
                <a:solidFill>
                  <a:srgbClr val="C692EA"/>
                </a:solidFill>
                <a:latin typeface="Courier New"/>
                <a:cs typeface="Courier New"/>
              </a:rPr>
              <a:t>subjects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":</a:t>
            </a:r>
            <a:r>
              <a:rPr sz="1400" spc="-7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88DDFF"/>
                </a:solidFill>
                <a:latin typeface="Courier New"/>
                <a:cs typeface="Courier New"/>
              </a:rPr>
              <a:t>[</a:t>
            </a:r>
            <a:endParaRPr sz="1400">
              <a:latin typeface="Courier New"/>
              <a:cs typeface="Courier New"/>
            </a:endParaRPr>
          </a:p>
          <a:p>
            <a:pPr marL="226060">
              <a:lnSpc>
                <a:spcPct val="100000"/>
              </a:lnSpc>
            </a:pP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{</a:t>
            </a:r>
            <a:r>
              <a:rPr sz="1400" spc="-7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dirty="0">
                <a:solidFill>
                  <a:srgbClr val="FFCA6B"/>
                </a:solidFill>
                <a:latin typeface="Courier New"/>
                <a:cs typeface="Courier New"/>
              </a:rPr>
              <a:t>subject_name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":</a:t>
            </a:r>
            <a:r>
              <a:rPr sz="1400" spc="-5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dirty="0">
                <a:solidFill>
                  <a:srgbClr val="C3E88D"/>
                </a:solidFill>
                <a:latin typeface="Courier New"/>
                <a:cs typeface="Courier New"/>
              </a:rPr>
              <a:t>Mathematics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",</a:t>
            </a:r>
            <a:r>
              <a:rPr sz="1400" spc="-5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dirty="0">
                <a:solidFill>
                  <a:srgbClr val="FFCA6B"/>
                </a:solidFill>
                <a:latin typeface="Courier New"/>
                <a:cs typeface="Courier New"/>
              </a:rPr>
              <a:t>marks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":</a:t>
            </a:r>
            <a:r>
              <a:rPr sz="1400" spc="-5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78B6C"/>
                </a:solidFill>
                <a:latin typeface="Courier New"/>
                <a:cs typeface="Courier New"/>
              </a:rPr>
              <a:t>100</a:t>
            </a:r>
            <a:r>
              <a:rPr sz="1400" spc="-45" dirty="0">
                <a:solidFill>
                  <a:srgbClr val="F78B6C"/>
                </a:solidFill>
                <a:latin typeface="Courier New"/>
                <a:cs typeface="Courier New"/>
              </a:rPr>
              <a:t> </a:t>
            </a:r>
            <a:r>
              <a:rPr sz="1400" spc="-25" dirty="0">
                <a:solidFill>
                  <a:srgbClr val="88DDFF"/>
                </a:solidFill>
                <a:latin typeface="Courier New"/>
                <a:cs typeface="Courier New"/>
              </a:rPr>
              <a:t>},</a:t>
            </a:r>
            <a:endParaRPr sz="1400">
              <a:latin typeface="Courier New"/>
              <a:cs typeface="Courier New"/>
            </a:endParaRPr>
          </a:p>
          <a:p>
            <a:pPr marL="226060">
              <a:lnSpc>
                <a:spcPct val="100000"/>
              </a:lnSpc>
            </a:pP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{</a:t>
            </a:r>
            <a:r>
              <a:rPr sz="1400" spc="-7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dirty="0">
                <a:solidFill>
                  <a:srgbClr val="FFCA6B"/>
                </a:solidFill>
                <a:latin typeface="Courier New"/>
                <a:cs typeface="Courier New"/>
              </a:rPr>
              <a:t>subject_name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":</a:t>
            </a:r>
            <a:r>
              <a:rPr sz="1400" spc="-5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dirty="0">
                <a:solidFill>
                  <a:srgbClr val="C3E88D"/>
                </a:solidFill>
                <a:latin typeface="Courier New"/>
                <a:cs typeface="Courier New"/>
              </a:rPr>
              <a:t>Computer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",</a:t>
            </a:r>
            <a:r>
              <a:rPr sz="1400" spc="-7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dirty="0">
                <a:solidFill>
                  <a:srgbClr val="FFCA6B"/>
                </a:solidFill>
                <a:latin typeface="Courier New"/>
                <a:cs typeface="Courier New"/>
              </a:rPr>
              <a:t>marks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":</a:t>
            </a:r>
            <a:r>
              <a:rPr sz="1400" spc="-5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78B6C"/>
                </a:solidFill>
                <a:latin typeface="Courier New"/>
                <a:cs typeface="Courier New"/>
              </a:rPr>
              <a:t>100</a:t>
            </a:r>
            <a:r>
              <a:rPr sz="1400" spc="-70" dirty="0">
                <a:solidFill>
                  <a:srgbClr val="F78B6C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88DDF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02273" y="3314826"/>
            <a:ext cx="1327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0" dirty="0">
                <a:solidFill>
                  <a:srgbClr val="88DDFF"/>
                </a:solidFill>
                <a:latin typeface="Courier New"/>
                <a:cs typeface="Courier New"/>
              </a:rPr>
              <a:t>]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88914" y="3528186"/>
            <a:ext cx="2387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solidFill>
                  <a:srgbClr val="88DDFF"/>
                </a:solidFill>
                <a:latin typeface="Courier New"/>
                <a:cs typeface="Courier New"/>
              </a:rPr>
              <a:t>},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88914" y="3741546"/>
            <a:ext cx="1327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solidFill>
                  <a:srgbClr val="88DDFF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02273" y="3954907"/>
            <a:ext cx="5342255" cy="2160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8323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dirty="0">
                <a:solidFill>
                  <a:srgbClr val="C692EA"/>
                </a:solidFill>
                <a:latin typeface="Courier New"/>
                <a:cs typeface="Courier New"/>
              </a:rPr>
              <a:t>_id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":</a:t>
            </a:r>
            <a:r>
              <a:rPr sz="1400" spc="-6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spc="-2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spc="-20" dirty="0">
                <a:solidFill>
                  <a:srgbClr val="C3E88D"/>
                </a:solidFill>
                <a:latin typeface="Courier New"/>
                <a:cs typeface="Courier New"/>
              </a:rPr>
              <a:t>2</a:t>
            </a:r>
            <a:r>
              <a:rPr sz="1400" spc="-20" dirty="0">
                <a:solidFill>
                  <a:srgbClr val="88DDFF"/>
                </a:solidFill>
                <a:latin typeface="Courier New"/>
                <a:cs typeface="Courier New"/>
              </a:rPr>
              <a:t>", 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dirty="0">
                <a:solidFill>
                  <a:srgbClr val="C692EA"/>
                </a:solidFill>
                <a:latin typeface="Courier New"/>
                <a:cs typeface="Courier New"/>
              </a:rPr>
              <a:t>first_name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":</a:t>
            </a:r>
            <a:r>
              <a:rPr sz="1400" spc="-8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spc="-10" dirty="0">
                <a:solidFill>
                  <a:srgbClr val="C3E88D"/>
                </a:solidFill>
                <a:latin typeface="Courier New"/>
                <a:cs typeface="Courier New"/>
              </a:rPr>
              <a:t>Thapa</a:t>
            </a:r>
            <a:r>
              <a:rPr sz="1400" spc="-10" dirty="0">
                <a:solidFill>
                  <a:srgbClr val="88DDFF"/>
                </a:solidFill>
                <a:latin typeface="Courier New"/>
                <a:cs typeface="Courier New"/>
              </a:rPr>
              <a:t>",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dirty="0">
                <a:solidFill>
                  <a:srgbClr val="C692EA"/>
                </a:solidFill>
                <a:latin typeface="Courier New"/>
                <a:cs typeface="Courier New"/>
              </a:rPr>
              <a:t>last_name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":</a:t>
            </a:r>
            <a:r>
              <a:rPr sz="1400" spc="-8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spc="-10" dirty="0">
                <a:solidFill>
                  <a:srgbClr val="C3E88D"/>
                </a:solidFill>
                <a:latin typeface="Courier New"/>
                <a:cs typeface="Courier New"/>
              </a:rPr>
              <a:t>Technical</a:t>
            </a:r>
            <a:r>
              <a:rPr sz="1400" spc="-10" dirty="0">
                <a:solidFill>
                  <a:srgbClr val="88DDFF"/>
                </a:solidFill>
                <a:latin typeface="Courier New"/>
                <a:cs typeface="Courier New"/>
              </a:rPr>
              <a:t>",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dirty="0">
                <a:solidFill>
                  <a:srgbClr val="C692EA"/>
                </a:solidFill>
                <a:latin typeface="Courier New"/>
                <a:cs typeface="Courier New"/>
              </a:rPr>
              <a:t>age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":</a:t>
            </a:r>
            <a:r>
              <a:rPr sz="1400" spc="-5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spc="-25" dirty="0">
                <a:solidFill>
                  <a:srgbClr val="F78B6C"/>
                </a:solidFill>
                <a:latin typeface="Courier New"/>
                <a:cs typeface="Courier New"/>
              </a:rPr>
              <a:t>17</a:t>
            </a:r>
            <a:r>
              <a:rPr sz="1400" spc="-25" dirty="0">
                <a:solidFill>
                  <a:srgbClr val="88DDFF"/>
                </a:solidFill>
                <a:latin typeface="Courier New"/>
                <a:cs typeface="Courier New"/>
              </a:rPr>
              <a:t>,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dirty="0">
                <a:solidFill>
                  <a:srgbClr val="C692EA"/>
                </a:solidFill>
                <a:latin typeface="Courier New"/>
                <a:cs typeface="Courier New"/>
              </a:rPr>
              <a:t>grade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":</a:t>
            </a:r>
            <a:r>
              <a:rPr sz="1400" spc="-5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spc="-25" dirty="0">
                <a:solidFill>
                  <a:srgbClr val="F78B6C"/>
                </a:solidFill>
                <a:latin typeface="Courier New"/>
                <a:cs typeface="Courier New"/>
              </a:rPr>
              <a:t>12</a:t>
            </a:r>
            <a:r>
              <a:rPr sz="1400" spc="-25" dirty="0">
                <a:solidFill>
                  <a:srgbClr val="88DDFF"/>
                </a:solidFill>
                <a:latin typeface="Courier New"/>
                <a:cs typeface="Courier New"/>
              </a:rPr>
              <a:t>,</a:t>
            </a:r>
            <a:endParaRPr sz="1400">
              <a:latin typeface="Courier New"/>
              <a:cs typeface="Courier New"/>
            </a:endParaRPr>
          </a:p>
          <a:p>
            <a:pPr marL="12700" marR="2663190">
              <a:lnSpc>
                <a:spcPct val="100000"/>
              </a:lnSpc>
            </a:pP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“</a:t>
            </a:r>
            <a:r>
              <a:rPr sz="1400" dirty="0">
                <a:solidFill>
                  <a:srgbClr val="C692EA"/>
                </a:solidFill>
                <a:latin typeface="Courier New"/>
                <a:cs typeface="Courier New"/>
              </a:rPr>
              <a:t>extra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":</a:t>
            </a:r>
            <a:r>
              <a:rPr sz="1400" spc="-4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78B6C"/>
                </a:solidFill>
                <a:latin typeface="Courier New"/>
                <a:cs typeface="Courier New"/>
              </a:rPr>
              <a:t>‘sport</a:t>
            </a:r>
            <a:r>
              <a:rPr sz="1400" spc="-40" dirty="0">
                <a:solidFill>
                  <a:srgbClr val="F78B6C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F78B6C"/>
                </a:solidFill>
                <a:latin typeface="Courier New"/>
                <a:cs typeface="Courier New"/>
              </a:rPr>
              <a:t>captain’</a:t>
            </a:r>
            <a:r>
              <a:rPr sz="1400" spc="-10" dirty="0">
                <a:solidFill>
                  <a:srgbClr val="88DDFF"/>
                </a:solidFill>
                <a:latin typeface="Courier New"/>
                <a:cs typeface="Courier New"/>
              </a:rPr>
              <a:t>, 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dirty="0">
                <a:solidFill>
                  <a:srgbClr val="C692EA"/>
                </a:solidFill>
                <a:latin typeface="Courier New"/>
                <a:cs typeface="Courier New"/>
              </a:rPr>
              <a:t>subjects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":</a:t>
            </a:r>
            <a:r>
              <a:rPr sz="1400" spc="-7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88DDFF"/>
                </a:solidFill>
                <a:latin typeface="Courier New"/>
                <a:cs typeface="Courier New"/>
              </a:rPr>
              <a:t>[</a:t>
            </a:r>
            <a:endParaRPr sz="1400">
              <a:latin typeface="Courier New"/>
              <a:cs typeface="Courier New"/>
            </a:endParaRPr>
          </a:p>
          <a:p>
            <a:pPr marL="226060">
              <a:lnSpc>
                <a:spcPct val="100000"/>
              </a:lnSpc>
            </a:pP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{</a:t>
            </a:r>
            <a:r>
              <a:rPr sz="1400" spc="-7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dirty="0">
                <a:solidFill>
                  <a:srgbClr val="FFCA6B"/>
                </a:solidFill>
                <a:latin typeface="Courier New"/>
                <a:cs typeface="Courier New"/>
              </a:rPr>
              <a:t>subject_name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":</a:t>
            </a:r>
            <a:r>
              <a:rPr sz="1400" spc="-5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dirty="0">
                <a:solidFill>
                  <a:srgbClr val="C3E88D"/>
                </a:solidFill>
                <a:latin typeface="Courier New"/>
                <a:cs typeface="Courier New"/>
              </a:rPr>
              <a:t>Mathematics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",</a:t>
            </a:r>
            <a:r>
              <a:rPr sz="1400" spc="-5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dirty="0">
                <a:solidFill>
                  <a:srgbClr val="FFCA6B"/>
                </a:solidFill>
                <a:latin typeface="Courier New"/>
                <a:cs typeface="Courier New"/>
              </a:rPr>
              <a:t>marks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":</a:t>
            </a:r>
            <a:r>
              <a:rPr sz="1400" spc="-5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78B6C"/>
                </a:solidFill>
                <a:latin typeface="Courier New"/>
                <a:cs typeface="Courier New"/>
              </a:rPr>
              <a:t>100</a:t>
            </a:r>
            <a:r>
              <a:rPr sz="1400" spc="-45" dirty="0">
                <a:solidFill>
                  <a:srgbClr val="F78B6C"/>
                </a:solidFill>
                <a:latin typeface="Courier New"/>
                <a:cs typeface="Courier New"/>
              </a:rPr>
              <a:t> </a:t>
            </a:r>
            <a:r>
              <a:rPr sz="1400" spc="-25" dirty="0">
                <a:solidFill>
                  <a:srgbClr val="88DDFF"/>
                </a:solidFill>
                <a:latin typeface="Courier New"/>
                <a:cs typeface="Courier New"/>
              </a:rPr>
              <a:t>},</a:t>
            </a:r>
            <a:endParaRPr sz="1400">
              <a:latin typeface="Courier New"/>
              <a:cs typeface="Courier New"/>
            </a:endParaRPr>
          </a:p>
          <a:p>
            <a:pPr marL="226060">
              <a:lnSpc>
                <a:spcPct val="100000"/>
              </a:lnSpc>
            </a:pP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{</a:t>
            </a:r>
            <a:r>
              <a:rPr sz="1400" spc="-6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dirty="0">
                <a:solidFill>
                  <a:srgbClr val="FFCA6B"/>
                </a:solidFill>
                <a:latin typeface="Courier New"/>
                <a:cs typeface="Courier New"/>
              </a:rPr>
              <a:t>subject_name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":</a:t>
            </a:r>
            <a:r>
              <a:rPr sz="1400" spc="-5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dirty="0">
                <a:solidFill>
                  <a:srgbClr val="C3E88D"/>
                </a:solidFill>
                <a:latin typeface="Courier New"/>
                <a:cs typeface="Courier New"/>
              </a:rPr>
              <a:t>Computer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",</a:t>
            </a:r>
            <a:r>
              <a:rPr sz="1400" spc="-5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dirty="0">
                <a:solidFill>
                  <a:srgbClr val="FFCA6B"/>
                </a:solidFill>
                <a:latin typeface="Courier New"/>
                <a:cs typeface="Courier New"/>
              </a:rPr>
              <a:t>marks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":</a:t>
            </a:r>
            <a:r>
              <a:rPr sz="1400" spc="-5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78B6C"/>
                </a:solidFill>
                <a:latin typeface="Courier New"/>
                <a:cs typeface="Courier New"/>
              </a:rPr>
              <a:t>100</a:t>
            </a:r>
            <a:r>
              <a:rPr sz="1400" spc="-50" dirty="0">
                <a:solidFill>
                  <a:srgbClr val="F78B6C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88DDF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0" dirty="0">
                <a:solidFill>
                  <a:srgbClr val="88DDFF"/>
                </a:solidFill>
                <a:latin typeface="Courier New"/>
                <a:cs typeface="Courier New"/>
              </a:rPr>
              <a:t>]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224216" y="3355847"/>
            <a:ext cx="2366645" cy="736600"/>
          </a:xfrm>
          <a:custGeom>
            <a:avLst/>
            <a:gdLst/>
            <a:ahLst/>
            <a:cxnLst/>
            <a:rect l="l" t="t" r="r" b="b"/>
            <a:pathLst>
              <a:path w="2366645" h="736600">
                <a:moveTo>
                  <a:pt x="2342070" y="31115"/>
                </a:moveTo>
                <a:lnTo>
                  <a:pt x="2295207" y="3759"/>
                </a:lnTo>
                <a:lnTo>
                  <a:pt x="2236774" y="355"/>
                </a:lnTo>
                <a:lnTo>
                  <a:pt x="2207323" y="0"/>
                </a:lnTo>
                <a:lnTo>
                  <a:pt x="2167001" y="482"/>
                </a:lnTo>
                <a:lnTo>
                  <a:pt x="2086546" y="2578"/>
                </a:lnTo>
                <a:lnTo>
                  <a:pt x="2046668" y="3048"/>
                </a:lnTo>
                <a:lnTo>
                  <a:pt x="1756473" y="3048"/>
                </a:lnTo>
                <a:lnTo>
                  <a:pt x="1024699" y="5715"/>
                </a:lnTo>
                <a:lnTo>
                  <a:pt x="14909" y="16891"/>
                </a:lnTo>
                <a:lnTo>
                  <a:pt x="7150" y="21551"/>
                </a:lnTo>
                <a:lnTo>
                  <a:pt x="4572" y="31115"/>
                </a:lnTo>
                <a:lnTo>
                  <a:pt x="7150" y="40690"/>
                </a:lnTo>
                <a:lnTo>
                  <a:pt x="14909" y="45339"/>
                </a:lnTo>
                <a:lnTo>
                  <a:pt x="913282" y="56108"/>
                </a:lnTo>
                <a:lnTo>
                  <a:pt x="1162875" y="57785"/>
                </a:lnTo>
                <a:lnTo>
                  <a:pt x="1743265" y="59182"/>
                </a:lnTo>
                <a:lnTo>
                  <a:pt x="2033460" y="59182"/>
                </a:lnTo>
                <a:lnTo>
                  <a:pt x="2075599" y="59702"/>
                </a:lnTo>
                <a:lnTo>
                  <a:pt x="2160740" y="61976"/>
                </a:lnTo>
                <a:lnTo>
                  <a:pt x="2203386" y="62484"/>
                </a:lnTo>
                <a:lnTo>
                  <a:pt x="2233828" y="62141"/>
                </a:lnTo>
                <a:lnTo>
                  <a:pt x="2264143" y="60934"/>
                </a:lnTo>
                <a:lnTo>
                  <a:pt x="2294280" y="58635"/>
                </a:lnTo>
                <a:lnTo>
                  <a:pt x="2324163" y="54991"/>
                </a:lnTo>
                <a:lnTo>
                  <a:pt x="2337587" y="46748"/>
                </a:lnTo>
                <a:lnTo>
                  <a:pt x="2342070" y="31115"/>
                </a:lnTo>
                <a:close/>
              </a:path>
              <a:path w="2366645" h="736600">
                <a:moveTo>
                  <a:pt x="2366314" y="706374"/>
                </a:moveTo>
                <a:lnTo>
                  <a:pt x="2361742" y="689394"/>
                </a:lnTo>
                <a:lnTo>
                  <a:pt x="2348039" y="681355"/>
                </a:lnTo>
                <a:lnTo>
                  <a:pt x="2344001" y="681278"/>
                </a:lnTo>
                <a:lnTo>
                  <a:pt x="2349271" y="383641"/>
                </a:lnTo>
                <a:lnTo>
                  <a:pt x="2350478" y="281406"/>
                </a:lnTo>
                <a:lnTo>
                  <a:pt x="2350947" y="179260"/>
                </a:lnTo>
                <a:lnTo>
                  <a:pt x="2350833" y="128231"/>
                </a:lnTo>
                <a:lnTo>
                  <a:pt x="2350452" y="64389"/>
                </a:lnTo>
                <a:lnTo>
                  <a:pt x="2343213" y="57912"/>
                </a:lnTo>
                <a:lnTo>
                  <a:pt x="2335720" y="57912"/>
                </a:lnTo>
                <a:lnTo>
                  <a:pt x="2328354" y="57912"/>
                </a:lnTo>
                <a:lnTo>
                  <a:pt x="2320988" y="64389"/>
                </a:lnTo>
                <a:lnTo>
                  <a:pt x="2320607" y="77216"/>
                </a:lnTo>
                <a:lnTo>
                  <a:pt x="2320328" y="179260"/>
                </a:lnTo>
                <a:lnTo>
                  <a:pt x="2320887" y="281406"/>
                </a:lnTo>
                <a:lnTo>
                  <a:pt x="2322855" y="434784"/>
                </a:lnTo>
                <a:lnTo>
                  <a:pt x="2327173" y="680923"/>
                </a:lnTo>
                <a:lnTo>
                  <a:pt x="2244267" y="679183"/>
                </a:lnTo>
                <a:lnTo>
                  <a:pt x="2140432" y="677722"/>
                </a:lnTo>
                <a:lnTo>
                  <a:pt x="2036584" y="676910"/>
                </a:lnTo>
                <a:lnTo>
                  <a:pt x="1932749" y="676656"/>
                </a:lnTo>
                <a:lnTo>
                  <a:pt x="1734121" y="677341"/>
                </a:lnTo>
                <a:lnTo>
                  <a:pt x="1237856" y="681151"/>
                </a:lnTo>
                <a:lnTo>
                  <a:pt x="831049" y="682917"/>
                </a:lnTo>
                <a:lnTo>
                  <a:pt x="525056" y="685838"/>
                </a:lnTo>
                <a:lnTo>
                  <a:pt x="270154" y="689622"/>
                </a:lnTo>
                <a:lnTo>
                  <a:pt x="27457" y="694575"/>
                </a:lnTo>
                <a:lnTo>
                  <a:pt x="27851" y="655789"/>
                </a:lnTo>
                <a:lnTo>
                  <a:pt x="28041" y="605929"/>
                </a:lnTo>
                <a:lnTo>
                  <a:pt x="27698" y="506158"/>
                </a:lnTo>
                <a:lnTo>
                  <a:pt x="24269" y="206756"/>
                </a:lnTo>
                <a:lnTo>
                  <a:pt x="23634" y="98679"/>
                </a:lnTo>
                <a:lnTo>
                  <a:pt x="18846" y="94488"/>
                </a:lnTo>
                <a:lnTo>
                  <a:pt x="14058" y="94488"/>
                </a:lnTo>
                <a:lnTo>
                  <a:pt x="9220" y="94488"/>
                </a:lnTo>
                <a:lnTo>
                  <a:pt x="4432" y="98679"/>
                </a:lnTo>
                <a:lnTo>
                  <a:pt x="3594" y="206756"/>
                </a:lnTo>
                <a:lnTo>
                  <a:pt x="635" y="456247"/>
                </a:lnTo>
                <a:lnTo>
                  <a:pt x="0" y="556056"/>
                </a:lnTo>
                <a:lnTo>
                  <a:pt x="190" y="655789"/>
                </a:lnTo>
                <a:lnTo>
                  <a:pt x="711" y="705612"/>
                </a:lnTo>
                <a:lnTo>
                  <a:pt x="990" y="716788"/>
                </a:lnTo>
                <a:lnTo>
                  <a:pt x="7518" y="722376"/>
                </a:lnTo>
                <a:lnTo>
                  <a:pt x="20548" y="722376"/>
                </a:lnTo>
                <a:lnTo>
                  <a:pt x="25488" y="718146"/>
                </a:lnTo>
                <a:lnTo>
                  <a:pt x="267411" y="723138"/>
                </a:lnTo>
                <a:lnTo>
                  <a:pt x="569963" y="727595"/>
                </a:lnTo>
                <a:lnTo>
                  <a:pt x="922934" y="730783"/>
                </a:lnTo>
                <a:lnTo>
                  <a:pt x="1822665" y="735926"/>
                </a:lnTo>
                <a:lnTo>
                  <a:pt x="1975535" y="736041"/>
                </a:lnTo>
                <a:lnTo>
                  <a:pt x="2081961" y="735545"/>
                </a:lnTo>
                <a:lnTo>
                  <a:pt x="2188400" y="734453"/>
                </a:lnTo>
                <a:lnTo>
                  <a:pt x="2294826" y="732624"/>
                </a:lnTo>
                <a:lnTo>
                  <a:pt x="2348039" y="731393"/>
                </a:lnTo>
                <a:lnTo>
                  <a:pt x="2361742" y="723366"/>
                </a:lnTo>
                <a:lnTo>
                  <a:pt x="2366314" y="706374"/>
                </a:lnTo>
                <a:close/>
              </a:path>
            </a:pathLst>
          </a:custGeom>
          <a:solidFill>
            <a:srgbClr val="FBBC2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8047" y="3276600"/>
            <a:ext cx="196606" cy="201167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8047" y="3922776"/>
            <a:ext cx="196606" cy="201168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840578" y="3680459"/>
            <a:ext cx="207010" cy="33655"/>
          </a:xfrm>
          <a:custGeom>
            <a:avLst/>
            <a:gdLst/>
            <a:ahLst/>
            <a:cxnLst/>
            <a:rect l="l" t="t" r="r" b="b"/>
            <a:pathLst>
              <a:path w="207009" h="33654">
                <a:moveTo>
                  <a:pt x="46770" y="0"/>
                </a:moveTo>
                <a:lnTo>
                  <a:pt x="11553" y="634"/>
                </a:lnTo>
                <a:lnTo>
                  <a:pt x="2888" y="5814"/>
                </a:lnTo>
                <a:lnTo>
                  <a:pt x="0" y="16637"/>
                </a:lnTo>
                <a:lnTo>
                  <a:pt x="2888" y="27459"/>
                </a:lnTo>
                <a:lnTo>
                  <a:pt x="11553" y="32638"/>
                </a:lnTo>
                <a:lnTo>
                  <a:pt x="41377" y="33478"/>
                </a:lnTo>
                <a:lnTo>
                  <a:pt x="51330" y="33527"/>
                </a:lnTo>
                <a:lnTo>
                  <a:pt x="88175" y="32966"/>
                </a:lnTo>
                <a:lnTo>
                  <a:pt x="125006" y="31607"/>
                </a:lnTo>
                <a:lnTo>
                  <a:pt x="198281" y="28447"/>
                </a:lnTo>
                <a:lnTo>
                  <a:pt x="204568" y="24677"/>
                </a:lnTo>
                <a:lnTo>
                  <a:pt x="206663" y="16954"/>
                </a:lnTo>
                <a:lnTo>
                  <a:pt x="204568" y="9231"/>
                </a:lnTo>
                <a:lnTo>
                  <a:pt x="198281" y="5460"/>
                </a:lnTo>
                <a:lnTo>
                  <a:pt x="122726" y="1873"/>
                </a:lnTo>
                <a:lnTo>
                  <a:pt x="84757" y="531"/>
                </a:lnTo>
                <a:lnTo>
                  <a:pt x="46770" y="0"/>
                </a:lnTo>
                <a:close/>
              </a:path>
            </a:pathLst>
          </a:custGeom>
          <a:solidFill>
            <a:srgbClr val="FBBC2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42961" y="3276600"/>
            <a:ext cx="196728" cy="201167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42961" y="3922776"/>
            <a:ext cx="196728" cy="201168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3750309" y="3680459"/>
            <a:ext cx="207010" cy="33655"/>
          </a:xfrm>
          <a:custGeom>
            <a:avLst/>
            <a:gdLst/>
            <a:ahLst/>
            <a:cxnLst/>
            <a:rect l="l" t="t" r="r" b="b"/>
            <a:pathLst>
              <a:path w="207010" h="33654">
                <a:moveTo>
                  <a:pt x="159766" y="0"/>
                </a:moveTo>
                <a:lnTo>
                  <a:pt x="84121" y="1873"/>
                </a:lnTo>
                <a:lnTo>
                  <a:pt x="8382" y="5460"/>
                </a:lnTo>
                <a:lnTo>
                  <a:pt x="0" y="16954"/>
                </a:lnTo>
                <a:lnTo>
                  <a:pt x="2095" y="24677"/>
                </a:lnTo>
                <a:lnTo>
                  <a:pt x="8382" y="28447"/>
                </a:lnTo>
                <a:lnTo>
                  <a:pt x="81835" y="31607"/>
                </a:lnTo>
                <a:lnTo>
                  <a:pt x="118556" y="32966"/>
                </a:lnTo>
                <a:lnTo>
                  <a:pt x="155194" y="33527"/>
                </a:lnTo>
                <a:lnTo>
                  <a:pt x="184858" y="33045"/>
                </a:lnTo>
                <a:lnTo>
                  <a:pt x="194691" y="32638"/>
                </a:lnTo>
                <a:lnTo>
                  <a:pt x="203620" y="27459"/>
                </a:lnTo>
                <a:lnTo>
                  <a:pt x="206597" y="16636"/>
                </a:lnTo>
                <a:lnTo>
                  <a:pt x="203620" y="5814"/>
                </a:lnTo>
                <a:lnTo>
                  <a:pt x="194691" y="634"/>
                </a:lnTo>
                <a:lnTo>
                  <a:pt x="159766" y="0"/>
                </a:lnTo>
                <a:close/>
              </a:path>
            </a:pathLst>
          </a:custGeom>
          <a:solidFill>
            <a:srgbClr val="FBBC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554861" y="3456178"/>
            <a:ext cx="16764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1780" marR="5080" indent="-259715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Collection:</a:t>
            </a:r>
            <a:r>
              <a:rPr sz="16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Students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2-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documents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268914" y="2752470"/>
            <a:ext cx="1320165" cy="633730"/>
          </a:xfrm>
          <a:custGeom>
            <a:avLst/>
            <a:gdLst/>
            <a:ahLst/>
            <a:cxnLst/>
            <a:rect l="l" t="t" r="r" b="b"/>
            <a:pathLst>
              <a:path w="1320164" h="633729">
                <a:moveTo>
                  <a:pt x="1304734" y="0"/>
                </a:moveTo>
                <a:lnTo>
                  <a:pt x="1253961" y="18562"/>
                </a:lnTo>
                <a:lnTo>
                  <a:pt x="1208313" y="36877"/>
                </a:lnTo>
                <a:lnTo>
                  <a:pt x="1162821" y="55651"/>
                </a:lnTo>
                <a:lnTo>
                  <a:pt x="1117469" y="74832"/>
                </a:lnTo>
                <a:lnTo>
                  <a:pt x="1072243" y="94364"/>
                </a:lnTo>
                <a:lnTo>
                  <a:pt x="1027127" y="114195"/>
                </a:lnTo>
                <a:lnTo>
                  <a:pt x="937165" y="154536"/>
                </a:lnTo>
                <a:lnTo>
                  <a:pt x="713121" y="256836"/>
                </a:lnTo>
                <a:lnTo>
                  <a:pt x="339343" y="424338"/>
                </a:lnTo>
                <a:lnTo>
                  <a:pt x="245515" y="466971"/>
                </a:lnTo>
                <a:lnTo>
                  <a:pt x="152007" y="510361"/>
                </a:lnTo>
                <a:lnTo>
                  <a:pt x="105414" y="532426"/>
                </a:lnTo>
                <a:lnTo>
                  <a:pt x="58952" y="554784"/>
                </a:lnTo>
                <a:lnTo>
                  <a:pt x="12636" y="577468"/>
                </a:lnTo>
                <a:lnTo>
                  <a:pt x="0" y="610552"/>
                </a:lnTo>
                <a:lnTo>
                  <a:pt x="9707" y="626796"/>
                </a:lnTo>
                <a:lnTo>
                  <a:pt x="26225" y="633729"/>
                </a:lnTo>
                <a:lnTo>
                  <a:pt x="29146" y="633729"/>
                </a:lnTo>
                <a:lnTo>
                  <a:pt x="80595" y="612582"/>
                </a:lnTo>
                <a:lnTo>
                  <a:pt x="125713" y="592870"/>
                </a:lnTo>
                <a:lnTo>
                  <a:pt x="170735" y="572856"/>
                </a:lnTo>
                <a:lnTo>
                  <a:pt x="260540" y="532080"/>
                </a:lnTo>
                <a:lnTo>
                  <a:pt x="394832" y="469636"/>
                </a:lnTo>
                <a:lnTo>
                  <a:pt x="618359" y="364777"/>
                </a:lnTo>
                <a:lnTo>
                  <a:pt x="943532" y="214714"/>
                </a:lnTo>
                <a:lnTo>
                  <a:pt x="1036812" y="170909"/>
                </a:lnTo>
                <a:lnTo>
                  <a:pt x="1083282" y="148654"/>
                </a:lnTo>
                <a:lnTo>
                  <a:pt x="1129600" y="126099"/>
                </a:lnTo>
                <a:lnTo>
                  <a:pt x="1175733" y="103192"/>
                </a:lnTo>
                <a:lnTo>
                  <a:pt x="1221654" y="79886"/>
                </a:lnTo>
                <a:lnTo>
                  <a:pt x="1267331" y="56131"/>
                </a:lnTo>
                <a:lnTo>
                  <a:pt x="1312735" y="31876"/>
                </a:lnTo>
                <a:lnTo>
                  <a:pt x="1319575" y="23627"/>
                </a:lnTo>
                <a:lnTo>
                  <a:pt x="1319545" y="13033"/>
                </a:lnTo>
                <a:lnTo>
                  <a:pt x="1314110" y="3891"/>
                </a:lnTo>
                <a:lnTo>
                  <a:pt x="1304734" y="0"/>
                </a:lnTo>
                <a:close/>
              </a:path>
            </a:pathLst>
          </a:custGeom>
          <a:solidFill>
            <a:srgbClr val="859F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38880" y="3986529"/>
            <a:ext cx="1345565" cy="578485"/>
          </a:xfrm>
          <a:custGeom>
            <a:avLst/>
            <a:gdLst/>
            <a:ahLst/>
            <a:cxnLst/>
            <a:rect l="l" t="t" r="r" b="b"/>
            <a:pathLst>
              <a:path w="1345564" h="578485">
                <a:moveTo>
                  <a:pt x="32129" y="0"/>
                </a:moveTo>
                <a:lnTo>
                  <a:pt x="14053" y="119"/>
                </a:lnTo>
                <a:lnTo>
                  <a:pt x="2680" y="12001"/>
                </a:lnTo>
                <a:lnTo>
                  <a:pt x="0" y="29217"/>
                </a:lnTo>
                <a:lnTo>
                  <a:pt x="7999" y="45339"/>
                </a:lnTo>
                <a:lnTo>
                  <a:pt x="61272" y="70544"/>
                </a:lnTo>
                <a:lnTo>
                  <a:pt x="106673" y="90123"/>
                </a:lnTo>
                <a:lnTo>
                  <a:pt x="197805" y="128534"/>
                </a:lnTo>
                <a:lnTo>
                  <a:pt x="289276" y="166172"/>
                </a:lnTo>
                <a:lnTo>
                  <a:pt x="610403" y="295665"/>
                </a:lnTo>
                <a:lnTo>
                  <a:pt x="942563" y="431670"/>
                </a:lnTo>
                <a:lnTo>
                  <a:pt x="1038305" y="470215"/>
                </a:lnTo>
                <a:lnTo>
                  <a:pt x="1086266" y="489144"/>
                </a:lnTo>
                <a:lnTo>
                  <a:pt x="1134297" y="507772"/>
                </a:lnTo>
                <a:lnTo>
                  <a:pt x="1182405" y="526047"/>
                </a:lnTo>
                <a:lnTo>
                  <a:pt x="1230599" y="543918"/>
                </a:lnTo>
                <a:lnTo>
                  <a:pt x="1278886" y="561330"/>
                </a:lnTo>
                <a:lnTo>
                  <a:pt x="1327275" y="578231"/>
                </a:lnTo>
                <a:lnTo>
                  <a:pt x="1337379" y="577877"/>
                </a:lnTo>
                <a:lnTo>
                  <a:pt x="1343816" y="571119"/>
                </a:lnTo>
                <a:lnTo>
                  <a:pt x="1345348" y="561407"/>
                </a:lnTo>
                <a:lnTo>
                  <a:pt x="1340737" y="552196"/>
                </a:lnTo>
                <a:lnTo>
                  <a:pt x="1291887" y="528089"/>
                </a:lnTo>
                <a:lnTo>
                  <a:pt x="1246918" y="507229"/>
                </a:lnTo>
                <a:lnTo>
                  <a:pt x="1201785" y="486776"/>
                </a:lnTo>
                <a:lnTo>
                  <a:pt x="1156512" y="466685"/>
                </a:lnTo>
                <a:lnTo>
                  <a:pt x="1111119" y="446910"/>
                </a:lnTo>
                <a:lnTo>
                  <a:pt x="1020062" y="408130"/>
                </a:lnTo>
                <a:lnTo>
                  <a:pt x="700784" y="275717"/>
                </a:lnTo>
                <a:lnTo>
                  <a:pt x="367409" y="135191"/>
                </a:lnTo>
                <a:lnTo>
                  <a:pt x="271934" y="95529"/>
                </a:lnTo>
                <a:lnTo>
                  <a:pt x="176236" y="56565"/>
                </a:lnTo>
                <a:lnTo>
                  <a:pt x="128284" y="37426"/>
                </a:lnTo>
                <a:lnTo>
                  <a:pt x="80251" y="18560"/>
                </a:lnTo>
                <a:lnTo>
                  <a:pt x="32129" y="0"/>
                </a:lnTo>
                <a:close/>
              </a:path>
            </a:pathLst>
          </a:custGeom>
          <a:solidFill>
            <a:srgbClr val="859F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788914" y="6090569"/>
            <a:ext cx="132715" cy="2597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0" dirty="0">
                <a:solidFill>
                  <a:srgbClr val="88DDF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7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575553" y="6304234"/>
            <a:ext cx="132715" cy="2597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0" dirty="0">
                <a:solidFill>
                  <a:srgbClr val="88DDFF"/>
                </a:solidFill>
                <a:latin typeface="Courier New"/>
                <a:cs typeface="Courier New"/>
              </a:rPr>
              <a:t>]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8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1" name="Oval Callout 30"/>
          <p:cNvSpPr/>
          <p:nvPr/>
        </p:nvSpPr>
        <p:spPr>
          <a:xfrm>
            <a:off x="8915400" y="1633346"/>
            <a:ext cx="3048000" cy="111912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Embedded documents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306704" y="280415"/>
            <a:ext cx="5352415" cy="1102995"/>
            <a:chOff x="306704" y="280415"/>
            <a:chExt cx="5352415" cy="1102995"/>
          </a:xfrm>
        </p:grpSpPr>
        <p:sp>
          <p:nvSpPr>
            <p:cNvPr id="6" name="object 6"/>
            <p:cNvSpPr/>
            <p:nvPr/>
          </p:nvSpPr>
          <p:spPr>
            <a:xfrm>
              <a:off x="316229" y="412242"/>
              <a:ext cx="5209540" cy="962025"/>
            </a:xfrm>
            <a:custGeom>
              <a:avLst/>
              <a:gdLst/>
              <a:ahLst/>
              <a:cxnLst/>
              <a:rect l="l" t="t" r="r" b="b"/>
              <a:pathLst>
                <a:path w="5209540" h="962025">
                  <a:moveTo>
                    <a:pt x="5209032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5209032" y="961643"/>
                  </a:lnTo>
                  <a:lnTo>
                    <a:pt x="5209032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6229" y="412242"/>
              <a:ext cx="5209540" cy="962025"/>
            </a:xfrm>
            <a:custGeom>
              <a:avLst/>
              <a:gdLst/>
              <a:ahLst/>
              <a:cxnLst/>
              <a:rect l="l" t="t" r="r" b="b"/>
              <a:pathLst>
                <a:path w="5209540" h="962025">
                  <a:moveTo>
                    <a:pt x="0" y="961643"/>
                  </a:moveTo>
                  <a:lnTo>
                    <a:pt x="5209032" y="961643"/>
                  </a:lnTo>
                  <a:lnTo>
                    <a:pt x="5209032" y="0"/>
                  </a:lnTo>
                  <a:lnTo>
                    <a:pt x="0" y="0"/>
                  </a:lnTo>
                  <a:lnTo>
                    <a:pt x="0" y="961643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0435" y="280415"/>
              <a:ext cx="5218430" cy="963294"/>
            </a:xfrm>
            <a:custGeom>
              <a:avLst/>
              <a:gdLst/>
              <a:ahLst/>
              <a:cxnLst/>
              <a:rect l="l" t="t" r="r" b="b"/>
              <a:pathLst>
                <a:path w="5218430" h="963294">
                  <a:moveTo>
                    <a:pt x="5218176" y="0"/>
                  </a:moveTo>
                  <a:lnTo>
                    <a:pt x="0" y="0"/>
                  </a:lnTo>
                  <a:lnTo>
                    <a:pt x="0" y="963167"/>
                  </a:lnTo>
                  <a:lnTo>
                    <a:pt x="5218176" y="963167"/>
                  </a:lnTo>
                  <a:lnTo>
                    <a:pt x="5218176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23417" y="202184"/>
            <a:ext cx="2206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MongoDB</a:t>
            </a:r>
            <a:endParaRPr sz="3600"/>
          </a:p>
        </p:txBody>
      </p:sp>
      <p:sp>
        <p:nvSpPr>
          <p:cNvPr id="10" name="object 10"/>
          <p:cNvSpPr txBox="1"/>
          <p:nvPr/>
        </p:nvSpPr>
        <p:spPr>
          <a:xfrm>
            <a:off x="623417" y="695655"/>
            <a:ext cx="31515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5" dirty="0">
                <a:solidFill>
                  <a:srgbClr val="001E2B"/>
                </a:solidFill>
                <a:latin typeface="Verdana"/>
                <a:cs typeface="Verdana"/>
              </a:rPr>
              <a:t>Terminologies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298211" y="1689988"/>
            <a:ext cx="603885" cy="821690"/>
          </a:xfrm>
          <a:custGeom>
            <a:avLst/>
            <a:gdLst/>
            <a:ahLst/>
            <a:cxnLst/>
            <a:rect l="l" t="t" r="r" b="b"/>
            <a:pathLst>
              <a:path w="603885" h="821689">
                <a:moveTo>
                  <a:pt x="603846" y="561848"/>
                </a:moveTo>
                <a:lnTo>
                  <a:pt x="595833" y="581609"/>
                </a:lnTo>
                <a:lnTo>
                  <a:pt x="573036" y="599782"/>
                </a:lnTo>
                <a:lnTo>
                  <a:pt x="539140" y="615010"/>
                </a:lnTo>
                <a:lnTo>
                  <a:pt x="539140" y="713117"/>
                </a:lnTo>
                <a:lnTo>
                  <a:pt x="537591" y="721969"/>
                </a:lnTo>
                <a:lnTo>
                  <a:pt x="533209" y="728789"/>
                </a:lnTo>
                <a:lnTo>
                  <a:pt x="526402" y="733183"/>
                </a:lnTo>
                <a:lnTo>
                  <a:pt x="517575" y="734733"/>
                </a:lnTo>
                <a:lnTo>
                  <a:pt x="508749" y="733183"/>
                </a:lnTo>
                <a:lnTo>
                  <a:pt x="501942" y="728789"/>
                </a:lnTo>
                <a:lnTo>
                  <a:pt x="497560" y="721969"/>
                </a:lnTo>
                <a:lnTo>
                  <a:pt x="496011" y="713117"/>
                </a:lnTo>
                <a:lnTo>
                  <a:pt x="497560" y="704278"/>
                </a:lnTo>
                <a:lnTo>
                  <a:pt x="501942" y="697458"/>
                </a:lnTo>
                <a:lnTo>
                  <a:pt x="508749" y="693064"/>
                </a:lnTo>
                <a:lnTo>
                  <a:pt x="517575" y="691515"/>
                </a:lnTo>
                <a:lnTo>
                  <a:pt x="526402" y="693064"/>
                </a:lnTo>
                <a:lnTo>
                  <a:pt x="533209" y="697458"/>
                </a:lnTo>
                <a:lnTo>
                  <a:pt x="537591" y="704278"/>
                </a:lnTo>
                <a:lnTo>
                  <a:pt x="539140" y="713117"/>
                </a:lnTo>
                <a:lnTo>
                  <a:pt x="539140" y="615010"/>
                </a:lnTo>
                <a:lnTo>
                  <a:pt x="490474" y="629246"/>
                </a:lnTo>
                <a:lnTo>
                  <a:pt x="434390" y="639470"/>
                </a:lnTo>
                <a:lnTo>
                  <a:pt x="370928" y="645998"/>
                </a:lnTo>
                <a:lnTo>
                  <a:pt x="301917" y="648296"/>
                </a:lnTo>
                <a:lnTo>
                  <a:pt x="232905" y="645998"/>
                </a:lnTo>
                <a:lnTo>
                  <a:pt x="169443" y="639470"/>
                </a:lnTo>
                <a:lnTo>
                  <a:pt x="113372" y="629246"/>
                </a:lnTo>
                <a:lnTo>
                  <a:pt x="66548" y="615835"/>
                </a:lnTo>
                <a:lnTo>
                  <a:pt x="30810" y="599782"/>
                </a:lnTo>
                <a:lnTo>
                  <a:pt x="0" y="561848"/>
                </a:lnTo>
                <a:lnTo>
                  <a:pt x="0" y="734733"/>
                </a:lnTo>
                <a:lnTo>
                  <a:pt x="30810" y="772655"/>
                </a:lnTo>
                <a:lnTo>
                  <a:pt x="66548" y="788708"/>
                </a:lnTo>
                <a:lnTo>
                  <a:pt x="113372" y="802119"/>
                </a:lnTo>
                <a:lnTo>
                  <a:pt x="169443" y="812355"/>
                </a:lnTo>
                <a:lnTo>
                  <a:pt x="232905" y="818883"/>
                </a:lnTo>
                <a:lnTo>
                  <a:pt x="301917" y="821169"/>
                </a:lnTo>
                <a:lnTo>
                  <a:pt x="370928" y="818883"/>
                </a:lnTo>
                <a:lnTo>
                  <a:pt x="434390" y="812355"/>
                </a:lnTo>
                <a:lnTo>
                  <a:pt x="490474" y="802119"/>
                </a:lnTo>
                <a:lnTo>
                  <a:pt x="537298" y="788708"/>
                </a:lnTo>
                <a:lnTo>
                  <a:pt x="573036" y="772655"/>
                </a:lnTo>
                <a:lnTo>
                  <a:pt x="603846" y="734733"/>
                </a:lnTo>
                <a:lnTo>
                  <a:pt x="603846" y="691515"/>
                </a:lnTo>
                <a:lnTo>
                  <a:pt x="603846" y="648296"/>
                </a:lnTo>
                <a:lnTo>
                  <a:pt x="603846" y="561848"/>
                </a:lnTo>
                <a:close/>
              </a:path>
              <a:path w="603885" h="821689">
                <a:moveTo>
                  <a:pt x="603846" y="345757"/>
                </a:moveTo>
                <a:lnTo>
                  <a:pt x="595833" y="365518"/>
                </a:lnTo>
                <a:lnTo>
                  <a:pt x="573036" y="383679"/>
                </a:lnTo>
                <a:lnTo>
                  <a:pt x="539140" y="398907"/>
                </a:lnTo>
                <a:lnTo>
                  <a:pt x="539140" y="497027"/>
                </a:lnTo>
                <a:lnTo>
                  <a:pt x="537591" y="505866"/>
                </a:lnTo>
                <a:lnTo>
                  <a:pt x="533209" y="512686"/>
                </a:lnTo>
                <a:lnTo>
                  <a:pt x="526402" y="517080"/>
                </a:lnTo>
                <a:lnTo>
                  <a:pt x="517575" y="518629"/>
                </a:lnTo>
                <a:lnTo>
                  <a:pt x="508749" y="517080"/>
                </a:lnTo>
                <a:lnTo>
                  <a:pt x="501942" y="512686"/>
                </a:lnTo>
                <a:lnTo>
                  <a:pt x="497560" y="505866"/>
                </a:lnTo>
                <a:lnTo>
                  <a:pt x="496011" y="497027"/>
                </a:lnTo>
                <a:lnTo>
                  <a:pt x="497560" y="488175"/>
                </a:lnTo>
                <a:lnTo>
                  <a:pt x="501942" y="481355"/>
                </a:lnTo>
                <a:lnTo>
                  <a:pt x="508749" y="476973"/>
                </a:lnTo>
                <a:lnTo>
                  <a:pt x="517575" y="475411"/>
                </a:lnTo>
                <a:lnTo>
                  <a:pt x="526402" y="476973"/>
                </a:lnTo>
                <a:lnTo>
                  <a:pt x="533209" y="481355"/>
                </a:lnTo>
                <a:lnTo>
                  <a:pt x="537591" y="488175"/>
                </a:lnTo>
                <a:lnTo>
                  <a:pt x="539140" y="497027"/>
                </a:lnTo>
                <a:lnTo>
                  <a:pt x="539140" y="398907"/>
                </a:lnTo>
                <a:lnTo>
                  <a:pt x="490474" y="413143"/>
                </a:lnTo>
                <a:lnTo>
                  <a:pt x="434390" y="423379"/>
                </a:lnTo>
                <a:lnTo>
                  <a:pt x="370928" y="429907"/>
                </a:lnTo>
                <a:lnTo>
                  <a:pt x="301917" y="432193"/>
                </a:lnTo>
                <a:lnTo>
                  <a:pt x="232905" y="429907"/>
                </a:lnTo>
                <a:lnTo>
                  <a:pt x="169443" y="423379"/>
                </a:lnTo>
                <a:lnTo>
                  <a:pt x="113372" y="413143"/>
                </a:lnTo>
                <a:lnTo>
                  <a:pt x="66548" y="399732"/>
                </a:lnTo>
                <a:lnTo>
                  <a:pt x="30810" y="383679"/>
                </a:lnTo>
                <a:lnTo>
                  <a:pt x="0" y="345757"/>
                </a:lnTo>
                <a:lnTo>
                  <a:pt x="0" y="518629"/>
                </a:lnTo>
                <a:lnTo>
                  <a:pt x="30810" y="556564"/>
                </a:lnTo>
                <a:lnTo>
                  <a:pt x="66548" y="572617"/>
                </a:lnTo>
                <a:lnTo>
                  <a:pt x="113372" y="586016"/>
                </a:lnTo>
                <a:lnTo>
                  <a:pt x="169443" y="596252"/>
                </a:lnTo>
                <a:lnTo>
                  <a:pt x="232905" y="602780"/>
                </a:lnTo>
                <a:lnTo>
                  <a:pt x="301917" y="605078"/>
                </a:lnTo>
                <a:lnTo>
                  <a:pt x="370928" y="602780"/>
                </a:lnTo>
                <a:lnTo>
                  <a:pt x="434390" y="596252"/>
                </a:lnTo>
                <a:lnTo>
                  <a:pt x="490474" y="586016"/>
                </a:lnTo>
                <a:lnTo>
                  <a:pt x="537298" y="572617"/>
                </a:lnTo>
                <a:lnTo>
                  <a:pt x="573036" y="556564"/>
                </a:lnTo>
                <a:lnTo>
                  <a:pt x="603846" y="518629"/>
                </a:lnTo>
                <a:lnTo>
                  <a:pt x="603846" y="475411"/>
                </a:lnTo>
                <a:lnTo>
                  <a:pt x="603846" y="432193"/>
                </a:lnTo>
                <a:lnTo>
                  <a:pt x="603846" y="345757"/>
                </a:lnTo>
                <a:close/>
              </a:path>
              <a:path w="603885" h="821689">
                <a:moveTo>
                  <a:pt x="603846" y="129654"/>
                </a:moveTo>
                <a:lnTo>
                  <a:pt x="595833" y="149415"/>
                </a:lnTo>
                <a:lnTo>
                  <a:pt x="573036" y="167589"/>
                </a:lnTo>
                <a:lnTo>
                  <a:pt x="539140" y="182816"/>
                </a:lnTo>
                <a:lnTo>
                  <a:pt x="539140" y="280924"/>
                </a:lnTo>
                <a:lnTo>
                  <a:pt x="537591" y="289775"/>
                </a:lnTo>
                <a:lnTo>
                  <a:pt x="533209" y="296595"/>
                </a:lnTo>
                <a:lnTo>
                  <a:pt x="526402" y="300977"/>
                </a:lnTo>
                <a:lnTo>
                  <a:pt x="517575" y="302539"/>
                </a:lnTo>
                <a:lnTo>
                  <a:pt x="508749" y="300977"/>
                </a:lnTo>
                <a:lnTo>
                  <a:pt x="501942" y="296595"/>
                </a:lnTo>
                <a:lnTo>
                  <a:pt x="497560" y="289775"/>
                </a:lnTo>
                <a:lnTo>
                  <a:pt x="496011" y="280924"/>
                </a:lnTo>
                <a:lnTo>
                  <a:pt x="497560" y="272084"/>
                </a:lnTo>
                <a:lnTo>
                  <a:pt x="501942" y="265264"/>
                </a:lnTo>
                <a:lnTo>
                  <a:pt x="508749" y="260870"/>
                </a:lnTo>
                <a:lnTo>
                  <a:pt x="517575" y="259321"/>
                </a:lnTo>
                <a:lnTo>
                  <a:pt x="526402" y="260870"/>
                </a:lnTo>
                <a:lnTo>
                  <a:pt x="533209" y="265264"/>
                </a:lnTo>
                <a:lnTo>
                  <a:pt x="537591" y="272084"/>
                </a:lnTo>
                <a:lnTo>
                  <a:pt x="539140" y="280924"/>
                </a:lnTo>
                <a:lnTo>
                  <a:pt x="539140" y="182816"/>
                </a:lnTo>
                <a:lnTo>
                  <a:pt x="490474" y="197040"/>
                </a:lnTo>
                <a:lnTo>
                  <a:pt x="434390" y="207276"/>
                </a:lnTo>
                <a:lnTo>
                  <a:pt x="370928" y="213804"/>
                </a:lnTo>
                <a:lnTo>
                  <a:pt x="301917" y="216103"/>
                </a:lnTo>
                <a:lnTo>
                  <a:pt x="232905" y="213804"/>
                </a:lnTo>
                <a:lnTo>
                  <a:pt x="169443" y="207276"/>
                </a:lnTo>
                <a:lnTo>
                  <a:pt x="113372" y="197040"/>
                </a:lnTo>
                <a:lnTo>
                  <a:pt x="66548" y="183642"/>
                </a:lnTo>
                <a:lnTo>
                  <a:pt x="30810" y="167589"/>
                </a:lnTo>
                <a:lnTo>
                  <a:pt x="0" y="129654"/>
                </a:lnTo>
                <a:lnTo>
                  <a:pt x="0" y="302539"/>
                </a:lnTo>
                <a:lnTo>
                  <a:pt x="30810" y="340461"/>
                </a:lnTo>
                <a:lnTo>
                  <a:pt x="66548" y="356514"/>
                </a:lnTo>
                <a:lnTo>
                  <a:pt x="113372" y="369925"/>
                </a:lnTo>
                <a:lnTo>
                  <a:pt x="169443" y="380149"/>
                </a:lnTo>
                <a:lnTo>
                  <a:pt x="232905" y="386676"/>
                </a:lnTo>
                <a:lnTo>
                  <a:pt x="301917" y="388975"/>
                </a:lnTo>
                <a:lnTo>
                  <a:pt x="370928" y="386676"/>
                </a:lnTo>
                <a:lnTo>
                  <a:pt x="434390" y="380149"/>
                </a:lnTo>
                <a:lnTo>
                  <a:pt x="490474" y="369925"/>
                </a:lnTo>
                <a:lnTo>
                  <a:pt x="537298" y="356514"/>
                </a:lnTo>
                <a:lnTo>
                  <a:pt x="573036" y="340461"/>
                </a:lnTo>
                <a:lnTo>
                  <a:pt x="603846" y="302539"/>
                </a:lnTo>
                <a:lnTo>
                  <a:pt x="603846" y="259321"/>
                </a:lnTo>
                <a:lnTo>
                  <a:pt x="603846" y="216103"/>
                </a:lnTo>
                <a:lnTo>
                  <a:pt x="603846" y="129654"/>
                </a:lnTo>
                <a:close/>
              </a:path>
              <a:path w="603885" h="821689">
                <a:moveTo>
                  <a:pt x="603846" y="86436"/>
                </a:moveTo>
                <a:lnTo>
                  <a:pt x="573151" y="48425"/>
                </a:lnTo>
                <a:lnTo>
                  <a:pt x="537514" y="32372"/>
                </a:lnTo>
                <a:lnTo>
                  <a:pt x="490753" y="18986"/>
                </a:lnTo>
                <a:lnTo>
                  <a:pt x="434695" y="8788"/>
                </a:lnTo>
                <a:lnTo>
                  <a:pt x="371144" y="2286"/>
                </a:lnTo>
                <a:lnTo>
                  <a:pt x="301917" y="0"/>
                </a:lnTo>
                <a:lnTo>
                  <a:pt x="232689" y="2286"/>
                </a:lnTo>
                <a:lnTo>
                  <a:pt x="169138" y="8788"/>
                </a:lnTo>
                <a:lnTo>
                  <a:pt x="113080" y="18986"/>
                </a:lnTo>
                <a:lnTo>
                  <a:pt x="66332" y="32372"/>
                </a:lnTo>
                <a:lnTo>
                  <a:pt x="30683" y="48425"/>
                </a:lnTo>
                <a:lnTo>
                  <a:pt x="0" y="86436"/>
                </a:lnTo>
                <a:lnTo>
                  <a:pt x="7975" y="106260"/>
                </a:lnTo>
                <a:lnTo>
                  <a:pt x="66332" y="140500"/>
                </a:lnTo>
                <a:lnTo>
                  <a:pt x="113080" y="153885"/>
                </a:lnTo>
                <a:lnTo>
                  <a:pt x="169138" y="164096"/>
                </a:lnTo>
                <a:lnTo>
                  <a:pt x="232689" y="170599"/>
                </a:lnTo>
                <a:lnTo>
                  <a:pt x="301917" y="172872"/>
                </a:lnTo>
                <a:lnTo>
                  <a:pt x="371144" y="170599"/>
                </a:lnTo>
                <a:lnTo>
                  <a:pt x="434695" y="164096"/>
                </a:lnTo>
                <a:lnTo>
                  <a:pt x="490753" y="153885"/>
                </a:lnTo>
                <a:lnTo>
                  <a:pt x="537514" y="140500"/>
                </a:lnTo>
                <a:lnTo>
                  <a:pt x="573151" y="124447"/>
                </a:lnTo>
                <a:lnTo>
                  <a:pt x="603846" y="86436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00453" y="3416807"/>
            <a:ext cx="1330960" cy="376555"/>
          </a:xfrm>
          <a:custGeom>
            <a:avLst/>
            <a:gdLst/>
            <a:ahLst/>
            <a:cxnLst/>
            <a:rect l="l" t="t" r="r" b="b"/>
            <a:pathLst>
              <a:path w="1330959" h="376554">
                <a:moveTo>
                  <a:pt x="1316837" y="15938"/>
                </a:moveTo>
                <a:lnTo>
                  <a:pt x="1274102" y="800"/>
                </a:lnTo>
                <a:lnTo>
                  <a:pt x="1241082" y="0"/>
                </a:lnTo>
                <a:lnTo>
                  <a:pt x="1218399" y="241"/>
                </a:lnTo>
                <a:lnTo>
                  <a:pt x="1173175" y="1295"/>
                </a:lnTo>
                <a:lnTo>
                  <a:pt x="1150785" y="1524"/>
                </a:lnTo>
                <a:lnTo>
                  <a:pt x="987590" y="1524"/>
                </a:lnTo>
                <a:lnTo>
                  <a:pt x="560730" y="3035"/>
                </a:lnTo>
                <a:lnTo>
                  <a:pt x="8166" y="8636"/>
                </a:lnTo>
                <a:lnTo>
                  <a:pt x="419" y="9017"/>
                </a:lnTo>
                <a:lnTo>
                  <a:pt x="419" y="22860"/>
                </a:lnTo>
                <a:lnTo>
                  <a:pt x="8166" y="23241"/>
                </a:lnTo>
                <a:lnTo>
                  <a:pt x="554367" y="29044"/>
                </a:lnTo>
                <a:lnTo>
                  <a:pt x="653707" y="29591"/>
                </a:lnTo>
                <a:lnTo>
                  <a:pt x="980097" y="30353"/>
                </a:lnTo>
                <a:lnTo>
                  <a:pt x="1143292" y="30353"/>
                </a:lnTo>
                <a:lnTo>
                  <a:pt x="1167015" y="30619"/>
                </a:lnTo>
                <a:lnTo>
                  <a:pt x="1214907" y="31750"/>
                </a:lnTo>
                <a:lnTo>
                  <a:pt x="1238923" y="32004"/>
                </a:lnTo>
                <a:lnTo>
                  <a:pt x="1255979" y="31826"/>
                </a:lnTo>
                <a:lnTo>
                  <a:pt x="1273009" y="31203"/>
                </a:lnTo>
                <a:lnTo>
                  <a:pt x="1289964" y="30022"/>
                </a:lnTo>
                <a:lnTo>
                  <a:pt x="1306741" y="28194"/>
                </a:lnTo>
                <a:lnTo>
                  <a:pt x="1314310" y="23977"/>
                </a:lnTo>
                <a:lnTo>
                  <a:pt x="1316837" y="15938"/>
                </a:lnTo>
                <a:close/>
              </a:path>
              <a:path w="1330959" h="376554">
                <a:moveTo>
                  <a:pt x="1330490" y="361200"/>
                </a:moveTo>
                <a:lnTo>
                  <a:pt x="1327912" y="352488"/>
                </a:lnTo>
                <a:lnTo>
                  <a:pt x="1320203" y="348361"/>
                </a:lnTo>
                <a:lnTo>
                  <a:pt x="1318107" y="348335"/>
                </a:lnTo>
                <a:lnTo>
                  <a:pt x="1321269" y="197218"/>
                </a:lnTo>
                <a:lnTo>
                  <a:pt x="1321993" y="144894"/>
                </a:lnTo>
                <a:lnTo>
                  <a:pt x="1322273" y="92621"/>
                </a:lnTo>
                <a:lnTo>
                  <a:pt x="1321981" y="33782"/>
                </a:lnTo>
                <a:lnTo>
                  <a:pt x="1317663" y="30480"/>
                </a:lnTo>
                <a:lnTo>
                  <a:pt x="1313345" y="30480"/>
                </a:lnTo>
                <a:lnTo>
                  <a:pt x="1308900" y="30480"/>
                </a:lnTo>
                <a:lnTo>
                  <a:pt x="1304582" y="33782"/>
                </a:lnTo>
                <a:lnTo>
                  <a:pt x="1304328" y="40386"/>
                </a:lnTo>
                <a:lnTo>
                  <a:pt x="1304163" y="92621"/>
                </a:lnTo>
                <a:lnTo>
                  <a:pt x="1304505" y="144894"/>
                </a:lnTo>
                <a:lnTo>
                  <a:pt x="1306169" y="249580"/>
                </a:lnTo>
                <a:lnTo>
                  <a:pt x="1308188" y="348157"/>
                </a:lnTo>
                <a:lnTo>
                  <a:pt x="1226781" y="346748"/>
                </a:lnTo>
                <a:lnTo>
                  <a:pt x="1133360" y="346036"/>
                </a:lnTo>
                <a:lnTo>
                  <a:pt x="1086650" y="345948"/>
                </a:lnTo>
                <a:lnTo>
                  <a:pt x="929538" y="346621"/>
                </a:lnTo>
                <a:lnTo>
                  <a:pt x="720217" y="348157"/>
                </a:lnTo>
                <a:lnTo>
                  <a:pt x="464832" y="349161"/>
                </a:lnTo>
                <a:lnTo>
                  <a:pt x="261835" y="351015"/>
                </a:lnTo>
                <a:lnTo>
                  <a:pt x="109626" y="353263"/>
                </a:lnTo>
                <a:lnTo>
                  <a:pt x="15633" y="355079"/>
                </a:lnTo>
                <a:lnTo>
                  <a:pt x="16052" y="310680"/>
                </a:lnTo>
                <a:lnTo>
                  <a:pt x="15849" y="259588"/>
                </a:lnTo>
                <a:lnTo>
                  <a:pt x="13893" y="106273"/>
                </a:lnTo>
                <a:lnTo>
                  <a:pt x="13500" y="50927"/>
                </a:lnTo>
                <a:lnTo>
                  <a:pt x="10833" y="48768"/>
                </a:lnTo>
                <a:lnTo>
                  <a:pt x="8039" y="48768"/>
                </a:lnTo>
                <a:lnTo>
                  <a:pt x="5245" y="48768"/>
                </a:lnTo>
                <a:lnTo>
                  <a:pt x="2578" y="50927"/>
                </a:lnTo>
                <a:lnTo>
                  <a:pt x="2082" y="106273"/>
                </a:lnTo>
                <a:lnTo>
                  <a:pt x="152" y="259588"/>
                </a:lnTo>
                <a:lnTo>
                  <a:pt x="0" y="310680"/>
                </a:lnTo>
                <a:lnTo>
                  <a:pt x="546" y="367411"/>
                </a:lnTo>
                <a:lnTo>
                  <a:pt x="4356" y="370332"/>
                </a:lnTo>
                <a:lnTo>
                  <a:pt x="11722" y="370332"/>
                </a:lnTo>
                <a:lnTo>
                  <a:pt x="15532" y="367411"/>
                </a:lnTo>
                <a:lnTo>
                  <a:pt x="208864" y="370725"/>
                </a:lnTo>
                <a:lnTo>
                  <a:pt x="409562" y="372960"/>
                </a:lnTo>
                <a:lnTo>
                  <a:pt x="660438" y="374396"/>
                </a:lnTo>
                <a:lnTo>
                  <a:pt x="1028230" y="376351"/>
                </a:lnTo>
                <a:lnTo>
                  <a:pt x="1128674" y="376351"/>
                </a:lnTo>
                <a:lnTo>
                  <a:pt x="1224445" y="375640"/>
                </a:lnTo>
                <a:lnTo>
                  <a:pt x="1320203" y="374015"/>
                </a:lnTo>
                <a:lnTo>
                  <a:pt x="1327912" y="369900"/>
                </a:lnTo>
                <a:lnTo>
                  <a:pt x="1330490" y="36120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92083" y="3377184"/>
            <a:ext cx="117348" cy="10210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92083" y="3707891"/>
            <a:ext cx="117348" cy="102107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8282940" y="3582923"/>
            <a:ext cx="120650" cy="18415"/>
          </a:xfrm>
          <a:custGeom>
            <a:avLst/>
            <a:gdLst/>
            <a:ahLst/>
            <a:cxnLst/>
            <a:rect l="l" t="t" r="r" b="b"/>
            <a:pathLst>
              <a:path w="120650" h="18414">
                <a:moveTo>
                  <a:pt x="28575" y="0"/>
                </a:moveTo>
                <a:lnTo>
                  <a:pt x="15366" y="126"/>
                </a:lnTo>
                <a:lnTo>
                  <a:pt x="0" y="762"/>
                </a:lnTo>
                <a:lnTo>
                  <a:pt x="0" y="17399"/>
                </a:lnTo>
                <a:lnTo>
                  <a:pt x="16128" y="18161"/>
                </a:lnTo>
                <a:lnTo>
                  <a:pt x="31114" y="18287"/>
                </a:lnTo>
                <a:lnTo>
                  <a:pt x="51966" y="17976"/>
                </a:lnTo>
                <a:lnTo>
                  <a:pt x="120395" y="15112"/>
                </a:lnTo>
                <a:lnTo>
                  <a:pt x="120395" y="3301"/>
                </a:lnTo>
                <a:lnTo>
                  <a:pt x="71453" y="1047"/>
                </a:lnTo>
                <a:lnTo>
                  <a:pt x="50020" y="297"/>
                </a:lnTo>
                <a:lnTo>
                  <a:pt x="28575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912095" y="3377184"/>
            <a:ext cx="117348" cy="102107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912095" y="3707891"/>
            <a:ext cx="117348" cy="102107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9918192" y="3582923"/>
            <a:ext cx="120650" cy="18415"/>
          </a:xfrm>
          <a:custGeom>
            <a:avLst/>
            <a:gdLst/>
            <a:ahLst/>
            <a:cxnLst/>
            <a:rect l="l" t="t" r="r" b="b"/>
            <a:pathLst>
              <a:path w="120650" h="18414">
                <a:moveTo>
                  <a:pt x="98298" y="0"/>
                </a:moveTo>
                <a:lnTo>
                  <a:pt x="91693" y="0"/>
                </a:lnTo>
                <a:lnTo>
                  <a:pt x="70393" y="297"/>
                </a:lnTo>
                <a:lnTo>
                  <a:pt x="0" y="3301"/>
                </a:lnTo>
                <a:lnTo>
                  <a:pt x="0" y="15112"/>
                </a:lnTo>
                <a:lnTo>
                  <a:pt x="68464" y="17976"/>
                </a:lnTo>
                <a:lnTo>
                  <a:pt x="96647" y="18287"/>
                </a:lnTo>
                <a:lnTo>
                  <a:pt x="104012" y="18161"/>
                </a:lnTo>
                <a:lnTo>
                  <a:pt x="120396" y="17399"/>
                </a:lnTo>
                <a:lnTo>
                  <a:pt x="120396" y="762"/>
                </a:lnTo>
                <a:lnTo>
                  <a:pt x="98298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2097023" y="2473451"/>
            <a:ext cx="7420609" cy="704215"/>
            <a:chOff x="2097023" y="2473451"/>
            <a:chExt cx="7420609" cy="704215"/>
          </a:xfrm>
        </p:grpSpPr>
        <p:sp>
          <p:nvSpPr>
            <p:cNvPr id="20" name="object 20"/>
            <p:cNvSpPr/>
            <p:nvPr/>
          </p:nvSpPr>
          <p:spPr>
            <a:xfrm>
              <a:off x="2097024" y="2641091"/>
              <a:ext cx="7063740" cy="536575"/>
            </a:xfrm>
            <a:custGeom>
              <a:avLst/>
              <a:gdLst/>
              <a:ahLst/>
              <a:cxnLst/>
              <a:rect l="l" t="t" r="r" b="b"/>
              <a:pathLst>
                <a:path w="7063740" h="536575">
                  <a:moveTo>
                    <a:pt x="7063740" y="498602"/>
                  </a:moveTo>
                  <a:lnTo>
                    <a:pt x="7059168" y="496062"/>
                  </a:lnTo>
                  <a:lnTo>
                    <a:pt x="7056882" y="494538"/>
                  </a:lnTo>
                  <a:lnTo>
                    <a:pt x="7054088" y="493776"/>
                  </a:lnTo>
                  <a:lnTo>
                    <a:pt x="7048246" y="493776"/>
                  </a:lnTo>
                  <a:lnTo>
                    <a:pt x="7045325" y="494538"/>
                  </a:lnTo>
                  <a:lnTo>
                    <a:pt x="7043166" y="496062"/>
                  </a:lnTo>
                  <a:lnTo>
                    <a:pt x="7023811" y="508469"/>
                  </a:lnTo>
                  <a:lnTo>
                    <a:pt x="7001192" y="450100"/>
                  </a:lnTo>
                  <a:lnTo>
                    <a:pt x="6972795" y="421144"/>
                  </a:lnTo>
                  <a:lnTo>
                    <a:pt x="6935559" y="396989"/>
                  </a:lnTo>
                  <a:lnTo>
                    <a:pt x="6890918" y="378574"/>
                  </a:lnTo>
                  <a:lnTo>
                    <a:pt x="6840321" y="366839"/>
                  </a:lnTo>
                  <a:lnTo>
                    <a:pt x="6785229" y="362712"/>
                  </a:lnTo>
                  <a:lnTo>
                    <a:pt x="3512820" y="362712"/>
                  </a:lnTo>
                  <a:lnTo>
                    <a:pt x="3512820" y="13716"/>
                  </a:lnTo>
                  <a:lnTo>
                    <a:pt x="3555111" y="13716"/>
                  </a:lnTo>
                  <a:lnTo>
                    <a:pt x="3560064" y="10668"/>
                  </a:lnTo>
                  <a:lnTo>
                    <a:pt x="3560064" y="3048"/>
                  </a:lnTo>
                  <a:lnTo>
                    <a:pt x="3555111" y="0"/>
                  </a:lnTo>
                  <a:lnTo>
                    <a:pt x="3506978" y="0"/>
                  </a:lnTo>
                  <a:lnTo>
                    <a:pt x="3500628" y="0"/>
                  </a:lnTo>
                  <a:lnTo>
                    <a:pt x="3493770" y="0"/>
                  </a:lnTo>
                  <a:lnTo>
                    <a:pt x="3452622" y="0"/>
                  </a:lnTo>
                  <a:lnTo>
                    <a:pt x="3446145" y="0"/>
                  </a:lnTo>
                  <a:lnTo>
                    <a:pt x="3441192" y="3048"/>
                  </a:lnTo>
                  <a:lnTo>
                    <a:pt x="3441192" y="10668"/>
                  </a:lnTo>
                  <a:lnTo>
                    <a:pt x="3446145" y="13716"/>
                  </a:lnTo>
                  <a:lnTo>
                    <a:pt x="3488436" y="13716"/>
                  </a:lnTo>
                  <a:lnTo>
                    <a:pt x="3488436" y="362712"/>
                  </a:lnTo>
                  <a:lnTo>
                    <a:pt x="278511" y="362712"/>
                  </a:lnTo>
                  <a:lnTo>
                    <a:pt x="223405" y="366839"/>
                  </a:lnTo>
                  <a:lnTo>
                    <a:pt x="172808" y="378574"/>
                  </a:lnTo>
                  <a:lnTo>
                    <a:pt x="128168" y="396989"/>
                  </a:lnTo>
                  <a:lnTo>
                    <a:pt x="90932" y="421144"/>
                  </a:lnTo>
                  <a:lnTo>
                    <a:pt x="62534" y="450100"/>
                  </a:lnTo>
                  <a:lnTo>
                    <a:pt x="39916" y="508419"/>
                  </a:lnTo>
                  <a:lnTo>
                    <a:pt x="18415" y="494538"/>
                  </a:lnTo>
                  <a:lnTo>
                    <a:pt x="15494" y="493776"/>
                  </a:lnTo>
                  <a:lnTo>
                    <a:pt x="12573" y="493776"/>
                  </a:lnTo>
                  <a:lnTo>
                    <a:pt x="9652" y="493776"/>
                  </a:lnTo>
                  <a:lnTo>
                    <a:pt x="6858" y="494538"/>
                  </a:lnTo>
                  <a:lnTo>
                    <a:pt x="4572" y="496062"/>
                  </a:lnTo>
                  <a:lnTo>
                    <a:pt x="0" y="498602"/>
                  </a:lnTo>
                  <a:lnTo>
                    <a:pt x="0" y="503555"/>
                  </a:lnTo>
                  <a:lnTo>
                    <a:pt x="50292" y="536448"/>
                  </a:lnTo>
                  <a:lnTo>
                    <a:pt x="100584" y="503555"/>
                  </a:lnTo>
                  <a:lnTo>
                    <a:pt x="100584" y="498602"/>
                  </a:lnTo>
                  <a:lnTo>
                    <a:pt x="96012" y="496062"/>
                  </a:lnTo>
                  <a:lnTo>
                    <a:pt x="93726" y="494538"/>
                  </a:lnTo>
                  <a:lnTo>
                    <a:pt x="90932" y="493776"/>
                  </a:lnTo>
                  <a:lnTo>
                    <a:pt x="85090" y="493776"/>
                  </a:lnTo>
                  <a:lnTo>
                    <a:pt x="82169" y="494538"/>
                  </a:lnTo>
                  <a:lnTo>
                    <a:pt x="80010" y="496062"/>
                  </a:lnTo>
                  <a:lnTo>
                    <a:pt x="63576" y="506603"/>
                  </a:lnTo>
                  <a:lnTo>
                    <a:pt x="90728" y="447370"/>
                  </a:lnTo>
                  <a:lnTo>
                    <a:pt x="124688" y="418757"/>
                  </a:lnTo>
                  <a:lnTo>
                    <a:pt x="168681" y="396646"/>
                  </a:lnTo>
                  <a:lnTo>
                    <a:pt x="220637" y="382384"/>
                  </a:lnTo>
                  <a:lnTo>
                    <a:pt x="278511" y="377317"/>
                  </a:lnTo>
                  <a:lnTo>
                    <a:pt x="3488436" y="377317"/>
                  </a:lnTo>
                  <a:lnTo>
                    <a:pt x="3488436" y="507250"/>
                  </a:lnTo>
                  <a:lnTo>
                    <a:pt x="3468751" y="494538"/>
                  </a:lnTo>
                  <a:lnTo>
                    <a:pt x="3465830" y="493776"/>
                  </a:lnTo>
                  <a:lnTo>
                    <a:pt x="3462909" y="493776"/>
                  </a:lnTo>
                  <a:lnTo>
                    <a:pt x="3459988" y="493776"/>
                  </a:lnTo>
                  <a:lnTo>
                    <a:pt x="3457194" y="494538"/>
                  </a:lnTo>
                  <a:lnTo>
                    <a:pt x="3454908" y="496062"/>
                  </a:lnTo>
                  <a:lnTo>
                    <a:pt x="3450336" y="498602"/>
                  </a:lnTo>
                  <a:lnTo>
                    <a:pt x="3450336" y="503555"/>
                  </a:lnTo>
                  <a:lnTo>
                    <a:pt x="3500628" y="536448"/>
                  </a:lnTo>
                  <a:lnTo>
                    <a:pt x="3550920" y="503555"/>
                  </a:lnTo>
                  <a:lnTo>
                    <a:pt x="3550920" y="498602"/>
                  </a:lnTo>
                  <a:lnTo>
                    <a:pt x="3546348" y="496062"/>
                  </a:lnTo>
                  <a:lnTo>
                    <a:pt x="3544062" y="494538"/>
                  </a:lnTo>
                  <a:lnTo>
                    <a:pt x="3541268" y="493776"/>
                  </a:lnTo>
                  <a:lnTo>
                    <a:pt x="3535426" y="493776"/>
                  </a:lnTo>
                  <a:lnTo>
                    <a:pt x="3532505" y="494538"/>
                  </a:lnTo>
                  <a:lnTo>
                    <a:pt x="3530346" y="496062"/>
                  </a:lnTo>
                  <a:lnTo>
                    <a:pt x="3512820" y="507301"/>
                  </a:lnTo>
                  <a:lnTo>
                    <a:pt x="3512820" y="377317"/>
                  </a:lnTo>
                  <a:lnTo>
                    <a:pt x="6785229" y="377317"/>
                  </a:lnTo>
                  <a:lnTo>
                    <a:pt x="6843115" y="382384"/>
                  </a:lnTo>
                  <a:lnTo>
                    <a:pt x="6895147" y="396646"/>
                  </a:lnTo>
                  <a:lnTo>
                    <a:pt x="6939229" y="418757"/>
                  </a:lnTo>
                  <a:lnTo>
                    <a:pt x="6973290" y="447370"/>
                  </a:lnTo>
                  <a:lnTo>
                    <a:pt x="6995249" y="481126"/>
                  </a:lnTo>
                  <a:lnTo>
                    <a:pt x="7000570" y="506806"/>
                  </a:lnTo>
                  <a:lnTo>
                    <a:pt x="6981571" y="494538"/>
                  </a:lnTo>
                  <a:lnTo>
                    <a:pt x="6978650" y="493776"/>
                  </a:lnTo>
                  <a:lnTo>
                    <a:pt x="6975729" y="493776"/>
                  </a:lnTo>
                  <a:lnTo>
                    <a:pt x="6972808" y="493776"/>
                  </a:lnTo>
                  <a:lnTo>
                    <a:pt x="6970014" y="494538"/>
                  </a:lnTo>
                  <a:lnTo>
                    <a:pt x="6967728" y="496062"/>
                  </a:lnTo>
                  <a:lnTo>
                    <a:pt x="6963156" y="498602"/>
                  </a:lnTo>
                  <a:lnTo>
                    <a:pt x="6963156" y="503555"/>
                  </a:lnTo>
                  <a:lnTo>
                    <a:pt x="7013448" y="536448"/>
                  </a:lnTo>
                  <a:lnTo>
                    <a:pt x="7063740" y="503555"/>
                  </a:lnTo>
                  <a:lnTo>
                    <a:pt x="7063740" y="498602"/>
                  </a:lnTo>
                  <a:close/>
                </a:path>
              </a:pathLst>
            </a:custGeom>
            <a:solidFill>
              <a:srgbClr val="859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778201" y="2574648"/>
              <a:ext cx="553720" cy="380365"/>
            </a:xfrm>
            <a:custGeom>
              <a:avLst/>
              <a:gdLst/>
              <a:ahLst/>
              <a:cxnLst/>
              <a:rect l="l" t="t" r="r" b="b"/>
              <a:pathLst>
                <a:path w="553720" h="380364">
                  <a:moveTo>
                    <a:pt x="552071" y="53377"/>
                  </a:moveTo>
                  <a:lnTo>
                    <a:pt x="549293" y="50967"/>
                  </a:lnTo>
                  <a:lnTo>
                    <a:pt x="427923" y="1636"/>
                  </a:lnTo>
                  <a:lnTo>
                    <a:pt x="420265" y="0"/>
                  </a:lnTo>
                  <a:lnTo>
                    <a:pt x="411786" y="498"/>
                  </a:lnTo>
                  <a:lnTo>
                    <a:pt x="403558" y="3064"/>
                  </a:lnTo>
                  <a:lnTo>
                    <a:pt x="396654" y="7628"/>
                  </a:lnTo>
                  <a:lnTo>
                    <a:pt x="392806" y="13033"/>
                  </a:lnTo>
                  <a:lnTo>
                    <a:pt x="392103" y="18617"/>
                  </a:lnTo>
                  <a:lnTo>
                    <a:pt x="394628" y="23674"/>
                  </a:lnTo>
                  <a:lnTo>
                    <a:pt x="400463" y="27499"/>
                  </a:lnTo>
                  <a:lnTo>
                    <a:pt x="476734" y="58987"/>
                  </a:lnTo>
                  <a:lnTo>
                    <a:pt x="414095" y="65880"/>
                  </a:lnTo>
                  <a:lnTo>
                    <a:pt x="357054" y="77028"/>
                  </a:lnTo>
                  <a:lnTo>
                    <a:pt x="305409" y="91768"/>
                  </a:lnTo>
                  <a:lnTo>
                    <a:pt x="258957" y="109438"/>
                  </a:lnTo>
                  <a:lnTo>
                    <a:pt x="217493" y="129372"/>
                  </a:lnTo>
                  <a:lnTo>
                    <a:pt x="180815" y="150908"/>
                  </a:lnTo>
                  <a:lnTo>
                    <a:pt x="148720" y="173383"/>
                  </a:lnTo>
                  <a:lnTo>
                    <a:pt x="97461" y="218494"/>
                  </a:lnTo>
                  <a:lnTo>
                    <a:pt x="65871" y="253580"/>
                  </a:lnTo>
                  <a:lnTo>
                    <a:pt x="39052" y="289774"/>
                  </a:lnTo>
                  <a:lnTo>
                    <a:pt x="17180" y="326859"/>
                  </a:lnTo>
                  <a:lnTo>
                    <a:pt x="430" y="364619"/>
                  </a:lnTo>
                  <a:lnTo>
                    <a:pt x="0" y="370303"/>
                  </a:lnTo>
                  <a:lnTo>
                    <a:pt x="3017" y="375097"/>
                  </a:lnTo>
                  <a:lnTo>
                    <a:pt x="8952" y="378505"/>
                  </a:lnTo>
                  <a:lnTo>
                    <a:pt x="17276" y="380028"/>
                  </a:lnTo>
                  <a:lnTo>
                    <a:pt x="25958" y="379330"/>
                  </a:lnTo>
                  <a:lnTo>
                    <a:pt x="33866" y="376481"/>
                  </a:lnTo>
                  <a:lnTo>
                    <a:pt x="40143" y="371921"/>
                  </a:lnTo>
                  <a:lnTo>
                    <a:pt x="43934" y="366090"/>
                  </a:lnTo>
                  <a:lnTo>
                    <a:pt x="59763" y="331075"/>
                  </a:lnTo>
                  <a:lnTo>
                    <a:pt x="80148" y="296796"/>
                  </a:lnTo>
                  <a:lnTo>
                    <a:pt x="104903" y="263427"/>
                  </a:lnTo>
                  <a:lnTo>
                    <a:pt x="133845" y="231141"/>
                  </a:lnTo>
                  <a:lnTo>
                    <a:pt x="167077" y="200883"/>
                  </a:lnTo>
                  <a:lnTo>
                    <a:pt x="203185" y="174167"/>
                  </a:lnTo>
                  <a:lnTo>
                    <a:pt x="242126" y="151000"/>
                  </a:lnTo>
                  <a:lnTo>
                    <a:pt x="283856" y="131392"/>
                  </a:lnTo>
                  <a:lnTo>
                    <a:pt x="328332" y="115349"/>
                  </a:lnTo>
                  <a:lnTo>
                    <a:pt x="375510" y="102881"/>
                  </a:lnTo>
                  <a:lnTo>
                    <a:pt x="425347" y="93997"/>
                  </a:lnTo>
                  <a:lnTo>
                    <a:pt x="477799" y="88703"/>
                  </a:lnTo>
                  <a:lnTo>
                    <a:pt x="420082" y="141947"/>
                  </a:lnTo>
                  <a:lnTo>
                    <a:pt x="416234" y="147352"/>
                  </a:lnTo>
                  <a:lnTo>
                    <a:pt x="415531" y="152936"/>
                  </a:lnTo>
                  <a:lnTo>
                    <a:pt x="418056" y="157993"/>
                  </a:lnTo>
                  <a:lnTo>
                    <a:pt x="423890" y="161818"/>
                  </a:lnTo>
                  <a:lnTo>
                    <a:pt x="431548" y="163454"/>
                  </a:lnTo>
                  <a:lnTo>
                    <a:pt x="440027" y="162956"/>
                  </a:lnTo>
                  <a:lnTo>
                    <a:pt x="448255" y="160390"/>
                  </a:lnTo>
                  <a:lnTo>
                    <a:pt x="455159" y="155825"/>
                  </a:lnTo>
                  <a:lnTo>
                    <a:pt x="551632" y="67195"/>
                  </a:lnTo>
                  <a:lnTo>
                    <a:pt x="553412" y="64402"/>
                  </a:lnTo>
                  <a:lnTo>
                    <a:pt x="552071" y="533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412479" y="2473451"/>
              <a:ext cx="1104900" cy="262255"/>
            </a:xfrm>
            <a:custGeom>
              <a:avLst/>
              <a:gdLst/>
              <a:ahLst/>
              <a:cxnLst/>
              <a:rect l="l" t="t" r="r" b="b"/>
              <a:pathLst>
                <a:path w="1104900" h="262255">
                  <a:moveTo>
                    <a:pt x="976122" y="0"/>
                  </a:moveTo>
                  <a:lnTo>
                    <a:pt x="128777" y="0"/>
                  </a:lnTo>
                  <a:lnTo>
                    <a:pt x="78652" y="10298"/>
                  </a:lnTo>
                  <a:lnTo>
                    <a:pt x="37719" y="38385"/>
                  </a:lnTo>
                  <a:lnTo>
                    <a:pt x="10120" y="80045"/>
                  </a:lnTo>
                  <a:lnTo>
                    <a:pt x="0" y="131063"/>
                  </a:lnTo>
                  <a:lnTo>
                    <a:pt x="10120" y="182082"/>
                  </a:lnTo>
                  <a:lnTo>
                    <a:pt x="37719" y="223742"/>
                  </a:lnTo>
                  <a:lnTo>
                    <a:pt x="78652" y="251829"/>
                  </a:lnTo>
                  <a:lnTo>
                    <a:pt x="128777" y="262127"/>
                  </a:lnTo>
                  <a:lnTo>
                    <a:pt x="976122" y="262127"/>
                  </a:lnTo>
                  <a:lnTo>
                    <a:pt x="1026247" y="251829"/>
                  </a:lnTo>
                  <a:lnTo>
                    <a:pt x="1067180" y="223742"/>
                  </a:lnTo>
                  <a:lnTo>
                    <a:pt x="1094779" y="182082"/>
                  </a:lnTo>
                  <a:lnTo>
                    <a:pt x="1104900" y="131063"/>
                  </a:lnTo>
                  <a:lnTo>
                    <a:pt x="1094779" y="80045"/>
                  </a:lnTo>
                  <a:lnTo>
                    <a:pt x="1067180" y="38385"/>
                  </a:lnTo>
                  <a:lnTo>
                    <a:pt x="1026247" y="10298"/>
                  </a:lnTo>
                  <a:lnTo>
                    <a:pt x="976122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583168" y="3450335"/>
            <a:ext cx="1149350" cy="311150"/>
          </a:xfrm>
          <a:prstGeom prst="rect">
            <a:avLst/>
          </a:prstGeom>
          <a:solidFill>
            <a:srgbClr val="00AFEF"/>
          </a:solidFill>
        </p:spPr>
        <p:txBody>
          <a:bodyPr vert="horz" wrap="square" lIns="0" tIns="18415" rIns="0" bIns="0" rtlCol="0">
            <a:spAutoFit/>
          </a:bodyPr>
          <a:lstStyle/>
          <a:p>
            <a:pPr marL="211454">
              <a:lnSpc>
                <a:spcPct val="100000"/>
              </a:lnSpc>
              <a:spcBef>
                <a:spcPts val="145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Products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509865" y="3383279"/>
            <a:ext cx="1329055" cy="376555"/>
          </a:xfrm>
          <a:custGeom>
            <a:avLst/>
            <a:gdLst/>
            <a:ahLst/>
            <a:cxnLst/>
            <a:rect l="l" t="t" r="r" b="b"/>
            <a:pathLst>
              <a:path w="1329055" h="376554">
                <a:moveTo>
                  <a:pt x="1315339" y="16713"/>
                </a:moveTo>
                <a:lnTo>
                  <a:pt x="1272654" y="812"/>
                </a:lnTo>
                <a:lnTo>
                  <a:pt x="1239685" y="0"/>
                </a:lnTo>
                <a:lnTo>
                  <a:pt x="1217002" y="266"/>
                </a:lnTo>
                <a:lnTo>
                  <a:pt x="1171778" y="1397"/>
                </a:lnTo>
                <a:lnTo>
                  <a:pt x="1149388" y="1651"/>
                </a:lnTo>
                <a:lnTo>
                  <a:pt x="986447" y="1651"/>
                </a:lnTo>
                <a:lnTo>
                  <a:pt x="560082" y="3213"/>
                </a:lnTo>
                <a:lnTo>
                  <a:pt x="8166" y="9144"/>
                </a:lnTo>
                <a:lnTo>
                  <a:pt x="419" y="9398"/>
                </a:lnTo>
                <a:lnTo>
                  <a:pt x="419" y="24003"/>
                </a:lnTo>
                <a:lnTo>
                  <a:pt x="8166" y="24257"/>
                </a:lnTo>
                <a:lnTo>
                  <a:pt x="504113" y="30010"/>
                </a:lnTo>
                <a:lnTo>
                  <a:pt x="652945" y="30988"/>
                </a:lnTo>
                <a:lnTo>
                  <a:pt x="978954" y="31750"/>
                </a:lnTo>
                <a:lnTo>
                  <a:pt x="1142022" y="31750"/>
                </a:lnTo>
                <a:lnTo>
                  <a:pt x="1165669" y="32029"/>
                </a:lnTo>
                <a:lnTo>
                  <a:pt x="1213459" y="33261"/>
                </a:lnTo>
                <a:lnTo>
                  <a:pt x="1237399" y="33528"/>
                </a:lnTo>
                <a:lnTo>
                  <a:pt x="1254506" y="33350"/>
                </a:lnTo>
                <a:lnTo>
                  <a:pt x="1271562" y="32702"/>
                </a:lnTo>
                <a:lnTo>
                  <a:pt x="1288503" y="31496"/>
                </a:lnTo>
                <a:lnTo>
                  <a:pt x="1305344" y="29591"/>
                </a:lnTo>
                <a:lnTo>
                  <a:pt x="1312837" y="25146"/>
                </a:lnTo>
                <a:lnTo>
                  <a:pt x="1315339" y="16713"/>
                </a:lnTo>
                <a:close/>
              </a:path>
              <a:path w="1329055" h="376554">
                <a:moveTo>
                  <a:pt x="1328966" y="361188"/>
                </a:moveTo>
                <a:lnTo>
                  <a:pt x="1326388" y="352488"/>
                </a:lnTo>
                <a:lnTo>
                  <a:pt x="1318679" y="348361"/>
                </a:lnTo>
                <a:lnTo>
                  <a:pt x="1316583" y="348335"/>
                </a:lnTo>
                <a:lnTo>
                  <a:pt x="1319758" y="197218"/>
                </a:lnTo>
                <a:lnTo>
                  <a:pt x="1320469" y="144894"/>
                </a:lnTo>
                <a:lnTo>
                  <a:pt x="1320749" y="92621"/>
                </a:lnTo>
                <a:lnTo>
                  <a:pt x="1320457" y="33782"/>
                </a:lnTo>
                <a:lnTo>
                  <a:pt x="1316139" y="30480"/>
                </a:lnTo>
                <a:lnTo>
                  <a:pt x="1311821" y="30480"/>
                </a:lnTo>
                <a:lnTo>
                  <a:pt x="1307376" y="30480"/>
                </a:lnTo>
                <a:lnTo>
                  <a:pt x="1303058" y="33782"/>
                </a:lnTo>
                <a:lnTo>
                  <a:pt x="1302804" y="40386"/>
                </a:lnTo>
                <a:lnTo>
                  <a:pt x="1302639" y="92621"/>
                </a:lnTo>
                <a:lnTo>
                  <a:pt x="1302981" y="144894"/>
                </a:lnTo>
                <a:lnTo>
                  <a:pt x="1304645" y="249580"/>
                </a:lnTo>
                <a:lnTo>
                  <a:pt x="1306664" y="348157"/>
                </a:lnTo>
                <a:lnTo>
                  <a:pt x="1225397" y="346748"/>
                </a:lnTo>
                <a:lnTo>
                  <a:pt x="1132065" y="346036"/>
                </a:lnTo>
                <a:lnTo>
                  <a:pt x="1085380" y="345948"/>
                </a:lnTo>
                <a:lnTo>
                  <a:pt x="928471" y="346621"/>
                </a:lnTo>
                <a:lnTo>
                  <a:pt x="719378" y="348157"/>
                </a:lnTo>
                <a:lnTo>
                  <a:pt x="464299" y="349161"/>
                </a:lnTo>
                <a:lnTo>
                  <a:pt x="261543" y="351015"/>
                </a:lnTo>
                <a:lnTo>
                  <a:pt x="109512" y="353263"/>
                </a:lnTo>
                <a:lnTo>
                  <a:pt x="15633" y="355079"/>
                </a:lnTo>
                <a:lnTo>
                  <a:pt x="16052" y="310997"/>
                </a:lnTo>
                <a:lnTo>
                  <a:pt x="15849" y="260134"/>
                </a:lnTo>
                <a:lnTo>
                  <a:pt x="13893" y="107556"/>
                </a:lnTo>
                <a:lnTo>
                  <a:pt x="13500" y="52451"/>
                </a:lnTo>
                <a:lnTo>
                  <a:pt x="10833" y="50292"/>
                </a:lnTo>
                <a:lnTo>
                  <a:pt x="8039" y="50292"/>
                </a:lnTo>
                <a:lnTo>
                  <a:pt x="5245" y="50292"/>
                </a:lnTo>
                <a:lnTo>
                  <a:pt x="2578" y="52451"/>
                </a:lnTo>
                <a:lnTo>
                  <a:pt x="2082" y="107556"/>
                </a:lnTo>
                <a:lnTo>
                  <a:pt x="152" y="260134"/>
                </a:lnTo>
                <a:lnTo>
                  <a:pt x="0" y="310997"/>
                </a:lnTo>
                <a:lnTo>
                  <a:pt x="546" y="367411"/>
                </a:lnTo>
                <a:lnTo>
                  <a:pt x="4356" y="370332"/>
                </a:lnTo>
                <a:lnTo>
                  <a:pt x="11722" y="370332"/>
                </a:lnTo>
                <a:lnTo>
                  <a:pt x="15532" y="367411"/>
                </a:lnTo>
                <a:lnTo>
                  <a:pt x="208622" y="370725"/>
                </a:lnTo>
                <a:lnTo>
                  <a:pt x="409092" y="372960"/>
                </a:lnTo>
                <a:lnTo>
                  <a:pt x="659676" y="374396"/>
                </a:lnTo>
                <a:lnTo>
                  <a:pt x="1027049" y="376351"/>
                </a:lnTo>
                <a:lnTo>
                  <a:pt x="1127379" y="376351"/>
                </a:lnTo>
                <a:lnTo>
                  <a:pt x="1223060" y="375640"/>
                </a:lnTo>
                <a:lnTo>
                  <a:pt x="1318679" y="374015"/>
                </a:lnTo>
                <a:lnTo>
                  <a:pt x="1326388" y="369900"/>
                </a:lnTo>
                <a:lnTo>
                  <a:pt x="1328966" y="361188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object 2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99972" y="3343655"/>
            <a:ext cx="117347" cy="102108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99972" y="3674364"/>
            <a:ext cx="117347" cy="102108"/>
          </a:xfrm>
          <a:prstGeom prst="rect">
            <a:avLst/>
          </a:prstGeom>
        </p:spPr>
      </p:pic>
      <p:sp>
        <p:nvSpPr>
          <p:cNvPr id="27" name="object 27"/>
          <p:cNvSpPr/>
          <p:nvPr/>
        </p:nvSpPr>
        <p:spPr>
          <a:xfrm>
            <a:off x="1292352" y="3549396"/>
            <a:ext cx="119380" cy="18415"/>
          </a:xfrm>
          <a:custGeom>
            <a:avLst/>
            <a:gdLst/>
            <a:ahLst/>
            <a:cxnLst/>
            <a:rect l="l" t="t" r="r" b="b"/>
            <a:pathLst>
              <a:path w="119380" h="18414">
                <a:moveTo>
                  <a:pt x="28193" y="0"/>
                </a:moveTo>
                <a:lnTo>
                  <a:pt x="15112" y="126"/>
                </a:lnTo>
                <a:lnTo>
                  <a:pt x="0" y="762"/>
                </a:lnTo>
                <a:lnTo>
                  <a:pt x="0" y="17399"/>
                </a:lnTo>
                <a:lnTo>
                  <a:pt x="16001" y="18161"/>
                </a:lnTo>
                <a:lnTo>
                  <a:pt x="30734" y="18287"/>
                </a:lnTo>
                <a:lnTo>
                  <a:pt x="51302" y="17976"/>
                </a:lnTo>
                <a:lnTo>
                  <a:pt x="118872" y="15112"/>
                </a:lnTo>
                <a:lnTo>
                  <a:pt x="118872" y="3301"/>
                </a:lnTo>
                <a:lnTo>
                  <a:pt x="70516" y="1047"/>
                </a:lnTo>
                <a:lnTo>
                  <a:pt x="49355" y="297"/>
                </a:lnTo>
                <a:lnTo>
                  <a:pt x="28193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object 2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921507" y="3343655"/>
            <a:ext cx="115824" cy="102108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921507" y="3674364"/>
            <a:ext cx="115824" cy="102108"/>
          </a:xfrm>
          <a:prstGeom prst="rect">
            <a:avLst/>
          </a:prstGeom>
        </p:spPr>
      </p:pic>
      <p:sp>
        <p:nvSpPr>
          <p:cNvPr id="30" name="object 30"/>
          <p:cNvSpPr/>
          <p:nvPr/>
        </p:nvSpPr>
        <p:spPr>
          <a:xfrm>
            <a:off x="2927604" y="3549396"/>
            <a:ext cx="119380" cy="18415"/>
          </a:xfrm>
          <a:custGeom>
            <a:avLst/>
            <a:gdLst/>
            <a:ahLst/>
            <a:cxnLst/>
            <a:rect l="l" t="t" r="r" b="b"/>
            <a:pathLst>
              <a:path w="119380" h="18414">
                <a:moveTo>
                  <a:pt x="97027" y="0"/>
                </a:moveTo>
                <a:lnTo>
                  <a:pt x="90550" y="0"/>
                </a:lnTo>
                <a:lnTo>
                  <a:pt x="69534" y="297"/>
                </a:lnTo>
                <a:lnTo>
                  <a:pt x="0" y="3301"/>
                </a:lnTo>
                <a:lnTo>
                  <a:pt x="0" y="15112"/>
                </a:lnTo>
                <a:lnTo>
                  <a:pt x="67587" y="17976"/>
                </a:lnTo>
                <a:lnTo>
                  <a:pt x="95376" y="18287"/>
                </a:lnTo>
                <a:lnTo>
                  <a:pt x="102743" y="18161"/>
                </a:lnTo>
                <a:lnTo>
                  <a:pt x="118871" y="17399"/>
                </a:lnTo>
                <a:lnTo>
                  <a:pt x="118871" y="762"/>
                </a:lnTo>
                <a:lnTo>
                  <a:pt x="97027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591055" y="3416808"/>
            <a:ext cx="1150620" cy="31115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1841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45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Students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275320" y="3973067"/>
            <a:ext cx="1900555" cy="440690"/>
          </a:xfrm>
          <a:custGeom>
            <a:avLst/>
            <a:gdLst/>
            <a:ahLst/>
            <a:cxnLst/>
            <a:rect l="l" t="t" r="r" b="b"/>
            <a:pathLst>
              <a:path w="1900554" h="440689">
                <a:moveTo>
                  <a:pt x="1900428" y="221615"/>
                </a:moveTo>
                <a:lnTo>
                  <a:pt x="1896872" y="217932"/>
                </a:lnTo>
                <a:lnTo>
                  <a:pt x="970788" y="217932"/>
                </a:lnTo>
                <a:lnTo>
                  <a:pt x="970788" y="13716"/>
                </a:lnTo>
                <a:lnTo>
                  <a:pt x="999490" y="13716"/>
                </a:lnTo>
                <a:lnTo>
                  <a:pt x="1002792" y="10668"/>
                </a:lnTo>
                <a:lnTo>
                  <a:pt x="1002792" y="3048"/>
                </a:lnTo>
                <a:lnTo>
                  <a:pt x="999490" y="0"/>
                </a:lnTo>
                <a:lnTo>
                  <a:pt x="967105" y="0"/>
                </a:lnTo>
                <a:lnTo>
                  <a:pt x="963168" y="0"/>
                </a:lnTo>
                <a:lnTo>
                  <a:pt x="958850" y="0"/>
                </a:lnTo>
                <a:lnTo>
                  <a:pt x="931164" y="0"/>
                </a:lnTo>
                <a:lnTo>
                  <a:pt x="926846" y="0"/>
                </a:lnTo>
                <a:lnTo>
                  <a:pt x="923544" y="3048"/>
                </a:lnTo>
                <a:lnTo>
                  <a:pt x="923544" y="10668"/>
                </a:lnTo>
                <a:lnTo>
                  <a:pt x="926846" y="13716"/>
                </a:lnTo>
                <a:lnTo>
                  <a:pt x="955548" y="13716"/>
                </a:lnTo>
                <a:lnTo>
                  <a:pt x="955548" y="217932"/>
                </a:lnTo>
                <a:lnTo>
                  <a:pt x="7874" y="217932"/>
                </a:lnTo>
                <a:lnTo>
                  <a:pt x="3556" y="217932"/>
                </a:lnTo>
                <a:lnTo>
                  <a:pt x="0" y="221615"/>
                </a:lnTo>
                <a:lnTo>
                  <a:pt x="0" y="308356"/>
                </a:lnTo>
                <a:lnTo>
                  <a:pt x="3810" y="310896"/>
                </a:lnTo>
                <a:lnTo>
                  <a:pt x="11557" y="310896"/>
                </a:lnTo>
                <a:lnTo>
                  <a:pt x="15367" y="308356"/>
                </a:lnTo>
                <a:lnTo>
                  <a:pt x="15367" y="233426"/>
                </a:lnTo>
                <a:lnTo>
                  <a:pt x="955548" y="233426"/>
                </a:lnTo>
                <a:lnTo>
                  <a:pt x="955548" y="411581"/>
                </a:lnTo>
                <a:lnTo>
                  <a:pt x="944245" y="400050"/>
                </a:lnTo>
                <a:lnTo>
                  <a:pt x="942848" y="398526"/>
                </a:lnTo>
                <a:lnTo>
                  <a:pt x="941070" y="397764"/>
                </a:lnTo>
                <a:lnTo>
                  <a:pt x="939165" y="397764"/>
                </a:lnTo>
                <a:lnTo>
                  <a:pt x="937387" y="397764"/>
                </a:lnTo>
                <a:lnTo>
                  <a:pt x="935482" y="398526"/>
                </a:lnTo>
                <a:lnTo>
                  <a:pt x="934085" y="400050"/>
                </a:lnTo>
                <a:lnTo>
                  <a:pt x="931164" y="402590"/>
                </a:lnTo>
                <a:lnTo>
                  <a:pt x="931164" y="407543"/>
                </a:lnTo>
                <a:lnTo>
                  <a:pt x="963168" y="440436"/>
                </a:lnTo>
                <a:lnTo>
                  <a:pt x="995172" y="407543"/>
                </a:lnTo>
                <a:lnTo>
                  <a:pt x="995172" y="402590"/>
                </a:lnTo>
                <a:lnTo>
                  <a:pt x="992251" y="400050"/>
                </a:lnTo>
                <a:lnTo>
                  <a:pt x="990854" y="398526"/>
                </a:lnTo>
                <a:lnTo>
                  <a:pt x="989076" y="397764"/>
                </a:lnTo>
                <a:lnTo>
                  <a:pt x="985393" y="397764"/>
                </a:lnTo>
                <a:lnTo>
                  <a:pt x="983488" y="398526"/>
                </a:lnTo>
                <a:lnTo>
                  <a:pt x="982091" y="400050"/>
                </a:lnTo>
                <a:lnTo>
                  <a:pt x="970788" y="411581"/>
                </a:lnTo>
                <a:lnTo>
                  <a:pt x="970788" y="233426"/>
                </a:lnTo>
                <a:lnTo>
                  <a:pt x="1885061" y="233426"/>
                </a:lnTo>
                <a:lnTo>
                  <a:pt x="1885061" y="308356"/>
                </a:lnTo>
                <a:lnTo>
                  <a:pt x="1888871" y="310896"/>
                </a:lnTo>
                <a:lnTo>
                  <a:pt x="1896618" y="310896"/>
                </a:lnTo>
                <a:lnTo>
                  <a:pt x="1900428" y="308356"/>
                </a:lnTo>
                <a:lnTo>
                  <a:pt x="1900428" y="221615"/>
                </a:lnTo>
                <a:close/>
              </a:path>
            </a:pathLst>
          </a:custGeom>
          <a:solidFill>
            <a:srgbClr val="859F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109216" y="3939539"/>
            <a:ext cx="78105" cy="441959"/>
          </a:xfrm>
          <a:custGeom>
            <a:avLst/>
            <a:gdLst/>
            <a:ahLst/>
            <a:cxnLst/>
            <a:rect l="l" t="t" r="r" b="b"/>
            <a:pathLst>
              <a:path w="78105" h="441960">
                <a:moveTo>
                  <a:pt x="77724" y="3429"/>
                </a:moveTo>
                <a:lnTo>
                  <a:pt x="74549" y="0"/>
                </a:lnTo>
                <a:lnTo>
                  <a:pt x="42037" y="0"/>
                </a:lnTo>
                <a:lnTo>
                  <a:pt x="38100" y="0"/>
                </a:lnTo>
                <a:lnTo>
                  <a:pt x="33782" y="0"/>
                </a:lnTo>
                <a:lnTo>
                  <a:pt x="7493" y="0"/>
                </a:lnTo>
                <a:lnTo>
                  <a:pt x="3302" y="0"/>
                </a:lnTo>
                <a:lnTo>
                  <a:pt x="0" y="3429"/>
                </a:lnTo>
                <a:lnTo>
                  <a:pt x="0" y="11811"/>
                </a:lnTo>
                <a:lnTo>
                  <a:pt x="3302" y="15240"/>
                </a:lnTo>
                <a:lnTo>
                  <a:pt x="30480" y="15240"/>
                </a:lnTo>
                <a:lnTo>
                  <a:pt x="30480" y="412496"/>
                </a:lnTo>
                <a:lnTo>
                  <a:pt x="18034" y="400050"/>
                </a:lnTo>
                <a:lnTo>
                  <a:pt x="16256" y="399288"/>
                </a:lnTo>
                <a:lnTo>
                  <a:pt x="14351" y="399288"/>
                </a:lnTo>
                <a:lnTo>
                  <a:pt x="12446" y="399288"/>
                </a:lnTo>
                <a:lnTo>
                  <a:pt x="10541" y="400050"/>
                </a:lnTo>
                <a:lnTo>
                  <a:pt x="9017" y="401574"/>
                </a:lnTo>
                <a:lnTo>
                  <a:pt x="6096" y="404114"/>
                </a:lnTo>
                <a:lnTo>
                  <a:pt x="6096" y="409067"/>
                </a:lnTo>
                <a:lnTo>
                  <a:pt x="38862" y="441960"/>
                </a:lnTo>
                <a:lnTo>
                  <a:pt x="71628" y="409067"/>
                </a:lnTo>
                <a:lnTo>
                  <a:pt x="71628" y="404114"/>
                </a:lnTo>
                <a:lnTo>
                  <a:pt x="68707" y="401574"/>
                </a:lnTo>
                <a:lnTo>
                  <a:pt x="67183" y="400050"/>
                </a:lnTo>
                <a:lnTo>
                  <a:pt x="65278" y="399288"/>
                </a:lnTo>
                <a:lnTo>
                  <a:pt x="61595" y="399288"/>
                </a:lnTo>
                <a:lnTo>
                  <a:pt x="59690" y="400050"/>
                </a:lnTo>
                <a:lnTo>
                  <a:pt x="45720" y="414020"/>
                </a:lnTo>
                <a:lnTo>
                  <a:pt x="45720" y="15240"/>
                </a:lnTo>
                <a:lnTo>
                  <a:pt x="74549" y="15240"/>
                </a:lnTo>
                <a:lnTo>
                  <a:pt x="77724" y="11811"/>
                </a:lnTo>
                <a:lnTo>
                  <a:pt x="77724" y="3429"/>
                </a:lnTo>
                <a:close/>
              </a:path>
            </a:pathLst>
          </a:custGeom>
          <a:solidFill>
            <a:srgbClr val="859F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912957" y="3424427"/>
            <a:ext cx="1329055" cy="375285"/>
          </a:xfrm>
          <a:custGeom>
            <a:avLst/>
            <a:gdLst/>
            <a:ahLst/>
            <a:cxnLst/>
            <a:rect l="l" t="t" r="r" b="b"/>
            <a:pathLst>
              <a:path w="1329054" h="375285">
                <a:moveTo>
                  <a:pt x="1315339" y="15951"/>
                </a:moveTo>
                <a:lnTo>
                  <a:pt x="1272654" y="800"/>
                </a:lnTo>
                <a:lnTo>
                  <a:pt x="1239685" y="0"/>
                </a:lnTo>
                <a:lnTo>
                  <a:pt x="1217002" y="241"/>
                </a:lnTo>
                <a:lnTo>
                  <a:pt x="1171778" y="1295"/>
                </a:lnTo>
                <a:lnTo>
                  <a:pt x="1149388" y="1524"/>
                </a:lnTo>
                <a:lnTo>
                  <a:pt x="986447" y="1524"/>
                </a:lnTo>
                <a:lnTo>
                  <a:pt x="560082" y="3035"/>
                </a:lnTo>
                <a:lnTo>
                  <a:pt x="8166" y="8636"/>
                </a:lnTo>
                <a:lnTo>
                  <a:pt x="419" y="9017"/>
                </a:lnTo>
                <a:lnTo>
                  <a:pt x="419" y="22860"/>
                </a:lnTo>
                <a:lnTo>
                  <a:pt x="8166" y="23241"/>
                </a:lnTo>
                <a:lnTo>
                  <a:pt x="553720" y="29044"/>
                </a:lnTo>
                <a:lnTo>
                  <a:pt x="652945" y="29591"/>
                </a:lnTo>
                <a:lnTo>
                  <a:pt x="978954" y="30353"/>
                </a:lnTo>
                <a:lnTo>
                  <a:pt x="1142022" y="30353"/>
                </a:lnTo>
                <a:lnTo>
                  <a:pt x="1165669" y="30619"/>
                </a:lnTo>
                <a:lnTo>
                  <a:pt x="1213459" y="31750"/>
                </a:lnTo>
                <a:lnTo>
                  <a:pt x="1237399" y="32004"/>
                </a:lnTo>
                <a:lnTo>
                  <a:pt x="1254506" y="31826"/>
                </a:lnTo>
                <a:lnTo>
                  <a:pt x="1271562" y="31203"/>
                </a:lnTo>
                <a:lnTo>
                  <a:pt x="1288503" y="30022"/>
                </a:lnTo>
                <a:lnTo>
                  <a:pt x="1305344" y="28194"/>
                </a:lnTo>
                <a:lnTo>
                  <a:pt x="1312837" y="23977"/>
                </a:lnTo>
                <a:lnTo>
                  <a:pt x="1315339" y="15951"/>
                </a:lnTo>
                <a:close/>
              </a:path>
              <a:path w="1329054" h="375285">
                <a:moveTo>
                  <a:pt x="1328966" y="360426"/>
                </a:moveTo>
                <a:lnTo>
                  <a:pt x="1326388" y="352158"/>
                </a:lnTo>
                <a:lnTo>
                  <a:pt x="1318679" y="348234"/>
                </a:lnTo>
                <a:lnTo>
                  <a:pt x="1317053" y="348208"/>
                </a:lnTo>
                <a:lnTo>
                  <a:pt x="1319923" y="195694"/>
                </a:lnTo>
                <a:lnTo>
                  <a:pt x="1320584" y="143370"/>
                </a:lnTo>
                <a:lnTo>
                  <a:pt x="1320838" y="91097"/>
                </a:lnTo>
                <a:lnTo>
                  <a:pt x="1320584" y="32258"/>
                </a:lnTo>
                <a:lnTo>
                  <a:pt x="1316520" y="28956"/>
                </a:lnTo>
                <a:lnTo>
                  <a:pt x="1312583" y="28956"/>
                </a:lnTo>
                <a:lnTo>
                  <a:pt x="1308519" y="28956"/>
                </a:lnTo>
                <a:lnTo>
                  <a:pt x="1304455" y="32258"/>
                </a:lnTo>
                <a:lnTo>
                  <a:pt x="1304150" y="91097"/>
                </a:lnTo>
                <a:lnTo>
                  <a:pt x="1304429" y="143370"/>
                </a:lnTo>
                <a:lnTo>
                  <a:pt x="1305953" y="248056"/>
                </a:lnTo>
                <a:lnTo>
                  <a:pt x="1307846" y="348068"/>
                </a:lnTo>
                <a:lnTo>
                  <a:pt x="1225397" y="346722"/>
                </a:lnTo>
                <a:lnTo>
                  <a:pt x="1132065" y="346036"/>
                </a:lnTo>
                <a:lnTo>
                  <a:pt x="1085380" y="345948"/>
                </a:lnTo>
                <a:lnTo>
                  <a:pt x="928471" y="346583"/>
                </a:lnTo>
                <a:lnTo>
                  <a:pt x="667169" y="348234"/>
                </a:lnTo>
                <a:lnTo>
                  <a:pt x="413600" y="349338"/>
                </a:lnTo>
                <a:lnTo>
                  <a:pt x="210858" y="351409"/>
                </a:lnTo>
                <a:lnTo>
                  <a:pt x="58839" y="353834"/>
                </a:lnTo>
                <a:lnTo>
                  <a:pt x="15633" y="354799"/>
                </a:lnTo>
                <a:lnTo>
                  <a:pt x="16052" y="309473"/>
                </a:lnTo>
                <a:lnTo>
                  <a:pt x="15849" y="258610"/>
                </a:lnTo>
                <a:lnTo>
                  <a:pt x="13893" y="106032"/>
                </a:lnTo>
                <a:lnTo>
                  <a:pt x="13500" y="50927"/>
                </a:lnTo>
                <a:lnTo>
                  <a:pt x="10833" y="48768"/>
                </a:lnTo>
                <a:lnTo>
                  <a:pt x="8039" y="48768"/>
                </a:lnTo>
                <a:lnTo>
                  <a:pt x="5245" y="48768"/>
                </a:lnTo>
                <a:lnTo>
                  <a:pt x="2578" y="50927"/>
                </a:lnTo>
                <a:lnTo>
                  <a:pt x="2082" y="106032"/>
                </a:lnTo>
                <a:lnTo>
                  <a:pt x="152" y="258610"/>
                </a:lnTo>
                <a:lnTo>
                  <a:pt x="0" y="309473"/>
                </a:lnTo>
                <a:lnTo>
                  <a:pt x="546" y="365887"/>
                </a:lnTo>
                <a:lnTo>
                  <a:pt x="4356" y="368808"/>
                </a:lnTo>
                <a:lnTo>
                  <a:pt x="11722" y="368808"/>
                </a:lnTo>
                <a:lnTo>
                  <a:pt x="15074" y="366242"/>
                </a:lnTo>
                <a:lnTo>
                  <a:pt x="208622" y="369468"/>
                </a:lnTo>
                <a:lnTo>
                  <a:pt x="409092" y="371614"/>
                </a:lnTo>
                <a:lnTo>
                  <a:pt x="659676" y="372999"/>
                </a:lnTo>
                <a:lnTo>
                  <a:pt x="1027049" y="374827"/>
                </a:lnTo>
                <a:lnTo>
                  <a:pt x="1127379" y="374827"/>
                </a:lnTo>
                <a:lnTo>
                  <a:pt x="1223060" y="374142"/>
                </a:lnTo>
                <a:lnTo>
                  <a:pt x="1318679" y="372618"/>
                </a:lnTo>
                <a:lnTo>
                  <a:pt x="1326388" y="368706"/>
                </a:lnTo>
                <a:lnTo>
                  <a:pt x="1328966" y="360426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5" name="object 3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704588" y="3383279"/>
            <a:ext cx="115824" cy="103632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704588" y="3713988"/>
            <a:ext cx="115824" cy="102107"/>
          </a:xfrm>
          <a:prstGeom prst="rect">
            <a:avLst/>
          </a:prstGeom>
        </p:spPr>
      </p:pic>
      <p:sp>
        <p:nvSpPr>
          <p:cNvPr id="37" name="object 37"/>
          <p:cNvSpPr/>
          <p:nvPr/>
        </p:nvSpPr>
        <p:spPr>
          <a:xfrm>
            <a:off x="4695444" y="3590544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79" h="17145">
                <a:moveTo>
                  <a:pt x="28193" y="0"/>
                </a:moveTo>
                <a:lnTo>
                  <a:pt x="8635" y="253"/>
                </a:lnTo>
                <a:lnTo>
                  <a:pt x="0" y="634"/>
                </a:lnTo>
                <a:lnTo>
                  <a:pt x="0" y="16001"/>
                </a:lnTo>
                <a:lnTo>
                  <a:pt x="23367" y="16763"/>
                </a:lnTo>
                <a:lnTo>
                  <a:pt x="51302" y="16492"/>
                </a:lnTo>
                <a:lnTo>
                  <a:pt x="112648" y="14223"/>
                </a:lnTo>
                <a:lnTo>
                  <a:pt x="118871" y="13842"/>
                </a:lnTo>
                <a:lnTo>
                  <a:pt x="118871" y="3047"/>
                </a:lnTo>
                <a:lnTo>
                  <a:pt x="70516" y="968"/>
                </a:lnTo>
                <a:lnTo>
                  <a:pt x="49355" y="275"/>
                </a:lnTo>
                <a:lnTo>
                  <a:pt x="28193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8" name="object 3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324600" y="3383279"/>
            <a:ext cx="115824" cy="103632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324600" y="3713988"/>
            <a:ext cx="115824" cy="102107"/>
          </a:xfrm>
          <a:prstGeom prst="rect">
            <a:avLst/>
          </a:prstGeom>
        </p:spPr>
      </p:pic>
      <p:sp>
        <p:nvSpPr>
          <p:cNvPr id="40" name="object 40"/>
          <p:cNvSpPr/>
          <p:nvPr/>
        </p:nvSpPr>
        <p:spPr>
          <a:xfrm>
            <a:off x="6330696" y="3590544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79" h="17145">
                <a:moveTo>
                  <a:pt x="97027" y="0"/>
                </a:moveTo>
                <a:lnTo>
                  <a:pt x="90550" y="0"/>
                </a:lnTo>
                <a:lnTo>
                  <a:pt x="69534" y="275"/>
                </a:lnTo>
                <a:lnTo>
                  <a:pt x="0" y="3047"/>
                </a:lnTo>
                <a:lnTo>
                  <a:pt x="0" y="13842"/>
                </a:lnTo>
                <a:lnTo>
                  <a:pt x="47116" y="15827"/>
                </a:lnTo>
                <a:lnTo>
                  <a:pt x="67587" y="16492"/>
                </a:lnTo>
                <a:lnTo>
                  <a:pt x="95376" y="16763"/>
                </a:lnTo>
                <a:lnTo>
                  <a:pt x="118871" y="16001"/>
                </a:lnTo>
                <a:lnTo>
                  <a:pt x="118871" y="634"/>
                </a:lnTo>
                <a:lnTo>
                  <a:pt x="97027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994147" y="3456432"/>
            <a:ext cx="1150620" cy="31115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19050" rIns="0" bIns="0" rtlCol="0">
            <a:spAutoFit/>
          </a:bodyPr>
          <a:lstStyle/>
          <a:p>
            <a:pPr marL="216535">
              <a:lnSpc>
                <a:spcPct val="100000"/>
              </a:lnSpc>
              <a:spcBef>
                <a:spcPts val="150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Teachers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287411" y="4559807"/>
            <a:ext cx="1653539" cy="1786255"/>
          </a:xfrm>
          <a:custGeom>
            <a:avLst/>
            <a:gdLst/>
            <a:ahLst/>
            <a:cxnLst/>
            <a:rect l="l" t="t" r="r" b="b"/>
            <a:pathLst>
              <a:path w="1653539" h="1786254">
                <a:moveTo>
                  <a:pt x="15608" y="1739684"/>
                </a:moveTo>
                <a:lnTo>
                  <a:pt x="13449" y="79121"/>
                </a:lnTo>
                <a:lnTo>
                  <a:pt x="7988" y="44196"/>
                </a:lnTo>
                <a:lnTo>
                  <a:pt x="5956" y="46393"/>
                </a:lnTo>
                <a:lnTo>
                  <a:pt x="4203" y="52946"/>
                </a:lnTo>
                <a:lnTo>
                  <a:pt x="2984" y="63868"/>
                </a:lnTo>
                <a:lnTo>
                  <a:pt x="2527" y="79121"/>
                </a:lnTo>
                <a:lnTo>
                  <a:pt x="0" y="1538566"/>
                </a:lnTo>
                <a:lnTo>
                  <a:pt x="368" y="1739684"/>
                </a:lnTo>
                <a:lnTo>
                  <a:pt x="1092" y="1759966"/>
                </a:lnTo>
                <a:lnTo>
                  <a:pt x="2844" y="1774482"/>
                </a:lnTo>
                <a:lnTo>
                  <a:pt x="5257" y="1783219"/>
                </a:lnTo>
                <a:lnTo>
                  <a:pt x="7988" y="1786128"/>
                </a:lnTo>
                <a:lnTo>
                  <a:pt x="10706" y="1783219"/>
                </a:lnTo>
                <a:lnTo>
                  <a:pt x="13131" y="1774482"/>
                </a:lnTo>
                <a:lnTo>
                  <a:pt x="14871" y="1759966"/>
                </a:lnTo>
                <a:lnTo>
                  <a:pt x="15608" y="1739684"/>
                </a:lnTo>
                <a:close/>
              </a:path>
              <a:path w="1653539" h="1786254">
                <a:moveTo>
                  <a:pt x="1618856" y="1754162"/>
                </a:moveTo>
                <a:lnTo>
                  <a:pt x="1576565" y="1731289"/>
                </a:lnTo>
                <a:lnTo>
                  <a:pt x="1526247" y="1730883"/>
                </a:lnTo>
                <a:lnTo>
                  <a:pt x="1324902" y="1730044"/>
                </a:lnTo>
                <a:lnTo>
                  <a:pt x="1073048" y="1730502"/>
                </a:lnTo>
                <a:lnTo>
                  <a:pt x="65646" y="1737664"/>
                </a:lnTo>
                <a:lnTo>
                  <a:pt x="33896" y="1754162"/>
                </a:lnTo>
                <a:lnTo>
                  <a:pt x="35890" y="1760194"/>
                </a:lnTo>
                <a:lnTo>
                  <a:pt x="41859" y="1765452"/>
                </a:lnTo>
                <a:lnTo>
                  <a:pt x="51790" y="1769173"/>
                </a:lnTo>
                <a:lnTo>
                  <a:pt x="65646" y="1770583"/>
                </a:lnTo>
                <a:lnTo>
                  <a:pt x="166268" y="1770888"/>
                </a:lnTo>
                <a:lnTo>
                  <a:pt x="1224178" y="1778088"/>
                </a:lnTo>
                <a:lnTo>
                  <a:pt x="1425600" y="1777923"/>
                </a:lnTo>
                <a:lnTo>
                  <a:pt x="1576565" y="1776945"/>
                </a:lnTo>
                <a:lnTo>
                  <a:pt x="1616189" y="1762353"/>
                </a:lnTo>
                <a:lnTo>
                  <a:pt x="1618856" y="1754162"/>
                </a:lnTo>
                <a:close/>
              </a:path>
              <a:path w="1653539" h="1786254">
                <a:moveTo>
                  <a:pt x="1652917" y="403821"/>
                </a:moveTo>
                <a:lnTo>
                  <a:pt x="1652638" y="53721"/>
                </a:lnTo>
                <a:lnTo>
                  <a:pt x="1649933" y="13436"/>
                </a:lnTo>
                <a:lnTo>
                  <a:pt x="1644002" y="0"/>
                </a:lnTo>
                <a:lnTo>
                  <a:pt x="1640751" y="3365"/>
                </a:lnTo>
                <a:lnTo>
                  <a:pt x="1637919" y="13436"/>
                </a:lnTo>
                <a:lnTo>
                  <a:pt x="1635874" y="30226"/>
                </a:lnTo>
                <a:lnTo>
                  <a:pt x="1634985" y="53721"/>
                </a:lnTo>
                <a:lnTo>
                  <a:pt x="1639049" y="1757057"/>
                </a:lnTo>
                <a:lnTo>
                  <a:pt x="1639455" y="1769757"/>
                </a:lnTo>
                <a:lnTo>
                  <a:pt x="1640547" y="1778850"/>
                </a:lnTo>
                <a:lnTo>
                  <a:pt x="1642097" y="1784311"/>
                </a:lnTo>
                <a:lnTo>
                  <a:pt x="1643875" y="1786128"/>
                </a:lnTo>
                <a:lnTo>
                  <a:pt x="1645615" y="1784311"/>
                </a:lnTo>
                <a:lnTo>
                  <a:pt x="1647126" y="1778850"/>
                </a:lnTo>
                <a:lnTo>
                  <a:pt x="1648167" y="1769757"/>
                </a:lnTo>
                <a:lnTo>
                  <a:pt x="1648574" y="1757057"/>
                </a:lnTo>
                <a:lnTo>
                  <a:pt x="1652917" y="403821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751719" y="4575047"/>
            <a:ext cx="1653539" cy="1786255"/>
          </a:xfrm>
          <a:custGeom>
            <a:avLst/>
            <a:gdLst/>
            <a:ahLst/>
            <a:cxnLst/>
            <a:rect l="l" t="t" r="r" b="b"/>
            <a:pathLst>
              <a:path w="1653539" h="1786254">
                <a:moveTo>
                  <a:pt x="15608" y="1739684"/>
                </a:moveTo>
                <a:lnTo>
                  <a:pt x="13449" y="79121"/>
                </a:lnTo>
                <a:lnTo>
                  <a:pt x="7988" y="44196"/>
                </a:lnTo>
                <a:lnTo>
                  <a:pt x="5956" y="46393"/>
                </a:lnTo>
                <a:lnTo>
                  <a:pt x="4203" y="52946"/>
                </a:lnTo>
                <a:lnTo>
                  <a:pt x="2984" y="63868"/>
                </a:lnTo>
                <a:lnTo>
                  <a:pt x="2527" y="79121"/>
                </a:lnTo>
                <a:lnTo>
                  <a:pt x="0" y="1538566"/>
                </a:lnTo>
                <a:lnTo>
                  <a:pt x="368" y="1739684"/>
                </a:lnTo>
                <a:lnTo>
                  <a:pt x="1092" y="1759966"/>
                </a:lnTo>
                <a:lnTo>
                  <a:pt x="2844" y="1774482"/>
                </a:lnTo>
                <a:lnTo>
                  <a:pt x="5257" y="1783219"/>
                </a:lnTo>
                <a:lnTo>
                  <a:pt x="7988" y="1786128"/>
                </a:lnTo>
                <a:lnTo>
                  <a:pt x="10706" y="1783219"/>
                </a:lnTo>
                <a:lnTo>
                  <a:pt x="13131" y="1774482"/>
                </a:lnTo>
                <a:lnTo>
                  <a:pt x="14871" y="1759966"/>
                </a:lnTo>
                <a:lnTo>
                  <a:pt x="15608" y="1739684"/>
                </a:lnTo>
                <a:close/>
              </a:path>
              <a:path w="1653539" h="1786254">
                <a:moveTo>
                  <a:pt x="1618856" y="1754162"/>
                </a:moveTo>
                <a:lnTo>
                  <a:pt x="1576565" y="1731302"/>
                </a:lnTo>
                <a:lnTo>
                  <a:pt x="1526247" y="1730895"/>
                </a:lnTo>
                <a:lnTo>
                  <a:pt x="1324902" y="1730044"/>
                </a:lnTo>
                <a:lnTo>
                  <a:pt x="1073048" y="1730502"/>
                </a:lnTo>
                <a:lnTo>
                  <a:pt x="65646" y="1737664"/>
                </a:lnTo>
                <a:lnTo>
                  <a:pt x="33896" y="1754162"/>
                </a:lnTo>
                <a:lnTo>
                  <a:pt x="35890" y="1760194"/>
                </a:lnTo>
                <a:lnTo>
                  <a:pt x="41859" y="1765452"/>
                </a:lnTo>
                <a:lnTo>
                  <a:pt x="51790" y="1769173"/>
                </a:lnTo>
                <a:lnTo>
                  <a:pt x="65646" y="1770583"/>
                </a:lnTo>
                <a:lnTo>
                  <a:pt x="166268" y="1770888"/>
                </a:lnTo>
                <a:lnTo>
                  <a:pt x="1224178" y="1778088"/>
                </a:lnTo>
                <a:lnTo>
                  <a:pt x="1425600" y="1777923"/>
                </a:lnTo>
                <a:lnTo>
                  <a:pt x="1576565" y="1776945"/>
                </a:lnTo>
                <a:lnTo>
                  <a:pt x="1616189" y="1762353"/>
                </a:lnTo>
                <a:lnTo>
                  <a:pt x="1618856" y="1754162"/>
                </a:lnTo>
                <a:close/>
              </a:path>
              <a:path w="1653539" h="1786254">
                <a:moveTo>
                  <a:pt x="1652917" y="403821"/>
                </a:moveTo>
                <a:lnTo>
                  <a:pt x="1652638" y="53721"/>
                </a:lnTo>
                <a:lnTo>
                  <a:pt x="1649933" y="13436"/>
                </a:lnTo>
                <a:lnTo>
                  <a:pt x="1644002" y="0"/>
                </a:lnTo>
                <a:lnTo>
                  <a:pt x="1640751" y="3365"/>
                </a:lnTo>
                <a:lnTo>
                  <a:pt x="1637919" y="13436"/>
                </a:lnTo>
                <a:lnTo>
                  <a:pt x="1635874" y="30226"/>
                </a:lnTo>
                <a:lnTo>
                  <a:pt x="1634985" y="53721"/>
                </a:lnTo>
                <a:lnTo>
                  <a:pt x="1639049" y="1757057"/>
                </a:lnTo>
                <a:lnTo>
                  <a:pt x="1639455" y="1769757"/>
                </a:lnTo>
                <a:lnTo>
                  <a:pt x="1640547" y="1778850"/>
                </a:lnTo>
                <a:lnTo>
                  <a:pt x="1642097" y="1784311"/>
                </a:lnTo>
                <a:lnTo>
                  <a:pt x="1643875" y="1786128"/>
                </a:lnTo>
                <a:lnTo>
                  <a:pt x="1645615" y="1784311"/>
                </a:lnTo>
                <a:lnTo>
                  <a:pt x="1647126" y="1778850"/>
                </a:lnTo>
                <a:lnTo>
                  <a:pt x="1648167" y="1769757"/>
                </a:lnTo>
                <a:lnTo>
                  <a:pt x="1648574" y="1757057"/>
                </a:lnTo>
                <a:lnTo>
                  <a:pt x="1652917" y="403821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557659" y="4559807"/>
            <a:ext cx="1653539" cy="1786255"/>
          </a:xfrm>
          <a:custGeom>
            <a:avLst/>
            <a:gdLst/>
            <a:ahLst/>
            <a:cxnLst/>
            <a:rect l="l" t="t" r="r" b="b"/>
            <a:pathLst>
              <a:path w="1653540" h="1786254">
                <a:moveTo>
                  <a:pt x="15608" y="1739684"/>
                </a:moveTo>
                <a:lnTo>
                  <a:pt x="13449" y="79121"/>
                </a:lnTo>
                <a:lnTo>
                  <a:pt x="7988" y="44196"/>
                </a:lnTo>
                <a:lnTo>
                  <a:pt x="5956" y="46393"/>
                </a:lnTo>
                <a:lnTo>
                  <a:pt x="4203" y="52946"/>
                </a:lnTo>
                <a:lnTo>
                  <a:pt x="2984" y="63868"/>
                </a:lnTo>
                <a:lnTo>
                  <a:pt x="2527" y="79121"/>
                </a:lnTo>
                <a:lnTo>
                  <a:pt x="0" y="1538566"/>
                </a:lnTo>
                <a:lnTo>
                  <a:pt x="368" y="1739684"/>
                </a:lnTo>
                <a:lnTo>
                  <a:pt x="1092" y="1759966"/>
                </a:lnTo>
                <a:lnTo>
                  <a:pt x="2844" y="1774482"/>
                </a:lnTo>
                <a:lnTo>
                  <a:pt x="5257" y="1783219"/>
                </a:lnTo>
                <a:lnTo>
                  <a:pt x="7988" y="1786128"/>
                </a:lnTo>
                <a:lnTo>
                  <a:pt x="10706" y="1783219"/>
                </a:lnTo>
                <a:lnTo>
                  <a:pt x="13131" y="1774482"/>
                </a:lnTo>
                <a:lnTo>
                  <a:pt x="14871" y="1759966"/>
                </a:lnTo>
                <a:lnTo>
                  <a:pt x="15608" y="1739684"/>
                </a:lnTo>
                <a:close/>
              </a:path>
              <a:path w="1653540" h="1786254">
                <a:moveTo>
                  <a:pt x="1618856" y="1754162"/>
                </a:moveTo>
                <a:lnTo>
                  <a:pt x="1576565" y="1731289"/>
                </a:lnTo>
                <a:lnTo>
                  <a:pt x="1526247" y="1730883"/>
                </a:lnTo>
                <a:lnTo>
                  <a:pt x="1324902" y="1730044"/>
                </a:lnTo>
                <a:lnTo>
                  <a:pt x="1073048" y="1730502"/>
                </a:lnTo>
                <a:lnTo>
                  <a:pt x="65646" y="1737664"/>
                </a:lnTo>
                <a:lnTo>
                  <a:pt x="33896" y="1754162"/>
                </a:lnTo>
                <a:lnTo>
                  <a:pt x="35890" y="1760194"/>
                </a:lnTo>
                <a:lnTo>
                  <a:pt x="41859" y="1765452"/>
                </a:lnTo>
                <a:lnTo>
                  <a:pt x="51790" y="1769173"/>
                </a:lnTo>
                <a:lnTo>
                  <a:pt x="65646" y="1770583"/>
                </a:lnTo>
                <a:lnTo>
                  <a:pt x="166268" y="1770888"/>
                </a:lnTo>
                <a:lnTo>
                  <a:pt x="1224178" y="1778088"/>
                </a:lnTo>
                <a:lnTo>
                  <a:pt x="1425600" y="1777923"/>
                </a:lnTo>
                <a:lnTo>
                  <a:pt x="1576565" y="1776945"/>
                </a:lnTo>
                <a:lnTo>
                  <a:pt x="1616189" y="1762353"/>
                </a:lnTo>
                <a:lnTo>
                  <a:pt x="1618856" y="1754162"/>
                </a:lnTo>
                <a:close/>
              </a:path>
              <a:path w="1653540" h="1786254">
                <a:moveTo>
                  <a:pt x="1652917" y="403821"/>
                </a:moveTo>
                <a:lnTo>
                  <a:pt x="1652638" y="53721"/>
                </a:lnTo>
                <a:lnTo>
                  <a:pt x="1649933" y="13436"/>
                </a:lnTo>
                <a:lnTo>
                  <a:pt x="1644002" y="0"/>
                </a:lnTo>
                <a:lnTo>
                  <a:pt x="1640751" y="3365"/>
                </a:lnTo>
                <a:lnTo>
                  <a:pt x="1637919" y="13436"/>
                </a:lnTo>
                <a:lnTo>
                  <a:pt x="1635874" y="30226"/>
                </a:lnTo>
                <a:lnTo>
                  <a:pt x="1634985" y="53721"/>
                </a:lnTo>
                <a:lnTo>
                  <a:pt x="1639049" y="1757057"/>
                </a:lnTo>
                <a:lnTo>
                  <a:pt x="1639455" y="1769757"/>
                </a:lnTo>
                <a:lnTo>
                  <a:pt x="1640547" y="1778850"/>
                </a:lnTo>
                <a:lnTo>
                  <a:pt x="1642097" y="1784311"/>
                </a:lnTo>
                <a:lnTo>
                  <a:pt x="1643875" y="1786128"/>
                </a:lnTo>
                <a:lnTo>
                  <a:pt x="1645615" y="1784311"/>
                </a:lnTo>
                <a:lnTo>
                  <a:pt x="1647126" y="1778850"/>
                </a:lnTo>
                <a:lnTo>
                  <a:pt x="1648167" y="1769757"/>
                </a:lnTo>
                <a:lnTo>
                  <a:pt x="1648574" y="1757057"/>
                </a:lnTo>
                <a:lnTo>
                  <a:pt x="1652917" y="403821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5" name="object 45"/>
          <p:cNvGraphicFramePr>
            <a:graphicFrameLocks noGrp="1"/>
          </p:cNvGraphicFramePr>
          <p:nvPr/>
        </p:nvGraphicFramePr>
        <p:xfrm>
          <a:off x="1287414" y="4546791"/>
          <a:ext cx="9702794" cy="1739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0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00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08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82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46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89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3779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19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336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37350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93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57150">
                      <a:solidFill>
                        <a:srgbClr val="00AF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AF50"/>
                      </a:solidFill>
                      <a:prstDash val="solid"/>
                    </a:lnR>
                    <a:lnB w="57150">
                      <a:solidFill>
                        <a:srgbClr val="00AF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AF5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57150">
                      <a:solidFill>
                        <a:srgbClr val="00AF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AF50"/>
                      </a:solidFill>
                      <a:prstDash val="solid"/>
                    </a:lnR>
                    <a:lnB w="57150">
                      <a:solidFill>
                        <a:srgbClr val="00AF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AF5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57150">
                      <a:solidFill>
                        <a:srgbClr val="00AF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AF50"/>
                      </a:solidFill>
                      <a:prstDash val="solid"/>
                    </a:lnR>
                    <a:lnB w="57150">
                      <a:solidFill>
                        <a:srgbClr val="00AF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AF5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57150">
                      <a:solidFill>
                        <a:srgbClr val="00AF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AF50"/>
                      </a:solidFill>
                      <a:prstDash val="solid"/>
                    </a:lnR>
                    <a:lnB w="57150">
                      <a:solidFill>
                        <a:srgbClr val="00AF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AF50"/>
                      </a:solidFill>
                      <a:prstDash val="solid"/>
                    </a:lnL>
                    <a:lnR w="19050">
                      <a:solidFill>
                        <a:srgbClr val="00AF5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AF50"/>
                      </a:solidFill>
                      <a:prstDash val="solid"/>
                    </a:lnL>
                    <a:lnT w="57150">
                      <a:solidFill>
                        <a:srgbClr val="00AF5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AF50"/>
                      </a:solidFill>
                      <a:prstDash val="solid"/>
                    </a:lnR>
                    <a:lnT w="57150">
                      <a:solidFill>
                        <a:srgbClr val="00AF5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98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spc="-5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sz="800" spc="-5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84455" marB="0">
                    <a:lnL w="19050">
                      <a:solidFill>
                        <a:srgbClr val="00AF50"/>
                      </a:solidFill>
                      <a:prstDash val="solid"/>
                    </a:lnL>
                    <a:lnT w="57150">
                      <a:solidFill>
                        <a:srgbClr val="00AF5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9845" marR="388620">
                        <a:lnSpc>
                          <a:spcPct val="162500"/>
                        </a:lnSpc>
                        <a:spcBef>
                          <a:spcPts val="5"/>
                        </a:spcBef>
                      </a:pP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800" dirty="0">
                          <a:solidFill>
                            <a:srgbClr val="C692EA"/>
                          </a:solidFill>
                          <a:latin typeface="Courier New"/>
                          <a:cs typeface="Courier New"/>
                        </a:rPr>
                        <a:t>name</a:t>
                      </a: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":</a:t>
                      </a:r>
                      <a:r>
                        <a:rPr sz="800" spc="-4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“</a:t>
                      </a:r>
                      <a:r>
                        <a:rPr sz="800" spc="-10" dirty="0">
                          <a:solidFill>
                            <a:srgbClr val="C3E88D"/>
                          </a:solidFill>
                          <a:latin typeface="Courier New"/>
                          <a:cs typeface="Courier New"/>
                        </a:rPr>
                        <a:t>Vinod</a:t>
                      </a:r>
                      <a:r>
                        <a:rPr sz="800" spc="-1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", </a:t>
                      </a: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800" dirty="0">
                          <a:solidFill>
                            <a:srgbClr val="C692EA"/>
                          </a:solidFill>
                          <a:latin typeface="Courier New"/>
                          <a:cs typeface="Courier New"/>
                        </a:rPr>
                        <a:t>age</a:t>
                      </a: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":</a:t>
                      </a:r>
                      <a:r>
                        <a:rPr sz="800" spc="-35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25" dirty="0">
                          <a:solidFill>
                            <a:srgbClr val="F78B6C"/>
                          </a:solidFill>
                          <a:latin typeface="Courier New"/>
                          <a:cs typeface="Courier New"/>
                        </a:rPr>
                        <a:t>30</a:t>
                      </a:r>
                      <a:r>
                        <a:rPr sz="800" spc="-25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2984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800" dirty="0">
                          <a:solidFill>
                            <a:srgbClr val="C692EA"/>
                          </a:solidFill>
                          <a:latin typeface="Courier New"/>
                          <a:cs typeface="Courier New"/>
                        </a:rPr>
                        <a:t>address</a:t>
                      </a: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":</a:t>
                      </a:r>
                      <a:r>
                        <a:rPr sz="800" spc="-5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 {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15049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800" dirty="0">
                          <a:solidFill>
                            <a:srgbClr val="FFCA6B"/>
                          </a:solidFill>
                          <a:latin typeface="Courier New"/>
                          <a:cs typeface="Courier New"/>
                        </a:rPr>
                        <a:t>city</a:t>
                      </a: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":</a:t>
                      </a:r>
                      <a:r>
                        <a:rPr sz="800" spc="-25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800" dirty="0">
                          <a:solidFill>
                            <a:srgbClr val="C3E88D"/>
                          </a:solidFill>
                          <a:latin typeface="Courier New"/>
                          <a:cs typeface="Courier New"/>
                        </a:rPr>
                        <a:t>New</a:t>
                      </a:r>
                      <a:r>
                        <a:rPr sz="800" spc="-35" dirty="0">
                          <a:solidFill>
                            <a:srgbClr val="C3E88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solidFill>
                            <a:srgbClr val="C3E88D"/>
                          </a:solidFill>
                          <a:latin typeface="Courier New"/>
                          <a:cs typeface="Courier New"/>
                        </a:rPr>
                        <a:t>York</a:t>
                      </a:r>
                      <a:r>
                        <a:rPr sz="800" spc="-1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",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15049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800" spc="-5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9050">
                      <a:solidFill>
                        <a:srgbClr val="00AF50"/>
                      </a:solidFill>
                      <a:prstDash val="solid"/>
                    </a:lnR>
                    <a:lnT w="57150">
                      <a:solidFill>
                        <a:srgbClr val="00AF5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AF50"/>
                      </a:solidFill>
                      <a:prstDash val="solid"/>
                    </a:lnL>
                    <a:lnR w="19050">
                      <a:solidFill>
                        <a:srgbClr val="00AF5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sz="800" spc="-5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spc="-5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84455" marB="0">
                    <a:lnL w="19050">
                      <a:solidFill>
                        <a:srgbClr val="00AF50"/>
                      </a:solidFill>
                      <a:prstDash val="solid"/>
                    </a:lnL>
                    <a:lnT w="57150">
                      <a:solidFill>
                        <a:srgbClr val="00AF5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9845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800" dirty="0">
                          <a:solidFill>
                            <a:srgbClr val="C692EA"/>
                          </a:solidFill>
                          <a:latin typeface="Courier New"/>
                          <a:cs typeface="Courier New"/>
                        </a:rPr>
                        <a:t>name</a:t>
                      </a: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":</a:t>
                      </a:r>
                      <a:r>
                        <a:rPr sz="800" spc="-65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“</a:t>
                      </a:r>
                      <a:r>
                        <a:rPr sz="800" spc="-10" dirty="0">
                          <a:solidFill>
                            <a:srgbClr val="C3E88D"/>
                          </a:solidFill>
                          <a:latin typeface="Courier New"/>
                          <a:cs typeface="Courier New"/>
                        </a:rPr>
                        <a:t>Thapa</a:t>
                      </a:r>
                      <a:r>
                        <a:rPr sz="800" spc="-1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",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2984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800" dirty="0">
                          <a:solidFill>
                            <a:srgbClr val="C692EA"/>
                          </a:solidFill>
                          <a:latin typeface="Courier New"/>
                          <a:cs typeface="Courier New"/>
                        </a:rPr>
                        <a:t>age</a:t>
                      </a: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":</a:t>
                      </a:r>
                      <a:r>
                        <a:rPr sz="800" spc="-35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25" dirty="0">
                          <a:solidFill>
                            <a:srgbClr val="F78B6C"/>
                          </a:solidFill>
                          <a:latin typeface="Courier New"/>
                          <a:cs typeface="Courier New"/>
                        </a:rPr>
                        <a:t>30</a:t>
                      </a:r>
                      <a:r>
                        <a:rPr sz="800" spc="-25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2984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800" dirty="0">
                          <a:solidFill>
                            <a:srgbClr val="C692EA"/>
                          </a:solidFill>
                          <a:latin typeface="Courier New"/>
                          <a:cs typeface="Courier New"/>
                        </a:rPr>
                        <a:t>address</a:t>
                      </a: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":</a:t>
                      </a:r>
                      <a:r>
                        <a:rPr sz="800" spc="-5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 {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15049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800" dirty="0">
                          <a:solidFill>
                            <a:srgbClr val="FFCA6B"/>
                          </a:solidFill>
                          <a:latin typeface="Courier New"/>
                          <a:cs typeface="Courier New"/>
                        </a:rPr>
                        <a:t>city</a:t>
                      </a: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":</a:t>
                      </a:r>
                      <a:r>
                        <a:rPr sz="800" spc="-3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“</a:t>
                      </a:r>
                      <a:r>
                        <a:rPr sz="800" spc="-10" dirty="0">
                          <a:solidFill>
                            <a:srgbClr val="C3E88D"/>
                          </a:solidFill>
                          <a:latin typeface="Courier New"/>
                          <a:cs typeface="Courier New"/>
                        </a:rPr>
                        <a:t>Pokhara</a:t>
                      </a:r>
                      <a:r>
                        <a:rPr sz="800" spc="-1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",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15049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800" spc="-5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9050">
                      <a:solidFill>
                        <a:srgbClr val="00AF50"/>
                      </a:solidFill>
                      <a:prstDash val="solid"/>
                    </a:lnR>
                    <a:lnT w="57150">
                      <a:solidFill>
                        <a:srgbClr val="00AF5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AF50"/>
                      </a:solidFill>
                      <a:prstDash val="solid"/>
                    </a:lnL>
                    <a:lnR w="19050">
                      <a:solidFill>
                        <a:srgbClr val="00AF5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spc="-5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sz="800" spc="-5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AF50"/>
                      </a:solidFill>
                      <a:prstDash val="solid"/>
                    </a:lnL>
                    <a:lnT w="57150">
                      <a:solidFill>
                        <a:srgbClr val="00AF5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9845" marR="264160">
                        <a:lnSpc>
                          <a:spcPct val="162500"/>
                        </a:lnSpc>
                        <a:spcBef>
                          <a:spcPts val="5"/>
                        </a:spcBef>
                      </a:pP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800" dirty="0">
                          <a:solidFill>
                            <a:srgbClr val="C692EA"/>
                          </a:solidFill>
                          <a:latin typeface="Courier New"/>
                          <a:cs typeface="Courier New"/>
                        </a:rPr>
                        <a:t>name</a:t>
                      </a: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":</a:t>
                      </a:r>
                      <a:r>
                        <a:rPr sz="800" spc="-4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“</a:t>
                      </a:r>
                      <a:r>
                        <a:rPr sz="800" spc="-10" dirty="0">
                          <a:solidFill>
                            <a:srgbClr val="C3E88D"/>
                          </a:solidFill>
                          <a:latin typeface="Courier New"/>
                          <a:cs typeface="Courier New"/>
                        </a:rPr>
                        <a:t>Binamra</a:t>
                      </a:r>
                      <a:r>
                        <a:rPr sz="800" spc="-1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", </a:t>
                      </a: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800" dirty="0">
                          <a:solidFill>
                            <a:srgbClr val="C692EA"/>
                          </a:solidFill>
                          <a:latin typeface="Courier New"/>
                          <a:cs typeface="Courier New"/>
                        </a:rPr>
                        <a:t>address</a:t>
                      </a: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":</a:t>
                      </a:r>
                      <a:r>
                        <a:rPr sz="800" spc="-5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 {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15049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800" dirty="0">
                          <a:solidFill>
                            <a:srgbClr val="FFCA6B"/>
                          </a:solidFill>
                          <a:latin typeface="Courier New"/>
                          <a:cs typeface="Courier New"/>
                        </a:rPr>
                        <a:t>city</a:t>
                      </a: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":</a:t>
                      </a:r>
                      <a:r>
                        <a:rPr sz="800" spc="-3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“</a:t>
                      </a:r>
                      <a:r>
                        <a:rPr sz="800" spc="-10" dirty="0">
                          <a:solidFill>
                            <a:srgbClr val="C3E88D"/>
                          </a:solidFill>
                          <a:latin typeface="Courier New"/>
                          <a:cs typeface="Courier New"/>
                        </a:rPr>
                        <a:t>Kathmandu</a:t>
                      </a:r>
                      <a:r>
                        <a:rPr sz="800" spc="-1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15049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800" spc="-5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9050">
                      <a:solidFill>
                        <a:srgbClr val="00AF50"/>
                      </a:solidFill>
                      <a:prstDash val="solid"/>
                    </a:lnR>
                    <a:lnT w="57150">
                      <a:solidFill>
                        <a:srgbClr val="00AF5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AF50"/>
                      </a:solidFill>
                      <a:prstDash val="solid"/>
                    </a:lnL>
                    <a:lnR w="19050">
                      <a:solidFill>
                        <a:srgbClr val="00AF5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55575">
                        <a:lnSpc>
                          <a:spcPct val="100000"/>
                        </a:lnSpc>
                      </a:pPr>
                      <a:r>
                        <a:rPr sz="800" spc="-5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55575">
                        <a:lnSpc>
                          <a:spcPct val="100000"/>
                        </a:lnSpc>
                      </a:pPr>
                      <a:r>
                        <a:rPr sz="800" spc="-5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AF50"/>
                      </a:solidFill>
                      <a:prstDash val="solid"/>
                    </a:lnL>
                    <a:lnT w="57150">
                      <a:solidFill>
                        <a:srgbClr val="00AF50"/>
                      </a:solidFill>
                      <a:prstDash val="solid"/>
                    </a:lnT>
                    <a:lnB w="57150">
                      <a:solidFill>
                        <a:srgbClr val="00AF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9845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800" dirty="0">
                          <a:solidFill>
                            <a:srgbClr val="C692EA"/>
                          </a:solidFill>
                          <a:latin typeface="Courier New"/>
                          <a:cs typeface="Courier New"/>
                        </a:rPr>
                        <a:t>name</a:t>
                      </a: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":</a:t>
                      </a:r>
                      <a:r>
                        <a:rPr sz="800" spc="-65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“</a:t>
                      </a:r>
                      <a:r>
                        <a:rPr sz="800" spc="-10" dirty="0">
                          <a:solidFill>
                            <a:srgbClr val="C3E88D"/>
                          </a:solidFill>
                          <a:latin typeface="Courier New"/>
                          <a:cs typeface="Courier New"/>
                        </a:rPr>
                        <a:t>Mobile</a:t>
                      </a:r>
                      <a:r>
                        <a:rPr sz="800" spc="-1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",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2984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“</a:t>
                      </a:r>
                      <a:r>
                        <a:rPr sz="800" dirty="0">
                          <a:solidFill>
                            <a:srgbClr val="C692EA"/>
                          </a:solidFill>
                          <a:latin typeface="Courier New"/>
                          <a:cs typeface="Courier New"/>
                        </a:rPr>
                        <a:t>stock</a:t>
                      </a: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":</a:t>
                      </a:r>
                      <a:r>
                        <a:rPr sz="800" spc="-35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25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30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9050">
                      <a:solidFill>
                        <a:srgbClr val="00AF50"/>
                      </a:solidFill>
                      <a:prstDash val="solid"/>
                    </a:lnR>
                    <a:lnT w="57150">
                      <a:solidFill>
                        <a:srgbClr val="00AF50"/>
                      </a:solidFill>
                      <a:prstDash val="solid"/>
                    </a:lnT>
                    <a:lnB w="57150">
                      <a:solidFill>
                        <a:srgbClr val="00AF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AF50"/>
                      </a:solidFill>
                      <a:prstDash val="solid"/>
                    </a:lnL>
                    <a:lnR w="19050">
                      <a:solidFill>
                        <a:srgbClr val="00AF5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600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spc="-5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60020">
                        <a:lnSpc>
                          <a:spcPct val="100000"/>
                        </a:lnSpc>
                      </a:pPr>
                      <a:r>
                        <a:rPr sz="800" spc="-5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93345" marB="0">
                    <a:lnL w="19050">
                      <a:solidFill>
                        <a:srgbClr val="00AF50"/>
                      </a:solidFill>
                      <a:prstDash val="solid"/>
                    </a:lnL>
                    <a:lnB w="57150">
                      <a:solidFill>
                        <a:srgbClr val="00AF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98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“</a:t>
                      </a:r>
                      <a:r>
                        <a:rPr sz="800" dirty="0">
                          <a:solidFill>
                            <a:srgbClr val="C692EA"/>
                          </a:solidFill>
                          <a:latin typeface="Courier New"/>
                          <a:cs typeface="Courier New"/>
                        </a:rPr>
                        <a:t>name</a:t>
                      </a: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":</a:t>
                      </a:r>
                      <a:r>
                        <a:rPr sz="800" spc="-4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“</a:t>
                      </a:r>
                      <a:r>
                        <a:rPr sz="800" spc="-10" dirty="0">
                          <a:solidFill>
                            <a:srgbClr val="C3E88D"/>
                          </a:solidFill>
                          <a:latin typeface="Courier New"/>
                          <a:cs typeface="Courier New"/>
                        </a:rPr>
                        <a:t>Laptop</a:t>
                      </a:r>
                      <a:r>
                        <a:rPr sz="800" spc="-1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",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2984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“</a:t>
                      </a:r>
                      <a:r>
                        <a:rPr sz="800" dirty="0">
                          <a:solidFill>
                            <a:srgbClr val="C692EA"/>
                          </a:solidFill>
                          <a:latin typeface="Courier New"/>
                          <a:cs typeface="Courier New"/>
                        </a:rPr>
                        <a:t>stock</a:t>
                      </a: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":</a:t>
                      </a:r>
                      <a:r>
                        <a:rPr sz="800" spc="-6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25" dirty="0">
                          <a:solidFill>
                            <a:srgbClr val="F78B6C"/>
                          </a:solidFill>
                          <a:latin typeface="Courier New"/>
                          <a:cs typeface="Courier New"/>
                        </a:rPr>
                        <a:t>10</a:t>
                      </a:r>
                      <a:r>
                        <a:rPr sz="800" spc="-25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2984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“</a:t>
                      </a:r>
                      <a:r>
                        <a:rPr sz="800" dirty="0">
                          <a:solidFill>
                            <a:srgbClr val="C692EA"/>
                          </a:solidFill>
                          <a:latin typeface="Courier New"/>
                          <a:cs typeface="Courier New"/>
                        </a:rPr>
                        <a:t>comments</a:t>
                      </a: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":</a:t>
                      </a:r>
                      <a:r>
                        <a:rPr sz="800" spc="-5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 {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15049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“</a:t>
                      </a:r>
                      <a:r>
                        <a:rPr sz="800" dirty="0">
                          <a:solidFill>
                            <a:srgbClr val="FFCA6B"/>
                          </a:solidFill>
                          <a:latin typeface="Courier New"/>
                          <a:cs typeface="Courier New"/>
                        </a:rPr>
                        <a:t>user1</a:t>
                      </a: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":</a:t>
                      </a:r>
                      <a:r>
                        <a:rPr sz="800" spc="-4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“Nice",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15049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800" spc="-5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9050">
                      <a:solidFill>
                        <a:srgbClr val="00AF50"/>
                      </a:solidFill>
                      <a:prstDash val="solid"/>
                    </a:lnR>
                    <a:lnB w="57150">
                      <a:solidFill>
                        <a:srgbClr val="00AF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" name="object 46"/>
          <p:cNvSpPr/>
          <p:nvPr/>
        </p:nvSpPr>
        <p:spPr>
          <a:xfrm>
            <a:off x="4648200" y="3950207"/>
            <a:ext cx="1900555" cy="441959"/>
          </a:xfrm>
          <a:custGeom>
            <a:avLst/>
            <a:gdLst/>
            <a:ahLst/>
            <a:cxnLst/>
            <a:rect l="l" t="t" r="r" b="b"/>
            <a:pathLst>
              <a:path w="1900554" h="441960">
                <a:moveTo>
                  <a:pt x="1900428" y="223012"/>
                </a:moveTo>
                <a:lnTo>
                  <a:pt x="1896872" y="219456"/>
                </a:lnTo>
                <a:lnTo>
                  <a:pt x="970788" y="219456"/>
                </a:lnTo>
                <a:lnTo>
                  <a:pt x="970788" y="15240"/>
                </a:lnTo>
                <a:lnTo>
                  <a:pt x="998093" y="15240"/>
                </a:lnTo>
                <a:lnTo>
                  <a:pt x="1001268" y="11811"/>
                </a:lnTo>
                <a:lnTo>
                  <a:pt x="1001268" y="3429"/>
                </a:lnTo>
                <a:lnTo>
                  <a:pt x="998093" y="0"/>
                </a:lnTo>
                <a:lnTo>
                  <a:pt x="967105" y="0"/>
                </a:lnTo>
                <a:lnTo>
                  <a:pt x="963168" y="0"/>
                </a:lnTo>
                <a:lnTo>
                  <a:pt x="958850" y="0"/>
                </a:lnTo>
                <a:lnTo>
                  <a:pt x="931037" y="0"/>
                </a:lnTo>
                <a:lnTo>
                  <a:pt x="926846" y="0"/>
                </a:lnTo>
                <a:lnTo>
                  <a:pt x="923544" y="3429"/>
                </a:lnTo>
                <a:lnTo>
                  <a:pt x="923544" y="11811"/>
                </a:lnTo>
                <a:lnTo>
                  <a:pt x="926846" y="15240"/>
                </a:lnTo>
                <a:lnTo>
                  <a:pt x="955548" y="15240"/>
                </a:lnTo>
                <a:lnTo>
                  <a:pt x="955548" y="219456"/>
                </a:lnTo>
                <a:lnTo>
                  <a:pt x="7874" y="219456"/>
                </a:lnTo>
                <a:lnTo>
                  <a:pt x="3556" y="219456"/>
                </a:lnTo>
                <a:lnTo>
                  <a:pt x="0" y="223012"/>
                </a:lnTo>
                <a:lnTo>
                  <a:pt x="0" y="308356"/>
                </a:lnTo>
                <a:lnTo>
                  <a:pt x="3810" y="310896"/>
                </a:lnTo>
                <a:lnTo>
                  <a:pt x="11557" y="310896"/>
                </a:lnTo>
                <a:lnTo>
                  <a:pt x="15367" y="308356"/>
                </a:lnTo>
                <a:lnTo>
                  <a:pt x="15367" y="234696"/>
                </a:lnTo>
                <a:lnTo>
                  <a:pt x="955548" y="234696"/>
                </a:lnTo>
                <a:lnTo>
                  <a:pt x="955548" y="414020"/>
                </a:lnTo>
                <a:lnTo>
                  <a:pt x="941578" y="400050"/>
                </a:lnTo>
                <a:lnTo>
                  <a:pt x="939800" y="399288"/>
                </a:lnTo>
                <a:lnTo>
                  <a:pt x="937895" y="399288"/>
                </a:lnTo>
                <a:lnTo>
                  <a:pt x="935990" y="399288"/>
                </a:lnTo>
                <a:lnTo>
                  <a:pt x="934085" y="400050"/>
                </a:lnTo>
                <a:lnTo>
                  <a:pt x="932561" y="401574"/>
                </a:lnTo>
                <a:lnTo>
                  <a:pt x="929640" y="404114"/>
                </a:lnTo>
                <a:lnTo>
                  <a:pt x="929640" y="409067"/>
                </a:lnTo>
                <a:lnTo>
                  <a:pt x="962406" y="441960"/>
                </a:lnTo>
                <a:lnTo>
                  <a:pt x="995172" y="409067"/>
                </a:lnTo>
                <a:lnTo>
                  <a:pt x="995172" y="404114"/>
                </a:lnTo>
                <a:lnTo>
                  <a:pt x="992251" y="401574"/>
                </a:lnTo>
                <a:lnTo>
                  <a:pt x="990727" y="400050"/>
                </a:lnTo>
                <a:lnTo>
                  <a:pt x="988822" y="399288"/>
                </a:lnTo>
                <a:lnTo>
                  <a:pt x="985139" y="399288"/>
                </a:lnTo>
                <a:lnTo>
                  <a:pt x="983234" y="400050"/>
                </a:lnTo>
                <a:lnTo>
                  <a:pt x="970788" y="412496"/>
                </a:lnTo>
                <a:lnTo>
                  <a:pt x="970788" y="234696"/>
                </a:lnTo>
                <a:lnTo>
                  <a:pt x="1885048" y="234696"/>
                </a:lnTo>
                <a:lnTo>
                  <a:pt x="1885048" y="308356"/>
                </a:lnTo>
                <a:lnTo>
                  <a:pt x="1888871" y="310896"/>
                </a:lnTo>
                <a:lnTo>
                  <a:pt x="1896618" y="310896"/>
                </a:lnTo>
                <a:lnTo>
                  <a:pt x="1900428" y="308356"/>
                </a:lnTo>
                <a:lnTo>
                  <a:pt x="1900428" y="223012"/>
                </a:lnTo>
                <a:close/>
              </a:path>
            </a:pathLst>
          </a:custGeom>
          <a:solidFill>
            <a:srgbClr val="859F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000849" y="1326253"/>
            <a:ext cx="638810" cy="318135"/>
          </a:xfrm>
          <a:custGeom>
            <a:avLst/>
            <a:gdLst/>
            <a:ahLst/>
            <a:cxnLst/>
            <a:rect l="l" t="t" r="r" b="b"/>
            <a:pathLst>
              <a:path w="638809" h="318135">
                <a:moveTo>
                  <a:pt x="638396" y="83211"/>
                </a:moveTo>
                <a:lnTo>
                  <a:pt x="635984" y="80141"/>
                </a:lnTo>
                <a:lnTo>
                  <a:pt x="519396" y="4413"/>
                </a:lnTo>
                <a:lnTo>
                  <a:pt x="511744" y="1175"/>
                </a:lnTo>
                <a:lnTo>
                  <a:pt x="502812" y="0"/>
                </a:lnTo>
                <a:lnTo>
                  <a:pt x="493729" y="1031"/>
                </a:lnTo>
                <a:lnTo>
                  <a:pt x="485625" y="4413"/>
                </a:lnTo>
                <a:lnTo>
                  <a:pt x="480537" y="9282"/>
                </a:lnTo>
                <a:lnTo>
                  <a:pt x="478690" y="14966"/>
                </a:lnTo>
                <a:lnTo>
                  <a:pt x="480311" y="20746"/>
                </a:lnTo>
                <a:lnTo>
                  <a:pt x="485625" y="25903"/>
                </a:lnTo>
                <a:lnTo>
                  <a:pt x="558794" y="74001"/>
                </a:lnTo>
                <a:lnTo>
                  <a:pt x="492164" y="68667"/>
                </a:lnTo>
                <a:lnTo>
                  <a:pt x="430516" y="68892"/>
                </a:lnTo>
                <a:lnTo>
                  <a:pt x="373772" y="73944"/>
                </a:lnTo>
                <a:lnTo>
                  <a:pt x="321852" y="83089"/>
                </a:lnTo>
                <a:lnTo>
                  <a:pt x="274678" y="95594"/>
                </a:lnTo>
                <a:lnTo>
                  <a:pt x="232168" y="110728"/>
                </a:lnTo>
                <a:lnTo>
                  <a:pt x="194245" y="127756"/>
                </a:lnTo>
                <a:lnTo>
                  <a:pt x="131840" y="164567"/>
                </a:lnTo>
                <a:lnTo>
                  <a:pt x="91926" y="194852"/>
                </a:lnTo>
                <a:lnTo>
                  <a:pt x="56761" y="227248"/>
                </a:lnTo>
                <a:lnTo>
                  <a:pt x="26571" y="261562"/>
                </a:lnTo>
                <a:lnTo>
                  <a:pt x="1582" y="297603"/>
                </a:lnTo>
                <a:lnTo>
                  <a:pt x="0" y="303447"/>
                </a:lnTo>
                <a:lnTo>
                  <a:pt x="2186" y="309052"/>
                </a:lnTo>
                <a:lnTo>
                  <a:pt x="7688" y="313793"/>
                </a:lnTo>
                <a:lnTo>
                  <a:pt x="16056" y="317047"/>
                </a:lnTo>
                <a:lnTo>
                  <a:pt x="25239" y="318054"/>
                </a:lnTo>
                <a:lnTo>
                  <a:pt x="34046" y="316663"/>
                </a:lnTo>
                <a:lnTo>
                  <a:pt x="41496" y="313161"/>
                </a:lnTo>
                <a:lnTo>
                  <a:pt x="46610" y="307837"/>
                </a:lnTo>
                <a:lnTo>
                  <a:pt x="70091" y="274474"/>
                </a:lnTo>
                <a:lnTo>
                  <a:pt x="98170" y="242790"/>
                </a:lnTo>
                <a:lnTo>
                  <a:pt x="130621" y="212929"/>
                </a:lnTo>
                <a:lnTo>
                  <a:pt x="167218" y="185034"/>
                </a:lnTo>
                <a:lnTo>
                  <a:pt x="207878" y="160114"/>
                </a:lnTo>
                <a:lnTo>
                  <a:pt x="250828" y="139463"/>
                </a:lnTo>
                <a:lnTo>
                  <a:pt x="296020" y="123082"/>
                </a:lnTo>
                <a:lnTo>
                  <a:pt x="343407" y="110969"/>
                </a:lnTo>
                <a:lnTo>
                  <a:pt x="392943" y="103126"/>
                </a:lnTo>
                <a:lnTo>
                  <a:pt x="444581" y="99552"/>
                </a:lnTo>
                <a:lnTo>
                  <a:pt x="498272" y="100248"/>
                </a:lnTo>
                <a:lnTo>
                  <a:pt x="553970" y="105213"/>
                </a:lnTo>
                <a:lnTo>
                  <a:pt x="483213" y="149217"/>
                </a:lnTo>
                <a:lnTo>
                  <a:pt x="478125" y="154086"/>
                </a:lnTo>
                <a:lnTo>
                  <a:pt x="476278" y="159770"/>
                </a:lnTo>
                <a:lnTo>
                  <a:pt x="477899" y="165551"/>
                </a:lnTo>
                <a:lnTo>
                  <a:pt x="483213" y="170707"/>
                </a:lnTo>
                <a:lnTo>
                  <a:pt x="490864" y="173945"/>
                </a:lnTo>
                <a:lnTo>
                  <a:pt x="499797" y="175121"/>
                </a:lnTo>
                <a:lnTo>
                  <a:pt x="508880" y="174089"/>
                </a:lnTo>
                <a:lnTo>
                  <a:pt x="516983" y="170707"/>
                </a:lnTo>
                <a:lnTo>
                  <a:pt x="635180" y="97538"/>
                </a:lnTo>
                <a:lnTo>
                  <a:pt x="637592" y="94979"/>
                </a:lnTo>
                <a:lnTo>
                  <a:pt x="638396" y="832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784847" y="1249680"/>
            <a:ext cx="1104900" cy="262255"/>
          </a:xfrm>
          <a:custGeom>
            <a:avLst/>
            <a:gdLst/>
            <a:ahLst/>
            <a:cxnLst/>
            <a:rect l="l" t="t" r="r" b="b"/>
            <a:pathLst>
              <a:path w="1104900" h="262255">
                <a:moveTo>
                  <a:pt x="976122" y="0"/>
                </a:moveTo>
                <a:lnTo>
                  <a:pt x="128777" y="0"/>
                </a:lnTo>
                <a:lnTo>
                  <a:pt x="78652" y="10298"/>
                </a:lnTo>
                <a:lnTo>
                  <a:pt x="37719" y="38385"/>
                </a:lnTo>
                <a:lnTo>
                  <a:pt x="10120" y="80045"/>
                </a:lnTo>
                <a:lnTo>
                  <a:pt x="0" y="131064"/>
                </a:lnTo>
                <a:lnTo>
                  <a:pt x="10120" y="182082"/>
                </a:lnTo>
                <a:lnTo>
                  <a:pt x="37719" y="223742"/>
                </a:lnTo>
                <a:lnTo>
                  <a:pt x="78652" y="251829"/>
                </a:lnTo>
                <a:lnTo>
                  <a:pt x="128777" y="262128"/>
                </a:lnTo>
                <a:lnTo>
                  <a:pt x="976122" y="262128"/>
                </a:lnTo>
                <a:lnTo>
                  <a:pt x="1026247" y="251829"/>
                </a:lnTo>
                <a:lnTo>
                  <a:pt x="1067180" y="223742"/>
                </a:lnTo>
                <a:lnTo>
                  <a:pt x="1094779" y="182082"/>
                </a:lnTo>
                <a:lnTo>
                  <a:pt x="1104900" y="131064"/>
                </a:lnTo>
                <a:lnTo>
                  <a:pt x="1094779" y="80045"/>
                </a:lnTo>
                <a:lnTo>
                  <a:pt x="1067180" y="38385"/>
                </a:lnTo>
                <a:lnTo>
                  <a:pt x="1026247" y="10298"/>
                </a:lnTo>
                <a:lnTo>
                  <a:pt x="976122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6932803" y="1243711"/>
            <a:ext cx="8102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80" dirty="0">
                <a:latin typeface="MathJax_SansSerif"/>
                <a:cs typeface="MathJax_SansSerif"/>
              </a:rPr>
              <a:t>Database</a:t>
            </a:r>
            <a:endParaRPr sz="1400">
              <a:latin typeface="MathJax_SansSerif"/>
              <a:cs typeface="MathJax_SansSerif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733032" y="1191767"/>
            <a:ext cx="1210310" cy="378460"/>
          </a:xfrm>
          <a:custGeom>
            <a:avLst/>
            <a:gdLst/>
            <a:ahLst/>
            <a:cxnLst/>
            <a:rect l="l" t="t" r="r" b="b"/>
            <a:pathLst>
              <a:path w="1210309" h="378459">
                <a:moveTo>
                  <a:pt x="28956" y="181737"/>
                </a:moveTo>
                <a:lnTo>
                  <a:pt x="22479" y="175260"/>
                </a:lnTo>
                <a:lnTo>
                  <a:pt x="14478" y="175260"/>
                </a:lnTo>
                <a:lnTo>
                  <a:pt x="6477" y="175260"/>
                </a:lnTo>
                <a:lnTo>
                  <a:pt x="0" y="181737"/>
                </a:lnTo>
                <a:lnTo>
                  <a:pt x="0" y="197739"/>
                </a:lnTo>
                <a:lnTo>
                  <a:pt x="6477" y="204216"/>
                </a:lnTo>
                <a:lnTo>
                  <a:pt x="22479" y="204216"/>
                </a:lnTo>
                <a:lnTo>
                  <a:pt x="28956" y="197739"/>
                </a:lnTo>
                <a:lnTo>
                  <a:pt x="28956" y="181737"/>
                </a:lnTo>
                <a:close/>
              </a:path>
              <a:path w="1210309" h="378459">
                <a:moveTo>
                  <a:pt x="1210056" y="231648"/>
                </a:moveTo>
                <a:lnTo>
                  <a:pt x="1182624" y="231648"/>
                </a:lnTo>
                <a:lnTo>
                  <a:pt x="1160945" y="279273"/>
                </a:lnTo>
                <a:lnTo>
                  <a:pt x="1126083" y="317042"/>
                </a:lnTo>
                <a:lnTo>
                  <a:pt x="1081011" y="341934"/>
                </a:lnTo>
                <a:lnTo>
                  <a:pt x="1028700" y="350901"/>
                </a:lnTo>
                <a:lnTo>
                  <a:pt x="181356" y="350901"/>
                </a:lnTo>
                <a:lnTo>
                  <a:pt x="129006" y="341934"/>
                </a:lnTo>
                <a:lnTo>
                  <a:pt x="83908" y="317042"/>
                </a:lnTo>
                <a:lnTo>
                  <a:pt x="49047" y="279273"/>
                </a:lnTo>
                <a:lnTo>
                  <a:pt x="27432" y="231648"/>
                </a:lnTo>
                <a:lnTo>
                  <a:pt x="0" y="231648"/>
                </a:lnTo>
                <a:lnTo>
                  <a:pt x="17868" y="279057"/>
                </a:lnTo>
                <a:lnTo>
                  <a:pt x="46875" y="319366"/>
                </a:lnTo>
                <a:lnTo>
                  <a:pt x="85090" y="350596"/>
                </a:lnTo>
                <a:lnTo>
                  <a:pt x="130556" y="370789"/>
                </a:lnTo>
                <a:lnTo>
                  <a:pt x="181356" y="377952"/>
                </a:lnTo>
                <a:lnTo>
                  <a:pt x="1028700" y="377952"/>
                </a:lnTo>
                <a:lnTo>
                  <a:pt x="1079487" y="370789"/>
                </a:lnTo>
                <a:lnTo>
                  <a:pt x="1124953" y="350596"/>
                </a:lnTo>
                <a:lnTo>
                  <a:pt x="1163167" y="319366"/>
                </a:lnTo>
                <a:lnTo>
                  <a:pt x="1192174" y="279057"/>
                </a:lnTo>
                <a:lnTo>
                  <a:pt x="1210056" y="231648"/>
                </a:lnTo>
                <a:close/>
              </a:path>
              <a:path w="1210309" h="378459">
                <a:moveTo>
                  <a:pt x="1210056" y="181737"/>
                </a:moveTo>
                <a:lnTo>
                  <a:pt x="1203452" y="175260"/>
                </a:lnTo>
                <a:lnTo>
                  <a:pt x="1195578" y="175260"/>
                </a:lnTo>
                <a:lnTo>
                  <a:pt x="1187577" y="175260"/>
                </a:lnTo>
                <a:lnTo>
                  <a:pt x="1181100" y="181737"/>
                </a:lnTo>
                <a:lnTo>
                  <a:pt x="1181100" y="197739"/>
                </a:lnTo>
                <a:lnTo>
                  <a:pt x="1187577" y="204216"/>
                </a:lnTo>
                <a:lnTo>
                  <a:pt x="1203452" y="204216"/>
                </a:lnTo>
                <a:lnTo>
                  <a:pt x="1210056" y="197739"/>
                </a:lnTo>
                <a:lnTo>
                  <a:pt x="1210056" y="181737"/>
                </a:lnTo>
                <a:close/>
              </a:path>
              <a:path w="1210309" h="378459">
                <a:moveTo>
                  <a:pt x="1210056" y="144780"/>
                </a:moveTo>
                <a:lnTo>
                  <a:pt x="1192174" y="97878"/>
                </a:lnTo>
                <a:lnTo>
                  <a:pt x="1163167" y="58000"/>
                </a:lnTo>
                <a:lnTo>
                  <a:pt x="1124953" y="27089"/>
                </a:lnTo>
                <a:lnTo>
                  <a:pt x="1079487" y="7099"/>
                </a:lnTo>
                <a:lnTo>
                  <a:pt x="1028700" y="0"/>
                </a:lnTo>
                <a:lnTo>
                  <a:pt x="181356" y="0"/>
                </a:lnTo>
                <a:lnTo>
                  <a:pt x="130556" y="7099"/>
                </a:lnTo>
                <a:lnTo>
                  <a:pt x="85090" y="27089"/>
                </a:lnTo>
                <a:lnTo>
                  <a:pt x="46875" y="58000"/>
                </a:lnTo>
                <a:lnTo>
                  <a:pt x="17868" y="97878"/>
                </a:lnTo>
                <a:lnTo>
                  <a:pt x="0" y="144780"/>
                </a:lnTo>
                <a:lnTo>
                  <a:pt x="27432" y="144780"/>
                </a:lnTo>
                <a:lnTo>
                  <a:pt x="49047" y="97688"/>
                </a:lnTo>
                <a:lnTo>
                  <a:pt x="83908" y="60312"/>
                </a:lnTo>
                <a:lnTo>
                  <a:pt x="129006" y="35687"/>
                </a:lnTo>
                <a:lnTo>
                  <a:pt x="181356" y="26797"/>
                </a:lnTo>
                <a:lnTo>
                  <a:pt x="1028700" y="26797"/>
                </a:lnTo>
                <a:lnTo>
                  <a:pt x="1081011" y="35687"/>
                </a:lnTo>
                <a:lnTo>
                  <a:pt x="1126083" y="60312"/>
                </a:lnTo>
                <a:lnTo>
                  <a:pt x="1160945" y="97688"/>
                </a:lnTo>
                <a:lnTo>
                  <a:pt x="1182624" y="144780"/>
                </a:lnTo>
                <a:lnTo>
                  <a:pt x="1210056" y="1447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8540877" y="2467482"/>
            <a:ext cx="8477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MathJax_SansSerif"/>
                <a:cs typeface="MathJax_SansSerif"/>
              </a:rPr>
              <a:t>collections</a:t>
            </a:r>
            <a:endParaRPr sz="1400">
              <a:latin typeface="MathJax_SansSerif"/>
              <a:cs typeface="MathJax_SansSerif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359140" y="2414015"/>
            <a:ext cx="1210310" cy="379730"/>
          </a:xfrm>
          <a:custGeom>
            <a:avLst/>
            <a:gdLst/>
            <a:ahLst/>
            <a:cxnLst/>
            <a:rect l="l" t="t" r="r" b="b"/>
            <a:pathLst>
              <a:path w="1210309" h="379730">
                <a:moveTo>
                  <a:pt x="28956" y="181737"/>
                </a:moveTo>
                <a:lnTo>
                  <a:pt x="22479" y="175260"/>
                </a:lnTo>
                <a:lnTo>
                  <a:pt x="14478" y="175260"/>
                </a:lnTo>
                <a:lnTo>
                  <a:pt x="6477" y="175260"/>
                </a:lnTo>
                <a:lnTo>
                  <a:pt x="0" y="181737"/>
                </a:lnTo>
                <a:lnTo>
                  <a:pt x="0" y="197739"/>
                </a:lnTo>
                <a:lnTo>
                  <a:pt x="6477" y="204216"/>
                </a:lnTo>
                <a:lnTo>
                  <a:pt x="22479" y="204216"/>
                </a:lnTo>
                <a:lnTo>
                  <a:pt x="28956" y="197739"/>
                </a:lnTo>
                <a:lnTo>
                  <a:pt x="28956" y="181737"/>
                </a:lnTo>
                <a:close/>
              </a:path>
              <a:path w="1210309" h="379730">
                <a:moveTo>
                  <a:pt x="1210056" y="233172"/>
                </a:moveTo>
                <a:lnTo>
                  <a:pt x="1182624" y="233172"/>
                </a:lnTo>
                <a:lnTo>
                  <a:pt x="1160945" y="280797"/>
                </a:lnTo>
                <a:lnTo>
                  <a:pt x="1126083" y="318566"/>
                </a:lnTo>
                <a:lnTo>
                  <a:pt x="1081011" y="343458"/>
                </a:lnTo>
                <a:lnTo>
                  <a:pt x="1028700" y="352425"/>
                </a:lnTo>
                <a:lnTo>
                  <a:pt x="181356" y="352425"/>
                </a:lnTo>
                <a:lnTo>
                  <a:pt x="129006" y="343458"/>
                </a:lnTo>
                <a:lnTo>
                  <a:pt x="83908" y="318566"/>
                </a:lnTo>
                <a:lnTo>
                  <a:pt x="49047" y="280797"/>
                </a:lnTo>
                <a:lnTo>
                  <a:pt x="27432" y="233172"/>
                </a:lnTo>
                <a:lnTo>
                  <a:pt x="0" y="233172"/>
                </a:lnTo>
                <a:lnTo>
                  <a:pt x="17868" y="280581"/>
                </a:lnTo>
                <a:lnTo>
                  <a:pt x="46875" y="320890"/>
                </a:lnTo>
                <a:lnTo>
                  <a:pt x="85090" y="352120"/>
                </a:lnTo>
                <a:lnTo>
                  <a:pt x="130556" y="372313"/>
                </a:lnTo>
                <a:lnTo>
                  <a:pt x="181356" y="379476"/>
                </a:lnTo>
                <a:lnTo>
                  <a:pt x="1028700" y="379476"/>
                </a:lnTo>
                <a:lnTo>
                  <a:pt x="1079487" y="372313"/>
                </a:lnTo>
                <a:lnTo>
                  <a:pt x="1124953" y="352120"/>
                </a:lnTo>
                <a:lnTo>
                  <a:pt x="1163167" y="320890"/>
                </a:lnTo>
                <a:lnTo>
                  <a:pt x="1192174" y="280581"/>
                </a:lnTo>
                <a:lnTo>
                  <a:pt x="1210056" y="233172"/>
                </a:lnTo>
                <a:close/>
              </a:path>
              <a:path w="1210309" h="379730">
                <a:moveTo>
                  <a:pt x="1210056" y="181737"/>
                </a:moveTo>
                <a:lnTo>
                  <a:pt x="1203452" y="175260"/>
                </a:lnTo>
                <a:lnTo>
                  <a:pt x="1195578" y="175260"/>
                </a:lnTo>
                <a:lnTo>
                  <a:pt x="1187577" y="175260"/>
                </a:lnTo>
                <a:lnTo>
                  <a:pt x="1181100" y="181737"/>
                </a:lnTo>
                <a:lnTo>
                  <a:pt x="1181100" y="197739"/>
                </a:lnTo>
                <a:lnTo>
                  <a:pt x="1187577" y="204216"/>
                </a:lnTo>
                <a:lnTo>
                  <a:pt x="1203452" y="204216"/>
                </a:lnTo>
                <a:lnTo>
                  <a:pt x="1210056" y="197739"/>
                </a:lnTo>
                <a:lnTo>
                  <a:pt x="1210056" y="181737"/>
                </a:lnTo>
                <a:close/>
              </a:path>
              <a:path w="1210309" h="379730">
                <a:moveTo>
                  <a:pt x="1210056" y="146304"/>
                </a:moveTo>
                <a:lnTo>
                  <a:pt x="1192174" y="98958"/>
                </a:lnTo>
                <a:lnTo>
                  <a:pt x="1163167" y="58661"/>
                </a:lnTo>
                <a:lnTo>
                  <a:pt x="1124953" y="27406"/>
                </a:lnTo>
                <a:lnTo>
                  <a:pt x="1079487" y="7188"/>
                </a:lnTo>
                <a:lnTo>
                  <a:pt x="1028700" y="0"/>
                </a:lnTo>
                <a:lnTo>
                  <a:pt x="181356" y="0"/>
                </a:lnTo>
                <a:lnTo>
                  <a:pt x="130556" y="7188"/>
                </a:lnTo>
                <a:lnTo>
                  <a:pt x="85090" y="27406"/>
                </a:lnTo>
                <a:lnTo>
                  <a:pt x="46875" y="58661"/>
                </a:lnTo>
                <a:lnTo>
                  <a:pt x="17868" y="98958"/>
                </a:lnTo>
                <a:lnTo>
                  <a:pt x="0" y="146304"/>
                </a:lnTo>
                <a:lnTo>
                  <a:pt x="27432" y="146304"/>
                </a:lnTo>
                <a:lnTo>
                  <a:pt x="49047" y="98742"/>
                </a:lnTo>
                <a:lnTo>
                  <a:pt x="83908" y="60960"/>
                </a:lnTo>
                <a:lnTo>
                  <a:pt x="129006" y="36042"/>
                </a:lnTo>
                <a:lnTo>
                  <a:pt x="181356" y="27051"/>
                </a:lnTo>
                <a:lnTo>
                  <a:pt x="1028700" y="27051"/>
                </a:lnTo>
                <a:lnTo>
                  <a:pt x="1081011" y="36042"/>
                </a:lnTo>
                <a:lnTo>
                  <a:pt x="1126083" y="60960"/>
                </a:lnTo>
                <a:lnTo>
                  <a:pt x="1160945" y="98742"/>
                </a:lnTo>
                <a:lnTo>
                  <a:pt x="1182624" y="146304"/>
                </a:lnTo>
                <a:lnTo>
                  <a:pt x="1210056" y="1463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3" name="object 53"/>
          <p:cNvGrpSpPr/>
          <p:nvPr/>
        </p:nvGrpSpPr>
        <p:grpSpPr>
          <a:xfrm>
            <a:off x="2317778" y="4087367"/>
            <a:ext cx="1634489" cy="405765"/>
            <a:chOff x="2317778" y="4087367"/>
            <a:chExt cx="1634489" cy="405765"/>
          </a:xfrm>
        </p:grpSpPr>
        <p:sp>
          <p:nvSpPr>
            <p:cNvPr id="54" name="object 54"/>
            <p:cNvSpPr/>
            <p:nvPr/>
          </p:nvSpPr>
          <p:spPr>
            <a:xfrm>
              <a:off x="2317778" y="4181908"/>
              <a:ext cx="455295" cy="311150"/>
            </a:xfrm>
            <a:custGeom>
              <a:avLst/>
              <a:gdLst/>
              <a:ahLst/>
              <a:cxnLst/>
              <a:rect l="l" t="t" r="r" b="b"/>
              <a:pathLst>
                <a:path w="455294" h="311150">
                  <a:moveTo>
                    <a:pt x="453734" y="43657"/>
                  </a:moveTo>
                  <a:lnTo>
                    <a:pt x="451463" y="41685"/>
                  </a:lnTo>
                  <a:lnTo>
                    <a:pt x="352192" y="1338"/>
                  </a:lnTo>
                  <a:lnTo>
                    <a:pt x="345928" y="0"/>
                  </a:lnTo>
                  <a:lnTo>
                    <a:pt x="338993" y="407"/>
                  </a:lnTo>
                  <a:lnTo>
                    <a:pt x="332264" y="2506"/>
                  </a:lnTo>
                  <a:lnTo>
                    <a:pt x="326617" y="6239"/>
                  </a:lnTo>
                  <a:lnTo>
                    <a:pt x="320735" y="11780"/>
                  </a:lnTo>
                  <a:lnTo>
                    <a:pt x="321535" y="19249"/>
                  </a:lnTo>
                  <a:lnTo>
                    <a:pt x="392116" y="48246"/>
                  </a:lnTo>
                  <a:lnTo>
                    <a:pt x="327092" y="56157"/>
                  </a:lnTo>
                  <a:lnTo>
                    <a:pt x="269561" y="69566"/>
                  </a:lnTo>
                  <a:lnTo>
                    <a:pt x="219167" y="87320"/>
                  </a:lnTo>
                  <a:lnTo>
                    <a:pt x="175558" y="108264"/>
                  </a:lnTo>
                  <a:lnTo>
                    <a:pt x="138380" y="131246"/>
                  </a:lnTo>
                  <a:lnTo>
                    <a:pt x="107280" y="155113"/>
                  </a:lnTo>
                  <a:lnTo>
                    <a:pt x="56066" y="207407"/>
                  </a:lnTo>
                  <a:lnTo>
                    <a:pt x="16241" y="267343"/>
                  </a:lnTo>
                  <a:lnTo>
                    <a:pt x="0" y="304731"/>
                  </a:lnTo>
                  <a:lnTo>
                    <a:pt x="6132" y="310376"/>
                  </a:lnTo>
                  <a:lnTo>
                    <a:pt x="16319" y="310830"/>
                  </a:lnTo>
                  <a:lnTo>
                    <a:pt x="23421" y="310259"/>
                  </a:lnTo>
                  <a:lnTo>
                    <a:pt x="29889" y="307929"/>
                  </a:lnTo>
                  <a:lnTo>
                    <a:pt x="35023" y="304199"/>
                  </a:lnTo>
                  <a:lnTo>
                    <a:pt x="38124" y="299430"/>
                  </a:lnTo>
                  <a:lnTo>
                    <a:pt x="51070" y="270791"/>
                  </a:lnTo>
                  <a:lnTo>
                    <a:pt x="67743" y="242754"/>
                  </a:lnTo>
                  <a:lnTo>
                    <a:pt x="111663" y="189053"/>
                  </a:lnTo>
                  <a:lnTo>
                    <a:pt x="148428" y="156699"/>
                  </a:lnTo>
                  <a:lnTo>
                    <a:pt x="189355" y="129498"/>
                  </a:lnTo>
                  <a:lnTo>
                    <a:pt x="234358" y="107467"/>
                  </a:lnTo>
                  <a:lnTo>
                    <a:pt x="283355" y="90621"/>
                  </a:lnTo>
                  <a:lnTo>
                    <a:pt x="336259" y="78977"/>
                  </a:lnTo>
                  <a:lnTo>
                    <a:pt x="392986" y="72551"/>
                  </a:lnTo>
                  <a:lnTo>
                    <a:pt x="339897" y="121640"/>
                  </a:lnTo>
                  <a:lnTo>
                    <a:pt x="340697" y="129109"/>
                  </a:lnTo>
                  <a:lnTo>
                    <a:pt x="348894" y="132352"/>
                  </a:lnTo>
                  <a:lnTo>
                    <a:pt x="355158" y="133690"/>
                  </a:lnTo>
                  <a:lnTo>
                    <a:pt x="362093" y="133282"/>
                  </a:lnTo>
                  <a:lnTo>
                    <a:pt x="368822" y="131184"/>
                  </a:lnTo>
                  <a:lnTo>
                    <a:pt x="374469" y="127450"/>
                  </a:lnTo>
                  <a:lnTo>
                    <a:pt x="453375" y="54959"/>
                  </a:lnTo>
                  <a:lnTo>
                    <a:pt x="454831" y="52674"/>
                  </a:lnTo>
                  <a:lnTo>
                    <a:pt x="453734" y="436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846831" y="4087367"/>
              <a:ext cx="1104900" cy="262255"/>
            </a:xfrm>
            <a:custGeom>
              <a:avLst/>
              <a:gdLst/>
              <a:ahLst/>
              <a:cxnLst/>
              <a:rect l="l" t="t" r="r" b="b"/>
              <a:pathLst>
                <a:path w="1104900" h="262254">
                  <a:moveTo>
                    <a:pt x="976121" y="0"/>
                  </a:moveTo>
                  <a:lnTo>
                    <a:pt x="128778" y="0"/>
                  </a:lnTo>
                  <a:lnTo>
                    <a:pt x="78652" y="10298"/>
                  </a:lnTo>
                  <a:lnTo>
                    <a:pt x="37718" y="38385"/>
                  </a:lnTo>
                  <a:lnTo>
                    <a:pt x="10120" y="80045"/>
                  </a:lnTo>
                  <a:lnTo>
                    <a:pt x="0" y="131063"/>
                  </a:lnTo>
                  <a:lnTo>
                    <a:pt x="10120" y="182082"/>
                  </a:lnTo>
                  <a:lnTo>
                    <a:pt x="37718" y="223742"/>
                  </a:lnTo>
                  <a:lnTo>
                    <a:pt x="78652" y="251829"/>
                  </a:lnTo>
                  <a:lnTo>
                    <a:pt x="128778" y="262127"/>
                  </a:lnTo>
                  <a:lnTo>
                    <a:pt x="976121" y="262127"/>
                  </a:lnTo>
                  <a:lnTo>
                    <a:pt x="1026247" y="251829"/>
                  </a:lnTo>
                  <a:lnTo>
                    <a:pt x="1067181" y="223742"/>
                  </a:lnTo>
                  <a:lnTo>
                    <a:pt x="1094779" y="182082"/>
                  </a:lnTo>
                  <a:lnTo>
                    <a:pt x="1104900" y="131063"/>
                  </a:lnTo>
                  <a:lnTo>
                    <a:pt x="1094779" y="80045"/>
                  </a:lnTo>
                  <a:lnTo>
                    <a:pt x="1067181" y="38385"/>
                  </a:lnTo>
                  <a:lnTo>
                    <a:pt x="1026247" y="10298"/>
                  </a:lnTo>
                  <a:lnTo>
                    <a:pt x="976121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2980435" y="4081652"/>
            <a:ext cx="83946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MathJax_SansSerif"/>
                <a:cs typeface="MathJax_SansSerif"/>
              </a:rPr>
              <a:t>Document</a:t>
            </a:r>
            <a:endParaRPr sz="1400">
              <a:latin typeface="MathJax_SansSerif"/>
              <a:cs typeface="MathJax_SansSerif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795016" y="4029455"/>
            <a:ext cx="1210310" cy="378460"/>
          </a:xfrm>
          <a:custGeom>
            <a:avLst/>
            <a:gdLst/>
            <a:ahLst/>
            <a:cxnLst/>
            <a:rect l="l" t="t" r="r" b="b"/>
            <a:pathLst>
              <a:path w="1210310" h="378460">
                <a:moveTo>
                  <a:pt x="28956" y="181737"/>
                </a:moveTo>
                <a:lnTo>
                  <a:pt x="22479" y="175260"/>
                </a:lnTo>
                <a:lnTo>
                  <a:pt x="14478" y="175260"/>
                </a:lnTo>
                <a:lnTo>
                  <a:pt x="6477" y="175260"/>
                </a:lnTo>
                <a:lnTo>
                  <a:pt x="0" y="181737"/>
                </a:lnTo>
                <a:lnTo>
                  <a:pt x="0" y="197739"/>
                </a:lnTo>
                <a:lnTo>
                  <a:pt x="6477" y="204216"/>
                </a:lnTo>
                <a:lnTo>
                  <a:pt x="22479" y="204216"/>
                </a:lnTo>
                <a:lnTo>
                  <a:pt x="28956" y="197739"/>
                </a:lnTo>
                <a:lnTo>
                  <a:pt x="28956" y="181737"/>
                </a:lnTo>
                <a:close/>
              </a:path>
              <a:path w="1210310" h="378460">
                <a:moveTo>
                  <a:pt x="1210056" y="231648"/>
                </a:moveTo>
                <a:lnTo>
                  <a:pt x="1182624" y="231648"/>
                </a:lnTo>
                <a:lnTo>
                  <a:pt x="1160945" y="279273"/>
                </a:lnTo>
                <a:lnTo>
                  <a:pt x="1126083" y="317042"/>
                </a:lnTo>
                <a:lnTo>
                  <a:pt x="1081011" y="341934"/>
                </a:lnTo>
                <a:lnTo>
                  <a:pt x="1028700" y="350901"/>
                </a:lnTo>
                <a:lnTo>
                  <a:pt x="181356" y="350901"/>
                </a:lnTo>
                <a:lnTo>
                  <a:pt x="129006" y="341934"/>
                </a:lnTo>
                <a:lnTo>
                  <a:pt x="83908" y="317042"/>
                </a:lnTo>
                <a:lnTo>
                  <a:pt x="49047" y="279273"/>
                </a:lnTo>
                <a:lnTo>
                  <a:pt x="27432" y="231648"/>
                </a:lnTo>
                <a:lnTo>
                  <a:pt x="0" y="231648"/>
                </a:lnTo>
                <a:lnTo>
                  <a:pt x="17868" y="279057"/>
                </a:lnTo>
                <a:lnTo>
                  <a:pt x="46875" y="319366"/>
                </a:lnTo>
                <a:lnTo>
                  <a:pt x="85090" y="350596"/>
                </a:lnTo>
                <a:lnTo>
                  <a:pt x="130556" y="370789"/>
                </a:lnTo>
                <a:lnTo>
                  <a:pt x="181356" y="377952"/>
                </a:lnTo>
                <a:lnTo>
                  <a:pt x="1028700" y="377952"/>
                </a:lnTo>
                <a:lnTo>
                  <a:pt x="1079487" y="370789"/>
                </a:lnTo>
                <a:lnTo>
                  <a:pt x="1124953" y="350596"/>
                </a:lnTo>
                <a:lnTo>
                  <a:pt x="1163167" y="319366"/>
                </a:lnTo>
                <a:lnTo>
                  <a:pt x="1192174" y="279057"/>
                </a:lnTo>
                <a:lnTo>
                  <a:pt x="1210056" y="231648"/>
                </a:lnTo>
                <a:close/>
              </a:path>
              <a:path w="1210310" h="378460">
                <a:moveTo>
                  <a:pt x="1210056" y="181737"/>
                </a:moveTo>
                <a:lnTo>
                  <a:pt x="1203452" y="175260"/>
                </a:lnTo>
                <a:lnTo>
                  <a:pt x="1195578" y="175260"/>
                </a:lnTo>
                <a:lnTo>
                  <a:pt x="1187577" y="175260"/>
                </a:lnTo>
                <a:lnTo>
                  <a:pt x="1181100" y="181737"/>
                </a:lnTo>
                <a:lnTo>
                  <a:pt x="1181100" y="197739"/>
                </a:lnTo>
                <a:lnTo>
                  <a:pt x="1187577" y="204216"/>
                </a:lnTo>
                <a:lnTo>
                  <a:pt x="1203452" y="204216"/>
                </a:lnTo>
                <a:lnTo>
                  <a:pt x="1210056" y="197739"/>
                </a:lnTo>
                <a:lnTo>
                  <a:pt x="1210056" y="181737"/>
                </a:lnTo>
                <a:close/>
              </a:path>
              <a:path w="1210310" h="378460">
                <a:moveTo>
                  <a:pt x="1210056" y="144780"/>
                </a:moveTo>
                <a:lnTo>
                  <a:pt x="1192174" y="97878"/>
                </a:lnTo>
                <a:lnTo>
                  <a:pt x="1163167" y="58000"/>
                </a:lnTo>
                <a:lnTo>
                  <a:pt x="1124953" y="27089"/>
                </a:lnTo>
                <a:lnTo>
                  <a:pt x="1079487" y="7099"/>
                </a:lnTo>
                <a:lnTo>
                  <a:pt x="1028700" y="0"/>
                </a:lnTo>
                <a:lnTo>
                  <a:pt x="181356" y="0"/>
                </a:lnTo>
                <a:lnTo>
                  <a:pt x="130556" y="7099"/>
                </a:lnTo>
                <a:lnTo>
                  <a:pt x="85090" y="27089"/>
                </a:lnTo>
                <a:lnTo>
                  <a:pt x="46875" y="58000"/>
                </a:lnTo>
                <a:lnTo>
                  <a:pt x="17868" y="97878"/>
                </a:lnTo>
                <a:lnTo>
                  <a:pt x="0" y="144780"/>
                </a:lnTo>
                <a:lnTo>
                  <a:pt x="27432" y="144780"/>
                </a:lnTo>
                <a:lnTo>
                  <a:pt x="49047" y="97688"/>
                </a:lnTo>
                <a:lnTo>
                  <a:pt x="83908" y="60312"/>
                </a:lnTo>
                <a:lnTo>
                  <a:pt x="129006" y="35687"/>
                </a:lnTo>
                <a:lnTo>
                  <a:pt x="181356" y="26797"/>
                </a:lnTo>
                <a:lnTo>
                  <a:pt x="1028700" y="26797"/>
                </a:lnTo>
                <a:lnTo>
                  <a:pt x="1081011" y="35687"/>
                </a:lnTo>
                <a:lnTo>
                  <a:pt x="1126083" y="60312"/>
                </a:lnTo>
                <a:lnTo>
                  <a:pt x="1160945" y="97688"/>
                </a:lnTo>
                <a:lnTo>
                  <a:pt x="1182624" y="144780"/>
                </a:lnTo>
                <a:lnTo>
                  <a:pt x="1210056" y="1447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438131" y="3935301"/>
            <a:ext cx="141605" cy="518795"/>
          </a:xfrm>
          <a:custGeom>
            <a:avLst/>
            <a:gdLst/>
            <a:ahLst/>
            <a:cxnLst/>
            <a:rect l="l" t="t" r="r" b="b"/>
            <a:pathLst>
              <a:path w="141604" h="518795">
                <a:moveTo>
                  <a:pt x="123777" y="0"/>
                </a:moveTo>
                <a:lnTo>
                  <a:pt x="28182" y="54433"/>
                </a:lnTo>
                <a:lnTo>
                  <a:pt x="16414" y="77662"/>
                </a:lnTo>
                <a:lnTo>
                  <a:pt x="17198" y="85705"/>
                </a:lnTo>
                <a:lnTo>
                  <a:pt x="23596" y="89641"/>
                </a:lnTo>
                <a:lnTo>
                  <a:pt x="89712" y="51549"/>
                </a:lnTo>
                <a:lnTo>
                  <a:pt x="56192" y="107825"/>
                </a:lnTo>
                <a:lnTo>
                  <a:pt x="31604" y="161537"/>
                </a:lnTo>
                <a:lnTo>
                  <a:pt x="14819" y="212261"/>
                </a:lnTo>
                <a:lnTo>
                  <a:pt x="4710" y="259570"/>
                </a:lnTo>
                <a:lnTo>
                  <a:pt x="146" y="303039"/>
                </a:lnTo>
                <a:lnTo>
                  <a:pt x="0" y="342241"/>
                </a:lnTo>
                <a:lnTo>
                  <a:pt x="3142" y="376751"/>
                </a:lnTo>
                <a:lnTo>
                  <a:pt x="10036" y="414745"/>
                </a:lnTo>
                <a:lnTo>
                  <a:pt x="20035" y="450207"/>
                </a:lnTo>
                <a:lnTo>
                  <a:pt x="33086" y="482915"/>
                </a:lnTo>
                <a:lnTo>
                  <a:pt x="52726" y="518635"/>
                </a:lnTo>
                <a:lnTo>
                  <a:pt x="60943" y="517238"/>
                </a:lnTo>
                <a:lnTo>
                  <a:pt x="67535" y="509457"/>
                </a:lnTo>
                <a:lnTo>
                  <a:pt x="71427" y="503490"/>
                </a:lnTo>
                <a:lnTo>
                  <a:pt x="73540" y="496948"/>
                </a:lnTo>
                <a:lnTo>
                  <a:pt x="73731" y="490605"/>
                </a:lnTo>
                <a:lnTo>
                  <a:pt x="71855" y="485235"/>
                </a:lnTo>
                <a:lnTo>
                  <a:pt x="57120" y="457473"/>
                </a:lnTo>
                <a:lnTo>
                  <a:pt x="45141" y="427132"/>
                </a:lnTo>
                <a:lnTo>
                  <a:pt x="35937" y="394419"/>
                </a:lnTo>
                <a:lnTo>
                  <a:pt x="29530" y="359538"/>
                </a:lnTo>
                <a:lnTo>
                  <a:pt x="26427" y="310662"/>
                </a:lnTo>
                <a:lnTo>
                  <a:pt x="29947" y="261647"/>
                </a:lnTo>
                <a:lnTo>
                  <a:pt x="40050" y="212570"/>
                </a:lnTo>
                <a:lnTo>
                  <a:pt x="56698" y="163506"/>
                </a:lnTo>
                <a:lnTo>
                  <a:pt x="79851" y="114534"/>
                </a:lnTo>
                <a:lnTo>
                  <a:pt x="109471" y="65729"/>
                </a:lnTo>
                <a:lnTo>
                  <a:pt x="115825" y="137756"/>
                </a:lnTo>
                <a:lnTo>
                  <a:pt x="122223" y="141693"/>
                </a:lnTo>
                <a:lnTo>
                  <a:pt x="141571" y="113963"/>
                </a:lnTo>
                <a:lnTo>
                  <a:pt x="132498" y="7198"/>
                </a:lnTo>
                <a:lnTo>
                  <a:pt x="131581" y="4648"/>
                </a:lnTo>
                <a:lnTo>
                  <a:pt x="1237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392156" y="3584447"/>
            <a:ext cx="1327785" cy="260985"/>
          </a:xfrm>
          <a:custGeom>
            <a:avLst/>
            <a:gdLst/>
            <a:ahLst/>
            <a:cxnLst/>
            <a:rect l="l" t="t" r="r" b="b"/>
            <a:pathLst>
              <a:path w="1327784" h="260985">
                <a:moveTo>
                  <a:pt x="1172591" y="0"/>
                </a:moveTo>
                <a:lnTo>
                  <a:pt x="154813" y="0"/>
                </a:lnTo>
                <a:lnTo>
                  <a:pt x="105891" y="6638"/>
                </a:lnTo>
                <a:lnTo>
                  <a:pt x="63395" y="25127"/>
                </a:lnTo>
                <a:lnTo>
                  <a:pt x="29878" y="53327"/>
                </a:lnTo>
                <a:lnTo>
                  <a:pt x="7895" y="89099"/>
                </a:lnTo>
                <a:lnTo>
                  <a:pt x="0" y="130301"/>
                </a:lnTo>
                <a:lnTo>
                  <a:pt x="7895" y="171504"/>
                </a:lnTo>
                <a:lnTo>
                  <a:pt x="29878" y="207276"/>
                </a:lnTo>
                <a:lnTo>
                  <a:pt x="63395" y="235476"/>
                </a:lnTo>
                <a:lnTo>
                  <a:pt x="105891" y="253965"/>
                </a:lnTo>
                <a:lnTo>
                  <a:pt x="154813" y="260603"/>
                </a:lnTo>
                <a:lnTo>
                  <a:pt x="1172591" y="260603"/>
                </a:lnTo>
                <a:lnTo>
                  <a:pt x="1221512" y="253965"/>
                </a:lnTo>
                <a:lnTo>
                  <a:pt x="1264008" y="235476"/>
                </a:lnTo>
                <a:lnTo>
                  <a:pt x="1297525" y="207276"/>
                </a:lnTo>
                <a:lnTo>
                  <a:pt x="1319508" y="171504"/>
                </a:lnTo>
                <a:lnTo>
                  <a:pt x="1327403" y="130301"/>
                </a:lnTo>
                <a:lnTo>
                  <a:pt x="1319508" y="89099"/>
                </a:lnTo>
                <a:lnTo>
                  <a:pt x="1297525" y="53327"/>
                </a:lnTo>
                <a:lnTo>
                  <a:pt x="1264008" y="25127"/>
                </a:lnTo>
                <a:lnTo>
                  <a:pt x="1221512" y="6638"/>
                </a:lnTo>
                <a:lnTo>
                  <a:pt x="1172591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10444443" y="3590544"/>
            <a:ext cx="1638338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45" dirty="0" smtClean="0">
                <a:latin typeface="MathJax_SansSerif"/>
                <a:cs typeface="MathJax_SansSerif"/>
              </a:rPr>
              <a:t>Schema less</a:t>
            </a:r>
            <a:endParaRPr sz="1400" dirty="0">
              <a:latin typeface="MathJax_SansSerif"/>
              <a:cs typeface="MathJax_SansSerif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0329672" y="3525011"/>
            <a:ext cx="1452880" cy="378460"/>
          </a:xfrm>
          <a:custGeom>
            <a:avLst/>
            <a:gdLst/>
            <a:ahLst/>
            <a:cxnLst/>
            <a:rect l="l" t="t" r="r" b="b"/>
            <a:pathLst>
              <a:path w="1452879" h="378460">
                <a:moveTo>
                  <a:pt x="35052" y="181737"/>
                </a:moveTo>
                <a:lnTo>
                  <a:pt x="27305" y="175260"/>
                </a:lnTo>
                <a:lnTo>
                  <a:pt x="17526" y="175260"/>
                </a:lnTo>
                <a:lnTo>
                  <a:pt x="7747" y="175260"/>
                </a:lnTo>
                <a:lnTo>
                  <a:pt x="0" y="181737"/>
                </a:lnTo>
                <a:lnTo>
                  <a:pt x="0" y="197739"/>
                </a:lnTo>
                <a:lnTo>
                  <a:pt x="7747" y="204216"/>
                </a:lnTo>
                <a:lnTo>
                  <a:pt x="27305" y="204216"/>
                </a:lnTo>
                <a:lnTo>
                  <a:pt x="35052" y="197739"/>
                </a:lnTo>
                <a:lnTo>
                  <a:pt x="35052" y="181737"/>
                </a:lnTo>
                <a:close/>
              </a:path>
              <a:path w="1452879" h="378460">
                <a:moveTo>
                  <a:pt x="1452372" y="233172"/>
                </a:moveTo>
                <a:lnTo>
                  <a:pt x="1419479" y="233172"/>
                </a:lnTo>
                <a:lnTo>
                  <a:pt x="1400022" y="271589"/>
                </a:lnTo>
                <a:lnTo>
                  <a:pt x="1370012" y="304114"/>
                </a:lnTo>
                <a:lnTo>
                  <a:pt x="1331239" y="329234"/>
                </a:lnTo>
                <a:lnTo>
                  <a:pt x="1285532" y="345427"/>
                </a:lnTo>
                <a:lnTo>
                  <a:pt x="1234694" y="351155"/>
                </a:lnTo>
                <a:lnTo>
                  <a:pt x="217678" y="351155"/>
                </a:lnTo>
                <a:lnTo>
                  <a:pt x="166814" y="345427"/>
                </a:lnTo>
                <a:lnTo>
                  <a:pt x="121081" y="329234"/>
                </a:lnTo>
                <a:lnTo>
                  <a:pt x="82296" y="304114"/>
                </a:lnTo>
                <a:lnTo>
                  <a:pt x="52285" y="271589"/>
                </a:lnTo>
                <a:lnTo>
                  <a:pt x="32893" y="233172"/>
                </a:lnTo>
                <a:lnTo>
                  <a:pt x="0" y="233172"/>
                </a:lnTo>
                <a:lnTo>
                  <a:pt x="16891" y="272694"/>
                </a:lnTo>
                <a:lnTo>
                  <a:pt x="43332" y="307568"/>
                </a:lnTo>
                <a:lnTo>
                  <a:pt x="77978" y="336664"/>
                </a:lnTo>
                <a:lnTo>
                  <a:pt x="119468" y="358851"/>
                </a:lnTo>
                <a:lnTo>
                  <a:pt x="166484" y="372999"/>
                </a:lnTo>
                <a:lnTo>
                  <a:pt x="217678" y="377952"/>
                </a:lnTo>
                <a:lnTo>
                  <a:pt x="1234694" y="377952"/>
                </a:lnTo>
                <a:lnTo>
                  <a:pt x="1285875" y="372999"/>
                </a:lnTo>
                <a:lnTo>
                  <a:pt x="1332890" y="358851"/>
                </a:lnTo>
                <a:lnTo>
                  <a:pt x="1374394" y="336664"/>
                </a:lnTo>
                <a:lnTo>
                  <a:pt x="1409026" y="307568"/>
                </a:lnTo>
                <a:lnTo>
                  <a:pt x="1435468" y="272694"/>
                </a:lnTo>
                <a:lnTo>
                  <a:pt x="1452372" y="233172"/>
                </a:lnTo>
                <a:close/>
              </a:path>
              <a:path w="1452879" h="378460">
                <a:moveTo>
                  <a:pt x="1452372" y="181737"/>
                </a:moveTo>
                <a:lnTo>
                  <a:pt x="1444752" y="175260"/>
                </a:lnTo>
                <a:lnTo>
                  <a:pt x="1435608" y="175260"/>
                </a:lnTo>
                <a:lnTo>
                  <a:pt x="1426337" y="175260"/>
                </a:lnTo>
                <a:lnTo>
                  <a:pt x="1418844" y="181737"/>
                </a:lnTo>
                <a:lnTo>
                  <a:pt x="1418844" y="197739"/>
                </a:lnTo>
                <a:lnTo>
                  <a:pt x="1426337" y="204216"/>
                </a:lnTo>
                <a:lnTo>
                  <a:pt x="1444752" y="204216"/>
                </a:lnTo>
                <a:lnTo>
                  <a:pt x="1452372" y="197739"/>
                </a:lnTo>
                <a:lnTo>
                  <a:pt x="1452372" y="181737"/>
                </a:lnTo>
                <a:close/>
              </a:path>
              <a:path w="1452879" h="378460">
                <a:moveTo>
                  <a:pt x="1452372" y="146304"/>
                </a:moveTo>
                <a:lnTo>
                  <a:pt x="1435468" y="106413"/>
                </a:lnTo>
                <a:lnTo>
                  <a:pt x="1409026" y="71183"/>
                </a:lnTo>
                <a:lnTo>
                  <a:pt x="1374381" y="41770"/>
                </a:lnTo>
                <a:lnTo>
                  <a:pt x="1332890" y="19342"/>
                </a:lnTo>
                <a:lnTo>
                  <a:pt x="1285875" y="5029"/>
                </a:lnTo>
                <a:lnTo>
                  <a:pt x="1234694" y="0"/>
                </a:lnTo>
                <a:lnTo>
                  <a:pt x="217678" y="0"/>
                </a:lnTo>
                <a:lnTo>
                  <a:pt x="166484" y="5029"/>
                </a:lnTo>
                <a:lnTo>
                  <a:pt x="119468" y="19342"/>
                </a:lnTo>
                <a:lnTo>
                  <a:pt x="77978" y="41770"/>
                </a:lnTo>
                <a:lnTo>
                  <a:pt x="43332" y="71183"/>
                </a:lnTo>
                <a:lnTo>
                  <a:pt x="16891" y="106413"/>
                </a:lnTo>
                <a:lnTo>
                  <a:pt x="0" y="146304"/>
                </a:lnTo>
                <a:lnTo>
                  <a:pt x="32893" y="146304"/>
                </a:lnTo>
                <a:lnTo>
                  <a:pt x="52285" y="107569"/>
                </a:lnTo>
                <a:lnTo>
                  <a:pt x="82296" y="74701"/>
                </a:lnTo>
                <a:lnTo>
                  <a:pt x="121081" y="49288"/>
                </a:lnTo>
                <a:lnTo>
                  <a:pt x="166814" y="32880"/>
                </a:lnTo>
                <a:lnTo>
                  <a:pt x="217678" y="27051"/>
                </a:lnTo>
                <a:lnTo>
                  <a:pt x="1234694" y="27051"/>
                </a:lnTo>
                <a:lnTo>
                  <a:pt x="1285532" y="32880"/>
                </a:lnTo>
                <a:lnTo>
                  <a:pt x="1331239" y="49288"/>
                </a:lnTo>
                <a:lnTo>
                  <a:pt x="1370012" y="74701"/>
                </a:lnTo>
                <a:lnTo>
                  <a:pt x="1400022" y="107569"/>
                </a:lnTo>
                <a:lnTo>
                  <a:pt x="1419479" y="146304"/>
                </a:lnTo>
                <a:lnTo>
                  <a:pt x="1452372" y="1463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16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17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775716" y="2377439"/>
            <a:ext cx="1725295" cy="690880"/>
            <a:chOff x="775716" y="2377439"/>
            <a:chExt cx="1725295" cy="69088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5716" y="2388107"/>
              <a:ext cx="1725168" cy="63550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1248" y="2377439"/>
              <a:ext cx="1627631" cy="69037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1248" y="2435351"/>
              <a:ext cx="1598676" cy="50749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41248" y="2435351"/>
              <a:ext cx="1598930" cy="508000"/>
            </a:xfrm>
            <a:custGeom>
              <a:avLst/>
              <a:gdLst/>
              <a:ahLst/>
              <a:cxnLst/>
              <a:rect l="l" t="t" r="r" b="b"/>
              <a:pathLst>
                <a:path w="1598930" h="508000">
                  <a:moveTo>
                    <a:pt x="0" y="507491"/>
                  </a:moveTo>
                  <a:lnTo>
                    <a:pt x="1598676" y="507491"/>
                  </a:lnTo>
                  <a:lnTo>
                    <a:pt x="1598676" y="0"/>
                  </a:lnTo>
                  <a:lnTo>
                    <a:pt x="0" y="0"/>
                  </a:lnTo>
                  <a:lnTo>
                    <a:pt x="0" y="507491"/>
                  </a:lnTo>
                  <a:close/>
                </a:path>
              </a:pathLst>
            </a:custGeom>
            <a:ln w="12699">
              <a:solidFill>
                <a:srgbClr val="E970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47597" y="2448813"/>
            <a:ext cx="1586230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527685" marR="156210" indent="-366395">
              <a:lnSpc>
                <a:spcPts val="1540"/>
              </a:lnSpc>
              <a:spcBef>
                <a:spcPts val="270"/>
              </a:spcBef>
            </a:pP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Flexible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Schema Design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41247" y="2942844"/>
            <a:ext cx="1598930" cy="2226945"/>
          </a:xfrm>
          <a:custGeom>
            <a:avLst/>
            <a:gdLst/>
            <a:ahLst/>
            <a:cxnLst/>
            <a:rect l="l" t="t" r="r" b="b"/>
            <a:pathLst>
              <a:path w="1598930" h="2226945">
                <a:moveTo>
                  <a:pt x="0" y="2226563"/>
                </a:moveTo>
                <a:lnTo>
                  <a:pt x="1598676" y="2226563"/>
                </a:lnTo>
                <a:lnTo>
                  <a:pt x="1598676" y="0"/>
                </a:lnTo>
                <a:lnTo>
                  <a:pt x="0" y="0"/>
                </a:lnTo>
                <a:lnTo>
                  <a:pt x="0" y="2226563"/>
                </a:lnTo>
                <a:close/>
              </a:path>
            </a:pathLst>
          </a:custGeom>
          <a:ln w="12700">
            <a:solidFill>
              <a:srgbClr val="F7D4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34897" y="2936494"/>
            <a:ext cx="1611630" cy="2239645"/>
          </a:xfrm>
          <a:prstGeom prst="rect">
            <a:avLst/>
          </a:prstGeom>
          <a:solidFill>
            <a:srgbClr val="F7D4CD">
              <a:alpha val="90194"/>
            </a:srgbClr>
          </a:solidFill>
        </p:spPr>
        <p:txBody>
          <a:bodyPr vert="horz" wrap="square" lIns="0" tIns="67310" rIns="0" bIns="0" rtlCol="0">
            <a:spAutoFit/>
          </a:bodyPr>
          <a:lstStyle/>
          <a:p>
            <a:pPr marL="194945" marR="127000" indent="-114300">
              <a:lnSpc>
                <a:spcPct val="91700"/>
              </a:lnSpc>
              <a:spcBef>
                <a:spcPts val="530"/>
              </a:spcBef>
              <a:buChar char="•"/>
              <a:tabLst>
                <a:tab pos="194945" algn="l"/>
              </a:tabLst>
            </a:pPr>
            <a:r>
              <a:rPr sz="1400" spc="10" dirty="0">
                <a:latin typeface="Trebuchet MS"/>
                <a:cs typeface="Trebuchet MS"/>
              </a:rPr>
              <a:t>MongoDB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allows dynamic, </a:t>
            </a:r>
            <a:r>
              <a:rPr sz="1400" dirty="0">
                <a:latin typeface="Trebuchet MS"/>
                <a:cs typeface="Trebuchet MS"/>
              </a:rPr>
              <a:t>schema-</a:t>
            </a:r>
            <a:r>
              <a:rPr sz="1400" spc="-20" dirty="0">
                <a:latin typeface="Trebuchet MS"/>
                <a:cs typeface="Trebuchet MS"/>
              </a:rPr>
              <a:t>less </a:t>
            </a:r>
            <a:r>
              <a:rPr sz="1400" spc="-30" dirty="0">
                <a:latin typeface="Trebuchet MS"/>
                <a:cs typeface="Trebuchet MS"/>
              </a:rPr>
              <a:t>data</a:t>
            </a:r>
            <a:r>
              <a:rPr sz="1400" spc="-13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structures.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45"/>
              </a:spcBef>
              <a:buFont typeface="Trebuchet MS"/>
              <a:buChar char="•"/>
            </a:pPr>
            <a:endParaRPr sz="1400">
              <a:latin typeface="Trebuchet MS"/>
              <a:cs typeface="Trebuchet MS"/>
            </a:endParaRPr>
          </a:p>
          <a:p>
            <a:pPr marL="194945" marR="281940" indent="-114300">
              <a:lnSpc>
                <a:spcPts val="1540"/>
              </a:lnSpc>
              <a:spcBef>
                <a:spcPts val="5"/>
              </a:spcBef>
              <a:buChar char="•"/>
              <a:tabLst>
                <a:tab pos="194945" algn="l"/>
              </a:tabLst>
            </a:pPr>
            <a:r>
              <a:rPr sz="1400" spc="-10" dirty="0">
                <a:latin typeface="Trebuchet MS"/>
                <a:cs typeface="Trebuchet MS"/>
              </a:rPr>
              <a:t>Easily accommodate changing</a:t>
            </a:r>
            <a:r>
              <a:rPr sz="1400" spc="-135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data </a:t>
            </a:r>
            <a:r>
              <a:rPr sz="1400" spc="-10" dirty="0">
                <a:latin typeface="Trebuchet MS"/>
                <a:cs typeface="Trebuchet MS"/>
              </a:rPr>
              <a:t>requirements.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596895" y="2377439"/>
            <a:ext cx="1725295" cy="690880"/>
            <a:chOff x="2596895" y="2377439"/>
            <a:chExt cx="1725295" cy="690880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96895" y="2388107"/>
              <a:ext cx="1725168" cy="63550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29483" y="2377439"/>
              <a:ext cx="1493520" cy="69037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62427" y="2435351"/>
              <a:ext cx="1598676" cy="50749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662427" y="2435351"/>
              <a:ext cx="1598930" cy="508000"/>
            </a:xfrm>
            <a:custGeom>
              <a:avLst/>
              <a:gdLst/>
              <a:ahLst/>
              <a:cxnLst/>
              <a:rect l="l" t="t" r="r" b="b"/>
              <a:pathLst>
                <a:path w="1598929" h="508000">
                  <a:moveTo>
                    <a:pt x="0" y="507491"/>
                  </a:moveTo>
                  <a:lnTo>
                    <a:pt x="1598676" y="507491"/>
                  </a:lnTo>
                  <a:lnTo>
                    <a:pt x="1598676" y="0"/>
                  </a:lnTo>
                  <a:lnTo>
                    <a:pt x="0" y="0"/>
                  </a:lnTo>
                  <a:lnTo>
                    <a:pt x="0" y="507491"/>
                  </a:lnTo>
                  <a:close/>
                </a:path>
              </a:pathLst>
            </a:custGeom>
            <a:ln w="12700">
              <a:solidFill>
                <a:srgbClr val="DFA6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668777" y="2448813"/>
            <a:ext cx="1586230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96545" marR="222885" indent="-67310">
              <a:lnSpc>
                <a:spcPts val="1540"/>
              </a:lnSpc>
              <a:spcBef>
                <a:spcPts val="270"/>
              </a:spcBef>
            </a:pP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Scalability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Performance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662427" y="2942844"/>
            <a:ext cx="1598930" cy="2226945"/>
          </a:xfrm>
          <a:custGeom>
            <a:avLst/>
            <a:gdLst/>
            <a:ahLst/>
            <a:cxnLst/>
            <a:rect l="l" t="t" r="r" b="b"/>
            <a:pathLst>
              <a:path w="1598929" h="2226945">
                <a:moveTo>
                  <a:pt x="0" y="2226563"/>
                </a:moveTo>
                <a:lnTo>
                  <a:pt x="1598676" y="2226563"/>
                </a:lnTo>
                <a:lnTo>
                  <a:pt x="1598676" y="0"/>
                </a:lnTo>
                <a:lnTo>
                  <a:pt x="0" y="0"/>
                </a:lnTo>
                <a:lnTo>
                  <a:pt x="0" y="2226563"/>
                </a:lnTo>
                <a:close/>
              </a:path>
            </a:pathLst>
          </a:custGeom>
          <a:ln w="12700">
            <a:solidFill>
              <a:srgbClr val="F0E0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656077" y="2936494"/>
            <a:ext cx="1611630" cy="2239645"/>
          </a:xfrm>
          <a:prstGeom prst="rect">
            <a:avLst/>
          </a:prstGeom>
          <a:solidFill>
            <a:srgbClr val="F0E0CA">
              <a:alpha val="90194"/>
            </a:srgbClr>
          </a:solidFill>
        </p:spPr>
        <p:txBody>
          <a:bodyPr vert="horz" wrap="square" lIns="0" tIns="67310" rIns="0" bIns="0" rtlCol="0">
            <a:spAutoFit/>
          </a:bodyPr>
          <a:lstStyle/>
          <a:p>
            <a:pPr marL="196215" marR="135255" indent="-114300">
              <a:lnSpc>
                <a:spcPct val="91700"/>
              </a:lnSpc>
              <a:spcBef>
                <a:spcPts val="530"/>
              </a:spcBef>
              <a:buChar char="•"/>
              <a:tabLst>
                <a:tab pos="196215" algn="l"/>
              </a:tabLst>
            </a:pPr>
            <a:r>
              <a:rPr sz="1400" spc="-10" dirty="0">
                <a:latin typeface="Trebuchet MS"/>
                <a:cs typeface="Trebuchet MS"/>
              </a:rPr>
              <a:t>Horizontal scaling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supports </a:t>
            </a:r>
            <a:r>
              <a:rPr sz="1400" spc="-55" dirty="0">
                <a:latin typeface="Trebuchet MS"/>
                <a:cs typeface="Trebuchet MS"/>
              </a:rPr>
              <a:t>large</a:t>
            </a:r>
            <a:r>
              <a:rPr sz="1400" spc="-10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datasets </a:t>
            </a:r>
            <a:r>
              <a:rPr sz="1400" dirty="0">
                <a:latin typeface="Trebuchet MS"/>
                <a:cs typeface="Trebuchet MS"/>
              </a:rPr>
              <a:t>and</a:t>
            </a:r>
            <a:r>
              <a:rPr sz="1400" spc="-125" dirty="0">
                <a:latin typeface="Trebuchet MS"/>
                <a:cs typeface="Trebuchet MS"/>
              </a:rPr>
              <a:t> </a:t>
            </a:r>
            <a:r>
              <a:rPr sz="1400" spc="-30" dirty="0">
                <a:latin typeface="Trebuchet MS"/>
                <a:cs typeface="Trebuchet MS"/>
              </a:rPr>
              <a:t>high</a:t>
            </a:r>
            <a:r>
              <a:rPr sz="1400" spc="-12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traffic.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buFont typeface="Trebuchet MS"/>
              <a:buChar char="•"/>
            </a:pPr>
            <a:endParaRPr sz="1400">
              <a:latin typeface="Trebuchet MS"/>
              <a:cs typeface="Trebuchet MS"/>
            </a:endParaRPr>
          </a:p>
          <a:p>
            <a:pPr marL="196215" marR="233679" indent="-114300">
              <a:lnSpc>
                <a:spcPct val="91500"/>
              </a:lnSpc>
              <a:spcBef>
                <a:spcPts val="5"/>
              </a:spcBef>
              <a:buChar char="•"/>
              <a:tabLst>
                <a:tab pos="196215" algn="l"/>
              </a:tabLst>
            </a:pPr>
            <a:r>
              <a:rPr sz="1400" spc="-30" dirty="0">
                <a:latin typeface="Trebuchet MS"/>
                <a:cs typeface="Trebuchet MS"/>
              </a:rPr>
              <a:t>Optimized</a:t>
            </a:r>
            <a:r>
              <a:rPr sz="1400" spc="-95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read </a:t>
            </a:r>
            <a:r>
              <a:rPr sz="1400" dirty="0">
                <a:latin typeface="Trebuchet MS"/>
                <a:cs typeface="Trebuchet MS"/>
              </a:rPr>
              <a:t>and</a:t>
            </a:r>
            <a:r>
              <a:rPr sz="1400" spc="-14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write </a:t>
            </a:r>
            <a:r>
              <a:rPr sz="1400" spc="-25" dirty="0">
                <a:latin typeface="Trebuchet MS"/>
                <a:cs typeface="Trebuchet MS"/>
              </a:rPr>
              <a:t>operations</a:t>
            </a:r>
            <a:r>
              <a:rPr sz="1400" spc="-90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for </a:t>
            </a:r>
            <a:r>
              <a:rPr sz="1400" spc="-20" dirty="0">
                <a:latin typeface="Trebuchet MS"/>
                <a:cs typeface="Trebuchet MS"/>
              </a:rPr>
              <a:t>fast </a:t>
            </a:r>
            <a:r>
              <a:rPr sz="1400" spc="-10" dirty="0">
                <a:latin typeface="Trebuchet MS"/>
                <a:cs typeface="Trebuchet MS"/>
              </a:rPr>
              <a:t>performance.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419600" y="2377439"/>
            <a:ext cx="1724025" cy="690880"/>
            <a:chOff x="4419600" y="2377439"/>
            <a:chExt cx="1724025" cy="690880"/>
          </a:xfrm>
        </p:grpSpPr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19600" y="2388107"/>
              <a:ext cx="1723644" cy="63550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68367" y="2377439"/>
              <a:ext cx="1627632" cy="69037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485131" y="2435351"/>
              <a:ext cx="1597152" cy="50749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485131" y="2435351"/>
              <a:ext cx="1597660" cy="508000"/>
            </a:xfrm>
            <a:custGeom>
              <a:avLst/>
              <a:gdLst/>
              <a:ahLst/>
              <a:cxnLst/>
              <a:rect l="l" t="t" r="r" b="b"/>
              <a:pathLst>
                <a:path w="1597660" h="508000">
                  <a:moveTo>
                    <a:pt x="0" y="507491"/>
                  </a:moveTo>
                  <a:lnTo>
                    <a:pt x="1597152" y="507491"/>
                  </a:lnTo>
                  <a:lnTo>
                    <a:pt x="1597152" y="0"/>
                  </a:lnTo>
                  <a:lnTo>
                    <a:pt x="0" y="0"/>
                  </a:lnTo>
                  <a:lnTo>
                    <a:pt x="0" y="507491"/>
                  </a:lnTo>
                  <a:close/>
                </a:path>
              </a:pathLst>
            </a:custGeom>
            <a:ln w="12700">
              <a:solidFill>
                <a:srgbClr val="B7C11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491482" y="2448813"/>
            <a:ext cx="1584960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44780" marR="137160" indent="210185">
              <a:lnSpc>
                <a:spcPts val="1540"/>
              </a:lnSpc>
              <a:spcBef>
                <a:spcPts val="270"/>
              </a:spcBef>
            </a:pP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Document- 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Oriented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Storage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485132" y="2942844"/>
            <a:ext cx="1597660" cy="2226945"/>
          </a:xfrm>
          <a:custGeom>
            <a:avLst/>
            <a:gdLst/>
            <a:ahLst/>
            <a:cxnLst/>
            <a:rect l="l" t="t" r="r" b="b"/>
            <a:pathLst>
              <a:path w="1597660" h="2226945">
                <a:moveTo>
                  <a:pt x="0" y="2226563"/>
                </a:moveTo>
                <a:lnTo>
                  <a:pt x="1597152" y="2226563"/>
                </a:lnTo>
                <a:lnTo>
                  <a:pt x="1597152" y="0"/>
                </a:lnTo>
                <a:lnTo>
                  <a:pt x="0" y="0"/>
                </a:lnTo>
                <a:lnTo>
                  <a:pt x="0" y="2226563"/>
                </a:lnTo>
                <a:close/>
              </a:path>
            </a:pathLst>
          </a:custGeom>
          <a:ln w="12700">
            <a:solidFill>
              <a:srgbClr val="EBE9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478782" y="2936494"/>
            <a:ext cx="1610360" cy="2239645"/>
          </a:xfrm>
          <a:prstGeom prst="rect">
            <a:avLst/>
          </a:prstGeom>
          <a:solidFill>
            <a:srgbClr val="EBE9C9">
              <a:alpha val="90194"/>
            </a:srgbClr>
          </a:solidFill>
        </p:spPr>
        <p:txBody>
          <a:bodyPr vert="horz" wrap="square" lIns="0" tIns="67310" rIns="0" bIns="0" rtlCol="0">
            <a:spAutoFit/>
          </a:bodyPr>
          <a:lstStyle/>
          <a:p>
            <a:pPr marL="194945" marR="172085" indent="-114300">
              <a:lnSpc>
                <a:spcPct val="91700"/>
              </a:lnSpc>
              <a:spcBef>
                <a:spcPts val="530"/>
              </a:spcBef>
              <a:buChar char="•"/>
              <a:tabLst>
                <a:tab pos="194945" algn="l"/>
              </a:tabLst>
            </a:pPr>
            <a:r>
              <a:rPr sz="1400" spc="-10" dirty="0">
                <a:latin typeface="Trebuchet MS"/>
                <a:cs typeface="Trebuchet MS"/>
              </a:rPr>
              <a:t>Data</a:t>
            </a:r>
            <a:r>
              <a:rPr sz="1400" spc="-12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is</a:t>
            </a:r>
            <a:r>
              <a:rPr sz="1400" spc="-110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stored</a:t>
            </a:r>
            <a:r>
              <a:rPr sz="1400" spc="-105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in </a:t>
            </a:r>
            <a:r>
              <a:rPr sz="1400" spc="-70" dirty="0">
                <a:latin typeface="Trebuchet MS"/>
                <a:cs typeface="Trebuchet MS"/>
              </a:rPr>
              <a:t>flexible,</a:t>
            </a:r>
            <a:r>
              <a:rPr sz="1400" spc="-90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JSON- </a:t>
            </a:r>
            <a:r>
              <a:rPr sz="1400" spc="-60" dirty="0">
                <a:latin typeface="Trebuchet MS"/>
                <a:cs typeface="Trebuchet MS"/>
              </a:rPr>
              <a:t>like</a:t>
            </a:r>
            <a:r>
              <a:rPr sz="1400" spc="-114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BSON </a:t>
            </a:r>
            <a:r>
              <a:rPr sz="1400" spc="-10" dirty="0">
                <a:latin typeface="Trebuchet MS"/>
                <a:cs typeface="Trebuchet MS"/>
              </a:rPr>
              <a:t>documents.</a:t>
            </a:r>
            <a:endParaRPr sz="1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45"/>
              </a:spcBef>
              <a:buFont typeface="Trebuchet MS"/>
              <a:buChar char="•"/>
            </a:pPr>
            <a:endParaRPr sz="1400" dirty="0">
              <a:latin typeface="Trebuchet MS"/>
              <a:cs typeface="Trebuchet MS"/>
            </a:endParaRPr>
          </a:p>
          <a:p>
            <a:pPr marL="194945" marR="275590" indent="-114300">
              <a:lnSpc>
                <a:spcPts val="1540"/>
              </a:lnSpc>
              <a:spcBef>
                <a:spcPts val="5"/>
              </a:spcBef>
              <a:buChar char="•"/>
              <a:tabLst>
                <a:tab pos="194945" algn="l"/>
              </a:tabLst>
            </a:pPr>
            <a:r>
              <a:rPr sz="1400" spc="-30" dirty="0">
                <a:latin typeface="Trebuchet MS"/>
                <a:cs typeface="Trebuchet MS"/>
              </a:rPr>
              <a:t>Self-</a:t>
            </a:r>
            <a:r>
              <a:rPr sz="1400" spc="-10" dirty="0">
                <a:latin typeface="Trebuchet MS"/>
                <a:cs typeface="Trebuchet MS"/>
              </a:rPr>
              <a:t>contained units</a:t>
            </a:r>
            <a:r>
              <a:rPr sz="1400" spc="-120" dirty="0">
                <a:latin typeface="Trebuchet MS"/>
                <a:cs typeface="Trebuchet MS"/>
              </a:rPr>
              <a:t> </a:t>
            </a:r>
            <a:r>
              <a:rPr sz="1400" spc="-60" dirty="0">
                <a:latin typeface="Trebuchet MS"/>
                <a:cs typeface="Trebuchet MS"/>
              </a:rPr>
              <a:t>with</a:t>
            </a:r>
            <a:r>
              <a:rPr sz="1400" spc="-114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rich </a:t>
            </a:r>
            <a:r>
              <a:rPr sz="1400" spc="-30" dirty="0">
                <a:latin typeface="Trebuchet MS"/>
                <a:cs typeface="Trebuchet MS"/>
              </a:rPr>
              <a:t>data</a:t>
            </a:r>
            <a:r>
              <a:rPr sz="1400" spc="-14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types</a:t>
            </a:r>
            <a:r>
              <a:rPr sz="1400" spc="-140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and </a:t>
            </a:r>
            <a:r>
              <a:rPr sz="1400" spc="-10" dirty="0">
                <a:latin typeface="Trebuchet MS"/>
                <a:cs typeface="Trebuchet MS"/>
              </a:rPr>
              <a:t>nested</a:t>
            </a:r>
            <a:r>
              <a:rPr sz="1400" spc="-14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arrays.</a:t>
            </a:r>
            <a:endParaRPr sz="1400" dirty="0">
              <a:latin typeface="Trebuchet MS"/>
              <a:cs typeface="Trebuchet M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240779" y="2388107"/>
            <a:ext cx="1725295" cy="635635"/>
            <a:chOff x="6240779" y="2388107"/>
            <a:chExt cx="1725295" cy="635635"/>
          </a:xfrm>
        </p:grpSpPr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40779" y="2388107"/>
              <a:ext cx="1725168" cy="63550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274307" y="2474950"/>
              <a:ext cx="1658112" cy="49532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06311" y="2435351"/>
              <a:ext cx="1598676" cy="507491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6306311" y="2435351"/>
              <a:ext cx="1598930" cy="508000"/>
            </a:xfrm>
            <a:custGeom>
              <a:avLst/>
              <a:gdLst/>
              <a:ahLst/>
              <a:cxnLst/>
              <a:rect l="l" t="t" r="r" b="b"/>
              <a:pathLst>
                <a:path w="1598929" h="508000">
                  <a:moveTo>
                    <a:pt x="0" y="507491"/>
                  </a:moveTo>
                  <a:lnTo>
                    <a:pt x="1598676" y="507491"/>
                  </a:lnTo>
                  <a:lnTo>
                    <a:pt x="1598676" y="0"/>
                  </a:lnTo>
                  <a:lnTo>
                    <a:pt x="0" y="0"/>
                  </a:lnTo>
                  <a:lnTo>
                    <a:pt x="0" y="507491"/>
                  </a:lnTo>
                  <a:close/>
                </a:path>
              </a:pathLst>
            </a:custGeom>
            <a:ln w="12700">
              <a:solidFill>
                <a:srgbClr val="6BA2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312661" y="2546731"/>
            <a:ext cx="15862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081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Dynamic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Queries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306311" y="2942844"/>
            <a:ext cx="1598930" cy="2226945"/>
          </a:xfrm>
          <a:custGeom>
            <a:avLst/>
            <a:gdLst/>
            <a:ahLst/>
            <a:cxnLst/>
            <a:rect l="l" t="t" r="r" b="b"/>
            <a:pathLst>
              <a:path w="1598929" h="2226945">
                <a:moveTo>
                  <a:pt x="0" y="2226563"/>
                </a:moveTo>
                <a:lnTo>
                  <a:pt x="1598676" y="2226563"/>
                </a:lnTo>
                <a:lnTo>
                  <a:pt x="1598676" y="0"/>
                </a:lnTo>
                <a:lnTo>
                  <a:pt x="0" y="0"/>
                </a:lnTo>
                <a:lnTo>
                  <a:pt x="0" y="2226563"/>
                </a:lnTo>
                <a:close/>
              </a:path>
            </a:pathLst>
          </a:custGeom>
          <a:ln w="12700">
            <a:solidFill>
              <a:srgbClr val="DCE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299961" y="2936494"/>
            <a:ext cx="1611630" cy="2239645"/>
          </a:xfrm>
          <a:prstGeom prst="rect">
            <a:avLst/>
          </a:prstGeom>
          <a:solidFill>
            <a:srgbClr val="DCE4C9">
              <a:alpha val="90194"/>
            </a:srgbClr>
          </a:solidFill>
        </p:spPr>
        <p:txBody>
          <a:bodyPr vert="horz" wrap="square" lIns="0" tIns="67310" rIns="0" bIns="0" rtlCol="0">
            <a:spAutoFit/>
          </a:bodyPr>
          <a:lstStyle/>
          <a:p>
            <a:pPr marL="195580" marR="347345" indent="-114300">
              <a:lnSpc>
                <a:spcPct val="91600"/>
              </a:lnSpc>
              <a:spcBef>
                <a:spcPts val="530"/>
              </a:spcBef>
              <a:buChar char="•"/>
              <a:tabLst>
                <a:tab pos="195580" algn="l"/>
              </a:tabLst>
            </a:pPr>
            <a:r>
              <a:rPr sz="1400" dirty="0">
                <a:latin typeface="Trebuchet MS"/>
                <a:cs typeface="Trebuchet MS"/>
              </a:rPr>
              <a:t>Rich</a:t>
            </a:r>
            <a:r>
              <a:rPr sz="1400" spc="-14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query </a:t>
            </a:r>
            <a:r>
              <a:rPr sz="1400" spc="-25" dirty="0">
                <a:latin typeface="Trebuchet MS"/>
                <a:cs typeface="Trebuchet MS"/>
              </a:rPr>
              <a:t>language</a:t>
            </a:r>
            <a:r>
              <a:rPr sz="1400" spc="-85" dirty="0">
                <a:latin typeface="Trebuchet MS"/>
                <a:cs typeface="Trebuchet MS"/>
              </a:rPr>
              <a:t> </a:t>
            </a:r>
            <a:r>
              <a:rPr sz="1400" spc="-45" dirty="0">
                <a:latin typeface="Trebuchet MS"/>
                <a:cs typeface="Trebuchet MS"/>
              </a:rPr>
              <a:t>with </a:t>
            </a:r>
            <a:r>
              <a:rPr sz="1400" spc="-10" dirty="0">
                <a:latin typeface="Trebuchet MS"/>
                <a:cs typeface="Trebuchet MS"/>
              </a:rPr>
              <a:t>support</a:t>
            </a:r>
            <a:r>
              <a:rPr sz="1400" spc="-114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for </a:t>
            </a:r>
            <a:r>
              <a:rPr sz="1400" spc="-10" dirty="0">
                <a:latin typeface="Trebuchet MS"/>
                <a:cs typeface="Trebuchet MS"/>
              </a:rPr>
              <a:t>complex queries.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0"/>
              </a:spcBef>
              <a:buFont typeface="Trebuchet MS"/>
              <a:buChar char="•"/>
            </a:pPr>
            <a:endParaRPr sz="1400">
              <a:latin typeface="Trebuchet MS"/>
              <a:cs typeface="Trebuchet MS"/>
            </a:endParaRPr>
          </a:p>
          <a:p>
            <a:pPr marL="195580" marR="114935" indent="-114300">
              <a:lnSpc>
                <a:spcPts val="1540"/>
              </a:lnSpc>
              <a:buChar char="•"/>
              <a:tabLst>
                <a:tab pos="195580" algn="l"/>
              </a:tabLst>
            </a:pPr>
            <a:r>
              <a:rPr sz="1400" spc="-60" dirty="0">
                <a:latin typeface="Trebuchet MS"/>
                <a:cs typeface="Trebuchet MS"/>
              </a:rPr>
              <a:t>Utilize</a:t>
            </a:r>
            <a:r>
              <a:rPr sz="1400" spc="-85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indexes</a:t>
            </a:r>
            <a:r>
              <a:rPr sz="1400" spc="-100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to </a:t>
            </a:r>
            <a:r>
              <a:rPr sz="1400" dirty="0">
                <a:latin typeface="Trebuchet MS"/>
                <a:cs typeface="Trebuchet MS"/>
              </a:rPr>
              <a:t>speed</a:t>
            </a:r>
            <a:r>
              <a:rPr sz="1400" spc="-12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up</a:t>
            </a:r>
            <a:r>
              <a:rPr sz="1400" spc="-90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query </a:t>
            </a:r>
            <a:r>
              <a:rPr sz="1400" spc="-10" dirty="0">
                <a:latin typeface="Trebuchet MS"/>
                <a:cs typeface="Trebuchet MS"/>
              </a:rPr>
              <a:t>execution.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8061959" y="2377439"/>
            <a:ext cx="1725295" cy="690880"/>
            <a:chOff x="8061959" y="2377439"/>
            <a:chExt cx="1725295" cy="690880"/>
          </a:xfrm>
        </p:grpSpPr>
        <p:pic>
          <p:nvPicPr>
            <p:cNvPr id="38" name="object 3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61959" y="2388107"/>
              <a:ext cx="1725168" cy="635508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304275" y="2377439"/>
              <a:ext cx="1272540" cy="690372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127491" y="2435351"/>
              <a:ext cx="1598676" cy="507491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8127491" y="2435351"/>
              <a:ext cx="1598930" cy="508000"/>
            </a:xfrm>
            <a:custGeom>
              <a:avLst/>
              <a:gdLst/>
              <a:ahLst/>
              <a:cxnLst/>
              <a:rect l="l" t="t" r="r" b="b"/>
              <a:pathLst>
                <a:path w="1598929" h="508000">
                  <a:moveTo>
                    <a:pt x="0" y="507491"/>
                  </a:moveTo>
                  <a:lnTo>
                    <a:pt x="1598676" y="507491"/>
                  </a:lnTo>
                  <a:lnTo>
                    <a:pt x="1598676" y="0"/>
                  </a:lnTo>
                  <a:lnTo>
                    <a:pt x="0" y="0"/>
                  </a:lnTo>
                  <a:lnTo>
                    <a:pt x="0" y="507491"/>
                  </a:lnTo>
                  <a:close/>
                </a:path>
              </a:pathLst>
            </a:custGeom>
            <a:ln w="12700">
              <a:solidFill>
                <a:srgbClr val="3485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8133842" y="2448813"/>
            <a:ext cx="1586230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364490" marR="329565" indent="-24765">
              <a:lnSpc>
                <a:spcPts val="1540"/>
              </a:lnSpc>
              <a:spcBef>
                <a:spcPts val="270"/>
              </a:spcBef>
            </a:pP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Aggregation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Framework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127492" y="2942844"/>
            <a:ext cx="1598930" cy="2226945"/>
          </a:xfrm>
          <a:custGeom>
            <a:avLst/>
            <a:gdLst/>
            <a:ahLst/>
            <a:cxnLst/>
            <a:rect l="l" t="t" r="r" b="b"/>
            <a:pathLst>
              <a:path w="1598929" h="2226945">
                <a:moveTo>
                  <a:pt x="0" y="2226563"/>
                </a:moveTo>
                <a:lnTo>
                  <a:pt x="1598676" y="2226563"/>
                </a:lnTo>
                <a:lnTo>
                  <a:pt x="1598676" y="0"/>
                </a:lnTo>
                <a:lnTo>
                  <a:pt x="0" y="0"/>
                </a:lnTo>
                <a:lnTo>
                  <a:pt x="0" y="2226563"/>
                </a:lnTo>
                <a:close/>
              </a:path>
            </a:pathLst>
          </a:custGeom>
          <a:ln w="12700">
            <a:solidFill>
              <a:srgbClr val="D0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8121142" y="2936494"/>
            <a:ext cx="1611630" cy="2239645"/>
          </a:xfrm>
          <a:prstGeom prst="rect">
            <a:avLst/>
          </a:prstGeom>
          <a:solidFill>
            <a:srgbClr val="D0DDC9">
              <a:alpha val="90194"/>
            </a:srgbClr>
          </a:solidFill>
        </p:spPr>
        <p:txBody>
          <a:bodyPr vert="horz" wrap="square" lIns="0" tIns="67310" rIns="0" bIns="0" rtlCol="0">
            <a:spAutoFit/>
          </a:bodyPr>
          <a:lstStyle/>
          <a:p>
            <a:pPr marL="196850" marR="175895" indent="-114300">
              <a:lnSpc>
                <a:spcPct val="91700"/>
              </a:lnSpc>
              <a:spcBef>
                <a:spcPts val="530"/>
              </a:spcBef>
              <a:buChar char="•"/>
              <a:tabLst>
                <a:tab pos="196850" algn="l"/>
              </a:tabLst>
            </a:pPr>
            <a:r>
              <a:rPr sz="1400" spc="-10" dirty="0">
                <a:latin typeface="Trebuchet MS"/>
                <a:cs typeface="Trebuchet MS"/>
              </a:rPr>
              <a:t>Perform advanced</a:t>
            </a:r>
            <a:r>
              <a:rPr sz="1400" spc="-125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data </a:t>
            </a:r>
            <a:r>
              <a:rPr sz="1400" spc="-25" dirty="0">
                <a:latin typeface="Trebuchet MS"/>
                <a:cs typeface="Trebuchet MS"/>
              </a:rPr>
              <a:t>transformations </a:t>
            </a:r>
            <a:r>
              <a:rPr sz="1400" dirty="0">
                <a:latin typeface="Trebuchet MS"/>
                <a:cs typeface="Trebuchet MS"/>
              </a:rPr>
              <a:t>and</a:t>
            </a:r>
            <a:r>
              <a:rPr sz="1400" spc="-14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analysis.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45"/>
              </a:spcBef>
              <a:buFont typeface="Trebuchet MS"/>
              <a:buChar char="•"/>
            </a:pPr>
            <a:endParaRPr sz="1400">
              <a:latin typeface="Trebuchet MS"/>
              <a:cs typeface="Trebuchet MS"/>
            </a:endParaRPr>
          </a:p>
          <a:p>
            <a:pPr marL="196850" marR="202565" indent="-114300">
              <a:lnSpc>
                <a:spcPts val="1540"/>
              </a:lnSpc>
              <a:spcBef>
                <a:spcPts val="5"/>
              </a:spcBef>
              <a:buChar char="•"/>
              <a:tabLst>
                <a:tab pos="196850" algn="l"/>
              </a:tabLst>
            </a:pPr>
            <a:r>
              <a:rPr sz="1400" dirty="0">
                <a:latin typeface="Trebuchet MS"/>
                <a:cs typeface="Trebuchet MS"/>
              </a:rPr>
              <a:t>Process</a:t>
            </a:r>
            <a:r>
              <a:rPr sz="1400" spc="20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data </a:t>
            </a:r>
            <a:r>
              <a:rPr sz="1400" dirty="0">
                <a:latin typeface="Trebuchet MS"/>
                <a:cs typeface="Trebuchet MS"/>
              </a:rPr>
              <a:t>using</a:t>
            </a:r>
            <a:r>
              <a:rPr sz="1400" spc="-13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multiple </a:t>
            </a:r>
            <a:r>
              <a:rPr sz="1400" spc="-35" dirty="0">
                <a:latin typeface="Trebuchet MS"/>
                <a:cs typeface="Trebuchet MS"/>
              </a:rPr>
              <a:t>pipeline</a:t>
            </a:r>
            <a:r>
              <a:rPr sz="1400" spc="-114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stages.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9884664" y="2377439"/>
            <a:ext cx="1728470" cy="690880"/>
            <a:chOff x="9884664" y="2377439"/>
            <a:chExt cx="1728470" cy="690880"/>
          </a:xfrm>
        </p:grpSpPr>
        <p:pic>
          <p:nvPicPr>
            <p:cNvPr id="46" name="object 4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884664" y="2388107"/>
              <a:ext cx="1723644" cy="635508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916668" y="2377439"/>
              <a:ext cx="1696212" cy="690372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950196" y="2435351"/>
              <a:ext cx="1597152" cy="507491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9950196" y="2435351"/>
              <a:ext cx="1597660" cy="508000"/>
            </a:xfrm>
            <a:custGeom>
              <a:avLst/>
              <a:gdLst/>
              <a:ahLst/>
              <a:cxnLst/>
              <a:rect l="l" t="t" r="r" b="b"/>
              <a:pathLst>
                <a:path w="1597659" h="508000">
                  <a:moveTo>
                    <a:pt x="0" y="507491"/>
                  </a:moveTo>
                  <a:lnTo>
                    <a:pt x="1597152" y="507491"/>
                  </a:lnTo>
                  <a:lnTo>
                    <a:pt x="1597152" y="0"/>
                  </a:lnTo>
                  <a:lnTo>
                    <a:pt x="0" y="0"/>
                  </a:lnTo>
                  <a:lnTo>
                    <a:pt x="0" y="507491"/>
                  </a:lnTo>
                  <a:close/>
                </a:path>
              </a:pathLst>
            </a:custGeom>
            <a:ln w="12700">
              <a:solidFill>
                <a:srgbClr val="186B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9956545" y="2448813"/>
            <a:ext cx="1584960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340995" marR="120014" indent="-212090">
              <a:lnSpc>
                <a:spcPts val="1540"/>
              </a:lnSpc>
              <a:spcBef>
                <a:spcPts val="270"/>
              </a:spcBef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Open</a:t>
            </a:r>
            <a:r>
              <a:rPr sz="14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Source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Community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9950195" y="2942844"/>
            <a:ext cx="1597660" cy="2226945"/>
          </a:xfrm>
          <a:custGeom>
            <a:avLst/>
            <a:gdLst/>
            <a:ahLst/>
            <a:cxnLst/>
            <a:rect l="l" t="t" r="r" b="b"/>
            <a:pathLst>
              <a:path w="1597659" h="2226945">
                <a:moveTo>
                  <a:pt x="0" y="2226563"/>
                </a:moveTo>
                <a:lnTo>
                  <a:pt x="1597152" y="2226563"/>
                </a:lnTo>
                <a:lnTo>
                  <a:pt x="1597152" y="0"/>
                </a:lnTo>
                <a:lnTo>
                  <a:pt x="0" y="0"/>
                </a:lnTo>
                <a:lnTo>
                  <a:pt x="0" y="2226563"/>
                </a:lnTo>
                <a:close/>
              </a:path>
            </a:pathLst>
          </a:custGeom>
          <a:ln w="12700">
            <a:solidFill>
              <a:srgbClr val="CCD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9943845" y="2936494"/>
            <a:ext cx="1610360" cy="2239645"/>
          </a:xfrm>
          <a:prstGeom prst="rect">
            <a:avLst/>
          </a:prstGeom>
          <a:solidFill>
            <a:srgbClr val="CCD3CC">
              <a:alpha val="90194"/>
            </a:srgbClr>
          </a:solidFill>
        </p:spPr>
        <p:txBody>
          <a:bodyPr vert="horz" wrap="square" lIns="0" tIns="67310" rIns="0" bIns="0" rtlCol="0">
            <a:spAutoFit/>
          </a:bodyPr>
          <a:lstStyle/>
          <a:p>
            <a:pPr marL="195580" marR="385445" indent="-114300">
              <a:lnSpc>
                <a:spcPct val="91700"/>
              </a:lnSpc>
              <a:spcBef>
                <a:spcPts val="530"/>
              </a:spcBef>
              <a:buChar char="•"/>
              <a:tabLst>
                <a:tab pos="195580" algn="l"/>
              </a:tabLst>
            </a:pPr>
            <a:r>
              <a:rPr sz="1400" spc="10" dirty="0">
                <a:latin typeface="Trebuchet MS"/>
                <a:cs typeface="Trebuchet MS"/>
              </a:rPr>
              <a:t>MongoDB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is </a:t>
            </a:r>
            <a:r>
              <a:rPr sz="1400" spc="-10" dirty="0">
                <a:latin typeface="Trebuchet MS"/>
                <a:cs typeface="Trebuchet MS"/>
              </a:rPr>
              <a:t>open-source </a:t>
            </a:r>
            <a:r>
              <a:rPr sz="1400" spc="-60" dirty="0">
                <a:latin typeface="Trebuchet MS"/>
                <a:cs typeface="Trebuchet MS"/>
              </a:rPr>
              <a:t>with</a:t>
            </a:r>
            <a:r>
              <a:rPr sz="1400" spc="-12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a</a:t>
            </a:r>
            <a:r>
              <a:rPr sz="1400" spc="-125" dirty="0">
                <a:latin typeface="Trebuchet MS"/>
                <a:cs typeface="Trebuchet MS"/>
              </a:rPr>
              <a:t> </a:t>
            </a:r>
            <a:r>
              <a:rPr sz="1400" spc="-50" dirty="0">
                <a:latin typeface="Trebuchet MS"/>
                <a:cs typeface="Trebuchet MS"/>
              </a:rPr>
              <a:t>vibrant </a:t>
            </a:r>
            <a:r>
              <a:rPr sz="1400" spc="-10" dirty="0">
                <a:latin typeface="Trebuchet MS"/>
                <a:cs typeface="Trebuchet MS"/>
              </a:rPr>
              <a:t>community.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45"/>
              </a:spcBef>
              <a:buFont typeface="Trebuchet MS"/>
              <a:buChar char="•"/>
            </a:pPr>
            <a:endParaRPr sz="1400">
              <a:latin typeface="Trebuchet MS"/>
              <a:cs typeface="Trebuchet MS"/>
            </a:endParaRPr>
          </a:p>
          <a:p>
            <a:pPr marL="195580" marR="104139" indent="-114300">
              <a:lnSpc>
                <a:spcPts val="1540"/>
              </a:lnSpc>
              <a:spcBef>
                <a:spcPts val="5"/>
              </a:spcBef>
              <a:buChar char="•"/>
              <a:tabLst>
                <a:tab pos="195580" algn="l"/>
              </a:tabLst>
            </a:pPr>
            <a:r>
              <a:rPr sz="1400" spc="-30" dirty="0">
                <a:latin typeface="Trebuchet MS"/>
                <a:cs typeface="Trebuchet MS"/>
              </a:rPr>
              <a:t>Regular</a:t>
            </a:r>
            <a:r>
              <a:rPr sz="1400" spc="-9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updates, improvements, </a:t>
            </a:r>
            <a:r>
              <a:rPr sz="1400" dirty="0">
                <a:latin typeface="Trebuchet MS"/>
                <a:cs typeface="Trebuchet MS"/>
              </a:rPr>
              <a:t>and</a:t>
            </a:r>
            <a:r>
              <a:rPr sz="1400" spc="-14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support.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600837" y="625220"/>
            <a:ext cx="6236970" cy="981075"/>
            <a:chOff x="600837" y="625220"/>
            <a:chExt cx="6236970" cy="981075"/>
          </a:xfrm>
        </p:grpSpPr>
        <p:sp>
          <p:nvSpPr>
            <p:cNvPr id="54" name="object 54"/>
            <p:cNvSpPr/>
            <p:nvPr/>
          </p:nvSpPr>
          <p:spPr>
            <a:xfrm>
              <a:off x="610362" y="634745"/>
              <a:ext cx="6217920" cy="962025"/>
            </a:xfrm>
            <a:custGeom>
              <a:avLst/>
              <a:gdLst/>
              <a:ahLst/>
              <a:cxnLst/>
              <a:rect l="l" t="t" r="r" b="b"/>
              <a:pathLst>
                <a:path w="6217920" h="962025">
                  <a:moveTo>
                    <a:pt x="6217920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6217920" y="961643"/>
                  </a:lnTo>
                  <a:lnTo>
                    <a:pt x="6217920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10362" y="634745"/>
              <a:ext cx="6217920" cy="962025"/>
            </a:xfrm>
            <a:custGeom>
              <a:avLst/>
              <a:gdLst/>
              <a:ahLst/>
              <a:cxnLst/>
              <a:rect l="l" t="t" r="r" b="b"/>
              <a:pathLst>
                <a:path w="6217920" h="962025">
                  <a:moveTo>
                    <a:pt x="0" y="961643"/>
                  </a:moveTo>
                  <a:lnTo>
                    <a:pt x="6217920" y="961643"/>
                  </a:lnTo>
                  <a:lnTo>
                    <a:pt x="6217920" y="0"/>
                  </a:lnTo>
                  <a:lnTo>
                    <a:pt x="0" y="0"/>
                  </a:lnTo>
                  <a:lnTo>
                    <a:pt x="0" y="961643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758951" y="504444"/>
            <a:ext cx="6228715" cy="962025"/>
          </a:xfrm>
          <a:prstGeom prst="rect">
            <a:avLst/>
          </a:prstGeom>
          <a:solidFill>
            <a:srgbClr val="FDCC4A"/>
          </a:solidFill>
        </p:spPr>
        <p:txBody>
          <a:bodyPr vert="horz" wrap="square" lIns="0" tIns="179705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1415"/>
              </a:spcBef>
            </a:pPr>
            <a:r>
              <a:rPr sz="3600" dirty="0"/>
              <a:t>Key</a:t>
            </a:r>
            <a:r>
              <a:rPr sz="3600" spc="-260" dirty="0"/>
              <a:t> </a:t>
            </a:r>
            <a:r>
              <a:rPr sz="3600" spc="-40" dirty="0"/>
              <a:t>Features</a:t>
            </a:r>
            <a:r>
              <a:rPr sz="3600" spc="-254" dirty="0"/>
              <a:t> </a:t>
            </a:r>
            <a:r>
              <a:rPr sz="3600" spc="85" dirty="0"/>
              <a:t>of</a:t>
            </a:r>
            <a:r>
              <a:rPr sz="3600" spc="-270" dirty="0"/>
              <a:t> </a:t>
            </a:r>
            <a:r>
              <a:rPr sz="3600" spc="-10" dirty="0"/>
              <a:t>MongoDB</a:t>
            </a:r>
            <a:endParaRPr sz="3600"/>
          </a:p>
        </p:txBody>
      </p:sp>
      <p:sp>
        <p:nvSpPr>
          <p:cNvPr id="57" name="object 57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18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19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0837" y="486155"/>
            <a:ext cx="3668395" cy="1102995"/>
            <a:chOff x="600837" y="486155"/>
            <a:chExt cx="3668395" cy="1102995"/>
          </a:xfrm>
        </p:grpSpPr>
        <p:sp>
          <p:nvSpPr>
            <p:cNvPr id="3" name="object 3"/>
            <p:cNvSpPr/>
            <p:nvPr/>
          </p:nvSpPr>
          <p:spPr>
            <a:xfrm>
              <a:off x="610362" y="617981"/>
              <a:ext cx="3568065" cy="962025"/>
            </a:xfrm>
            <a:custGeom>
              <a:avLst/>
              <a:gdLst/>
              <a:ahLst/>
              <a:cxnLst/>
              <a:rect l="l" t="t" r="r" b="b"/>
              <a:pathLst>
                <a:path w="3568065" h="962025">
                  <a:moveTo>
                    <a:pt x="3567684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3567684" y="961644"/>
                  </a:lnTo>
                  <a:lnTo>
                    <a:pt x="3567684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0362" y="617981"/>
              <a:ext cx="3568065" cy="962025"/>
            </a:xfrm>
            <a:custGeom>
              <a:avLst/>
              <a:gdLst/>
              <a:ahLst/>
              <a:cxnLst/>
              <a:rect l="l" t="t" r="r" b="b"/>
              <a:pathLst>
                <a:path w="3568065" h="962025">
                  <a:moveTo>
                    <a:pt x="0" y="961644"/>
                  </a:moveTo>
                  <a:lnTo>
                    <a:pt x="3567684" y="961644"/>
                  </a:lnTo>
                  <a:lnTo>
                    <a:pt x="3567684" y="0"/>
                  </a:lnTo>
                  <a:lnTo>
                    <a:pt x="0" y="0"/>
                  </a:lnTo>
                  <a:lnTo>
                    <a:pt x="0" y="961644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4944" y="486155"/>
              <a:ext cx="3573779" cy="963294"/>
            </a:xfrm>
            <a:custGeom>
              <a:avLst/>
              <a:gdLst/>
              <a:ahLst/>
              <a:cxnLst/>
              <a:rect l="l" t="t" r="r" b="b"/>
              <a:pathLst>
                <a:path w="3573779" h="963294">
                  <a:moveTo>
                    <a:pt x="3573779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3573779" y="963168"/>
                  </a:lnTo>
                  <a:lnTo>
                    <a:pt x="3573779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MongoDB</a:t>
            </a:r>
            <a:r>
              <a:rPr sz="3600" spc="-290" dirty="0"/>
              <a:t> </a:t>
            </a:r>
            <a:r>
              <a:rPr sz="3600" spc="-20" dirty="0"/>
              <a:t>Data</a:t>
            </a:r>
            <a:endParaRPr sz="3600"/>
          </a:p>
        </p:txBody>
      </p:sp>
      <p:sp>
        <p:nvSpPr>
          <p:cNvPr id="7" name="object 7"/>
          <p:cNvSpPr/>
          <p:nvPr/>
        </p:nvSpPr>
        <p:spPr>
          <a:xfrm>
            <a:off x="5490566" y="2043417"/>
            <a:ext cx="605155" cy="820419"/>
          </a:xfrm>
          <a:custGeom>
            <a:avLst/>
            <a:gdLst/>
            <a:ahLst/>
            <a:cxnLst/>
            <a:rect l="l" t="t" r="r" b="b"/>
            <a:pathLst>
              <a:path w="605154" h="820419">
                <a:moveTo>
                  <a:pt x="604735" y="561022"/>
                </a:moveTo>
                <a:lnTo>
                  <a:pt x="596722" y="580745"/>
                </a:lnTo>
                <a:lnTo>
                  <a:pt x="573887" y="598893"/>
                </a:lnTo>
                <a:lnTo>
                  <a:pt x="539953" y="614095"/>
                </a:lnTo>
                <a:lnTo>
                  <a:pt x="539953" y="712063"/>
                </a:lnTo>
                <a:lnTo>
                  <a:pt x="538391" y="720902"/>
                </a:lnTo>
                <a:lnTo>
                  <a:pt x="534009" y="727710"/>
                </a:lnTo>
                <a:lnTo>
                  <a:pt x="527189" y="732091"/>
                </a:lnTo>
                <a:lnTo>
                  <a:pt x="518350" y="733640"/>
                </a:lnTo>
                <a:lnTo>
                  <a:pt x="509511" y="732091"/>
                </a:lnTo>
                <a:lnTo>
                  <a:pt x="502691" y="727710"/>
                </a:lnTo>
                <a:lnTo>
                  <a:pt x="498309" y="720902"/>
                </a:lnTo>
                <a:lnTo>
                  <a:pt x="496747" y="712063"/>
                </a:lnTo>
                <a:lnTo>
                  <a:pt x="498309" y="703224"/>
                </a:lnTo>
                <a:lnTo>
                  <a:pt x="502691" y="696417"/>
                </a:lnTo>
                <a:lnTo>
                  <a:pt x="509511" y="692035"/>
                </a:lnTo>
                <a:lnTo>
                  <a:pt x="518350" y="690486"/>
                </a:lnTo>
                <a:lnTo>
                  <a:pt x="527189" y="692035"/>
                </a:lnTo>
                <a:lnTo>
                  <a:pt x="534009" y="696417"/>
                </a:lnTo>
                <a:lnTo>
                  <a:pt x="538391" y="703224"/>
                </a:lnTo>
                <a:lnTo>
                  <a:pt x="539953" y="712063"/>
                </a:lnTo>
                <a:lnTo>
                  <a:pt x="539953" y="614095"/>
                </a:lnTo>
                <a:lnTo>
                  <a:pt x="491197" y="628307"/>
                </a:lnTo>
                <a:lnTo>
                  <a:pt x="435038" y="638517"/>
                </a:lnTo>
                <a:lnTo>
                  <a:pt x="371487" y="645045"/>
                </a:lnTo>
                <a:lnTo>
                  <a:pt x="302374" y="647331"/>
                </a:lnTo>
                <a:lnTo>
                  <a:pt x="233260" y="645045"/>
                </a:lnTo>
                <a:lnTo>
                  <a:pt x="169697" y="638517"/>
                </a:lnTo>
                <a:lnTo>
                  <a:pt x="113538" y="628307"/>
                </a:lnTo>
                <a:lnTo>
                  <a:pt x="66649" y="614921"/>
                </a:lnTo>
                <a:lnTo>
                  <a:pt x="30848" y="598893"/>
                </a:lnTo>
                <a:lnTo>
                  <a:pt x="0" y="561022"/>
                </a:lnTo>
                <a:lnTo>
                  <a:pt x="0" y="733640"/>
                </a:lnTo>
                <a:lnTo>
                  <a:pt x="30848" y="771512"/>
                </a:lnTo>
                <a:lnTo>
                  <a:pt x="66649" y="787539"/>
                </a:lnTo>
                <a:lnTo>
                  <a:pt x="113538" y="800925"/>
                </a:lnTo>
                <a:lnTo>
                  <a:pt x="169697" y="811149"/>
                </a:lnTo>
                <a:lnTo>
                  <a:pt x="233260" y="817664"/>
                </a:lnTo>
                <a:lnTo>
                  <a:pt x="302374" y="819950"/>
                </a:lnTo>
                <a:lnTo>
                  <a:pt x="371487" y="817664"/>
                </a:lnTo>
                <a:lnTo>
                  <a:pt x="435038" y="811149"/>
                </a:lnTo>
                <a:lnTo>
                  <a:pt x="491197" y="800925"/>
                </a:lnTo>
                <a:lnTo>
                  <a:pt x="538099" y="787539"/>
                </a:lnTo>
                <a:lnTo>
                  <a:pt x="573887" y="771512"/>
                </a:lnTo>
                <a:lnTo>
                  <a:pt x="604735" y="733640"/>
                </a:lnTo>
                <a:lnTo>
                  <a:pt x="604735" y="690486"/>
                </a:lnTo>
                <a:lnTo>
                  <a:pt x="604735" y="647331"/>
                </a:lnTo>
                <a:lnTo>
                  <a:pt x="604735" y="561022"/>
                </a:lnTo>
                <a:close/>
              </a:path>
              <a:path w="605154" h="820419">
                <a:moveTo>
                  <a:pt x="604735" y="345236"/>
                </a:moveTo>
                <a:lnTo>
                  <a:pt x="596722" y="364972"/>
                </a:lnTo>
                <a:lnTo>
                  <a:pt x="573887" y="383108"/>
                </a:lnTo>
                <a:lnTo>
                  <a:pt x="539953" y="398322"/>
                </a:lnTo>
                <a:lnTo>
                  <a:pt x="539953" y="496290"/>
                </a:lnTo>
                <a:lnTo>
                  <a:pt x="538391" y="505117"/>
                </a:lnTo>
                <a:lnTo>
                  <a:pt x="534009" y="511924"/>
                </a:lnTo>
                <a:lnTo>
                  <a:pt x="527189" y="516318"/>
                </a:lnTo>
                <a:lnTo>
                  <a:pt x="518350" y="517867"/>
                </a:lnTo>
                <a:lnTo>
                  <a:pt x="509511" y="516318"/>
                </a:lnTo>
                <a:lnTo>
                  <a:pt x="502691" y="511924"/>
                </a:lnTo>
                <a:lnTo>
                  <a:pt x="498309" y="505117"/>
                </a:lnTo>
                <a:lnTo>
                  <a:pt x="496747" y="496290"/>
                </a:lnTo>
                <a:lnTo>
                  <a:pt x="498309" y="487451"/>
                </a:lnTo>
                <a:lnTo>
                  <a:pt x="502691" y="480644"/>
                </a:lnTo>
                <a:lnTo>
                  <a:pt x="509511" y="476262"/>
                </a:lnTo>
                <a:lnTo>
                  <a:pt x="518350" y="474713"/>
                </a:lnTo>
                <a:lnTo>
                  <a:pt x="527189" y="476262"/>
                </a:lnTo>
                <a:lnTo>
                  <a:pt x="534009" y="480644"/>
                </a:lnTo>
                <a:lnTo>
                  <a:pt x="538391" y="487451"/>
                </a:lnTo>
                <a:lnTo>
                  <a:pt x="539953" y="496290"/>
                </a:lnTo>
                <a:lnTo>
                  <a:pt x="539953" y="398322"/>
                </a:lnTo>
                <a:lnTo>
                  <a:pt x="491197" y="412534"/>
                </a:lnTo>
                <a:lnTo>
                  <a:pt x="435038" y="422744"/>
                </a:lnTo>
                <a:lnTo>
                  <a:pt x="371487" y="429260"/>
                </a:lnTo>
                <a:lnTo>
                  <a:pt x="302374" y="431558"/>
                </a:lnTo>
                <a:lnTo>
                  <a:pt x="233260" y="429260"/>
                </a:lnTo>
                <a:lnTo>
                  <a:pt x="169697" y="422744"/>
                </a:lnTo>
                <a:lnTo>
                  <a:pt x="113538" y="412534"/>
                </a:lnTo>
                <a:lnTo>
                  <a:pt x="66649" y="399148"/>
                </a:lnTo>
                <a:lnTo>
                  <a:pt x="30848" y="383108"/>
                </a:lnTo>
                <a:lnTo>
                  <a:pt x="0" y="345236"/>
                </a:lnTo>
                <a:lnTo>
                  <a:pt x="0" y="517867"/>
                </a:lnTo>
                <a:lnTo>
                  <a:pt x="30848" y="555739"/>
                </a:lnTo>
                <a:lnTo>
                  <a:pt x="66649" y="571766"/>
                </a:lnTo>
                <a:lnTo>
                  <a:pt x="113538" y="585152"/>
                </a:lnTo>
                <a:lnTo>
                  <a:pt x="169697" y="595363"/>
                </a:lnTo>
                <a:lnTo>
                  <a:pt x="233260" y="601891"/>
                </a:lnTo>
                <a:lnTo>
                  <a:pt x="302374" y="604177"/>
                </a:lnTo>
                <a:lnTo>
                  <a:pt x="371487" y="601891"/>
                </a:lnTo>
                <a:lnTo>
                  <a:pt x="435038" y="595363"/>
                </a:lnTo>
                <a:lnTo>
                  <a:pt x="491197" y="585152"/>
                </a:lnTo>
                <a:lnTo>
                  <a:pt x="538099" y="571766"/>
                </a:lnTo>
                <a:lnTo>
                  <a:pt x="573887" y="555739"/>
                </a:lnTo>
                <a:lnTo>
                  <a:pt x="604735" y="517867"/>
                </a:lnTo>
                <a:lnTo>
                  <a:pt x="604735" y="474713"/>
                </a:lnTo>
                <a:lnTo>
                  <a:pt x="604735" y="431558"/>
                </a:lnTo>
                <a:lnTo>
                  <a:pt x="604735" y="345236"/>
                </a:lnTo>
                <a:close/>
              </a:path>
              <a:path w="605154" h="820419">
                <a:moveTo>
                  <a:pt x="604735" y="129463"/>
                </a:moveTo>
                <a:lnTo>
                  <a:pt x="596722" y="149186"/>
                </a:lnTo>
                <a:lnTo>
                  <a:pt x="573887" y="167335"/>
                </a:lnTo>
                <a:lnTo>
                  <a:pt x="539953" y="182537"/>
                </a:lnTo>
                <a:lnTo>
                  <a:pt x="539953" y="280504"/>
                </a:lnTo>
                <a:lnTo>
                  <a:pt x="538391" y="289344"/>
                </a:lnTo>
                <a:lnTo>
                  <a:pt x="534009" y="296151"/>
                </a:lnTo>
                <a:lnTo>
                  <a:pt x="527189" y="300532"/>
                </a:lnTo>
                <a:lnTo>
                  <a:pt x="518350" y="302082"/>
                </a:lnTo>
                <a:lnTo>
                  <a:pt x="509511" y="300532"/>
                </a:lnTo>
                <a:lnTo>
                  <a:pt x="502691" y="296151"/>
                </a:lnTo>
                <a:lnTo>
                  <a:pt x="498309" y="289344"/>
                </a:lnTo>
                <a:lnTo>
                  <a:pt x="496747" y="280504"/>
                </a:lnTo>
                <a:lnTo>
                  <a:pt x="498309" y="271678"/>
                </a:lnTo>
                <a:lnTo>
                  <a:pt x="502691" y="264871"/>
                </a:lnTo>
                <a:lnTo>
                  <a:pt x="509511" y="260477"/>
                </a:lnTo>
                <a:lnTo>
                  <a:pt x="518350" y="258927"/>
                </a:lnTo>
                <a:lnTo>
                  <a:pt x="527189" y="260477"/>
                </a:lnTo>
                <a:lnTo>
                  <a:pt x="534009" y="264871"/>
                </a:lnTo>
                <a:lnTo>
                  <a:pt x="538391" y="271678"/>
                </a:lnTo>
                <a:lnTo>
                  <a:pt x="539953" y="280504"/>
                </a:lnTo>
                <a:lnTo>
                  <a:pt x="539953" y="182537"/>
                </a:lnTo>
                <a:lnTo>
                  <a:pt x="491197" y="196748"/>
                </a:lnTo>
                <a:lnTo>
                  <a:pt x="435038" y="206971"/>
                </a:lnTo>
                <a:lnTo>
                  <a:pt x="371487" y="213487"/>
                </a:lnTo>
                <a:lnTo>
                  <a:pt x="302374" y="215773"/>
                </a:lnTo>
                <a:lnTo>
                  <a:pt x="233260" y="213487"/>
                </a:lnTo>
                <a:lnTo>
                  <a:pt x="169697" y="206971"/>
                </a:lnTo>
                <a:lnTo>
                  <a:pt x="113538" y="196748"/>
                </a:lnTo>
                <a:lnTo>
                  <a:pt x="66649" y="183362"/>
                </a:lnTo>
                <a:lnTo>
                  <a:pt x="30848" y="167335"/>
                </a:lnTo>
                <a:lnTo>
                  <a:pt x="0" y="129463"/>
                </a:lnTo>
                <a:lnTo>
                  <a:pt x="0" y="302082"/>
                </a:lnTo>
                <a:lnTo>
                  <a:pt x="30848" y="339953"/>
                </a:lnTo>
                <a:lnTo>
                  <a:pt x="66649" y="355981"/>
                </a:lnTo>
                <a:lnTo>
                  <a:pt x="113538" y="369379"/>
                </a:lnTo>
                <a:lnTo>
                  <a:pt x="169697" y="379590"/>
                </a:lnTo>
                <a:lnTo>
                  <a:pt x="233260" y="386105"/>
                </a:lnTo>
                <a:lnTo>
                  <a:pt x="302374" y="388391"/>
                </a:lnTo>
                <a:lnTo>
                  <a:pt x="371487" y="386105"/>
                </a:lnTo>
                <a:lnTo>
                  <a:pt x="435038" y="379590"/>
                </a:lnTo>
                <a:lnTo>
                  <a:pt x="491197" y="369379"/>
                </a:lnTo>
                <a:lnTo>
                  <a:pt x="538099" y="355981"/>
                </a:lnTo>
                <a:lnTo>
                  <a:pt x="573887" y="339953"/>
                </a:lnTo>
                <a:lnTo>
                  <a:pt x="604735" y="302082"/>
                </a:lnTo>
                <a:lnTo>
                  <a:pt x="604735" y="258927"/>
                </a:lnTo>
                <a:lnTo>
                  <a:pt x="604735" y="215773"/>
                </a:lnTo>
                <a:lnTo>
                  <a:pt x="604735" y="129463"/>
                </a:lnTo>
                <a:close/>
              </a:path>
              <a:path w="605154" h="820419">
                <a:moveTo>
                  <a:pt x="604735" y="86309"/>
                </a:moveTo>
                <a:lnTo>
                  <a:pt x="574001" y="48348"/>
                </a:lnTo>
                <a:lnTo>
                  <a:pt x="538314" y="32321"/>
                </a:lnTo>
                <a:lnTo>
                  <a:pt x="491490" y="18961"/>
                </a:lnTo>
                <a:lnTo>
                  <a:pt x="435343" y="8775"/>
                </a:lnTo>
                <a:lnTo>
                  <a:pt x="371703" y="2273"/>
                </a:lnTo>
                <a:lnTo>
                  <a:pt x="302374" y="0"/>
                </a:lnTo>
                <a:lnTo>
                  <a:pt x="233045" y="2273"/>
                </a:lnTo>
                <a:lnTo>
                  <a:pt x="169392" y="8775"/>
                </a:lnTo>
                <a:lnTo>
                  <a:pt x="113258" y="18961"/>
                </a:lnTo>
                <a:lnTo>
                  <a:pt x="66421" y="32321"/>
                </a:lnTo>
                <a:lnTo>
                  <a:pt x="30734" y="48348"/>
                </a:lnTo>
                <a:lnTo>
                  <a:pt x="0" y="86309"/>
                </a:lnTo>
                <a:lnTo>
                  <a:pt x="7988" y="106095"/>
                </a:lnTo>
                <a:lnTo>
                  <a:pt x="66421" y="140296"/>
                </a:lnTo>
                <a:lnTo>
                  <a:pt x="113258" y="153657"/>
                </a:lnTo>
                <a:lnTo>
                  <a:pt x="169392" y="163842"/>
                </a:lnTo>
                <a:lnTo>
                  <a:pt x="233045" y="170345"/>
                </a:lnTo>
                <a:lnTo>
                  <a:pt x="302374" y="172618"/>
                </a:lnTo>
                <a:lnTo>
                  <a:pt x="371703" y="170345"/>
                </a:lnTo>
                <a:lnTo>
                  <a:pt x="435343" y="163842"/>
                </a:lnTo>
                <a:lnTo>
                  <a:pt x="491490" y="153657"/>
                </a:lnTo>
                <a:lnTo>
                  <a:pt x="538314" y="140296"/>
                </a:lnTo>
                <a:lnTo>
                  <a:pt x="574001" y="124269"/>
                </a:lnTo>
                <a:lnTo>
                  <a:pt x="604735" y="86309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92873" y="1679545"/>
            <a:ext cx="638810" cy="317500"/>
          </a:xfrm>
          <a:custGeom>
            <a:avLst/>
            <a:gdLst/>
            <a:ahLst/>
            <a:cxnLst/>
            <a:rect l="l" t="t" r="r" b="b"/>
            <a:pathLst>
              <a:path w="638809" h="317500">
                <a:moveTo>
                  <a:pt x="638396" y="82957"/>
                </a:moveTo>
                <a:lnTo>
                  <a:pt x="635984" y="79896"/>
                </a:lnTo>
                <a:lnTo>
                  <a:pt x="519396" y="4399"/>
                </a:lnTo>
                <a:lnTo>
                  <a:pt x="511744" y="1171"/>
                </a:lnTo>
                <a:lnTo>
                  <a:pt x="502812" y="0"/>
                </a:lnTo>
                <a:lnTo>
                  <a:pt x="493729" y="1028"/>
                </a:lnTo>
                <a:lnTo>
                  <a:pt x="485625" y="4399"/>
                </a:lnTo>
                <a:lnTo>
                  <a:pt x="480537" y="9253"/>
                </a:lnTo>
                <a:lnTo>
                  <a:pt x="478690" y="14920"/>
                </a:lnTo>
                <a:lnTo>
                  <a:pt x="480311" y="20683"/>
                </a:lnTo>
                <a:lnTo>
                  <a:pt x="485625" y="25824"/>
                </a:lnTo>
                <a:lnTo>
                  <a:pt x="558794" y="73775"/>
                </a:lnTo>
                <a:lnTo>
                  <a:pt x="492164" y="68457"/>
                </a:lnTo>
                <a:lnTo>
                  <a:pt x="430516" y="68682"/>
                </a:lnTo>
                <a:lnTo>
                  <a:pt x="373772" y="73718"/>
                </a:lnTo>
                <a:lnTo>
                  <a:pt x="321852" y="82835"/>
                </a:lnTo>
                <a:lnTo>
                  <a:pt x="274678" y="95302"/>
                </a:lnTo>
                <a:lnTo>
                  <a:pt x="232168" y="110389"/>
                </a:lnTo>
                <a:lnTo>
                  <a:pt x="194245" y="127366"/>
                </a:lnTo>
                <a:lnTo>
                  <a:pt x="131840" y="164064"/>
                </a:lnTo>
                <a:lnTo>
                  <a:pt x="91926" y="194257"/>
                </a:lnTo>
                <a:lnTo>
                  <a:pt x="56761" y="226553"/>
                </a:lnTo>
                <a:lnTo>
                  <a:pt x="26571" y="260763"/>
                </a:lnTo>
                <a:lnTo>
                  <a:pt x="1582" y="296694"/>
                </a:lnTo>
                <a:lnTo>
                  <a:pt x="0" y="302520"/>
                </a:lnTo>
                <a:lnTo>
                  <a:pt x="2186" y="308108"/>
                </a:lnTo>
                <a:lnTo>
                  <a:pt x="7688" y="312834"/>
                </a:lnTo>
                <a:lnTo>
                  <a:pt x="16056" y="316078"/>
                </a:lnTo>
                <a:lnTo>
                  <a:pt x="25239" y="317082"/>
                </a:lnTo>
                <a:lnTo>
                  <a:pt x="34046" y="315695"/>
                </a:lnTo>
                <a:lnTo>
                  <a:pt x="41496" y="312204"/>
                </a:lnTo>
                <a:lnTo>
                  <a:pt x="46610" y="306896"/>
                </a:lnTo>
                <a:lnTo>
                  <a:pt x="70091" y="273635"/>
                </a:lnTo>
                <a:lnTo>
                  <a:pt x="98170" y="242048"/>
                </a:lnTo>
                <a:lnTo>
                  <a:pt x="130621" y="212278"/>
                </a:lnTo>
                <a:lnTo>
                  <a:pt x="167218" y="184469"/>
                </a:lnTo>
                <a:lnTo>
                  <a:pt x="207878" y="159625"/>
                </a:lnTo>
                <a:lnTo>
                  <a:pt x="250828" y="139037"/>
                </a:lnTo>
                <a:lnTo>
                  <a:pt x="296020" y="122705"/>
                </a:lnTo>
                <a:lnTo>
                  <a:pt x="343407" y="110630"/>
                </a:lnTo>
                <a:lnTo>
                  <a:pt x="392943" y="102811"/>
                </a:lnTo>
                <a:lnTo>
                  <a:pt x="444581" y="99248"/>
                </a:lnTo>
                <a:lnTo>
                  <a:pt x="498272" y="99942"/>
                </a:lnTo>
                <a:lnTo>
                  <a:pt x="553970" y="104891"/>
                </a:lnTo>
                <a:lnTo>
                  <a:pt x="483213" y="148761"/>
                </a:lnTo>
                <a:lnTo>
                  <a:pt x="478125" y="153615"/>
                </a:lnTo>
                <a:lnTo>
                  <a:pt x="476278" y="159282"/>
                </a:lnTo>
                <a:lnTo>
                  <a:pt x="477899" y="165045"/>
                </a:lnTo>
                <a:lnTo>
                  <a:pt x="483213" y="170186"/>
                </a:lnTo>
                <a:lnTo>
                  <a:pt x="490864" y="173414"/>
                </a:lnTo>
                <a:lnTo>
                  <a:pt x="499797" y="174586"/>
                </a:lnTo>
                <a:lnTo>
                  <a:pt x="508880" y="173557"/>
                </a:lnTo>
                <a:lnTo>
                  <a:pt x="516983" y="170186"/>
                </a:lnTo>
                <a:lnTo>
                  <a:pt x="635180" y="97240"/>
                </a:lnTo>
                <a:lnTo>
                  <a:pt x="637592" y="94689"/>
                </a:lnTo>
                <a:lnTo>
                  <a:pt x="638396" y="829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98207" y="1603247"/>
            <a:ext cx="1536700" cy="262255"/>
          </a:xfrm>
          <a:custGeom>
            <a:avLst/>
            <a:gdLst/>
            <a:ahLst/>
            <a:cxnLst/>
            <a:rect l="l" t="t" r="r" b="b"/>
            <a:pathLst>
              <a:path w="1536700" h="262255">
                <a:moveTo>
                  <a:pt x="1357122" y="0"/>
                </a:moveTo>
                <a:lnTo>
                  <a:pt x="179070" y="0"/>
                </a:lnTo>
                <a:lnTo>
                  <a:pt x="122456" y="6681"/>
                </a:lnTo>
                <a:lnTo>
                  <a:pt x="73298" y="25286"/>
                </a:lnTo>
                <a:lnTo>
                  <a:pt x="34539" y="53656"/>
                </a:lnTo>
                <a:lnTo>
                  <a:pt x="9125" y="89635"/>
                </a:lnTo>
                <a:lnTo>
                  <a:pt x="0" y="131063"/>
                </a:lnTo>
                <a:lnTo>
                  <a:pt x="9125" y="172492"/>
                </a:lnTo>
                <a:lnTo>
                  <a:pt x="34539" y="208471"/>
                </a:lnTo>
                <a:lnTo>
                  <a:pt x="73298" y="236841"/>
                </a:lnTo>
                <a:lnTo>
                  <a:pt x="122456" y="255446"/>
                </a:lnTo>
                <a:lnTo>
                  <a:pt x="179070" y="262127"/>
                </a:lnTo>
                <a:lnTo>
                  <a:pt x="1357122" y="262127"/>
                </a:lnTo>
                <a:lnTo>
                  <a:pt x="1413735" y="255446"/>
                </a:lnTo>
                <a:lnTo>
                  <a:pt x="1462893" y="236841"/>
                </a:lnTo>
                <a:lnTo>
                  <a:pt x="1501652" y="208471"/>
                </a:lnTo>
                <a:lnTo>
                  <a:pt x="1527066" y="172492"/>
                </a:lnTo>
                <a:lnTo>
                  <a:pt x="1536192" y="131063"/>
                </a:lnTo>
                <a:lnTo>
                  <a:pt x="1527066" y="89635"/>
                </a:lnTo>
                <a:lnTo>
                  <a:pt x="1501652" y="53656"/>
                </a:lnTo>
                <a:lnTo>
                  <a:pt x="1462893" y="25286"/>
                </a:lnTo>
                <a:lnTo>
                  <a:pt x="1413735" y="6681"/>
                </a:lnTo>
                <a:lnTo>
                  <a:pt x="1357122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127493" y="1596897"/>
            <a:ext cx="12776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MathJax_SansSerif"/>
                <a:cs typeface="MathJax_SansSerif"/>
              </a:rPr>
              <a:t>Atlas</a:t>
            </a:r>
            <a:r>
              <a:rPr sz="1400" spc="320" dirty="0">
                <a:latin typeface="MathJax_SansSerif"/>
                <a:cs typeface="MathJax_SansSerif"/>
              </a:rPr>
              <a:t> </a:t>
            </a:r>
            <a:r>
              <a:rPr sz="1400" spc="80" dirty="0">
                <a:latin typeface="MathJax_SansSerif"/>
                <a:cs typeface="MathJax_SansSerif"/>
              </a:rPr>
              <a:t>Database</a:t>
            </a:r>
            <a:endParaRPr sz="1400">
              <a:latin typeface="MathJax_SansSerif"/>
              <a:cs typeface="MathJax_SansSerif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925056" y="1543811"/>
            <a:ext cx="1681480" cy="379730"/>
          </a:xfrm>
          <a:custGeom>
            <a:avLst/>
            <a:gdLst/>
            <a:ahLst/>
            <a:cxnLst/>
            <a:rect l="l" t="t" r="r" b="b"/>
            <a:pathLst>
              <a:path w="1681479" h="379730">
                <a:moveTo>
                  <a:pt x="39624" y="181737"/>
                </a:moveTo>
                <a:lnTo>
                  <a:pt x="30861" y="175260"/>
                </a:lnTo>
                <a:lnTo>
                  <a:pt x="19812" y="175260"/>
                </a:lnTo>
                <a:lnTo>
                  <a:pt x="8763" y="175260"/>
                </a:lnTo>
                <a:lnTo>
                  <a:pt x="0" y="181737"/>
                </a:lnTo>
                <a:lnTo>
                  <a:pt x="0" y="197739"/>
                </a:lnTo>
                <a:lnTo>
                  <a:pt x="8763" y="204216"/>
                </a:lnTo>
                <a:lnTo>
                  <a:pt x="30861" y="204216"/>
                </a:lnTo>
                <a:lnTo>
                  <a:pt x="39624" y="197739"/>
                </a:lnTo>
                <a:lnTo>
                  <a:pt x="39624" y="181737"/>
                </a:lnTo>
                <a:close/>
              </a:path>
              <a:path w="1681479" h="379730">
                <a:moveTo>
                  <a:pt x="1680972" y="233172"/>
                </a:moveTo>
                <a:lnTo>
                  <a:pt x="1642999" y="233172"/>
                </a:lnTo>
                <a:lnTo>
                  <a:pt x="1620418" y="271957"/>
                </a:lnTo>
                <a:lnTo>
                  <a:pt x="1585645" y="304838"/>
                </a:lnTo>
                <a:lnTo>
                  <a:pt x="1540776" y="330238"/>
                </a:lnTo>
                <a:lnTo>
                  <a:pt x="1487906" y="346621"/>
                </a:lnTo>
                <a:lnTo>
                  <a:pt x="1429131" y="352425"/>
                </a:lnTo>
                <a:lnTo>
                  <a:pt x="251841" y="352425"/>
                </a:lnTo>
                <a:lnTo>
                  <a:pt x="193040" y="346621"/>
                </a:lnTo>
                <a:lnTo>
                  <a:pt x="140144" y="330238"/>
                </a:lnTo>
                <a:lnTo>
                  <a:pt x="95275" y="304838"/>
                </a:lnTo>
                <a:lnTo>
                  <a:pt x="60553" y="271957"/>
                </a:lnTo>
                <a:lnTo>
                  <a:pt x="38100" y="233172"/>
                </a:lnTo>
                <a:lnTo>
                  <a:pt x="0" y="233172"/>
                </a:lnTo>
                <a:lnTo>
                  <a:pt x="40386" y="298843"/>
                </a:lnTo>
                <a:lnTo>
                  <a:pt x="72009" y="325945"/>
                </a:lnTo>
                <a:lnTo>
                  <a:pt x="109943" y="348297"/>
                </a:lnTo>
                <a:lnTo>
                  <a:pt x="153212" y="365137"/>
                </a:lnTo>
                <a:lnTo>
                  <a:pt x="200837" y="375780"/>
                </a:lnTo>
                <a:lnTo>
                  <a:pt x="251841" y="379476"/>
                </a:lnTo>
                <a:lnTo>
                  <a:pt x="1429131" y="379476"/>
                </a:lnTo>
                <a:lnTo>
                  <a:pt x="1480121" y="375780"/>
                </a:lnTo>
                <a:lnTo>
                  <a:pt x="1527746" y="365137"/>
                </a:lnTo>
                <a:lnTo>
                  <a:pt x="1571015" y="348297"/>
                </a:lnTo>
                <a:lnTo>
                  <a:pt x="1608950" y="325945"/>
                </a:lnTo>
                <a:lnTo>
                  <a:pt x="1640573" y="298843"/>
                </a:lnTo>
                <a:lnTo>
                  <a:pt x="1664906" y="267677"/>
                </a:lnTo>
                <a:lnTo>
                  <a:pt x="1680972" y="233172"/>
                </a:lnTo>
                <a:close/>
              </a:path>
              <a:path w="1681479" h="379730">
                <a:moveTo>
                  <a:pt x="1680972" y="181737"/>
                </a:moveTo>
                <a:lnTo>
                  <a:pt x="1671955" y="175260"/>
                </a:lnTo>
                <a:lnTo>
                  <a:pt x="1661160" y="175260"/>
                </a:lnTo>
                <a:lnTo>
                  <a:pt x="1650111" y="175260"/>
                </a:lnTo>
                <a:lnTo>
                  <a:pt x="1641348" y="181737"/>
                </a:lnTo>
                <a:lnTo>
                  <a:pt x="1641348" y="197739"/>
                </a:lnTo>
                <a:lnTo>
                  <a:pt x="1650111" y="204216"/>
                </a:lnTo>
                <a:lnTo>
                  <a:pt x="1671955" y="204216"/>
                </a:lnTo>
                <a:lnTo>
                  <a:pt x="1680972" y="197739"/>
                </a:lnTo>
                <a:lnTo>
                  <a:pt x="1680972" y="181737"/>
                </a:lnTo>
                <a:close/>
              </a:path>
              <a:path w="1681479" h="379730">
                <a:moveTo>
                  <a:pt x="1680972" y="146304"/>
                </a:moveTo>
                <a:lnTo>
                  <a:pt x="1640573" y="80708"/>
                </a:lnTo>
                <a:lnTo>
                  <a:pt x="1608950" y="53594"/>
                </a:lnTo>
                <a:lnTo>
                  <a:pt x="1571015" y="31242"/>
                </a:lnTo>
                <a:lnTo>
                  <a:pt x="1527746" y="14376"/>
                </a:lnTo>
                <a:lnTo>
                  <a:pt x="1480121" y="3721"/>
                </a:lnTo>
                <a:lnTo>
                  <a:pt x="1429131" y="0"/>
                </a:lnTo>
                <a:lnTo>
                  <a:pt x="251841" y="0"/>
                </a:lnTo>
                <a:lnTo>
                  <a:pt x="200837" y="3721"/>
                </a:lnTo>
                <a:lnTo>
                  <a:pt x="153212" y="14376"/>
                </a:lnTo>
                <a:lnTo>
                  <a:pt x="109943" y="31242"/>
                </a:lnTo>
                <a:lnTo>
                  <a:pt x="72009" y="53594"/>
                </a:lnTo>
                <a:lnTo>
                  <a:pt x="40386" y="80708"/>
                </a:lnTo>
                <a:lnTo>
                  <a:pt x="16052" y="111848"/>
                </a:lnTo>
                <a:lnTo>
                  <a:pt x="0" y="146304"/>
                </a:lnTo>
                <a:lnTo>
                  <a:pt x="38100" y="146304"/>
                </a:lnTo>
                <a:lnTo>
                  <a:pt x="60553" y="107569"/>
                </a:lnTo>
                <a:lnTo>
                  <a:pt x="95275" y="74701"/>
                </a:lnTo>
                <a:lnTo>
                  <a:pt x="140144" y="49288"/>
                </a:lnTo>
                <a:lnTo>
                  <a:pt x="193040" y="32880"/>
                </a:lnTo>
                <a:lnTo>
                  <a:pt x="251841" y="27051"/>
                </a:lnTo>
                <a:lnTo>
                  <a:pt x="1429131" y="27051"/>
                </a:lnTo>
                <a:lnTo>
                  <a:pt x="1487906" y="32880"/>
                </a:lnTo>
                <a:lnTo>
                  <a:pt x="1540776" y="49288"/>
                </a:lnTo>
                <a:lnTo>
                  <a:pt x="1585645" y="74701"/>
                </a:lnTo>
                <a:lnTo>
                  <a:pt x="1620418" y="107569"/>
                </a:lnTo>
                <a:lnTo>
                  <a:pt x="1642999" y="146304"/>
                </a:lnTo>
                <a:lnTo>
                  <a:pt x="1680972" y="1463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9335" y="4154423"/>
            <a:ext cx="131063" cy="10210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69335" y="3823715"/>
            <a:ext cx="131063" cy="102107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3058667" y="4030979"/>
            <a:ext cx="135890" cy="17145"/>
          </a:xfrm>
          <a:custGeom>
            <a:avLst/>
            <a:gdLst/>
            <a:ahLst/>
            <a:cxnLst/>
            <a:rect l="l" t="t" r="r" b="b"/>
            <a:pathLst>
              <a:path w="135889" h="17145">
                <a:moveTo>
                  <a:pt x="32257" y="0"/>
                </a:moveTo>
                <a:lnTo>
                  <a:pt x="9779" y="254"/>
                </a:lnTo>
                <a:lnTo>
                  <a:pt x="0" y="635"/>
                </a:lnTo>
                <a:lnTo>
                  <a:pt x="0" y="16002"/>
                </a:lnTo>
                <a:lnTo>
                  <a:pt x="26669" y="16764"/>
                </a:lnTo>
                <a:lnTo>
                  <a:pt x="58497" y="16492"/>
                </a:lnTo>
                <a:lnTo>
                  <a:pt x="128524" y="14224"/>
                </a:lnTo>
                <a:lnTo>
                  <a:pt x="135636" y="13843"/>
                </a:lnTo>
                <a:lnTo>
                  <a:pt x="135636" y="3048"/>
                </a:lnTo>
                <a:lnTo>
                  <a:pt x="80486" y="968"/>
                </a:lnTo>
                <a:lnTo>
                  <a:pt x="56372" y="275"/>
                </a:lnTo>
                <a:lnTo>
                  <a:pt x="32257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3305235" y="3078479"/>
            <a:ext cx="4244975" cy="1178560"/>
            <a:chOff x="3305235" y="3078479"/>
            <a:chExt cx="4244975" cy="1178560"/>
          </a:xfrm>
        </p:grpSpPr>
        <p:sp>
          <p:nvSpPr>
            <p:cNvPr id="16" name="object 16"/>
            <p:cNvSpPr/>
            <p:nvPr/>
          </p:nvSpPr>
          <p:spPr>
            <a:xfrm>
              <a:off x="4061460" y="3078479"/>
              <a:ext cx="3488690" cy="753110"/>
            </a:xfrm>
            <a:custGeom>
              <a:avLst/>
              <a:gdLst/>
              <a:ahLst/>
              <a:cxnLst/>
              <a:rect l="l" t="t" r="r" b="b"/>
              <a:pathLst>
                <a:path w="3488690" h="753110">
                  <a:moveTo>
                    <a:pt x="3488436" y="388747"/>
                  </a:moveTo>
                  <a:lnTo>
                    <a:pt x="3481832" y="382524"/>
                  </a:lnTo>
                  <a:lnTo>
                    <a:pt x="1781556" y="382524"/>
                  </a:lnTo>
                  <a:lnTo>
                    <a:pt x="1781556" y="5715"/>
                  </a:lnTo>
                  <a:lnTo>
                    <a:pt x="1774952" y="0"/>
                  </a:lnTo>
                  <a:lnTo>
                    <a:pt x="1767840" y="0"/>
                  </a:lnTo>
                  <a:lnTo>
                    <a:pt x="1760093" y="0"/>
                  </a:lnTo>
                  <a:lnTo>
                    <a:pt x="1754124" y="5715"/>
                  </a:lnTo>
                  <a:lnTo>
                    <a:pt x="1754124" y="382524"/>
                  </a:lnTo>
                  <a:lnTo>
                    <a:pt x="14351" y="382524"/>
                  </a:lnTo>
                  <a:lnTo>
                    <a:pt x="6604" y="382524"/>
                  </a:lnTo>
                  <a:lnTo>
                    <a:pt x="0" y="388747"/>
                  </a:lnTo>
                  <a:lnTo>
                    <a:pt x="0" y="538099"/>
                  </a:lnTo>
                  <a:lnTo>
                    <a:pt x="7112" y="542544"/>
                  </a:lnTo>
                  <a:lnTo>
                    <a:pt x="21082" y="542544"/>
                  </a:lnTo>
                  <a:lnTo>
                    <a:pt x="28194" y="538099"/>
                  </a:lnTo>
                  <a:lnTo>
                    <a:pt x="28194" y="409194"/>
                  </a:lnTo>
                  <a:lnTo>
                    <a:pt x="1754124" y="409194"/>
                  </a:lnTo>
                  <a:lnTo>
                    <a:pt x="1754124" y="746633"/>
                  </a:lnTo>
                  <a:lnTo>
                    <a:pt x="1760093" y="752856"/>
                  </a:lnTo>
                  <a:lnTo>
                    <a:pt x="1774952" y="752856"/>
                  </a:lnTo>
                  <a:lnTo>
                    <a:pt x="1781556" y="746633"/>
                  </a:lnTo>
                  <a:lnTo>
                    <a:pt x="1781556" y="409194"/>
                  </a:lnTo>
                  <a:lnTo>
                    <a:pt x="3460242" y="409194"/>
                  </a:lnTo>
                  <a:lnTo>
                    <a:pt x="3460242" y="538099"/>
                  </a:lnTo>
                  <a:lnTo>
                    <a:pt x="3467354" y="542544"/>
                  </a:lnTo>
                  <a:lnTo>
                    <a:pt x="3481324" y="542544"/>
                  </a:lnTo>
                  <a:lnTo>
                    <a:pt x="3488436" y="538099"/>
                  </a:lnTo>
                  <a:lnTo>
                    <a:pt x="3488436" y="388747"/>
                  </a:lnTo>
                  <a:close/>
                </a:path>
              </a:pathLst>
            </a:custGeom>
            <a:solidFill>
              <a:srgbClr val="859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69864" y="3774947"/>
              <a:ext cx="118872" cy="73151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757672" y="3078479"/>
              <a:ext cx="143510" cy="26034"/>
            </a:xfrm>
            <a:custGeom>
              <a:avLst/>
              <a:gdLst/>
              <a:ahLst/>
              <a:cxnLst/>
              <a:rect l="l" t="t" r="r" b="b"/>
              <a:pathLst>
                <a:path w="143510" h="26035">
                  <a:moveTo>
                    <a:pt x="137287" y="0"/>
                  </a:moveTo>
                  <a:lnTo>
                    <a:pt x="13715" y="0"/>
                  </a:lnTo>
                  <a:lnTo>
                    <a:pt x="5968" y="0"/>
                  </a:lnTo>
                  <a:lnTo>
                    <a:pt x="0" y="5842"/>
                  </a:lnTo>
                  <a:lnTo>
                    <a:pt x="0" y="20066"/>
                  </a:lnTo>
                  <a:lnTo>
                    <a:pt x="5968" y="25908"/>
                  </a:lnTo>
                  <a:lnTo>
                    <a:pt x="137287" y="25908"/>
                  </a:lnTo>
                  <a:lnTo>
                    <a:pt x="143255" y="20066"/>
                  </a:lnTo>
                  <a:lnTo>
                    <a:pt x="143255" y="5842"/>
                  </a:lnTo>
                  <a:lnTo>
                    <a:pt x="137287" y="0"/>
                  </a:lnTo>
                  <a:close/>
                </a:path>
              </a:pathLst>
            </a:custGeom>
            <a:solidFill>
              <a:srgbClr val="859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05226" y="3864863"/>
              <a:ext cx="1501140" cy="375285"/>
            </a:xfrm>
            <a:custGeom>
              <a:avLst/>
              <a:gdLst/>
              <a:ahLst/>
              <a:cxnLst/>
              <a:rect l="l" t="t" r="r" b="b"/>
              <a:pathLst>
                <a:path w="1501139" h="375285">
                  <a:moveTo>
                    <a:pt x="1485493" y="15951"/>
                  </a:moveTo>
                  <a:lnTo>
                    <a:pt x="1437271" y="800"/>
                  </a:lnTo>
                  <a:lnTo>
                    <a:pt x="1399997" y="0"/>
                  </a:lnTo>
                  <a:lnTo>
                    <a:pt x="1374432" y="241"/>
                  </a:lnTo>
                  <a:lnTo>
                    <a:pt x="1323416" y="1295"/>
                  </a:lnTo>
                  <a:lnTo>
                    <a:pt x="1298143" y="1524"/>
                  </a:lnTo>
                  <a:lnTo>
                    <a:pt x="1113993" y="1524"/>
                  </a:lnTo>
                  <a:lnTo>
                    <a:pt x="598462" y="3225"/>
                  </a:lnTo>
                  <a:lnTo>
                    <a:pt x="9093" y="8636"/>
                  </a:lnTo>
                  <a:lnTo>
                    <a:pt x="317" y="9017"/>
                  </a:lnTo>
                  <a:lnTo>
                    <a:pt x="317" y="22860"/>
                  </a:lnTo>
                  <a:lnTo>
                    <a:pt x="9093" y="23241"/>
                  </a:lnTo>
                  <a:lnTo>
                    <a:pt x="633336" y="29095"/>
                  </a:lnTo>
                  <a:lnTo>
                    <a:pt x="737438" y="29591"/>
                  </a:lnTo>
                  <a:lnTo>
                    <a:pt x="1105611" y="30353"/>
                  </a:lnTo>
                  <a:lnTo>
                    <a:pt x="1289761" y="30353"/>
                  </a:lnTo>
                  <a:lnTo>
                    <a:pt x="1316482" y="30619"/>
                  </a:lnTo>
                  <a:lnTo>
                    <a:pt x="1370444" y="31750"/>
                  </a:lnTo>
                  <a:lnTo>
                    <a:pt x="1397457" y="32004"/>
                  </a:lnTo>
                  <a:lnTo>
                    <a:pt x="1416773" y="31826"/>
                  </a:lnTo>
                  <a:lnTo>
                    <a:pt x="1436039" y="31203"/>
                  </a:lnTo>
                  <a:lnTo>
                    <a:pt x="1455191" y="30022"/>
                  </a:lnTo>
                  <a:lnTo>
                    <a:pt x="1474165" y="28194"/>
                  </a:lnTo>
                  <a:lnTo>
                    <a:pt x="1482661" y="23977"/>
                  </a:lnTo>
                  <a:lnTo>
                    <a:pt x="1485493" y="15951"/>
                  </a:lnTo>
                  <a:close/>
                </a:path>
                <a:path w="1501139" h="375285">
                  <a:moveTo>
                    <a:pt x="1500644" y="360438"/>
                  </a:moveTo>
                  <a:lnTo>
                    <a:pt x="1497736" y="352158"/>
                  </a:lnTo>
                  <a:lnTo>
                    <a:pt x="1489024" y="348234"/>
                  </a:lnTo>
                  <a:lnTo>
                    <a:pt x="1486789" y="348208"/>
                  </a:lnTo>
                  <a:lnTo>
                    <a:pt x="1490192" y="195694"/>
                  </a:lnTo>
                  <a:lnTo>
                    <a:pt x="1490954" y="143370"/>
                  </a:lnTo>
                  <a:lnTo>
                    <a:pt x="1491259" y="91097"/>
                  </a:lnTo>
                  <a:lnTo>
                    <a:pt x="1490929" y="32258"/>
                  </a:lnTo>
                  <a:lnTo>
                    <a:pt x="1486357" y="28956"/>
                  </a:lnTo>
                  <a:lnTo>
                    <a:pt x="1481658" y="28956"/>
                  </a:lnTo>
                  <a:lnTo>
                    <a:pt x="1476959" y="28956"/>
                  </a:lnTo>
                  <a:lnTo>
                    <a:pt x="1472133" y="32258"/>
                  </a:lnTo>
                  <a:lnTo>
                    <a:pt x="1471803" y="91097"/>
                  </a:lnTo>
                  <a:lnTo>
                    <a:pt x="1472158" y="143370"/>
                  </a:lnTo>
                  <a:lnTo>
                    <a:pt x="1472920" y="195694"/>
                  </a:lnTo>
                  <a:lnTo>
                    <a:pt x="1476146" y="348056"/>
                  </a:lnTo>
                  <a:lnTo>
                    <a:pt x="1383665" y="346722"/>
                  </a:lnTo>
                  <a:lnTo>
                    <a:pt x="1278293" y="346036"/>
                  </a:lnTo>
                  <a:lnTo>
                    <a:pt x="1225626" y="345948"/>
                  </a:lnTo>
                  <a:lnTo>
                    <a:pt x="753186" y="348234"/>
                  </a:lnTo>
                  <a:lnTo>
                    <a:pt x="455345" y="349415"/>
                  </a:lnTo>
                  <a:lnTo>
                    <a:pt x="207314" y="351777"/>
                  </a:lnTo>
                  <a:lnTo>
                    <a:pt x="16929" y="354723"/>
                  </a:lnTo>
                  <a:lnTo>
                    <a:pt x="17386" y="309473"/>
                  </a:lnTo>
                  <a:lnTo>
                    <a:pt x="17157" y="258610"/>
                  </a:lnTo>
                  <a:lnTo>
                    <a:pt x="15049" y="106032"/>
                  </a:lnTo>
                  <a:lnTo>
                    <a:pt x="14681" y="50927"/>
                  </a:lnTo>
                  <a:lnTo>
                    <a:pt x="11633" y="48768"/>
                  </a:lnTo>
                  <a:lnTo>
                    <a:pt x="8712" y="48768"/>
                  </a:lnTo>
                  <a:lnTo>
                    <a:pt x="5778" y="48768"/>
                  </a:lnTo>
                  <a:lnTo>
                    <a:pt x="2743" y="50927"/>
                  </a:lnTo>
                  <a:lnTo>
                    <a:pt x="2235" y="106032"/>
                  </a:lnTo>
                  <a:lnTo>
                    <a:pt x="165" y="258610"/>
                  </a:lnTo>
                  <a:lnTo>
                    <a:pt x="0" y="309473"/>
                  </a:lnTo>
                  <a:lnTo>
                    <a:pt x="584" y="365887"/>
                  </a:lnTo>
                  <a:lnTo>
                    <a:pt x="4648" y="368808"/>
                  </a:lnTo>
                  <a:lnTo>
                    <a:pt x="12776" y="368808"/>
                  </a:lnTo>
                  <a:lnTo>
                    <a:pt x="16344" y="366242"/>
                  </a:lnTo>
                  <a:lnTo>
                    <a:pt x="219189" y="369265"/>
                  </a:lnTo>
                  <a:lnTo>
                    <a:pt x="482003" y="371754"/>
                  </a:lnTo>
                  <a:lnTo>
                    <a:pt x="1166215" y="374853"/>
                  </a:lnTo>
                  <a:lnTo>
                    <a:pt x="1272921" y="374827"/>
                  </a:lnTo>
                  <a:lnTo>
                    <a:pt x="1380972" y="374142"/>
                  </a:lnTo>
                  <a:lnTo>
                    <a:pt x="1489024" y="372618"/>
                  </a:lnTo>
                  <a:lnTo>
                    <a:pt x="1497736" y="368706"/>
                  </a:lnTo>
                  <a:lnTo>
                    <a:pt x="1500644" y="360438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99660" y="4154423"/>
              <a:ext cx="131063" cy="10210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99660" y="3823715"/>
              <a:ext cx="131063" cy="102107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905756" y="4030979"/>
              <a:ext cx="133350" cy="17145"/>
            </a:xfrm>
            <a:custGeom>
              <a:avLst/>
              <a:gdLst/>
              <a:ahLst/>
              <a:cxnLst/>
              <a:rect l="l" t="t" r="r" b="b"/>
              <a:pathLst>
                <a:path w="133350" h="17145">
                  <a:moveTo>
                    <a:pt x="103378" y="0"/>
                  </a:moveTo>
                  <a:lnTo>
                    <a:pt x="79335" y="275"/>
                  </a:lnTo>
                  <a:lnTo>
                    <a:pt x="0" y="3048"/>
                  </a:lnTo>
                  <a:lnTo>
                    <a:pt x="0" y="13843"/>
                  </a:lnTo>
                  <a:lnTo>
                    <a:pt x="53832" y="15827"/>
                  </a:lnTo>
                  <a:lnTo>
                    <a:pt x="77174" y="16492"/>
                  </a:lnTo>
                  <a:lnTo>
                    <a:pt x="108839" y="16764"/>
                  </a:lnTo>
                  <a:lnTo>
                    <a:pt x="125476" y="16383"/>
                  </a:lnTo>
                  <a:lnTo>
                    <a:pt x="131191" y="13755"/>
                  </a:lnTo>
                  <a:lnTo>
                    <a:pt x="133096" y="8318"/>
                  </a:lnTo>
                  <a:lnTo>
                    <a:pt x="131191" y="2881"/>
                  </a:lnTo>
                  <a:lnTo>
                    <a:pt x="125476" y="254"/>
                  </a:lnTo>
                  <a:lnTo>
                    <a:pt x="103378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396996" y="3896867"/>
            <a:ext cx="1298575" cy="31115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19050" rIns="0" bIns="0" rtlCol="0">
            <a:spAutoFit/>
          </a:bodyPr>
          <a:lstStyle/>
          <a:p>
            <a:pPr marL="163830">
              <a:lnSpc>
                <a:spcPct val="100000"/>
              </a:lnSpc>
              <a:spcBef>
                <a:spcPts val="150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mongoShell</a:t>
            </a:r>
            <a:endParaRPr sz="1600">
              <a:latin typeface="Carlito"/>
              <a:cs typeface="Carlito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6724413" y="3857244"/>
          <a:ext cx="2142488" cy="523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8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8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AFEF"/>
                      </a:solidFill>
                      <a:prstDash val="solid"/>
                    </a:lnL>
                    <a:lnT w="38100">
                      <a:solidFill>
                        <a:srgbClr val="00AFEF"/>
                      </a:solidFill>
                      <a:prstDash val="solid"/>
                    </a:lnT>
                    <a:lnB w="38100">
                      <a:solidFill>
                        <a:srgbClr val="00A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MongoDB</a:t>
                      </a:r>
                      <a:r>
                        <a:rPr sz="1600" spc="-5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Compass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5560" marB="0">
                    <a:lnT w="38100">
                      <a:solidFill>
                        <a:srgbClr val="00AFEF"/>
                      </a:solidFill>
                      <a:prstDash val="solid"/>
                    </a:lnT>
                    <a:lnB w="38100">
                      <a:solidFill>
                        <a:srgbClr val="00AFEF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AFEF"/>
                      </a:solidFill>
                      <a:prstDash val="solid"/>
                    </a:lnR>
                    <a:lnT w="38100">
                      <a:solidFill>
                        <a:srgbClr val="00AFEF"/>
                      </a:solidFill>
                      <a:prstDash val="solid"/>
                    </a:lnT>
                    <a:lnB w="38100">
                      <a:solidFill>
                        <a:srgbClr val="00AFE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5" name="object 25"/>
          <p:cNvGrpSpPr/>
          <p:nvPr/>
        </p:nvGrpSpPr>
        <p:grpSpPr>
          <a:xfrm>
            <a:off x="6370828" y="3817620"/>
            <a:ext cx="198120" cy="431800"/>
            <a:chOff x="6370828" y="3817620"/>
            <a:chExt cx="198120" cy="431800"/>
          </a:xfrm>
        </p:grpSpPr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82512" y="3817620"/>
              <a:ext cx="186434" cy="10210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82512" y="4146804"/>
              <a:ext cx="186434" cy="102107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6370828" y="4023360"/>
              <a:ext cx="193040" cy="17145"/>
            </a:xfrm>
            <a:custGeom>
              <a:avLst/>
              <a:gdLst/>
              <a:ahLst/>
              <a:cxnLst/>
              <a:rect l="l" t="t" r="r" b="b"/>
              <a:pathLst>
                <a:path w="193040" h="17145">
                  <a:moveTo>
                    <a:pt x="43179" y="0"/>
                  </a:moveTo>
                  <a:lnTo>
                    <a:pt x="10667" y="253"/>
                  </a:lnTo>
                  <a:lnTo>
                    <a:pt x="2666" y="2881"/>
                  </a:lnTo>
                  <a:lnTo>
                    <a:pt x="0" y="8318"/>
                  </a:lnTo>
                  <a:lnTo>
                    <a:pt x="2666" y="13755"/>
                  </a:lnTo>
                  <a:lnTo>
                    <a:pt x="10667" y="16382"/>
                  </a:lnTo>
                  <a:lnTo>
                    <a:pt x="47370" y="16763"/>
                  </a:lnTo>
                  <a:lnTo>
                    <a:pt x="81311" y="16492"/>
                  </a:lnTo>
                  <a:lnTo>
                    <a:pt x="182752" y="14223"/>
                  </a:lnTo>
                  <a:lnTo>
                    <a:pt x="193039" y="13842"/>
                  </a:lnTo>
                  <a:lnTo>
                    <a:pt x="193039" y="3047"/>
                  </a:lnTo>
                  <a:lnTo>
                    <a:pt x="113156" y="968"/>
                  </a:lnTo>
                  <a:lnTo>
                    <a:pt x="78168" y="275"/>
                  </a:lnTo>
                  <a:lnTo>
                    <a:pt x="43179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9" name="object 2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049063" y="3817620"/>
            <a:ext cx="186376" cy="102107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049063" y="4146803"/>
            <a:ext cx="186376" cy="102107"/>
          </a:xfrm>
          <a:prstGeom prst="rect">
            <a:avLst/>
          </a:prstGeom>
        </p:spPr>
      </p:pic>
      <p:sp>
        <p:nvSpPr>
          <p:cNvPr id="31" name="object 31"/>
          <p:cNvSpPr/>
          <p:nvPr/>
        </p:nvSpPr>
        <p:spPr>
          <a:xfrm>
            <a:off x="9054083" y="4023359"/>
            <a:ext cx="193040" cy="17145"/>
          </a:xfrm>
          <a:custGeom>
            <a:avLst/>
            <a:gdLst/>
            <a:ahLst/>
            <a:cxnLst/>
            <a:rect l="l" t="t" r="r" b="b"/>
            <a:pathLst>
              <a:path w="193040" h="17145">
                <a:moveTo>
                  <a:pt x="149733" y="0"/>
                </a:moveTo>
                <a:lnTo>
                  <a:pt x="114978" y="275"/>
                </a:lnTo>
                <a:lnTo>
                  <a:pt x="0" y="3047"/>
                </a:lnTo>
                <a:lnTo>
                  <a:pt x="0" y="13842"/>
                </a:lnTo>
                <a:lnTo>
                  <a:pt x="78025" y="15827"/>
                </a:lnTo>
                <a:lnTo>
                  <a:pt x="111888" y="16492"/>
                </a:lnTo>
                <a:lnTo>
                  <a:pt x="163782" y="16668"/>
                </a:lnTo>
                <a:lnTo>
                  <a:pt x="181991" y="16382"/>
                </a:lnTo>
                <a:lnTo>
                  <a:pt x="190206" y="13755"/>
                </a:lnTo>
                <a:lnTo>
                  <a:pt x="192944" y="8318"/>
                </a:lnTo>
                <a:lnTo>
                  <a:pt x="190206" y="2881"/>
                </a:lnTo>
                <a:lnTo>
                  <a:pt x="181991" y="253"/>
                </a:lnTo>
                <a:lnTo>
                  <a:pt x="149733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11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12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600837" y="504444"/>
            <a:ext cx="5200015" cy="1101725"/>
            <a:chOff x="600837" y="504444"/>
            <a:chExt cx="5200015" cy="1101725"/>
          </a:xfrm>
        </p:grpSpPr>
        <p:sp>
          <p:nvSpPr>
            <p:cNvPr id="6" name="object 6"/>
            <p:cNvSpPr/>
            <p:nvPr/>
          </p:nvSpPr>
          <p:spPr>
            <a:xfrm>
              <a:off x="610362" y="634746"/>
              <a:ext cx="5061585" cy="962025"/>
            </a:xfrm>
            <a:custGeom>
              <a:avLst/>
              <a:gdLst/>
              <a:ahLst/>
              <a:cxnLst/>
              <a:rect l="l" t="t" r="r" b="b"/>
              <a:pathLst>
                <a:path w="5061585" h="962025">
                  <a:moveTo>
                    <a:pt x="5061204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5061204" y="961643"/>
                  </a:lnTo>
                  <a:lnTo>
                    <a:pt x="5061204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0362" y="634746"/>
              <a:ext cx="5061585" cy="962025"/>
            </a:xfrm>
            <a:custGeom>
              <a:avLst/>
              <a:gdLst/>
              <a:ahLst/>
              <a:cxnLst/>
              <a:rect l="l" t="t" r="r" b="b"/>
              <a:pathLst>
                <a:path w="5061585" h="962025">
                  <a:moveTo>
                    <a:pt x="0" y="961643"/>
                  </a:moveTo>
                  <a:lnTo>
                    <a:pt x="5061204" y="961643"/>
                  </a:lnTo>
                  <a:lnTo>
                    <a:pt x="5061204" y="0"/>
                  </a:lnTo>
                  <a:lnTo>
                    <a:pt x="0" y="0"/>
                  </a:lnTo>
                  <a:lnTo>
                    <a:pt x="0" y="961643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31520" y="504444"/>
              <a:ext cx="5069205" cy="962025"/>
            </a:xfrm>
            <a:custGeom>
              <a:avLst/>
              <a:gdLst/>
              <a:ahLst/>
              <a:cxnLst/>
              <a:rect l="l" t="t" r="r" b="b"/>
              <a:pathLst>
                <a:path w="5069205" h="962025">
                  <a:moveTo>
                    <a:pt x="5068824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5068824" y="961643"/>
                  </a:lnTo>
                  <a:lnTo>
                    <a:pt x="5068824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16939" y="695325"/>
            <a:ext cx="5090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000000"/>
                </a:solidFill>
              </a:rPr>
              <a:t>How</a:t>
            </a:r>
            <a:r>
              <a:rPr sz="3600" spc="-270" dirty="0">
                <a:solidFill>
                  <a:srgbClr val="000000"/>
                </a:solidFill>
              </a:rPr>
              <a:t> </a:t>
            </a:r>
            <a:r>
              <a:rPr sz="3600" spc="-10" dirty="0">
                <a:solidFill>
                  <a:srgbClr val="000000"/>
                </a:solidFill>
              </a:rPr>
              <a:t>MongoDB</a:t>
            </a:r>
            <a:r>
              <a:rPr sz="3600" spc="-265" dirty="0">
                <a:solidFill>
                  <a:srgbClr val="000000"/>
                </a:solidFill>
              </a:rPr>
              <a:t> </a:t>
            </a:r>
            <a:r>
              <a:rPr sz="3600" spc="-35" dirty="0">
                <a:solidFill>
                  <a:srgbClr val="000000"/>
                </a:solidFill>
              </a:rPr>
              <a:t>Works?</a:t>
            </a:r>
            <a:endParaRPr sz="3600"/>
          </a:p>
        </p:txBody>
      </p:sp>
      <p:sp>
        <p:nvSpPr>
          <p:cNvPr id="10" name="object 10"/>
          <p:cNvSpPr/>
          <p:nvPr/>
        </p:nvSpPr>
        <p:spPr>
          <a:xfrm>
            <a:off x="929129" y="4214757"/>
            <a:ext cx="1380490" cy="90170"/>
          </a:xfrm>
          <a:custGeom>
            <a:avLst/>
            <a:gdLst/>
            <a:ahLst/>
            <a:cxnLst/>
            <a:rect l="l" t="t" r="r" b="b"/>
            <a:pathLst>
              <a:path w="1380489" h="90170">
                <a:moveTo>
                  <a:pt x="1380437" y="0"/>
                </a:moveTo>
                <a:lnTo>
                  <a:pt x="780247" y="0"/>
                </a:lnTo>
                <a:lnTo>
                  <a:pt x="780759" y="22794"/>
                </a:lnTo>
                <a:lnTo>
                  <a:pt x="774882" y="29513"/>
                </a:lnTo>
                <a:lnTo>
                  <a:pt x="607417" y="30538"/>
                </a:lnTo>
                <a:lnTo>
                  <a:pt x="600702" y="24658"/>
                </a:lnTo>
                <a:lnTo>
                  <a:pt x="600190" y="0"/>
                </a:lnTo>
                <a:lnTo>
                  <a:pt x="0" y="0"/>
                </a:lnTo>
                <a:lnTo>
                  <a:pt x="0" y="30026"/>
                </a:lnTo>
                <a:lnTo>
                  <a:pt x="4716" y="53401"/>
                </a:lnTo>
                <a:lnTo>
                  <a:pt x="17579" y="72489"/>
                </a:lnTo>
                <a:lnTo>
                  <a:pt x="36656" y="85358"/>
                </a:lnTo>
                <a:lnTo>
                  <a:pt x="60019" y="90078"/>
                </a:lnTo>
                <a:lnTo>
                  <a:pt x="1320418" y="90078"/>
                </a:lnTo>
                <a:lnTo>
                  <a:pt x="1343775" y="85358"/>
                </a:lnTo>
                <a:lnTo>
                  <a:pt x="1362853" y="72489"/>
                </a:lnTo>
                <a:lnTo>
                  <a:pt x="1375718" y="53401"/>
                </a:lnTo>
                <a:lnTo>
                  <a:pt x="1380437" y="30026"/>
                </a:lnTo>
                <a:lnTo>
                  <a:pt x="13804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9179" y="3464115"/>
            <a:ext cx="1020444" cy="690880"/>
          </a:xfrm>
          <a:custGeom>
            <a:avLst/>
            <a:gdLst/>
            <a:ahLst/>
            <a:cxnLst/>
            <a:rect l="l" t="t" r="r" b="b"/>
            <a:pathLst>
              <a:path w="1020444" h="690879">
                <a:moveTo>
                  <a:pt x="720229" y="345300"/>
                </a:moveTo>
                <a:lnTo>
                  <a:pt x="718502" y="330288"/>
                </a:lnTo>
                <a:lnTo>
                  <a:pt x="714679" y="297103"/>
                </a:lnTo>
                <a:lnTo>
                  <a:pt x="698881" y="252869"/>
                </a:lnTo>
                <a:lnTo>
                  <a:pt x="686168" y="232867"/>
                </a:lnTo>
                <a:lnTo>
                  <a:pt x="686168" y="330288"/>
                </a:lnTo>
                <a:lnTo>
                  <a:pt x="686168" y="360311"/>
                </a:lnTo>
                <a:lnTo>
                  <a:pt x="676440" y="405053"/>
                </a:lnTo>
                <a:lnTo>
                  <a:pt x="656145" y="444893"/>
                </a:lnTo>
                <a:lnTo>
                  <a:pt x="626732" y="478142"/>
                </a:lnTo>
                <a:lnTo>
                  <a:pt x="589686" y="503148"/>
                </a:lnTo>
                <a:lnTo>
                  <a:pt x="546468" y="518248"/>
                </a:lnTo>
                <a:lnTo>
                  <a:pt x="564489" y="497078"/>
                </a:lnTo>
                <a:lnTo>
                  <a:pt x="575576" y="484047"/>
                </a:lnTo>
                <a:lnTo>
                  <a:pt x="598512" y="445770"/>
                </a:lnTo>
                <a:lnTo>
                  <a:pt x="614857" y="404253"/>
                </a:lnTo>
                <a:lnTo>
                  <a:pt x="624192" y="360311"/>
                </a:lnTo>
                <a:lnTo>
                  <a:pt x="686168" y="360311"/>
                </a:lnTo>
                <a:lnTo>
                  <a:pt x="686168" y="330288"/>
                </a:lnTo>
                <a:lnTo>
                  <a:pt x="624192" y="330288"/>
                </a:lnTo>
                <a:lnTo>
                  <a:pt x="614845" y="286448"/>
                </a:lnTo>
                <a:lnTo>
                  <a:pt x="598589" y="244995"/>
                </a:lnTo>
                <a:lnTo>
                  <a:pt x="594042" y="237363"/>
                </a:lnTo>
                <a:lnTo>
                  <a:pt x="594042" y="330288"/>
                </a:lnTo>
                <a:lnTo>
                  <a:pt x="594042" y="360311"/>
                </a:lnTo>
                <a:lnTo>
                  <a:pt x="585165" y="398297"/>
                </a:lnTo>
                <a:lnTo>
                  <a:pt x="570496" y="434187"/>
                </a:lnTo>
                <a:lnTo>
                  <a:pt x="550392" y="467334"/>
                </a:lnTo>
                <a:lnTo>
                  <a:pt x="525170" y="497078"/>
                </a:lnTo>
                <a:lnTo>
                  <a:pt x="525170" y="495427"/>
                </a:lnTo>
                <a:lnTo>
                  <a:pt x="525170" y="360311"/>
                </a:lnTo>
                <a:lnTo>
                  <a:pt x="594042" y="360311"/>
                </a:lnTo>
                <a:lnTo>
                  <a:pt x="594042" y="330288"/>
                </a:lnTo>
                <a:lnTo>
                  <a:pt x="525170" y="330288"/>
                </a:lnTo>
                <a:lnTo>
                  <a:pt x="525170" y="195160"/>
                </a:lnTo>
                <a:lnTo>
                  <a:pt x="525170" y="193370"/>
                </a:lnTo>
                <a:lnTo>
                  <a:pt x="550418" y="223139"/>
                </a:lnTo>
                <a:lnTo>
                  <a:pt x="570522" y="256324"/>
                </a:lnTo>
                <a:lnTo>
                  <a:pt x="585177" y="292252"/>
                </a:lnTo>
                <a:lnTo>
                  <a:pt x="594042" y="330288"/>
                </a:lnTo>
                <a:lnTo>
                  <a:pt x="594042" y="237363"/>
                </a:lnTo>
                <a:lnTo>
                  <a:pt x="575818" y="206743"/>
                </a:lnTo>
                <a:lnTo>
                  <a:pt x="564527" y="193370"/>
                </a:lnTo>
                <a:lnTo>
                  <a:pt x="546925" y="172491"/>
                </a:lnTo>
                <a:lnTo>
                  <a:pt x="589991" y="187655"/>
                </a:lnTo>
                <a:lnTo>
                  <a:pt x="626922" y="212674"/>
                </a:lnTo>
                <a:lnTo>
                  <a:pt x="656234" y="245884"/>
                </a:lnTo>
                <a:lnTo>
                  <a:pt x="676465" y="285648"/>
                </a:lnTo>
                <a:lnTo>
                  <a:pt x="686168" y="330288"/>
                </a:lnTo>
                <a:lnTo>
                  <a:pt x="686168" y="232867"/>
                </a:lnTo>
                <a:lnTo>
                  <a:pt x="674077" y="213842"/>
                </a:lnTo>
                <a:lnTo>
                  <a:pt x="641540" y="181292"/>
                </a:lnTo>
                <a:lnTo>
                  <a:pt x="627722" y="172491"/>
                </a:lnTo>
                <a:lnTo>
                  <a:pt x="626783" y="171894"/>
                </a:lnTo>
                <a:lnTo>
                  <a:pt x="602538" y="156476"/>
                </a:lnTo>
                <a:lnTo>
                  <a:pt x="558330" y="140665"/>
                </a:lnTo>
                <a:lnTo>
                  <a:pt x="510159" y="135115"/>
                </a:lnTo>
                <a:lnTo>
                  <a:pt x="495160" y="136855"/>
                </a:lnTo>
                <a:lnTo>
                  <a:pt x="495160" y="195160"/>
                </a:lnTo>
                <a:lnTo>
                  <a:pt x="495160" y="330288"/>
                </a:lnTo>
                <a:lnTo>
                  <a:pt x="495160" y="360311"/>
                </a:lnTo>
                <a:lnTo>
                  <a:pt x="495160" y="495427"/>
                </a:lnTo>
                <a:lnTo>
                  <a:pt x="476554" y="472948"/>
                </a:lnTo>
                <a:lnTo>
                  <a:pt x="476554" y="518845"/>
                </a:lnTo>
                <a:lnTo>
                  <a:pt x="432612" y="504126"/>
                </a:lnTo>
                <a:lnTo>
                  <a:pt x="394868" y="479209"/>
                </a:lnTo>
                <a:lnTo>
                  <a:pt x="364845" y="445770"/>
                </a:lnTo>
                <a:lnTo>
                  <a:pt x="344106" y="405587"/>
                </a:lnTo>
                <a:lnTo>
                  <a:pt x="334162" y="360311"/>
                </a:lnTo>
                <a:lnTo>
                  <a:pt x="398373" y="360311"/>
                </a:lnTo>
                <a:lnTo>
                  <a:pt x="407809" y="404431"/>
                </a:lnTo>
                <a:lnTo>
                  <a:pt x="424256" y="446100"/>
                </a:lnTo>
                <a:lnTo>
                  <a:pt x="447306" y="484517"/>
                </a:lnTo>
                <a:lnTo>
                  <a:pt x="476554" y="518845"/>
                </a:lnTo>
                <a:lnTo>
                  <a:pt x="476554" y="472948"/>
                </a:lnTo>
                <a:lnTo>
                  <a:pt x="470712" y="465886"/>
                </a:lnTo>
                <a:lnTo>
                  <a:pt x="451256" y="433095"/>
                </a:lnTo>
                <a:lnTo>
                  <a:pt x="437095" y="397700"/>
                </a:lnTo>
                <a:lnTo>
                  <a:pt x="428536" y="360311"/>
                </a:lnTo>
                <a:lnTo>
                  <a:pt x="495160" y="360311"/>
                </a:lnTo>
                <a:lnTo>
                  <a:pt x="495160" y="330288"/>
                </a:lnTo>
                <a:lnTo>
                  <a:pt x="428536" y="330288"/>
                </a:lnTo>
                <a:lnTo>
                  <a:pt x="437057" y="292887"/>
                </a:lnTo>
                <a:lnTo>
                  <a:pt x="451205" y="257479"/>
                </a:lnTo>
                <a:lnTo>
                  <a:pt x="470674" y="224688"/>
                </a:lnTo>
                <a:lnTo>
                  <a:pt x="495160" y="195160"/>
                </a:lnTo>
                <a:lnTo>
                  <a:pt x="495160" y="136855"/>
                </a:lnTo>
                <a:lnTo>
                  <a:pt x="476250" y="139026"/>
                </a:lnTo>
                <a:lnTo>
                  <a:pt x="476250" y="171894"/>
                </a:lnTo>
                <a:lnTo>
                  <a:pt x="447116" y="206235"/>
                </a:lnTo>
                <a:lnTo>
                  <a:pt x="424167" y="244614"/>
                </a:lnTo>
                <a:lnTo>
                  <a:pt x="407784" y="286245"/>
                </a:lnTo>
                <a:lnTo>
                  <a:pt x="398373" y="330288"/>
                </a:lnTo>
                <a:lnTo>
                  <a:pt x="334162" y="330288"/>
                </a:lnTo>
                <a:lnTo>
                  <a:pt x="344055" y="285064"/>
                </a:lnTo>
                <a:lnTo>
                  <a:pt x="364756" y="244906"/>
                </a:lnTo>
                <a:lnTo>
                  <a:pt x="394703" y="211518"/>
                </a:lnTo>
                <a:lnTo>
                  <a:pt x="432384" y="186613"/>
                </a:lnTo>
                <a:lnTo>
                  <a:pt x="476250" y="171894"/>
                </a:lnTo>
                <a:lnTo>
                  <a:pt x="476250" y="139026"/>
                </a:lnTo>
                <a:lnTo>
                  <a:pt x="417779" y="156476"/>
                </a:lnTo>
                <a:lnTo>
                  <a:pt x="378777" y="181292"/>
                </a:lnTo>
                <a:lnTo>
                  <a:pt x="346252" y="213842"/>
                </a:lnTo>
                <a:lnTo>
                  <a:pt x="321449" y="252869"/>
                </a:lnTo>
                <a:lnTo>
                  <a:pt x="305638" y="297103"/>
                </a:lnTo>
                <a:lnTo>
                  <a:pt x="300101" y="345300"/>
                </a:lnTo>
                <a:lnTo>
                  <a:pt x="305638" y="393484"/>
                </a:lnTo>
                <a:lnTo>
                  <a:pt x="321449" y="437730"/>
                </a:lnTo>
                <a:lnTo>
                  <a:pt x="346252" y="476758"/>
                </a:lnTo>
                <a:lnTo>
                  <a:pt x="378777" y="509308"/>
                </a:lnTo>
                <a:lnTo>
                  <a:pt x="417779" y="534111"/>
                </a:lnTo>
                <a:lnTo>
                  <a:pt x="462000" y="549922"/>
                </a:lnTo>
                <a:lnTo>
                  <a:pt x="510159" y="555485"/>
                </a:lnTo>
                <a:lnTo>
                  <a:pt x="558330" y="549922"/>
                </a:lnTo>
                <a:lnTo>
                  <a:pt x="602538" y="534111"/>
                </a:lnTo>
                <a:lnTo>
                  <a:pt x="626541" y="518845"/>
                </a:lnTo>
                <a:lnTo>
                  <a:pt x="627481" y="518248"/>
                </a:lnTo>
                <a:lnTo>
                  <a:pt x="674077" y="476758"/>
                </a:lnTo>
                <a:lnTo>
                  <a:pt x="698881" y="437730"/>
                </a:lnTo>
                <a:lnTo>
                  <a:pt x="714679" y="393484"/>
                </a:lnTo>
                <a:lnTo>
                  <a:pt x="718502" y="360311"/>
                </a:lnTo>
                <a:lnTo>
                  <a:pt x="720229" y="345300"/>
                </a:lnTo>
                <a:close/>
              </a:path>
              <a:path w="1020444" h="690879">
                <a:moveTo>
                  <a:pt x="1020318" y="60045"/>
                </a:moveTo>
                <a:lnTo>
                  <a:pt x="1015606" y="36677"/>
                </a:lnTo>
                <a:lnTo>
                  <a:pt x="1002741" y="17589"/>
                </a:lnTo>
                <a:lnTo>
                  <a:pt x="983665" y="4711"/>
                </a:lnTo>
                <a:lnTo>
                  <a:pt x="960310" y="0"/>
                </a:lnTo>
                <a:lnTo>
                  <a:pt x="930300" y="0"/>
                </a:lnTo>
                <a:lnTo>
                  <a:pt x="930300" y="90081"/>
                </a:lnTo>
                <a:lnTo>
                  <a:pt x="930300" y="600519"/>
                </a:lnTo>
                <a:lnTo>
                  <a:pt x="90030" y="600519"/>
                </a:lnTo>
                <a:lnTo>
                  <a:pt x="90030" y="90081"/>
                </a:lnTo>
                <a:lnTo>
                  <a:pt x="930300" y="90081"/>
                </a:lnTo>
                <a:lnTo>
                  <a:pt x="930300" y="0"/>
                </a:lnTo>
                <a:lnTo>
                  <a:pt x="60020" y="0"/>
                </a:lnTo>
                <a:lnTo>
                  <a:pt x="36652" y="4711"/>
                </a:lnTo>
                <a:lnTo>
                  <a:pt x="17576" y="17589"/>
                </a:lnTo>
                <a:lnTo>
                  <a:pt x="4711" y="36677"/>
                </a:lnTo>
                <a:lnTo>
                  <a:pt x="0" y="60045"/>
                </a:lnTo>
                <a:lnTo>
                  <a:pt x="0" y="690600"/>
                </a:lnTo>
                <a:lnTo>
                  <a:pt x="1020318" y="690600"/>
                </a:lnTo>
                <a:lnTo>
                  <a:pt x="1020318" y="600519"/>
                </a:lnTo>
                <a:lnTo>
                  <a:pt x="1020318" y="90081"/>
                </a:lnTo>
                <a:lnTo>
                  <a:pt x="1020318" y="600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65932" y="3487097"/>
            <a:ext cx="452120" cy="829310"/>
          </a:xfrm>
          <a:custGeom>
            <a:avLst/>
            <a:gdLst/>
            <a:ahLst/>
            <a:cxnLst/>
            <a:rect l="l" t="t" r="r" b="b"/>
            <a:pathLst>
              <a:path w="452119" h="829310">
                <a:moveTo>
                  <a:pt x="433200" y="0"/>
                </a:moveTo>
                <a:lnTo>
                  <a:pt x="18834" y="0"/>
                </a:lnTo>
                <a:lnTo>
                  <a:pt x="11521" y="1487"/>
                </a:lnTo>
                <a:lnTo>
                  <a:pt x="5532" y="5535"/>
                </a:lnTo>
                <a:lnTo>
                  <a:pt x="1486" y="11527"/>
                </a:lnTo>
                <a:lnTo>
                  <a:pt x="0" y="18845"/>
                </a:lnTo>
                <a:lnTo>
                  <a:pt x="0" y="810342"/>
                </a:lnTo>
                <a:lnTo>
                  <a:pt x="1486" y="817659"/>
                </a:lnTo>
                <a:lnTo>
                  <a:pt x="5532" y="823651"/>
                </a:lnTo>
                <a:lnTo>
                  <a:pt x="11521" y="827700"/>
                </a:lnTo>
                <a:lnTo>
                  <a:pt x="18834" y="829187"/>
                </a:lnTo>
                <a:lnTo>
                  <a:pt x="433200" y="829187"/>
                </a:lnTo>
                <a:lnTo>
                  <a:pt x="440513" y="827700"/>
                </a:lnTo>
                <a:lnTo>
                  <a:pt x="446502" y="823651"/>
                </a:lnTo>
                <a:lnTo>
                  <a:pt x="450549" y="817659"/>
                </a:lnTo>
                <a:lnTo>
                  <a:pt x="452035" y="810342"/>
                </a:lnTo>
                <a:lnTo>
                  <a:pt x="452035" y="716116"/>
                </a:lnTo>
                <a:lnTo>
                  <a:pt x="56504" y="716116"/>
                </a:lnTo>
                <a:lnTo>
                  <a:pt x="56504" y="113071"/>
                </a:lnTo>
                <a:lnTo>
                  <a:pt x="452035" y="113071"/>
                </a:lnTo>
                <a:lnTo>
                  <a:pt x="452035" y="75380"/>
                </a:lnTo>
                <a:lnTo>
                  <a:pt x="188348" y="75380"/>
                </a:lnTo>
                <a:lnTo>
                  <a:pt x="181034" y="73893"/>
                </a:lnTo>
                <a:lnTo>
                  <a:pt x="175046" y="69844"/>
                </a:lnTo>
                <a:lnTo>
                  <a:pt x="170999" y="63852"/>
                </a:lnTo>
                <a:lnTo>
                  <a:pt x="169513" y="56535"/>
                </a:lnTo>
                <a:lnTo>
                  <a:pt x="170999" y="49218"/>
                </a:lnTo>
                <a:lnTo>
                  <a:pt x="175046" y="43226"/>
                </a:lnTo>
                <a:lnTo>
                  <a:pt x="181034" y="39177"/>
                </a:lnTo>
                <a:lnTo>
                  <a:pt x="188348" y="37690"/>
                </a:lnTo>
                <a:lnTo>
                  <a:pt x="452035" y="37690"/>
                </a:lnTo>
                <a:lnTo>
                  <a:pt x="452035" y="18845"/>
                </a:lnTo>
                <a:lnTo>
                  <a:pt x="450549" y="11527"/>
                </a:lnTo>
                <a:lnTo>
                  <a:pt x="446502" y="5535"/>
                </a:lnTo>
                <a:lnTo>
                  <a:pt x="440513" y="1487"/>
                </a:lnTo>
                <a:lnTo>
                  <a:pt x="433200" y="0"/>
                </a:lnTo>
                <a:close/>
              </a:path>
              <a:path w="452119" h="829310">
                <a:moveTo>
                  <a:pt x="452035" y="113071"/>
                </a:moveTo>
                <a:lnTo>
                  <a:pt x="395531" y="113071"/>
                </a:lnTo>
                <a:lnTo>
                  <a:pt x="395531" y="716116"/>
                </a:lnTo>
                <a:lnTo>
                  <a:pt x="452035" y="716116"/>
                </a:lnTo>
                <a:lnTo>
                  <a:pt x="452035" y="113071"/>
                </a:lnTo>
                <a:close/>
              </a:path>
              <a:path w="452119" h="829310">
                <a:moveTo>
                  <a:pt x="452035" y="37690"/>
                </a:moveTo>
                <a:lnTo>
                  <a:pt x="263687" y="37690"/>
                </a:lnTo>
                <a:lnTo>
                  <a:pt x="271000" y="39177"/>
                </a:lnTo>
                <a:lnTo>
                  <a:pt x="276989" y="43226"/>
                </a:lnTo>
                <a:lnTo>
                  <a:pt x="281035" y="49218"/>
                </a:lnTo>
                <a:lnTo>
                  <a:pt x="282522" y="56535"/>
                </a:lnTo>
                <a:lnTo>
                  <a:pt x="281035" y="63852"/>
                </a:lnTo>
                <a:lnTo>
                  <a:pt x="276989" y="69844"/>
                </a:lnTo>
                <a:lnTo>
                  <a:pt x="271000" y="73893"/>
                </a:lnTo>
                <a:lnTo>
                  <a:pt x="263687" y="75380"/>
                </a:lnTo>
                <a:lnTo>
                  <a:pt x="452035" y="75380"/>
                </a:lnTo>
                <a:lnTo>
                  <a:pt x="452035" y="376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56169" y="2307335"/>
            <a:ext cx="1329055" cy="376555"/>
          </a:xfrm>
          <a:custGeom>
            <a:avLst/>
            <a:gdLst/>
            <a:ahLst/>
            <a:cxnLst/>
            <a:rect l="l" t="t" r="r" b="b"/>
            <a:pathLst>
              <a:path w="1329055" h="376555">
                <a:moveTo>
                  <a:pt x="1315339" y="15938"/>
                </a:moveTo>
                <a:lnTo>
                  <a:pt x="1272654" y="800"/>
                </a:lnTo>
                <a:lnTo>
                  <a:pt x="1239685" y="0"/>
                </a:lnTo>
                <a:lnTo>
                  <a:pt x="1217002" y="241"/>
                </a:lnTo>
                <a:lnTo>
                  <a:pt x="1171778" y="1295"/>
                </a:lnTo>
                <a:lnTo>
                  <a:pt x="1149388" y="1524"/>
                </a:lnTo>
                <a:lnTo>
                  <a:pt x="986447" y="1524"/>
                </a:lnTo>
                <a:lnTo>
                  <a:pt x="560082" y="3035"/>
                </a:lnTo>
                <a:lnTo>
                  <a:pt x="8166" y="8636"/>
                </a:lnTo>
                <a:lnTo>
                  <a:pt x="419" y="9017"/>
                </a:lnTo>
                <a:lnTo>
                  <a:pt x="419" y="22860"/>
                </a:lnTo>
                <a:lnTo>
                  <a:pt x="8166" y="23241"/>
                </a:lnTo>
                <a:lnTo>
                  <a:pt x="553720" y="29044"/>
                </a:lnTo>
                <a:lnTo>
                  <a:pt x="652945" y="29591"/>
                </a:lnTo>
                <a:lnTo>
                  <a:pt x="978954" y="30353"/>
                </a:lnTo>
                <a:lnTo>
                  <a:pt x="1142022" y="30353"/>
                </a:lnTo>
                <a:lnTo>
                  <a:pt x="1165669" y="30619"/>
                </a:lnTo>
                <a:lnTo>
                  <a:pt x="1213459" y="31750"/>
                </a:lnTo>
                <a:lnTo>
                  <a:pt x="1237399" y="32004"/>
                </a:lnTo>
                <a:lnTo>
                  <a:pt x="1254506" y="31826"/>
                </a:lnTo>
                <a:lnTo>
                  <a:pt x="1271562" y="31203"/>
                </a:lnTo>
                <a:lnTo>
                  <a:pt x="1288503" y="30022"/>
                </a:lnTo>
                <a:lnTo>
                  <a:pt x="1305344" y="28194"/>
                </a:lnTo>
                <a:lnTo>
                  <a:pt x="1312837" y="23977"/>
                </a:lnTo>
                <a:lnTo>
                  <a:pt x="1315339" y="15938"/>
                </a:lnTo>
                <a:close/>
              </a:path>
              <a:path w="1329055" h="376555">
                <a:moveTo>
                  <a:pt x="1328953" y="361188"/>
                </a:moveTo>
                <a:lnTo>
                  <a:pt x="1326388" y="352488"/>
                </a:lnTo>
                <a:lnTo>
                  <a:pt x="1318679" y="348361"/>
                </a:lnTo>
                <a:lnTo>
                  <a:pt x="1317040" y="348335"/>
                </a:lnTo>
                <a:lnTo>
                  <a:pt x="1319923" y="196456"/>
                </a:lnTo>
                <a:lnTo>
                  <a:pt x="1320584" y="144386"/>
                </a:lnTo>
                <a:lnTo>
                  <a:pt x="1320838" y="92367"/>
                </a:lnTo>
                <a:lnTo>
                  <a:pt x="1320584" y="33782"/>
                </a:lnTo>
                <a:lnTo>
                  <a:pt x="1316520" y="30480"/>
                </a:lnTo>
                <a:lnTo>
                  <a:pt x="1312583" y="30480"/>
                </a:lnTo>
                <a:lnTo>
                  <a:pt x="1308519" y="30480"/>
                </a:lnTo>
                <a:lnTo>
                  <a:pt x="1304455" y="33782"/>
                </a:lnTo>
                <a:lnTo>
                  <a:pt x="1304150" y="92367"/>
                </a:lnTo>
                <a:lnTo>
                  <a:pt x="1304429" y="144386"/>
                </a:lnTo>
                <a:lnTo>
                  <a:pt x="1305953" y="248564"/>
                </a:lnTo>
                <a:lnTo>
                  <a:pt x="1307846" y="348183"/>
                </a:lnTo>
                <a:lnTo>
                  <a:pt x="1225397" y="346748"/>
                </a:lnTo>
                <a:lnTo>
                  <a:pt x="1132065" y="346036"/>
                </a:lnTo>
                <a:lnTo>
                  <a:pt x="1085380" y="345948"/>
                </a:lnTo>
                <a:lnTo>
                  <a:pt x="928471" y="346621"/>
                </a:lnTo>
                <a:lnTo>
                  <a:pt x="719378" y="348157"/>
                </a:lnTo>
                <a:lnTo>
                  <a:pt x="464299" y="349161"/>
                </a:lnTo>
                <a:lnTo>
                  <a:pt x="261543" y="351015"/>
                </a:lnTo>
                <a:lnTo>
                  <a:pt x="109512" y="353263"/>
                </a:lnTo>
                <a:lnTo>
                  <a:pt x="15633" y="355079"/>
                </a:lnTo>
                <a:lnTo>
                  <a:pt x="16052" y="310680"/>
                </a:lnTo>
                <a:lnTo>
                  <a:pt x="15849" y="259588"/>
                </a:lnTo>
                <a:lnTo>
                  <a:pt x="13893" y="106273"/>
                </a:lnTo>
                <a:lnTo>
                  <a:pt x="13500" y="50927"/>
                </a:lnTo>
                <a:lnTo>
                  <a:pt x="10833" y="48768"/>
                </a:lnTo>
                <a:lnTo>
                  <a:pt x="8026" y="48768"/>
                </a:lnTo>
                <a:lnTo>
                  <a:pt x="5245" y="48768"/>
                </a:lnTo>
                <a:lnTo>
                  <a:pt x="2578" y="50927"/>
                </a:lnTo>
                <a:lnTo>
                  <a:pt x="2082" y="106273"/>
                </a:lnTo>
                <a:lnTo>
                  <a:pt x="152" y="259588"/>
                </a:lnTo>
                <a:lnTo>
                  <a:pt x="0" y="310680"/>
                </a:lnTo>
                <a:lnTo>
                  <a:pt x="533" y="367411"/>
                </a:lnTo>
                <a:lnTo>
                  <a:pt x="4356" y="370332"/>
                </a:lnTo>
                <a:lnTo>
                  <a:pt x="11722" y="370332"/>
                </a:lnTo>
                <a:lnTo>
                  <a:pt x="15532" y="367411"/>
                </a:lnTo>
                <a:lnTo>
                  <a:pt x="208622" y="370725"/>
                </a:lnTo>
                <a:lnTo>
                  <a:pt x="409092" y="372960"/>
                </a:lnTo>
                <a:lnTo>
                  <a:pt x="659676" y="374396"/>
                </a:lnTo>
                <a:lnTo>
                  <a:pt x="1027049" y="376351"/>
                </a:lnTo>
                <a:lnTo>
                  <a:pt x="1127379" y="376351"/>
                </a:lnTo>
                <a:lnTo>
                  <a:pt x="1223060" y="375640"/>
                </a:lnTo>
                <a:lnTo>
                  <a:pt x="1318679" y="374015"/>
                </a:lnTo>
                <a:lnTo>
                  <a:pt x="1326388" y="369900"/>
                </a:lnTo>
                <a:lnTo>
                  <a:pt x="1328953" y="361188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47800" y="2267711"/>
            <a:ext cx="115824" cy="102108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47800" y="2596895"/>
            <a:ext cx="115824" cy="103631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1438655" y="2473451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80" h="17144">
                <a:moveTo>
                  <a:pt x="28193" y="0"/>
                </a:moveTo>
                <a:lnTo>
                  <a:pt x="8635" y="253"/>
                </a:lnTo>
                <a:lnTo>
                  <a:pt x="0" y="635"/>
                </a:lnTo>
                <a:lnTo>
                  <a:pt x="0" y="16001"/>
                </a:lnTo>
                <a:lnTo>
                  <a:pt x="23368" y="16763"/>
                </a:lnTo>
                <a:lnTo>
                  <a:pt x="51302" y="16492"/>
                </a:lnTo>
                <a:lnTo>
                  <a:pt x="112649" y="14224"/>
                </a:lnTo>
                <a:lnTo>
                  <a:pt x="118872" y="13843"/>
                </a:lnTo>
                <a:lnTo>
                  <a:pt x="118872" y="3048"/>
                </a:lnTo>
                <a:lnTo>
                  <a:pt x="70516" y="968"/>
                </a:lnTo>
                <a:lnTo>
                  <a:pt x="49355" y="275"/>
                </a:lnTo>
                <a:lnTo>
                  <a:pt x="28193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67811" y="2267711"/>
            <a:ext cx="117348" cy="102108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67811" y="2596895"/>
            <a:ext cx="117348" cy="103631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3073907" y="2473451"/>
            <a:ext cx="120650" cy="17145"/>
          </a:xfrm>
          <a:custGeom>
            <a:avLst/>
            <a:gdLst/>
            <a:ahLst/>
            <a:cxnLst/>
            <a:rect l="l" t="t" r="r" b="b"/>
            <a:pathLst>
              <a:path w="120650" h="17144">
                <a:moveTo>
                  <a:pt x="98298" y="0"/>
                </a:moveTo>
                <a:lnTo>
                  <a:pt x="91693" y="0"/>
                </a:lnTo>
                <a:lnTo>
                  <a:pt x="70393" y="275"/>
                </a:lnTo>
                <a:lnTo>
                  <a:pt x="0" y="3048"/>
                </a:lnTo>
                <a:lnTo>
                  <a:pt x="0" y="13843"/>
                </a:lnTo>
                <a:lnTo>
                  <a:pt x="47751" y="15827"/>
                </a:lnTo>
                <a:lnTo>
                  <a:pt x="68464" y="16492"/>
                </a:lnTo>
                <a:lnTo>
                  <a:pt x="96647" y="16763"/>
                </a:lnTo>
                <a:lnTo>
                  <a:pt x="120396" y="16001"/>
                </a:lnTo>
                <a:lnTo>
                  <a:pt x="120396" y="635"/>
                </a:lnTo>
                <a:lnTo>
                  <a:pt x="98298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737360" y="2340864"/>
            <a:ext cx="1150620" cy="31115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17780" rIns="0" bIns="0" rtlCol="0">
            <a:spAutoFit/>
          </a:bodyPr>
          <a:lstStyle/>
          <a:p>
            <a:pPr marL="198120">
              <a:lnSpc>
                <a:spcPct val="100000"/>
              </a:lnSpc>
              <a:spcBef>
                <a:spcPts val="140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Frontend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255520" y="2863595"/>
            <a:ext cx="78105" cy="440690"/>
          </a:xfrm>
          <a:custGeom>
            <a:avLst/>
            <a:gdLst/>
            <a:ahLst/>
            <a:cxnLst/>
            <a:rect l="l" t="t" r="r" b="b"/>
            <a:pathLst>
              <a:path w="78105" h="440689">
                <a:moveTo>
                  <a:pt x="77724" y="3429"/>
                </a:moveTo>
                <a:lnTo>
                  <a:pt x="74549" y="0"/>
                </a:lnTo>
                <a:lnTo>
                  <a:pt x="42418" y="0"/>
                </a:lnTo>
                <a:lnTo>
                  <a:pt x="38862" y="0"/>
                </a:lnTo>
                <a:lnTo>
                  <a:pt x="35052" y="0"/>
                </a:lnTo>
                <a:lnTo>
                  <a:pt x="7493" y="0"/>
                </a:lnTo>
                <a:lnTo>
                  <a:pt x="3302" y="0"/>
                </a:lnTo>
                <a:lnTo>
                  <a:pt x="0" y="3429"/>
                </a:lnTo>
                <a:lnTo>
                  <a:pt x="0" y="11811"/>
                </a:lnTo>
                <a:lnTo>
                  <a:pt x="3302" y="15240"/>
                </a:lnTo>
                <a:lnTo>
                  <a:pt x="32004" y="15240"/>
                </a:lnTo>
                <a:lnTo>
                  <a:pt x="32004" y="412496"/>
                </a:lnTo>
                <a:lnTo>
                  <a:pt x="18034" y="398526"/>
                </a:lnTo>
                <a:lnTo>
                  <a:pt x="16256" y="397764"/>
                </a:lnTo>
                <a:lnTo>
                  <a:pt x="14351" y="397764"/>
                </a:lnTo>
                <a:lnTo>
                  <a:pt x="12446" y="397764"/>
                </a:lnTo>
                <a:lnTo>
                  <a:pt x="10541" y="398526"/>
                </a:lnTo>
                <a:lnTo>
                  <a:pt x="9017" y="400050"/>
                </a:lnTo>
                <a:lnTo>
                  <a:pt x="6096" y="402590"/>
                </a:lnTo>
                <a:lnTo>
                  <a:pt x="6096" y="407543"/>
                </a:lnTo>
                <a:lnTo>
                  <a:pt x="38862" y="440436"/>
                </a:lnTo>
                <a:lnTo>
                  <a:pt x="71628" y="407543"/>
                </a:lnTo>
                <a:lnTo>
                  <a:pt x="71628" y="402590"/>
                </a:lnTo>
                <a:lnTo>
                  <a:pt x="68707" y="400050"/>
                </a:lnTo>
                <a:lnTo>
                  <a:pt x="67183" y="398526"/>
                </a:lnTo>
                <a:lnTo>
                  <a:pt x="65278" y="397764"/>
                </a:lnTo>
                <a:lnTo>
                  <a:pt x="61595" y="397764"/>
                </a:lnTo>
                <a:lnTo>
                  <a:pt x="59690" y="398526"/>
                </a:lnTo>
                <a:lnTo>
                  <a:pt x="45720" y="412496"/>
                </a:lnTo>
                <a:lnTo>
                  <a:pt x="45720" y="15240"/>
                </a:lnTo>
                <a:lnTo>
                  <a:pt x="74549" y="15240"/>
                </a:lnTo>
                <a:lnTo>
                  <a:pt x="77724" y="11811"/>
                </a:lnTo>
                <a:lnTo>
                  <a:pt x="77724" y="3429"/>
                </a:lnTo>
                <a:close/>
              </a:path>
            </a:pathLst>
          </a:custGeom>
          <a:solidFill>
            <a:srgbClr val="859F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84485" y="2267711"/>
            <a:ext cx="1329055" cy="376555"/>
          </a:xfrm>
          <a:custGeom>
            <a:avLst/>
            <a:gdLst/>
            <a:ahLst/>
            <a:cxnLst/>
            <a:rect l="l" t="t" r="r" b="b"/>
            <a:pathLst>
              <a:path w="1329054" h="376555">
                <a:moveTo>
                  <a:pt x="1316837" y="15938"/>
                </a:moveTo>
                <a:lnTo>
                  <a:pt x="1274102" y="800"/>
                </a:lnTo>
                <a:lnTo>
                  <a:pt x="1241082" y="0"/>
                </a:lnTo>
                <a:lnTo>
                  <a:pt x="1218399" y="241"/>
                </a:lnTo>
                <a:lnTo>
                  <a:pt x="1173175" y="1295"/>
                </a:lnTo>
                <a:lnTo>
                  <a:pt x="1150785" y="1524"/>
                </a:lnTo>
                <a:lnTo>
                  <a:pt x="987590" y="1524"/>
                </a:lnTo>
                <a:lnTo>
                  <a:pt x="560730" y="3035"/>
                </a:lnTo>
                <a:lnTo>
                  <a:pt x="8166" y="8636"/>
                </a:lnTo>
                <a:lnTo>
                  <a:pt x="419" y="9017"/>
                </a:lnTo>
                <a:lnTo>
                  <a:pt x="419" y="22860"/>
                </a:lnTo>
                <a:lnTo>
                  <a:pt x="8166" y="23241"/>
                </a:lnTo>
                <a:lnTo>
                  <a:pt x="554367" y="29044"/>
                </a:lnTo>
                <a:lnTo>
                  <a:pt x="653707" y="29591"/>
                </a:lnTo>
                <a:lnTo>
                  <a:pt x="980097" y="30353"/>
                </a:lnTo>
                <a:lnTo>
                  <a:pt x="1143292" y="30353"/>
                </a:lnTo>
                <a:lnTo>
                  <a:pt x="1167015" y="30619"/>
                </a:lnTo>
                <a:lnTo>
                  <a:pt x="1214907" y="31750"/>
                </a:lnTo>
                <a:lnTo>
                  <a:pt x="1238923" y="32004"/>
                </a:lnTo>
                <a:lnTo>
                  <a:pt x="1255979" y="31826"/>
                </a:lnTo>
                <a:lnTo>
                  <a:pt x="1273022" y="31203"/>
                </a:lnTo>
                <a:lnTo>
                  <a:pt x="1289964" y="30022"/>
                </a:lnTo>
                <a:lnTo>
                  <a:pt x="1306741" y="28194"/>
                </a:lnTo>
                <a:lnTo>
                  <a:pt x="1314310" y="23977"/>
                </a:lnTo>
                <a:lnTo>
                  <a:pt x="1316837" y="15938"/>
                </a:lnTo>
                <a:close/>
              </a:path>
              <a:path w="1329054" h="376555">
                <a:moveTo>
                  <a:pt x="1328966" y="361188"/>
                </a:moveTo>
                <a:lnTo>
                  <a:pt x="1326388" y="352488"/>
                </a:lnTo>
                <a:lnTo>
                  <a:pt x="1318679" y="348361"/>
                </a:lnTo>
                <a:lnTo>
                  <a:pt x="1317078" y="348335"/>
                </a:lnTo>
                <a:lnTo>
                  <a:pt x="1319923" y="197218"/>
                </a:lnTo>
                <a:lnTo>
                  <a:pt x="1320584" y="144894"/>
                </a:lnTo>
                <a:lnTo>
                  <a:pt x="1320838" y="92621"/>
                </a:lnTo>
                <a:lnTo>
                  <a:pt x="1320584" y="33782"/>
                </a:lnTo>
                <a:lnTo>
                  <a:pt x="1316520" y="30480"/>
                </a:lnTo>
                <a:lnTo>
                  <a:pt x="1312583" y="30480"/>
                </a:lnTo>
                <a:lnTo>
                  <a:pt x="1308519" y="30480"/>
                </a:lnTo>
                <a:lnTo>
                  <a:pt x="1304455" y="33782"/>
                </a:lnTo>
                <a:lnTo>
                  <a:pt x="1304150" y="92621"/>
                </a:lnTo>
                <a:lnTo>
                  <a:pt x="1304429" y="144894"/>
                </a:lnTo>
                <a:lnTo>
                  <a:pt x="1305953" y="249580"/>
                </a:lnTo>
                <a:lnTo>
                  <a:pt x="1307820" y="348183"/>
                </a:lnTo>
                <a:lnTo>
                  <a:pt x="1225397" y="346748"/>
                </a:lnTo>
                <a:lnTo>
                  <a:pt x="1132065" y="346036"/>
                </a:lnTo>
                <a:lnTo>
                  <a:pt x="1085380" y="345948"/>
                </a:lnTo>
                <a:lnTo>
                  <a:pt x="928471" y="346621"/>
                </a:lnTo>
                <a:lnTo>
                  <a:pt x="719378" y="348157"/>
                </a:lnTo>
                <a:lnTo>
                  <a:pt x="464299" y="349161"/>
                </a:lnTo>
                <a:lnTo>
                  <a:pt x="261543" y="351015"/>
                </a:lnTo>
                <a:lnTo>
                  <a:pt x="109512" y="353263"/>
                </a:lnTo>
                <a:lnTo>
                  <a:pt x="15633" y="355079"/>
                </a:lnTo>
                <a:lnTo>
                  <a:pt x="16052" y="310680"/>
                </a:lnTo>
                <a:lnTo>
                  <a:pt x="15849" y="259588"/>
                </a:lnTo>
                <a:lnTo>
                  <a:pt x="13893" y="106273"/>
                </a:lnTo>
                <a:lnTo>
                  <a:pt x="13500" y="50927"/>
                </a:lnTo>
                <a:lnTo>
                  <a:pt x="10833" y="48768"/>
                </a:lnTo>
                <a:lnTo>
                  <a:pt x="8039" y="48768"/>
                </a:lnTo>
                <a:lnTo>
                  <a:pt x="5245" y="48768"/>
                </a:lnTo>
                <a:lnTo>
                  <a:pt x="2578" y="50927"/>
                </a:lnTo>
                <a:lnTo>
                  <a:pt x="2082" y="106273"/>
                </a:lnTo>
                <a:lnTo>
                  <a:pt x="152" y="259588"/>
                </a:lnTo>
                <a:lnTo>
                  <a:pt x="0" y="310680"/>
                </a:lnTo>
                <a:lnTo>
                  <a:pt x="546" y="367411"/>
                </a:lnTo>
                <a:lnTo>
                  <a:pt x="4356" y="370332"/>
                </a:lnTo>
                <a:lnTo>
                  <a:pt x="11722" y="370332"/>
                </a:lnTo>
                <a:lnTo>
                  <a:pt x="15532" y="367411"/>
                </a:lnTo>
                <a:lnTo>
                  <a:pt x="208622" y="370725"/>
                </a:lnTo>
                <a:lnTo>
                  <a:pt x="409092" y="372960"/>
                </a:lnTo>
                <a:lnTo>
                  <a:pt x="659676" y="374396"/>
                </a:lnTo>
                <a:lnTo>
                  <a:pt x="1027049" y="376351"/>
                </a:lnTo>
                <a:lnTo>
                  <a:pt x="1127379" y="376351"/>
                </a:lnTo>
                <a:lnTo>
                  <a:pt x="1223060" y="375640"/>
                </a:lnTo>
                <a:lnTo>
                  <a:pt x="1318679" y="374015"/>
                </a:lnTo>
                <a:lnTo>
                  <a:pt x="1326388" y="369900"/>
                </a:lnTo>
                <a:lnTo>
                  <a:pt x="1328966" y="361188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object 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976115" y="2228088"/>
            <a:ext cx="115824" cy="102108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976115" y="2558795"/>
            <a:ext cx="115824" cy="102107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3966971" y="2433827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79" h="17144">
                <a:moveTo>
                  <a:pt x="28193" y="0"/>
                </a:moveTo>
                <a:lnTo>
                  <a:pt x="8636" y="254"/>
                </a:lnTo>
                <a:lnTo>
                  <a:pt x="0" y="635"/>
                </a:lnTo>
                <a:lnTo>
                  <a:pt x="0" y="16001"/>
                </a:lnTo>
                <a:lnTo>
                  <a:pt x="23367" y="16763"/>
                </a:lnTo>
                <a:lnTo>
                  <a:pt x="51302" y="16492"/>
                </a:lnTo>
                <a:lnTo>
                  <a:pt x="112649" y="14224"/>
                </a:lnTo>
                <a:lnTo>
                  <a:pt x="118872" y="13843"/>
                </a:lnTo>
                <a:lnTo>
                  <a:pt x="118872" y="3048"/>
                </a:lnTo>
                <a:lnTo>
                  <a:pt x="70516" y="968"/>
                </a:lnTo>
                <a:lnTo>
                  <a:pt x="49355" y="275"/>
                </a:lnTo>
                <a:lnTo>
                  <a:pt x="28193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object 2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596128" y="2228088"/>
            <a:ext cx="117348" cy="102108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596128" y="2558795"/>
            <a:ext cx="117348" cy="102107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5602223" y="2433827"/>
            <a:ext cx="120650" cy="17145"/>
          </a:xfrm>
          <a:custGeom>
            <a:avLst/>
            <a:gdLst/>
            <a:ahLst/>
            <a:cxnLst/>
            <a:rect l="l" t="t" r="r" b="b"/>
            <a:pathLst>
              <a:path w="120650" h="17144">
                <a:moveTo>
                  <a:pt x="98298" y="0"/>
                </a:moveTo>
                <a:lnTo>
                  <a:pt x="91693" y="0"/>
                </a:lnTo>
                <a:lnTo>
                  <a:pt x="70393" y="275"/>
                </a:lnTo>
                <a:lnTo>
                  <a:pt x="0" y="3048"/>
                </a:lnTo>
                <a:lnTo>
                  <a:pt x="0" y="13843"/>
                </a:lnTo>
                <a:lnTo>
                  <a:pt x="47752" y="15827"/>
                </a:lnTo>
                <a:lnTo>
                  <a:pt x="68464" y="16492"/>
                </a:lnTo>
                <a:lnTo>
                  <a:pt x="96647" y="16763"/>
                </a:lnTo>
                <a:lnTo>
                  <a:pt x="120396" y="16001"/>
                </a:lnTo>
                <a:lnTo>
                  <a:pt x="120396" y="635"/>
                </a:lnTo>
                <a:lnTo>
                  <a:pt x="98298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267200" y="2301239"/>
            <a:ext cx="1149350" cy="31115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17780" rIns="0" bIns="0" rtlCol="0">
            <a:spAutoFit/>
          </a:bodyPr>
          <a:lstStyle/>
          <a:p>
            <a:pPr marL="227329">
              <a:lnSpc>
                <a:spcPct val="100000"/>
              </a:lnSpc>
              <a:spcBef>
                <a:spcPts val="140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Backend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783836" y="2823971"/>
            <a:ext cx="78105" cy="440690"/>
          </a:xfrm>
          <a:custGeom>
            <a:avLst/>
            <a:gdLst/>
            <a:ahLst/>
            <a:cxnLst/>
            <a:rect l="l" t="t" r="r" b="b"/>
            <a:pathLst>
              <a:path w="78104" h="440689">
                <a:moveTo>
                  <a:pt x="77724" y="3429"/>
                </a:moveTo>
                <a:lnTo>
                  <a:pt x="74549" y="0"/>
                </a:lnTo>
                <a:lnTo>
                  <a:pt x="43561" y="0"/>
                </a:lnTo>
                <a:lnTo>
                  <a:pt x="39624" y="0"/>
                </a:lnTo>
                <a:lnTo>
                  <a:pt x="35306" y="0"/>
                </a:lnTo>
                <a:lnTo>
                  <a:pt x="7493" y="0"/>
                </a:lnTo>
                <a:lnTo>
                  <a:pt x="3302" y="0"/>
                </a:lnTo>
                <a:lnTo>
                  <a:pt x="0" y="3429"/>
                </a:lnTo>
                <a:lnTo>
                  <a:pt x="0" y="11811"/>
                </a:lnTo>
                <a:lnTo>
                  <a:pt x="3302" y="15240"/>
                </a:lnTo>
                <a:lnTo>
                  <a:pt x="32004" y="15240"/>
                </a:lnTo>
                <a:lnTo>
                  <a:pt x="32004" y="412496"/>
                </a:lnTo>
                <a:lnTo>
                  <a:pt x="18034" y="398526"/>
                </a:lnTo>
                <a:lnTo>
                  <a:pt x="16129" y="397764"/>
                </a:lnTo>
                <a:lnTo>
                  <a:pt x="14351" y="397764"/>
                </a:lnTo>
                <a:lnTo>
                  <a:pt x="12446" y="397764"/>
                </a:lnTo>
                <a:lnTo>
                  <a:pt x="10541" y="398526"/>
                </a:lnTo>
                <a:lnTo>
                  <a:pt x="9017" y="400050"/>
                </a:lnTo>
                <a:lnTo>
                  <a:pt x="6096" y="402590"/>
                </a:lnTo>
                <a:lnTo>
                  <a:pt x="6096" y="407543"/>
                </a:lnTo>
                <a:lnTo>
                  <a:pt x="38862" y="440436"/>
                </a:lnTo>
                <a:lnTo>
                  <a:pt x="71628" y="407543"/>
                </a:lnTo>
                <a:lnTo>
                  <a:pt x="71628" y="402590"/>
                </a:lnTo>
                <a:lnTo>
                  <a:pt x="68707" y="400050"/>
                </a:lnTo>
                <a:lnTo>
                  <a:pt x="67183" y="398526"/>
                </a:lnTo>
                <a:lnTo>
                  <a:pt x="65278" y="397764"/>
                </a:lnTo>
                <a:lnTo>
                  <a:pt x="61595" y="397764"/>
                </a:lnTo>
                <a:lnTo>
                  <a:pt x="59690" y="398526"/>
                </a:lnTo>
                <a:lnTo>
                  <a:pt x="47244" y="410972"/>
                </a:lnTo>
                <a:lnTo>
                  <a:pt x="47244" y="15240"/>
                </a:lnTo>
                <a:lnTo>
                  <a:pt x="74549" y="15240"/>
                </a:lnTo>
                <a:lnTo>
                  <a:pt x="77724" y="11811"/>
                </a:lnTo>
                <a:lnTo>
                  <a:pt x="77724" y="3429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803984" y="2269235"/>
            <a:ext cx="1329055" cy="375285"/>
          </a:xfrm>
          <a:custGeom>
            <a:avLst/>
            <a:gdLst/>
            <a:ahLst/>
            <a:cxnLst/>
            <a:rect l="l" t="t" r="r" b="b"/>
            <a:pathLst>
              <a:path w="1329054" h="375285">
                <a:moveTo>
                  <a:pt x="1316837" y="15938"/>
                </a:moveTo>
                <a:lnTo>
                  <a:pt x="1274102" y="800"/>
                </a:lnTo>
                <a:lnTo>
                  <a:pt x="1241082" y="0"/>
                </a:lnTo>
                <a:lnTo>
                  <a:pt x="1218399" y="241"/>
                </a:lnTo>
                <a:lnTo>
                  <a:pt x="1173175" y="1295"/>
                </a:lnTo>
                <a:lnTo>
                  <a:pt x="1150785" y="1524"/>
                </a:lnTo>
                <a:lnTo>
                  <a:pt x="987590" y="1524"/>
                </a:lnTo>
                <a:lnTo>
                  <a:pt x="560730" y="3035"/>
                </a:lnTo>
                <a:lnTo>
                  <a:pt x="8166" y="8636"/>
                </a:lnTo>
                <a:lnTo>
                  <a:pt x="419" y="9017"/>
                </a:lnTo>
                <a:lnTo>
                  <a:pt x="419" y="22860"/>
                </a:lnTo>
                <a:lnTo>
                  <a:pt x="8166" y="23241"/>
                </a:lnTo>
                <a:lnTo>
                  <a:pt x="554367" y="29044"/>
                </a:lnTo>
                <a:lnTo>
                  <a:pt x="653707" y="29591"/>
                </a:lnTo>
                <a:lnTo>
                  <a:pt x="980097" y="30353"/>
                </a:lnTo>
                <a:lnTo>
                  <a:pt x="1143292" y="30353"/>
                </a:lnTo>
                <a:lnTo>
                  <a:pt x="1167015" y="30619"/>
                </a:lnTo>
                <a:lnTo>
                  <a:pt x="1214907" y="31750"/>
                </a:lnTo>
                <a:lnTo>
                  <a:pt x="1238923" y="32004"/>
                </a:lnTo>
                <a:lnTo>
                  <a:pt x="1255979" y="31826"/>
                </a:lnTo>
                <a:lnTo>
                  <a:pt x="1273022" y="31203"/>
                </a:lnTo>
                <a:lnTo>
                  <a:pt x="1289964" y="30022"/>
                </a:lnTo>
                <a:lnTo>
                  <a:pt x="1306741" y="28194"/>
                </a:lnTo>
                <a:lnTo>
                  <a:pt x="1314310" y="23977"/>
                </a:lnTo>
                <a:lnTo>
                  <a:pt x="1316837" y="15938"/>
                </a:lnTo>
                <a:close/>
              </a:path>
              <a:path w="1329054" h="375285">
                <a:moveTo>
                  <a:pt x="1328966" y="360426"/>
                </a:moveTo>
                <a:lnTo>
                  <a:pt x="1326388" y="352158"/>
                </a:lnTo>
                <a:lnTo>
                  <a:pt x="1318679" y="348234"/>
                </a:lnTo>
                <a:lnTo>
                  <a:pt x="1317053" y="348208"/>
                </a:lnTo>
                <a:lnTo>
                  <a:pt x="1319923" y="195694"/>
                </a:lnTo>
                <a:lnTo>
                  <a:pt x="1320584" y="143370"/>
                </a:lnTo>
                <a:lnTo>
                  <a:pt x="1320838" y="91097"/>
                </a:lnTo>
                <a:lnTo>
                  <a:pt x="1320584" y="32258"/>
                </a:lnTo>
                <a:lnTo>
                  <a:pt x="1316520" y="28956"/>
                </a:lnTo>
                <a:lnTo>
                  <a:pt x="1312583" y="28956"/>
                </a:lnTo>
                <a:lnTo>
                  <a:pt x="1308519" y="28956"/>
                </a:lnTo>
                <a:lnTo>
                  <a:pt x="1304455" y="32258"/>
                </a:lnTo>
                <a:lnTo>
                  <a:pt x="1304150" y="91097"/>
                </a:lnTo>
                <a:lnTo>
                  <a:pt x="1304429" y="143370"/>
                </a:lnTo>
                <a:lnTo>
                  <a:pt x="1305953" y="248056"/>
                </a:lnTo>
                <a:lnTo>
                  <a:pt x="1307846" y="348068"/>
                </a:lnTo>
                <a:lnTo>
                  <a:pt x="1225397" y="346722"/>
                </a:lnTo>
                <a:lnTo>
                  <a:pt x="1132065" y="346036"/>
                </a:lnTo>
                <a:lnTo>
                  <a:pt x="1085380" y="345948"/>
                </a:lnTo>
                <a:lnTo>
                  <a:pt x="928471" y="346583"/>
                </a:lnTo>
                <a:lnTo>
                  <a:pt x="667169" y="348234"/>
                </a:lnTo>
                <a:lnTo>
                  <a:pt x="413600" y="349338"/>
                </a:lnTo>
                <a:lnTo>
                  <a:pt x="210858" y="351409"/>
                </a:lnTo>
                <a:lnTo>
                  <a:pt x="58839" y="353834"/>
                </a:lnTo>
                <a:lnTo>
                  <a:pt x="15633" y="354799"/>
                </a:lnTo>
                <a:lnTo>
                  <a:pt x="16052" y="309473"/>
                </a:lnTo>
                <a:lnTo>
                  <a:pt x="15849" y="258610"/>
                </a:lnTo>
                <a:lnTo>
                  <a:pt x="13893" y="106032"/>
                </a:lnTo>
                <a:lnTo>
                  <a:pt x="13500" y="50927"/>
                </a:lnTo>
                <a:lnTo>
                  <a:pt x="10833" y="48768"/>
                </a:lnTo>
                <a:lnTo>
                  <a:pt x="8039" y="48768"/>
                </a:lnTo>
                <a:lnTo>
                  <a:pt x="5245" y="48768"/>
                </a:lnTo>
                <a:lnTo>
                  <a:pt x="2578" y="50927"/>
                </a:lnTo>
                <a:lnTo>
                  <a:pt x="2082" y="106032"/>
                </a:lnTo>
                <a:lnTo>
                  <a:pt x="152" y="258610"/>
                </a:lnTo>
                <a:lnTo>
                  <a:pt x="0" y="309473"/>
                </a:lnTo>
                <a:lnTo>
                  <a:pt x="546" y="365887"/>
                </a:lnTo>
                <a:lnTo>
                  <a:pt x="4356" y="368808"/>
                </a:lnTo>
                <a:lnTo>
                  <a:pt x="11722" y="368808"/>
                </a:lnTo>
                <a:lnTo>
                  <a:pt x="15074" y="366242"/>
                </a:lnTo>
                <a:lnTo>
                  <a:pt x="208622" y="369468"/>
                </a:lnTo>
                <a:lnTo>
                  <a:pt x="409092" y="371614"/>
                </a:lnTo>
                <a:lnTo>
                  <a:pt x="659676" y="372999"/>
                </a:lnTo>
                <a:lnTo>
                  <a:pt x="1027049" y="374827"/>
                </a:lnTo>
                <a:lnTo>
                  <a:pt x="1127379" y="374827"/>
                </a:lnTo>
                <a:lnTo>
                  <a:pt x="1223060" y="374142"/>
                </a:lnTo>
                <a:lnTo>
                  <a:pt x="1318679" y="372618"/>
                </a:lnTo>
                <a:lnTo>
                  <a:pt x="1326388" y="368706"/>
                </a:lnTo>
                <a:lnTo>
                  <a:pt x="1328966" y="360426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" name="object 3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595616" y="2228088"/>
            <a:ext cx="115824" cy="102108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595616" y="2558795"/>
            <a:ext cx="115824" cy="102107"/>
          </a:xfrm>
          <a:prstGeom prst="rect">
            <a:avLst/>
          </a:prstGeom>
        </p:spPr>
      </p:pic>
      <p:sp>
        <p:nvSpPr>
          <p:cNvPr id="34" name="object 34"/>
          <p:cNvSpPr/>
          <p:nvPr/>
        </p:nvSpPr>
        <p:spPr>
          <a:xfrm>
            <a:off x="7586471" y="2435351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79" h="17144">
                <a:moveTo>
                  <a:pt x="28194" y="0"/>
                </a:moveTo>
                <a:lnTo>
                  <a:pt x="8635" y="253"/>
                </a:lnTo>
                <a:lnTo>
                  <a:pt x="0" y="635"/>
                </a:lnTo>
                <a:lnTo>
                  <a:pt x="0" y="16001"/>
                </a:lnTo>
                <a:lnTo>
                  <a:pt x="23368" y="16763"/>
                </a:lnTo>
                <a:lnTo>
                  <a:pt x="51302" y="16492"/>
                </a:lnTo>
                <a:lnTo>
                  <a:pt x="112649" y="14224"/>
                </a:lnTo>
                <a:lnTo>
                  <a:pt x="118872" y="13843"/>
                </a:lnTo>
                <a:lnTo>
                  <a:pt x="118872" y="3048"/>
                </a:lnTo>
                <a:lnTo>
                  <a:pt x="70516" y="968"/>
                </a:lnTo>
                <a:lnTo>
                  <a:pt x="49355" y="275"/>
                </a:lnTo>
                <a:lnTo>
                  <a:pt x="28194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5" name="object 3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215628" y="2228088"/>
            <a:ext cx="117348" cy="102108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9215628" y="2558795"/>
            <a:ext cx="117348" cy="102107"/>
          </a:xfrm>
          <a:prstGeom prst="rect">
            <a:avLst/>
          </a:prstGeom>
        </p:spPr>
      </p:pic>
      <p:sp>
        <p:nvSpPr>
          <p:cNvPr id="37" name="object 37"/>
          <p:cNvSpPr/>
          <p:nvPr/>
        </p:nvSpPr>
        <p:spPr>
          <a:xfrm>
            <a:off x="9221723" y="2435351"/>
            <a:ext cx="120650" cy="17145"/>
          </a:xfrm>
          <a:custGeom>
            <a:avLst/>
            <a:gdLst/>
            <a:ahLst/>
            <a:cxnLst/>
            <a:rect l="l" t="t" r="r" b="b"/>
            <a:pathLst>
              <a:path w="120650" h="17144">
                <a:moveTo>
                  <a:pt x="98298" y="0"/>
                </a:moveTo>
                <a:lnTo>
                  <a:pt x="91694" y="0"/>
                </a:lnTo>
                <a:lnTo>
                  <a:pt x="70393" y="275"/>
                </a:lnTo>
                <a:lnTo>
                  <a:pt x="0" y="3048"/>
                </a:lnTo>
                <a:lnTo>
                  <a:pt x="0" y="13843"/>
                </a:lnTo>
                <a:lnTo>
                  <a:pt x="47751" y="15827"/>
                </a:lnTo>
                <a:lnTo>
                  <a:pt x="68464" y="16492"/>
                </a:lnTo>
                <a:lnTo>
                  <a:pt x="96647" y="16763"/>
                </a:lnTo>
                <a:lnTo>
                  <a:pt x="120396" y="16001"/>
                </a:lnTo>
                <a:lnTo>
                  <a:pt x="120396" y="635"/>
                </a:lnTo>
                <a:lnTo>
                  <a:pt x="98298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886700" y="2301239"/>
            <a:ext cx="1149350" cy="311150"/>
          </a:xfrm>
          <a:prstGeom prst="rect">
            <a:avLst/>
          </a:prstGeom>
          <a:solidFill>
            <a:srgbClr val="E97031"/>
          </a:solidFill>
        </p:spPr>
        <p:txBody>
          <a:bodyPr vert="horz" wrap="square" lIns="0" tIns="18415" rIns="0" bIns="0" rtlCol="0">
            <a:spAutoFit/>
          </a:bodyPr>
          <a:lstStyle/>
          <a:p>
            <a:pPr marL="189865">
              <a:lnSpc>
                <a:spcPct val="100000"/>
              </a:lnSpc>
              <a:spcBef>
                <a:spcPts val="145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Database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403336" y="2823971"/>
            <a:ext cx="78105" cy="441959"/>
          </a:xfrm>
          <a:custGeom>
            <a:avLst/>
            <a:gdLst/>
            <a:ahLst/>
            <a:cxnLst/>
            <a:rect l="l" t="t" r="r" b="b"/>
            <a:pathLst>
              <a:path w="78104" h="441960">
                <a:moveTo>
                  <a:pt x="77724" y="3429"/>
                </a:moveTo>
                <a:lnTo>
                  <a:pt x="74549" y="0"/>
                </a:lnTo>
                <a:lnTo>
                  <a:pt x="43561" y="0"/>
                </a:lnTo>
                <a:lnTo>
                  <a:pt x="39624" y="0"/>
                </a:lnTo>
                <a:lnTo>
                  <a:pt x="35306" y="0"/>
                </a:lnTo>
                <a:lnTo>
                  <a:pt x="7493" y="0"/>
                </a:lnTo>
                <a:lnTo>
                  <a:pt x="3302" y="0"/>
                </a:lnTo>
                <a:lnTo>
                  <a:pt x="0" y="3429"/>
                </a:lnTo>
                <a:lnTo>
                  <a:pt x="0" y="11811"/>
                </a:lnTo>
                <a:lnTo>
                  <a:pt x="3302" y="15240"/>
                </a:lnTo>
                <a:lnTo>
                  <a:pt x="32004" y="15240"/>
                </a:lnTo>
                <a:lnTo>
                  <a:pt x="32004" y="414020"/>
                </a:lnTo>
                <a:lnTo>
                  <a:pt x="18034" y="400050"/>
                </a:lnTo>
                <a:lnTo>
                  <a:pt x="16129" y="399288"/>
                </a:lnTo>
                <a:lnTo>
                  <a:pt x="14351" y="399288"/>
                </a:lnTo>
                <a:lnTo>
                  <a:pt x="12446" y="399288"/>
                </a:lnTo>
                <a:lnTo>
                  <a:pt x="10541" y="400050"/>
                </a:lnTo>
                <a:lnTo>
                  <a:pt x="9017" y="401574"/>
                </a:lnTo>
                <a:lnTo>
                  <a:pt x="6096" y="404114"/>
                </a:lnTo>
                <a:lnTo>
                  <a:pt x="6096" y="409067"/>
                </a:lnTo>
                <a:lnTo>
                  <a:pt x="38862" y="441960"/>
                </a:lnTo>
                <a:lnTo>
                  <a:pt x="71628" y="409067"/>
                </a:lnTo>
                <a:lnTo>
                  <a:pt x="71628" y="404114"/>
                </a:lnTo>
                <a:lnTo>
                  <a:pt x="68707" y="401574"/>
                </a:lnTo>
                <a:lnTo>
                  <a:pt x="67183" y="400050"/>
                </a:lnTo>
                <a:lnTo>
                  <a:pt x="65278" y="399288"/>
                </a:lnTo>
                <a:lnTo>
                  <a:pt x="61595" y="399288"/>
                </a:lnTo>
                <a:lnTo>
                  <a:pt x="59690" y="400050"/>
                </a:lnTo>
                <a:lnTo>
                  <a:pt x="47244" y="412496"/>
                </a:lnTo>
                <a:lnTo>
                  <a:pt x="47244" y="15240"/>
                </a:lnTo>
                <a:lnTo>
                  <a:pt x="74549" y="15240"/>
                </a:lnTo>
                <a:lnTo>
                  <a:pt x="77724" y="11811"/>
                </a:lnTo>
                <a:lnTo>
                  <a:pt x="77724" y="3429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47428" y="5263921"/>
            <a:ext cx="841375" cy="1049655"/>
          </a:xfrm>
          <a:custGeom>
            <a:avLst/>
            <a:gdLst/>
            <a:ahLst/>
            <a:cxnLst/>
            <a:rect l="l" t="t" r="r" b="b"/>
            <a:pathLst>
              <a:path w="841375" h="1049654">
                <a:moveTo>
                  <a:pt x="841159" y="717804"/>
                </a:moveTo>
                <a:lnTo>
                  <a:pt x="819632" y="752614"/>
                </a:lnTo>
                <a:lnTo>
                  <a:pt x="759739" y="782916"/>
                </a:lnTo>
                <a:lnTo>
                  <a:pt x="751039" y="785583"/>
                </a:lnTo>
                <a:lnTo>
                  <a:pt x="751039" y="911059"/>
                </a:lnTo>
                <a:lnTo>
                  <a:pt x="748880" y="922362"/>
                </a:lnTo>
                <a:lnTo>
                  <a:pt x="742772" y="931087"/>
                </a:lnTo>
                <a:lnTo>
                  <a:pt x="733298" y="936688"/>
                </a:lnTo>
                <a:lnTo>
                  <a:pt x="720991" y="938669"/>
                </a:lnTo>
                <a:lnTo>
                  <a:pt x="708698" y="936688"/>
                </a:lnTo>
                <a:lnTo>
                  <a:pt x="699211" y="931087"/>
                </a:lnTo>
                <a:lnTo>
                  <a:pt x="693115" y="922362"/>
                </a:lnTo>
                <a:lnTo>
                  <a:pt x="690956" y="911059"/>
                </a:lnTo>
                <a:lnTo>
                  <a:pt x="693115" y="899769"/>
                </a:lnTo>
                <a:lnTo>
                  <a:pt x="699211" y="891044"/>
                </a:lnTo>
                <a:lnTo>
                  <a:pt x="708698" y="885444"/>
                </a:lnTo>
                <a:lnTo>
                  <a:pt x="720991" y="883462"/>
                </a:lnTo>
                <a:lnTo>
                  <a:pt x="733298" y="885444"/>
                </a:lnTo>
                <a:lnTo>
                  <a:pt x="742772" y="891044"/>
                </a:lnTo>
                <a:lnTo>
                  <a:pt x="748880" y="899769"/>
                </a:lnTo>
                <a:lnTo>
                  <a:pt x="751039" y="911059"/>
                </a:lnTo>
                <a:lnTo>
                  <a:pt x="751039" y="785583"/>
                </a:lnTo>
                <a:lnTo>
                  <a:pt x="668553" y="806856"/>
                </a:lnTo>
                <a:lnTo>
                  <a:pt x="613435" y="815873"/>
                </a:lnTo>
                <a:lnTo>
                  <a:pt x="553148" y="822591"/>
                </a:lnTo>
                <a:lnTo>
                  <a:pt x="488569" y="826795"/>
                </a:lnTo>
                <a:lnTo>
                  <a:pt x="420585" y="828243"/>
                </a:lnTo>
                <a:lnTo>
                  <a:pt x="352590" y="826795"/>
                </a:lnTo>
                <a:lnTo>
                  <a:pt x="288010" y="822591"/>
                </a:lnTo>
                <a:lnTo>
                  <a:pt x="227723" y="815873"/>
                </a:lnTo>
                <a:lnTo>
                  <a:pt x="172605" y="806856"/>
                </a:lnTo>
                <a:lnTo>
                  <a:pt x="123545" y="795807"/>
                </a:lnTo>
                <a:lnTo>
                  <a:pt x="81419" y="782916"/>
                </a:lnTo>
                <a:lnTo>
                  <a:pt x="21539" y="752614"/>
                </a:lnTo>
                <a:lnTo>
                  <a:pt x="0" y="717804"/>
                </a:lnTo>
                <a:lnTo>
                  <a:pt x="0" y="938669"/>
                </a:lnTo>
                <a:lnTo>
                  <a:pt x="21539" y="973480"/>
                </a:lnTo>
                <a:lnTo>
                  <a:pt x="81419" y="1003782"/>
                </a:lnTo>
                <a:lnTo>
                  <a:pt x="123545" y="1016673"/>
                </a:lnTo>
                <a:lnTo>
                  <a:pt x="172605" y="1027722"/>
                </a:lnTo>
                <a:lnTo>
                  <a:pt x="227723" y="1036726"/>
                </a:lnTo>
                <a:lnTo>
                  <a:pt x="288010" y="1043457"/>
                </a:lnTo>
                <a:lnTo>
                  <a:pt x="352590" y="1047648"/>
                </a:lnTo>
                <a:lnTo>
                  <a:pt x="420585" y="1049108"/>
                </a:lnTo>
                <a:lnTo>
                  <a:pt x="488569" y="1047648"/>
                </a:lnTo>
                <a:lnTo>
                  <a:pt x="553148" y="1043457"/>
                </a:lnTo>
                <a:lnTo>
                  <a:pt x="613435" y="1036726"/>
                </a:lnTo>
                <a:lnTo>
                  <a:pt x="668553" y="1027722"/>
                </a:lnTo>
                <a:lnTo>
                  <a:pt x="717613" y="1016673"/>
                </a:lnTo>
                <a:lnTo>
                  <a:pt x="759739" y="1003782"/>
                </a:lnTo>
                <a:lnTo>
                  <a:pt x="819632" y="973480"/>
                </a:lnTo>
                <a:lnTo>
                  <a:pt x="841159" y="938669"/>
                </a:lnTo>
                <a:lnTo>
                  <a:pt x="841159" y="883462"/>
                </a:lnTo>
                <a:lnTo>
                  <a:pt x="841159" y="828243"/>
                </a:lnTo>
                <a:lnTo>
                  <a:pt x="841159" y="717804"/>
                </a:lnTo>
                <a:close/>
              </a:path>
              <a:path w="841375" h="1049654">
                <a:moveTo>
                  <a:pt x="841159" y="441731"/>
                </a:moveTo>
                <a:lnTo>
                  <a:pt x="819632" y="476529"/>
                </a:lnTo>
                <a:lnTo>
                  <a:pt x="759739" y="506831"/>
                </a:lnTo>
                <a:lnTo>
                  <a:pt x="751039" y="509498"/>
                </a:lnTo>
                <a:lnTo>
                  <a:pt x="751039" y="634987"/>
                </a:lnTo>
                <a:lnTo>
                  <a:pt x="748880" y="646290"/>
                </a:lnTo>
                <a:lnTo>
                  <a:pt x="742772" y="655002"/>
                </a:lnTo>
                <a:lnTo>
                  <a:pt x="733298" y="660603"/>
                </a:lnTo>
                <a:lnTo>
                  <a:pt x="720991" y="662597"/>
                </a:lnTo>
                <a:lnTo>
                  <a:pt x="708698" y="660603"/>
                </a:lnTo>
                <a:lnTo>
                  <a:pt x="699211" y="655002"/>
                </a:lnTo>
                <a:lnTo>
                  <a:pt x="693115" y="646290"/>
                </a:lnTo>
                <a:lnTo>
                  <a:pt x="690956" y="634987"/>
                </a:lnTo>
                <a:lnTo>
                  <a:pt x="693115" y="623684"/>
                </a:lnTo>
                <a:lnTo>
                  <a:pt x="699211" y="614972"/>
                </a:lnTo>
                <a:lnTo>
                  <a:pt x="708698" y="609358"/>
                </a:lnTo>
                <a:lnTo>
                  <a:pt x="720991" y="607377"/>
                </a:lnTo>
                <a:lnTo>
                  <a:pt x="733298" y="609358"/>
                </a:lnTo>
                <a:lnTo>
                  <a:pt x="742772" y="614972"/>
                </a:lnTo>
                <a:lnTo>
                  <a:pt x="748880" y="623684"/>
                </a:lnTo>
                <a:lnTo>
                  <a:pt x="751039" y="634987"/>
                </a:lnTo>
                <a:lnTo>
                  <a:pt x="751039" y="509498"/>
                </a:lnTo>
                <a:lnTo>
                  <a:pt x="668553" y="530783"/>
                </a:lnTo>
                <a:lnTo>
                  <a:pt x="613435" y="539788"/>
                </a:lnTo>
                <a:lnTo>
                  <a:pt x="553148" y="546506"/>
                </a:lnTo>
                <a:lnTo>
                  <a:pt x="488569" y="550710"/>
                </a:lnTo>
                <a:lnTo>
                  <a:pt x="420585" y="552157"/>
                </a:lnTo>
                <a:lnTo>
                  <a:pt x="352590" y="550710"/>
                </a:lnTo>
                <a:lnTo>
                  <a:pt x="288010" y="546506"/>
                </a:lnTo>
                <a:lnTo>
                  <a:pt x="227723" y="539788"/>
                </a:lnTo>
                <a:lnTo>
                  <a:pt x="172605" y="530783"/>
                </a:lnTo>
                <a:lnTo>
                  <a:pt x="123545" y="519722"/>
                </a:lnTo>
                <a:lnTo>
                  <a:pt x="81419" y="506831"/>
                </a:lnTo>
                <a:lnTo>
                  <a:pt x="21539" y="476529"/>
                </a:lnTo>
                <a:lnTo>
                  <a:pt x="0" y="441731"/>
                </a:lnTo>
                <a:lnTo>
                  <a:pt x="0" y="662597"/>
                </a:lnTo>
                <a:lnTo>
                  <a:pt x="21539" y="697395"/>
                </a:lnTo>
                <a:lnTo>
                  <a:pt x="81419" y="727697"/>
                </a:lnTo>
                <a:lnTo>
                  <a:pt x="123545" y="740587"/>
                </a:lnTo>
                <a:lnTo>
                  <a:pt x="172605" y="751649"/>
                </a:lnTo>
                <a:lnTo>
                  <a:pt x="227723" y="760653"/>
                </a:lnTo>
                <a:lnTo>
                  <a:pt x="288010" y="767372"/>
                </a:lnTo>
                <a:lnTo>
                  <a:pt x="352590" y="771575"/>
                </a:lnTo>
                <a:lnTo>
                  <a:pt x="420585" y="773023"/>
                </a:lnTo>
                <a:lnTo>
                  <a:pt x="488569" y="771575"/>
                </a:lnTo>
                <a:lnTo>
                  <a:pt x="553148" y="767372"/>
                </a:lnTo>
                <a:lnTo>
                  <a:pt x="613435" y="760653"/>
                </a:lnTo>
                <a:lnTo>
                  <a:pt x="668553" y="751649"/>
                </a:lnTo>
                <a:lnTo>
                  <a:pt x="717613" y="740587"/>
                </a:lnTo>
                <a:lnTo>
                  <a:pt x="759739" y="727697"/>
                </a:lnTo>
                <a:lnTo>
                  <a:pt x="819632" y="697395"/>
                </a:lnTo>
                <a:lnTo>
                  <a:pt x="841159" y="662597"/>
                </a:lnTo>
                <a:lnTo>
                  <a:pt x="841159" y="607377"/>
                </a:lnTo>
                <a:lnTo>
                  <a:pt x="841159" y="552157"/>
                </a:lnTo>
                <a:lnTo>
                  <a:pt x="841159" y="441731"/>
                </a:lnTo>
                <a:close/>
              </a:path>
              <a:path w="841375" h="1049654">
                <a:moveTo>
                  <a:pt x="841159" y="165646"/>
                </a:moveTo>
                <a:lnTo>
                  <a:pt x="819632" y="200456"/>
                </a:lnTo>
                <a:lnTo>
                  <a:pt x="759739" y="230759"/>
                </a:lnTo>
                <a:lnTo>
                  <a:pt x="751039" y="233426"/>
                </a:lnTo>
                <a:lnTo>
                  <a:pt x="751039" y="358902"/>
                </a:lnTo>
                <a:lnTo>
                  <a:pt x="748880" y="370205"/>
                </a:lnTo>
                <a:lnTo>
                  <a:pt x="742772" y="378917"/>
                </a:lnTo>
                <a:lnTo>
                  <a:pt x="733298" y="384530"/>
                </a:lnTo>
                <a:lnTo>
                  <a:pt x="720991" y="386511"/>
                </a:lnTo>
                <a:lnTo>
                  <a:pt x="708698" y="384530"/>
                </a:lnTo>
                <a:lnTo>
                  <a:pt x="699211" y="378917"/>
                </a:lnTo>
                <a:lnTo>
                  <a:pt x="693115" y="370205"/>
                </a:lnTo>
                <a:lnTo>
                  <a:pt x="690956" y="358902"/>
                </a:lnTo>
                <a:lnTo>
                  <a:pt x="693115" y="347599"/>
                </a:lnTo>
                <a:lnTo>
                  <a:pt x="699211" y="338886"/>
                </a:lnTo>
                <a:lnTo>
                  <a:pt x="708698" y="333273"/>
                </a:lnTo>
                <a:lnTo>
                  <a:pt x="720991" y="331292"/>
                </a:lnTo>
                <a:lnTo>
                  <a:pt x="733298" y="333273"/>
                </a:lnTo>
                <a:lnTo>
                  <a:pt x="742772" y="338886"/>
                </a:lnTo>
                <a:lnTo>
                  <a:pt x="748880" y="347599"/>
                </a:lnTo>
                <a:lnTo>
                  <a:pt x="751039" y="358902"/>
                </a:lnTo>
                <a:lnTo>
                  <a:pt x="751039" y="233426"/>
                </a:lnTo>
                <a:lnTo>
                  <a:pt x="668553" y="254698"/>
                </a:lnTo>
                <a:lnTo>
                  <a:pt x="613435" y="263702"/>
                </a:lnTo>
                <a:lnTo>
                  <a:pt x="553148" y="270421"/>
                </a:lnTo>
                <a:lnTo>
                  <a:pt x="488569" y="274624"/>
                </a:lnTo>
                <a:lnTo>
                  <a:pt x="420585" y="276072"/>
                </a:lnTo>
                <a:lnTo>
                  <a:pt x="352590" y="274624"/>
                </a:lnTo>
                <a:lnTo>
                  <a:pt x="288010" y="270421"/>
                </a:lnTo>
                <a:lnTo>
                  <a:pt x="227723" y="263702"/>
                </a:lnTo>
                <a:lnTo>
                  <a:pt x="172605" y="254698"/>
                </a:lnTo>
                <a:lnTo>
                  <a:pt x="123545" y="243636"/>
                </a:lnTo>
                <a:lnTo>
                  <a:pt x="81419" y="230759"/>
                </a:lnTo>
                <a:lnTo>
                  <a:pt x="21539" y="200456"/>
                </a:lnTo>
                <a:lnTo>
                  <a:pt x="0" y="165646"/>
                </a:lnTo>
                <a:lnTo>
                  <a:pt x="0" y="386511"/>
                </a:lnTo>
                <a:lnTo>
                  <a:pt x="21539" y="421322"/>
                </a:lnTo>
                <a:lnTo>
                  <a:pt x="81419" y="451624"/>
                </a:lnTo>
                <a:lnTo>
                  <a:pt x="123545" y="464502"/>
                </a:lnTo>
                <a:lnTo>
                  <a:pt x="172605" y="475564"/>
                </a:lnTo>
                <a:lnTo>
                  <a:pt x="227723" y="484568"/>
                </a:lnTo>
                <a:lnTo>
                  <a:pt x="288010" y="491286"/>
                </a:lnTo>
                <a:lnTo>
                  <a:pt x="352590" y="495490"/>
                </a:lnTo>
                <a:lnTo>
                  <a:pt x="420585" y="496938"/>
                </a:lnTo>
                <a:lnTo>
                  <a:pt x="488569" y="495490"/>
                </a:lnTo>
                <a:lnTo>
                  <a:pt x="553148" y="491286"/>
                </a:lnTo>
                <a:lnTo>
                  <a:pt x="613435" y="484568"/>
                </a:lnTo>
                <a:lnTo>
                  <a:pt x="668553" y="475564"/>
                </a:lnTo>
                <a:lnTo>
                  <a:pt x="717613" y="464502"/>
                </a:lnTo>
                <a:lnTo>
                  <a:pt x="759739" y="451624"/>
                </a:lnTo>
                <a:lnTo>
                  <a:pt x="819632" y="421322"/>
                </a:lnTo>
                <a:lnTo>
                  <a:pt x="841159" y="386511"/>
                </a:lnTo>
                <a:lnTo>
                  <a:pt x="841159" y="331292"/>
                </a:lnTo>
                <a:lnTo>
                  <a:pt x="841159" y="276072"/>
                </a:lnTo>
                <a:lnTo>
                  <a:pt x="841159" y="165646"/>
                </a:lnTo>
                <a:close/>
              </a:path>
              <a:path w="841375" h="1049654">
                <a:moveTo>
                  <a:pt x="841159" y="110426"/>
                </a:moveTo>
                <a:lnTo>
                  <a:pt x="819721" y="75526"/>
                </a:lnTo>
                <a:lnTo>
                  <a:pt x="760018" y="45212"/>
                </a:lnTo>
                <a:lnTo>
                  <a:pt x="717981" y="32346"/>
                </a:lnTo>
                <a:lnTo>
                  <a:pt x="668972" y="21297"/>
                </a:lnTo>
                <a:lnTo>
                  <a:pt x="613867" y="12319"/>
                </a:lnTo>
                <a:lnTo>
                  <a:pt x="553516" y="5626"/>
                </a:lnTo>
                <a:lnTo>
                  <a:pt x="488797" y="1435"/>
                </a:lnTo>
                <a:lnTo>
                  <a:pt x="420585" y="0"/>
                </a:lnTo>
                <a:lnTo>
                  <a:pt x="352361" y="1435"/>
                </a:lnTo>
                <a:lnTo>
                  <a:pt x="287642" y="5626"/>
                </a:lnTo>
                <a:lnTo>
                  <a:pt x="227304" y="12319"/>
                </a:lnTo>
                <a:lnTo>
                  <a:pt x="172186" y="21297"/>
                </a:lnTo>
                <a:lnTo>
                  <a:pt x="123190" y="32346"/>
                </a:lnTo>
                <a:lnTo>
                  <a:pt x="81153" y="45212"/>
                </a:lnTo>
                <a:lnTo>
                  <a:pt x="21437" y="75526"/>
                </a:lnTo>
                <a:lnTo>
                  <a:pt x="0" y="110426"/>
                </a:lnTo>
                <a:lnTo>
                  <a:pt x="5499" y="128346"/>
                </a:lnTo>
                <a:lnTo>
                  <a:pt x="46939" y="161175"/>
                </a:lnTo>
                <a:lnTo>
                  <a:pt x="123190" y="188518"/>
                </a:lnTo>
                <a:lnTo>
                  <a:pt x="172186" y="199555"/>
                </a:lnTo>
                <a:lnTo>
                  <a:pt x="227304" y="208534"/>
                </a:lnTo>
                <a:lnTo>
                  <a:pt x="287642" y="215226"/>
                </a:lnTo>
                <a:lnTo>
                  <a:pt x="352361" y="219417"/>
                </a:lnTo>
                <a:lnTo>
                  <a:pt x="420585" y="220865"/>
                </a:lnTo>
                <a:lnTo>
                  <a:pt x="488797" y="219417"/>
                </a:lnTo>
                <a:lnTo>
                  <a:pt x="553516" y="215226"/>
                </a:lnTo>
                <a:lnTo>
                  <a:pt x="613867" y="208534"/>
                </a:lnTo>
                <a:lnTo>
                  <a:pt x="668972" y="199555"/>
                </a:lnTo>
                <a:lnTo>
                  <a:pt x="717981" y="188518"/>
                </a:lnTo>
                <a:lnTo>
                  <a:pt x="760018" y="175653"/>
                </a:lnTo>
                <a:lnTo>
                  <a:pt x="819721" y="145338"/>
                </a:lnTo>
                <a:lnTo>
                  <a:pt x="841159" y="110426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500678" y="4289851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60">
                <a:moveTo>
                  <a:pt x="73359" y="0"/>
                </a:moveTo>
                <a:lnTo>
                  <a:pt x="0" y="0"/>
                </a:lnTo>
                <a:lnTo>
                  <a:pt x="0" y="73400"/>
                </a:lnTo>
                <a:lnTo>
                  <a:pt x="73359" y="73400"/>
                </a:lnTo>
                <a:lnTo>
                  <a:pt x="73359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622944" y="4289851"/>
            <a:ext cx="354965" cy="73660"/>
          </a:xfrm>
          <a:custGeom>
            <a:avLst/>
            <a:gdLst/>
            <a:ahLst/>
            <a:cxnLst/>
            <a:rect l="l" t="t" r="r" b="b"/>
            <a:pathLst>
              <a:path w="354965" h="73660">
                <a:moveTo>
                  <a:pt x="354571" y="0"/>
                </a:moveTo>
                <a:lnTo>
                  <a:pt x="0" y="0"/>
                </a:lnTo>
                <a:lnTo>
                  <a:pt x="0" y="73400"/>
                </a:lnTo>
                <a:lnTo>
                  <a:pt x="354571" y="73400"/>
                </a:lnTo>
                <a:lnTo>
                  <a:pt x="354571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097200" y="4289851"/>
            <a:ext cx="354965" cy="73660"/>
          </a:xfrm>
          <a:custGeom>
            <a:avLst/>
            <a:gdLst/>
            <a:ahLst/>
            <a:cxnLst/>
            <a:rect l="l" t="t" r="r" b="b"/>
            <a:pathLst>
              <a:path w="354965" h="73660">
                <a:moveTo>
                  <a:pt x="354571" y="0"/>
                </a:moveTo>
                <a:lnTo>
                  <a:pt x="0" y="0"/>
                </a:lnTo>
                <a:lnTo>
                  <a:pt x="0" y="73400"/>
                </a:lnTo>
                <a:lnTo>
                  <a:pt x="354571" y="73400"/>
                </a:lnTo>
                <a:lnTo>
                  <a:pt x="354571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146099" y="3947324"/>
            <a:ext cx="782955" cy="294005"/>
          </a:xfrm>
          <a:custGeom>
            <a:avLst/>
            <a:gdLst/>
            <a:ahLst/>
            <a:cxnLst/>
            <a:rect l="l" t="t" r="r" b="b"/>
            <a:pathLst>
              <a:path w="782954" h="294004">
                <a:moveTo>
                  <a:pt x="782497" y="43789"/>
                </a:moveTo>
                <a:lnTo>
                  <a:pt x="779068" y="26746"/>
                </a:lnTo>
                <a:lnTo>
                  <a:pt x="769683" y="12827"/>
                </a:lnTo>
                <a:lnTo>
                  <a:pt x="755777" y="3441"/>
                </a:lnTo>
                <a:lnTo>
                  <a:pt x="738733" y="0"/>
                </a:lnTo>
                <a:lnTo>
                  <a:pt x="391248" y="0"/>
                </a:lnTo>
                <a:lnTo>
                  <a:pt x="391248" y="97866"/>
                </a:lnTo>
                <a:lnTo>
                  <a:pt x="389331" y="107391"/>
                </a:lnTo>
                <a:lnTo>
                  <a:pt x="384086" y="115163"/>
                </a:lnTo>
                <a:lnTo>
                  <a:pt x="376313" y="120408"/>
                </a:lnTo>
                <a:lnTo>
                  <a:pt x="366801" y="122326"/>
                </a:lnTo>
                <a:lnTo>
                  <a:pt x="357276" y="120408"/>
                </a:lnTo>
                <a:lnTo>
                  <a:pt x="349504" y="115163"/>
                </a:lnTo>
                <a:lnTo>
                  <a:pt x="344271" y="107391"/>
                </a:lnTo>
                <a:lnTo>
                  <a:pt x="342341" y="97866"/>
                </a:lnTo>
                <a:lnTo>
                  <a:pt x="344271" y="88341"/>
                </a:lnTo>
                <a:lnTo>
                  <a:pt x="349504" y="80568"/>
                </a:lnTo>
                <a:lnTo>
                  <a:pt x="357276" y="75323"/>
                </a:lnTo>
                <a:lnTo>
                  <a:pt x="366801" y="73393"/>
                </a:lnTo>
                <a:lnTo>
                  <a:pt x="376313" y="75323"/>
                </a:lnTo>
                <a:lnTo>
                  <a:pt x="384086" y="80568"/>
                </a:lnTo>
                <a:lnTo>
                  <a:pt x="389331" y="88341"/>
                </a:lnTo>
                <a:lnTo>
                  <a:pt x="391248" y="97866"/>
                </a:lnTo>
                <a:lnTo>
                  <a:pt x="391248" y="0"/>
                </a:lnTo>
                <a:lnTo>
                  <a:pt x="268986" y="0"/>
                </a:lnTo>
                <a:lnTo>
                  <a:pt x="268986" y="97866"/>
                </a:lnTo>
                <a:lnTo>
                  <a:pt x="267068" y="107391"/>
                </a:lnTo>
                <a:lnTo>
                  <a:pt x="261823" y="115163"/>
                </a:lnTo>
                <a:lnTo>
                  <a:pt x="254050" y="120408"/>
                </a:lnTo>
                <a:lnTo>
                  <a:pt x="244538" y="122326"/>
                </a:lnTo>
                <a:lnTo>
                  <a:pt x="235013" y="120408"/>
                </a:lnTo>
                <a:lnTo>
                  <a:pt x="227241" y="115163"/>
                </a:lnTo>
                <a:lnTo>
                  <a:pt x="221996" y="107391"/>
                </a:lnTo>
                <a:lnTo>
                  <a:pt x="220078" y="97866"/>
                </a:lnTo>
                <a:lnTo>
                  <a:pt x="221996" y="88341"/>
                </a:lnTo>
                <a:lnTo>
                  <a:pt x="227241" y="80568"/>
                </a:lnTo>
                <a:lnTo>
                  <a:pt x="235013" y="75323"/>
                </a:lnTo>
                <a:lnTo>
                  <a:pt x="244538" y="73393"/>
                </a:lnTo>
                <a:lnTo>
                  <a:pt x="254050" y="75323"/>
                </a:lnTo>
                <a:lnTo>
                  <a:pt x="261823" y="80568"/>
                </a:lnTo>
                <a:lnTo>
                  <a:pt x="267068" y="88341"/>
                </a:lnTo>
                <a:lnTo>
                  <a:pt x="268986" y="97866"/>
                </a:lnTo>
                <a:lnTo>
                  <a:pt x="268986" y="0"/>
                </a:lnTo>
                <a:lnTo>
                  <a:pt x="146723" y="0"/>
                </a:lnTo>
                <a:lnTo>
                  <a:pt x="146723" y="97866"/>
                </a:lnTo>
                <a:lnTo>
                  <a:pt x="144792" y="107391"/>
                </a:lnTo>
                <a:lnTo>
                  <a:pt x="139560" y="115163"/>
                </a:lnTo>
                <a:lnTo>
                  <a:pt x="131787" y="120408"/>
                </a:lnTo>
                <a:lnTo>
                  <a:pt x="122262" y="122326"/>
                </a:lnTo>
                <a:lnTo>
                  <a:pt x="112750" y="120408"/>
                </a:lnTo>
                <a:lnTo>
                  <a:pt x="104978" y="115163"/>
                </a:lnTo>
                <a:lnTo>
                  <a:pt x="99733" y="107391"/>
                </a:lnTo>
                <a:lnTo>
                  <a:pt x="97815" y="97866"/>
                </a:lnTo>
                <a:lnTo>
                  <a:pt x="99733" y="88341"/>
                </a:lnTo>
                <a:lnTo>
                  <a:pt x="104978" y="80568"/>
                </a:lnTo>
                <a:lnTo>
                  <a:pt x="112750" y="75323"/>
                </a:lnTo>
                <a:lnTo>
                  <a:pt x="122262" y="73393"/>
                </a:lnTo>
                <a:lnTo>
                  <a:pt x="131787" y="75323"/>
                </a:lnTo>
                <a:lnTo>
                  <a:pt x="139560" y="80568"/>
                </a:lnTo>
                <a:lnTo>
                  <a:pt x="144792" y="88341"/>
                </a:lnTo>
                <a:lnTo>
                  <a:pt x="146723" y="97866"/>
                </a:lnTo>
                <a:lnTo>
                  <a:pt x="146723" y="0"/>
                </a:lnTo>
                <a:lnTo>
                  <a:pt x="43776" y="0"/>
                </a:lnTo>
                <a:lnTo>
                  <a:pt x="26733" y="3441"/>
                </a:lnTo>
                <a:lnTo>
                  <a:pt x="12814" y="12827"/>
                </a:lnTo>
                <a:lnTo>
                  <a:pt x="3441" y="26746"/>
                </a:lnTo>
                <a:lnTo>
                  <a:pt x="0" y="43789"/>
                </a:lnTo>
                <a:lnTo>
                  <a:pt x="0" y="151942"/>
                </a:lnTo>
                <a:lnTo>
                  <a:pt x="3441" y="168986"/>
                </a:lnTo>
                <a:lnTo>
                  <a:pt x="12814" y="182905"/>
                </a:lnTo>
                <a:lnTo>
                  <a:pt x="26733" y="192290"/>
                </a:lnTo>
                <a:lnTo>
                  <a:pt x="43776" y="195732"/>
                </a:lnTo>
                <a:lnTo>
                  <a:pt x="354571" y="195732"/>
                </a:lnTo>
                <a:lnTo>
                  <a:pt x="354571" y="293598"/>
                </a:lnTo>
                <a:lnTo>
                  <a:pt x="427926" y="293598"/>
                </a:lnTo>
                <a:lnTo>
                  <a:pt x="427926" y="195732"/>
                </a:lnTo>
                <a:lnTo>
                  <a:pt x="738733" y="195732"/>
                </a:lnTo>
                <a:lnTo>
                  <a:pt x="755777" y="192290"/>
                </a:lnTo>
                <a:lnTo>
                  <a:pt x="769683" y="182905"/>
                </a:lnTo>
                <a:lnTo>
                  <a:pt x="779068" y="168986"/>
                </a:lnTo>
                <a:lnTo>
                  <a:pt x="782497" y="151942"/>
                </a:lnTo>
                <a:lnTo>
                  <a:pt x="782497" y="122326"/>
                </a:lnTo>
                <a:lnTo>
                  <a:pt x="782497" y="73393"/>
                </a:lnTo>
                <a:lnTo>
                  <a:pt x="782497" y="43789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146106" y="3702650"/>
            <a:ext cx="782955" cy="196215"/>
          </a:xfrm>
          <a:custGeom>
            <a:avLst/>
            <a:gdLst/>
            <a:ahLst/>
            <a:cxnLst/>
            <a:rect l="l" t="t" r="r" b="b"/>
            <a:pathLst>
              <a:path w="782954" h="196214">
                <a:moveTo>
                  <a:pt x="738732" y="0"/>
                </a:moveTo>
                <a:lnTo>
                  <a:pt x="43771" y="0"/>
                </a:lnTo>
                <a:lnTo>
                  <a:pt x="26731" y="3441"/>
                </a:lnTo>
                <a:lnTo>
                  <a:pt x="12818" y="12825"/>
                </a:lnTo>
                <a:lnTo>
                  <a:pt x="3439" y="26746"/>
                </a:lnTo>
                <a:lnTo>
                  <a:pt x="0" y="43795"/>
                </a:lnTo>
                <a:lnTo>
                  <a:pt x="0" y="151938"/>
                </a:lnTo>
                <a:lnTo>
                  <a:pt x="3439" y="168986"/>
                </a:lnTo>
                <a:lnTo>
                  <a:pt x="12818" y="182907"/>
                </a:lnTo>
                <a:lnTo>
                  <a:pt x="26731" y="192292"/>
                </a:lnTo>
                <a:lnTo>
                  <a:pt x="43771" y="195733"/>
                </a:lnTo>
                <a:lnTo>
                  <a:pt x="738732" y="195733"/>
                </a:lnTo>
                <a:lnTo>
                  <a:pt x="755771" y="192292"/>
                </a:lnTo>
                <a:lnTo>
                  <a:pt x="769684" y="182907"/>
                </a:lnTo>
                <a:lnTo>
                  <a:pt x="779064" y="168986"/>
                </a:lnTo>
                <a:lnTo>
                  <a:pt x="782503" y="151938"/>
                </a:lnTo>
                <a:lnTo>
                  <a:pt x="782503" y="122333"/>
                </a:lnTo>
                <a:lnTo>
                  <a:pt x="122266" y="122333"/>
                </a:lnTo>
                <a:lnTo>
                  <a:pt x="112745" y="120411"/>
                </a:lnTo>
                <a:lnTo>
                  <a:pt x="104973" y="115169"/>
                </a:lnTo>
                <a:lnTo>
                  <a:pt x="99733" y="107392"/>
                </a:lnTo>
                <a:lnTo>
                  <a:pt x="97812" y="97866"/>
                </a:lnTo>
                <a:lnTo>
                  <a:pt x="99733" y="88345"/>
                </a:lnTo>
                <a:lnTo>
                  <a:pt x="104973" y="80568"/>
                </a:lnTo>
                <a:lnTo>
                  <a:pt x="112745" y="75323"/>
                </a:lnTo>
                <a:lnTo>
                  <a:pt x="122266" y="73400"/>
                </a:lnTo>
                <a:lnTo>
                  <a:pt x="782503" y="73400"/>
                </a:lnTo>
                <a:lnTo>
                  <a:pt x="782503" y="43795"/>
                </a:lnTo>
                <a:lnTo>
                  <a:pt x="779064" y="26746"/>
                </a:lnTo>
                <a:lnTo>
                  <a:pt x="769684" y="12825"/>
                </a:lnTo>
                <a:lnTo>
                  <a:pt x="755771" y="3441"/>
                </a:lnTo>
                <a:lnTo>
                  <a:pt x="738732" y="0"/>
                </a:lnTo>
                <a:close/>
              </a:path>
              <a:path w="782954" h="196214">
                <a:moveTo>
                  <a:pt x="244532" y="73400"/>
                </a:moveTo>
                <a:lnTo>
                  <a:pt x="122266" y="73400"/>
                </a:lnTo>
                <a:lnTo>
                  <a:pt x="131786" y="75323"/>
                </a:lnTo>
                <a:lnTo>
                  <a:pt x="139559" y="80568"/>
                </a:lnTo>
                <a:lnTo>
                  <a:pt x="144798" y="88345"/>
                </a:lnTo>
                <a:lnTo>
                  <a:pt x="146719" y="97866"/>
                </a:lnTo>
                <a:lnTo>
                  <a:pt x="144798" y="107392"/>
                </a:lnTo>
                <a:lnTo>
                  <a:pt x="139559" y="115169"/>
                </a:lnTo>
                <a:lnTo>
                  <a:pt x="131786" y="120411"/>
                </a:lnTo>
                <a:lnTo>
                  <a:pt x="122266" y="122333"/>
                </a:lnTo>
                <a:lnTo>
                  <a:pt x="244532" y="122333"/>
                </a:lnTo>
                <a:lnTo>
                  <a:pt x="235011" y="120411"/>
                </a:lnTo>
                <a:lnTo>
                  <a:pt x="227239" y="115169"/>
                </a:lnTo>
                <a:lnTo>
                  <a:pt x="222000" y="107392"/>
                </a:lnTo>
                <a:lnTo>
                  <a:pt x="220079" y="97866"/>
                </a:lnTo>
                <a:lnTo>
                  <a:pt x="222000" y="88345"/>
                </a:lnTo>
                <a:lnTo>
                  <a:pt x="227239" y="80568"/>
                </a:lnTo>
                <a:lnTo>
                  <a:pt x="235011" y="75323"/>
                </a:lnTo>
                <a:lnTo>
                  <a:pt x="244532" y="73400"/>
                </a:lnTo>
                <a:close/>
              </a:path>
              <a:path w="782954" h="196214">
                <a:moveTo>
                  <a:pt x="366798" y="73400"/>
                </a:moveTo>
                <a:lnTo>
                  <a:pt x="244532" y="73400"/>
                </a:lnTo>
                <a:lnTo>
                  <a:pt x="254052" y="75323"/>
                </a:lnTo>
                <a:lnTo>
                  <a:pt x="261825" y="80568"/>
                </a:lnTo>
                <a:lnTo>
                  <a:pt x="267064" y="88345"/>
                </a:lnTo>
                <a:lnTo>
                  <a:pt x="268985" y="97866"/>
                </a:lnTo>
                <a:lnTo>
                  <a:pt x="267064" y="107392"/>
                </a:lnTo>
                <a:lnTo>
                  <a:pt x="261825" y="115169"/>
                </a:lnTo>
                <a:lnTo>
                  <a:pt x="254052" y="120411"/>
                </a:lnTo>
                <a:lnTo>
                  <a:pt x="244532" y="122333"/>
                </a:lnTo>
                <a:lnTo>
                  <a:pt x="366798" y="122333"/>
                </a:lnTo>
                <a:lnTo>
                  <a:pt x="357277" y="120411"/>
                </a:lnTo>
                <a:lnTo>
                  <a:pt x="349505" y="115169"/>
                </a:lnTo>
                <a:lnTo>
                  <a:pt x="344266" y="107392"/>
                </a:lnTo>
                <a:lnTo>
                  <a:pt x="342345" y="97866"/>
                </a:lnTo>
                <a:lnTo>
                  <a:pt x="344266" y="88345"/>
                </a:lnTo>
                <a:lnTo>
                  <a:pt x="349505" y="80568"/>
                </a:lnTo>
                <a:lnTo>
                  <a:pt x="357277" y="75323"/>
                </a:lnTo>
                <a:lnTo>
                  <a:pt x="366798" y="73400"/>
                </a:lnTo>
                <a:close/>
              </a:path>
              <a:path w="782954" h="196214">
                <a:moveTo>
                  <a:pt x="782503" y="73400"/>
                </a:moveTo>
                <a:lnTo>
                  <a:pt x="366798" y="73400"/>
                </a:lnTo>
                <a:lnTo>
                  <a:pt x="376319" y="75323"/>
                </a:lnTo>
                <a:lnTo>
                  <a:pt x="384091" y="80568"/>
                </a:lnTo>
                <a:lnTo>
                  <a:pt x="389330" y="88345"/>
                </a:lnTo>
                <a:lnTo>
                  <a:pt x="391251" y="97866"/>
                </a:lnTo>
                <a:lnTo>
                  <a:pt x="389330" y="107392"/>
                </a:lnTo>
                <a:lnTo>
                  <a:pt x="384091" y="115169"/>
                </a:lnTo>
                <a:lnTo>
                  <a:pt x="376319" y="120411"/>
                </a:lnTo>
                <a:lnTo>
                  <a:pt x="366798" y="122333"/>
                </a:lnTo>
                <a:lnTo>
                  <a:pt x="782503" y="122333"/>
                </a:lnTo>
                <a:lnTo>
                  <a:pt x="782503" y="734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146106" y="3457983"/>
            <a:ext cx="782955" cy="196215"/>
          </a:xfrm>
          <a:custGeom>
            <a:avLst/>
            <a:gdLst/>
            <a:ahLst/>
            <a:cxnLst/>
            <a:rect l="l" t="t" r="r" b="b"/>
            <a:pathLst>
              <a:path w="782954" h="196214">
                <a:moveTo>
                  <a:pt x="738732" y="0"/>
                </a:moveTo>
                <a:lnTo>
                  <a:pt x="43771" y="0"/>
                </a:lnTo>
                <a:lnTo>
                  <a:pt x="26731" y="3436"/>
                </a:lnTo>
                <a:lnTo>
                  <a:pt x="12818" y="12814"/>
                </a:lnTo>
                <a:lnTo>
                  <a:pt x="3439" y="26733"/>
                </a:lnTo>
                <a:lnTo>
                  <a:pt x="0" y="43795"/>
                </a:lnTo>
                <a:lnTo>
                  <a:pt x="0" y="151938"/>
                </a:lnTo>
                <a:lnTo>
                  <a:pt x="3439" y="168986"/>
                </a:lnTo>
                <a:lnTo>
                  <a:pt x="12818" y="182907"/>
                </a:lnTo>
                <a:lnTo>
                  <a:pt x="26731" y="192292"/>
                </a:lnTo>
                <a:lnTo>
                  <a:pt x="43771" y="195733"/>
                </a:lnTo>
                <a:lnTo>
                  <a:pt x="738732" y="195733"/>
                </a:lnTo>
                <a:lnTo>
                  <a:pt x="755771" y="192292"/>
                </a:lnTo>
                <a:lnTo>
                  <a:pt x="769684" y="182907"/>
                </a:lnTo>
                <a:lnTo>
                  <a:pt x="779064" y="168986"/>
                </a:lnTo>
                <a:lnTo>
                  <a:pt x="782503" y="151938"/>
                </a:lnTo>
                <a:lnTo>
                  <a:pt x="782503" y="122333"/>
                </a:lnTo>
                <a:lnTo>
                  <a:pt x="122266" y="122333"/>
                </a:lnTo>
                <a:lnTo>
                  <a:pt x="112745" y="120411"/>
                </a:lnTo>
                <a:lnTo>
                  <a:pt x="104973" y="115169"/>
                </a:lnTo>
                <a:lnTo>
                  <a:pt x="99733" y="107392"/>
                </a:lnTo>
                <a:lnTo>
                  <a:pt x="97812" y="97866"/>
                </a:lnTo>
                <a:lnTo>
                  <a:pt x="99733" y="88345"/>
                </a:lnTo>
                <a:lnTo>
                  <a:pt x="104973" y="80568"/>
                </a:lnTo>
                <a:lnTo>
                  <a:pt x="112745" y="75323"/>
                </a:lnTo>
                <a:lnTo>
                  <a:pt x="122266" y="73400"/>
                </a:lnTo>
                <a:lnTo>
                  <a:pt x="782503" y="73400"/>
                </a:lnTo>
                <a:lnTo>
                  <a:pt x="782503" y="43795"/>
                </a:lnTo>
                <a:lnTo>
                  <a:pt x="779064" y="26733"/>
                </a:lnTo>
                <a:lnTo>
                  <a:pt x="769684" y="12814"/>
                </a:lnTo>
                <a:lnTo>
                  <a:pt x="755771" y="3436"/>
                </a:lnTo>
                <a:lnTo>
                  <a:pt x="738732" y="0"/>
                </a:lnTo>
                <a:close/>
              </a:path>
              <a:path w="782954" h="196214">
                <a:moveTo>
                  <a:pt x="244532" y="73400"/>
                </a:moveTo>
                <a:lnTo>
                  <a:pt x="122266" y="73400"/>
                </a:lnTo>
                <a:lnTo>
                  <a:pt x="131786" y="75323"/>
                </a:lnTo>
                <a:lnTo>
                  <a:pt x="139559" y="80568"/>
                </a:lnTo>
                <a:lnTo>
                  <a:pt x="144798" y="88345"/>
                </a:lnTo>
                <a:lnTo>
                  <a:pt x="146719" y="97866"/>
                </a:lnTo>
                <a:lnTo>
                  <a:pt x="144798" y="107392"/>
                </a:lnTo>
                <a:lnTo>
                  <a:pt x="139559" y="115169"/>
                </a:lnTo>
                <a:lnTo>
                  <a:pt x="131786" y="120411"/>
                </a:lnTo>
                <a:lnTo>
                  <a:pt x="122266" y="122333"/>
                </a:lnTo>
                <a:lnTo>
                  <a:pt x="244532" y="122333"/>
                </a:lnTo>
                <a:lnTo>
                  <a:pt x="235011" y="120411"/>
                </a:lnTo>
                <a:lnTo>
                  <a:pt x="227239" y="115169"/>
                </a:lnTo>
                <a:lnTo>
                  <a:pt x="222000" y="107392"/>
                </a:lnTo>
                <a:lnTo>
                  <a:pt x="220079" y="97866"/>
                </a:lnTo>
                <a:lnTo>
                  <a:pt x="222000" y="88345"/>
                </a:lnTo>
                <a:lnTo>
                  <a:pt x="227239" y="80568"/>
                </a:lnTo>
                <a:lnTo>
                  <a:pt x="235011" y="75323"/>
                </a:lnTo>
                <a:lnTo>
                  <a:pt x="244532" y="73400"/>
                </a:lnTo>
                <a:close/>
              </a:path>
              <a:path w="782954" h="196214">
                <a:moveTo>
                  <a:pt x="366798" y="73400"/>
                </a:moveTo>
                <a:lnTo>
                  <a:pt x="244532" y="73400"/>
                </a:lnTo>
                <a:lnTo>
                  <a:pt x="254052" y="75323"/>
                </a:lnTo>
                <a:lnTo>
                  <a:pt x="261825" y="80568"/>
                </a:lnTo>
                <a:lnTo>
                  <a:pt x="267064" y="88345"/>
                </a:lnTo>
                <a:lnTo>
                  <a:pt x="268985" y="97866"/>
                </a:lnTo>
                <a:lnTo>
                  <a:pt x="267064" y="107392"/>
                </a:lnTo>
                <a:lnTo>
                  <a:pt x="261825" y="115169"/>
                </a:lnTo>
                <a:lnTo>
                  <a:pt x="254052" y="120411"/>
                </a:lnTo>
                <a:lnTo>
                  <a:pt x="244532" y="122333"/>
                </a:lnTo>
                <a:lnTo>
                  <a:pt x="366798" y="122333"/>
                </a:lnTo>
                <a:lnTo>
                  <a:pt x="357277" y="120411"/>
                </a:lnTo>
                <a:lnTo>
                  <a:pt x="349505" y="115169"/>
                </a:lnTo>
                <a:lnTo>
                  <a:pt x="344266" y="107392"/>
                </a:lnTo>
                <a:lnTo>
                  <a:pt x="342345" y="97866"/>
                </a:lnTo>
                <a:lnTo>
                  <a:pt x="344266" y="88345"/>
                </a:lnTo>
                <a:lnTo>
                  <a:pt x="349505" y="80568"/>
                </a:lnTo>
                <a:lnTo>
                  <a:pt x="357277" y="75323"/>
                </a:lnTo>
                <a:lnTo>
                  <a:pt x="366798" y="73400"/>
                </a:lnTo>
                <a:close/>
              </a:path>
              <a:path w="782954" h="196214">
                <a:moveTo>
                  <a:pt x="782503" y="73400"/>
                </a:moveTo>
                <a:lnTo>
                  <a:pt x="366798" y="73400"/>
                </a:lnTo>
                <a:lnTo>
                  <a:pt x="376319" y="75323"/>
                </a:lnTo>
                <a:lnTo>
                  <a:pt x="384091" y="80568"/>
                </a:lnTo>
                <a:lnTo>
                  <a:pt x="389330" y="88345"/>
                </a:lnTo>
                <a:lnTo>
                  <a:pt x="391251" y="97866"/>
                </a:lnTo>
                <a:lnTo>
                  <a:pt x="389330" y="107392"/>
                </a:lnTo>
                <a:lnTo>
                  <a:pt x="384091" y="115169"/>
                </a:lnTo>
                <a:lnTo>
                  <a:pt x="376319" y="120411"/>
                </a:lnTo>
                <a:lnTo>
                  <a:pt x="366798" y="122333"/>
                </a:lnTo>
                <a:lnTo>
                  <a:pt x="782503" y="122333"/>
                </a:lnTo>
                <a:lnTo>
                  <a:pt x="782503" y="734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125711" y="3409213"/>
            <a:ext cx="1457325" cy="982980"/>
          </a:xfrm>
          <a:custGeom>
            <a:avLst/>
            <a:gdLst/>
            <a:ahLst/>
            <a:cxnLst/>
            <a:rect l="l" t="t" r="r" b="b"/>
            <a:pathLst>
              <a:path w="1457325" h="982979">
                <a:moveTo>
                  <a:pt x="1456944" y="0"/>
                </a:moveTo>
                <a:lnTo>
                  <a:pt x="0" y="0"/>
                </a:lnTo>
                <a:lnTo>
                  <a:pt x="0" y="982954"/>
                </a:lnTo>
                <a:lnTo>
                  <a:pt x="1456944" y="982954"/>
                </a:lnTo>
                <a:lnTo>
                  <a:pt x="1456944" y="0"/>
                </a:lnTo>
                <a:close/>
              </a:path>
            </a:pathLst>
          </a:custGeom>
          <a:solidFill>
            <a:srgbClr val="006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9184385" y="3484651"/>
            <a:ext cx="1398651" cy="652743"/>
          </a:xfrm>
          <a:prstGeom prst="rect">
            <a:avLst/>
          </a:prstGeom>
          <a:solidFill>
            <a:srgbClr val="006C2C"/>
          </a:solidFill>
          <a:ln w="13399">
            <a:solidFill>
              <a:srgbClr val="000000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L="374015" marR="326390" indent="-38100">
              <a:lnSpc>
                <a:spcPct val="100000"/>
              </a:lnSpc>
              <a:spcBef>
                <a:spcPts val="1250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Storage Engine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898366" y="3488435"/>
            <a:ext cx="1819910" cy="501650"/>
          </a:xfrm>
          <a:custGeom>
            <a:avLst/>
            <a:gdLst/>
            <a:ahLst/>
            <a:cxnLst/>
            <a:rect l="l" t="t" r="r" b="b"/>
            <a:pathLst>
              <a:path w="1819910" h="501650">
                <a:moveTo>
                  <a:pt x="1801393" y="21272"/>
                </a:moveTo>
                <a:lnTo>
                  <a:pt x="1765338" y="2578"/>
                </a:lnTo>
                <a:lnTo>
                  <a:pt x="1720380" y="241"/>
                </a:lnTo>
                <a:lnTo>
                  <a:pt x="1697761" y="0"/>
                </a:lnTo>
                <a:lnTo>
                  <a:pt x="1666697" y="342"/>
                </a:lnTo>
                <a:lnTo>
                  <a:pt x="1604759" y="1828"/>
                </a:lnTo>
                <a:lnTo>
                  <a:pt x="1574063" y="2159"/>
                </a:lnTo>
                <a:lnTo>
                  <a:pt x="804951" y="3860"/>
                </a:lnTo>
                <a:lnTo>
                  <a:pt x="10693" y="11557"/>
                </a:lnTo>
                <a:lnTo>
                  <a:pt x="4686" y="14744"/>
                </a:lnTo>
                <a:lnTo>
                  <a:pt x="2679" y="21272"/>
                </a:lnTo>
                <a:lnTo>
                  <a:pt x="4686" y="27813"/>
                </a:lnTo>
                <a:lnTo>
                  <a:pt x="10693" y="30988"/>
                </a:lnTo>
                <a:lnTo>
                  <a:pt x="738073" y="38608"/>
                </a:lnTo>
                <a:lnTo>
                  <a:pt x="893978" y="39497"/>
                </a:lnTo>
                <a:lnTo>
                  <a:pt x="1340637" y="40386"/>
                </a:lnTo>
                <a:lnTo>
                  <a:pt x="1563903" y="40386"/>
                </a:lnTo>
                <a:lnTo>
                  <a:pt x="1596339" y="40754"/>
                </a:lnTo>
                <a:lnTo>
                  <a:pt x="1661833" y="42316"/>
                </a:lnTo>
                <a:lnTo>
                  <a:pt x="1694713" y="42684"/>
                </a:lnTo>
                <a:lnTo>
                  <a:pt x="1718106" y="42443"/>
                </a:lnTo>
                <a:lnTo>
                  <a:pt x="1741424" y="41617"/>
                </a:lnTo>
                <a:lnTo>
                  <a:pt x="1764626" y="40055"/>
                </a:lnTo>
                <a:lnTo>
                  <a:pt x="1787677" y="37592"/>
                </a:lnTo>
                <a:lnTo>
                  <a:pt x="1797964" y="31965"/>
                </a:lnTo>
                <a:lnTo>
                  <a:pt x="1801393" y="21272"/>
                </a:lnTo>
                <a:close/>
              </a:path>
              <a:path w="1819910" h="501650">
                <a:moveTo>
                  <a:pt x="1819554" y="481584"/>
                </a:moveTo>
                <a:lnTo>
                  <a:pt x="1816023" y="470293"/>
                </a:lnTo>
                <a:lnTo>
                  <a:pt x="1805457" y="464947"/>
                </a:lnTo>
                <a:lnTo>
                  <a:pt x="1802371" y="464896"/>
                </a:lnTo>
                <a:lnTo>
                  <a:pt x="1806422" y="261937"/>
                </a:lnTo>
                <a:lnTo>
                  <a:pt x="1807171" y="209613"/>
                </a:lnTo>
                <a:lnTo>
                  <a:pt x="1807629" y="157314"/>
                </a:lnTo>
                <a:lnTo>
                  <a:pt x="1807718" y="105054"/>
                </a:lnTo>
                <a:lnTo>
                  <a:pt x="1807362" y="44069"/>
                </a:lnTo>
                <a:lnTo>
                  <a:pt x="1801774" y="39624"/>
                </a:lnTo>
                <a:lnTo>
                  <a:pt x="1796059" y="39624"/>
                </a:lnTo>
                <a:lnTo>
                  <a:pt x="1790344" y="39624"/>
                </a:lnTo>
                <a:lnTo>
                  <a:pt x="1784502" y="44069"/>
                </a:lnTo>
                <a:lnTo>
                  <a:pt x="1784108" y="105054"/>
                </a:lnTo>
                <a:lnTo>
                  <a:pt x="1784248" y="157314"/>
                </a:lnTo>
                <a:lnTo>
                  <a:pt x="1784718" y="209613"/>
                </a:lnTo>
                <a:lnTo>
                  <a:pt x="1786369" y="314299"/>
                </a:lnTo>
                <a:lnTo>
                  <a:pt x="1789353" y="464680"/>
                </a:lnTo>
                <a:lnTo>
                  <a:pt x="1698993" y="463118"/>
                </a:lnTo>
                <a:lnTo>
                  <a:pt x="1592465" y="462089"/>
                </a:lnTo>
                <a:lnTo>
                  <a:pt x="1485925" y="461772"/>
                </a:lnTo>
                <a:lnTo>
                  <a:pt x="1277429" y="462572"/>
                </a:lnTo>
                <a:lnTo>
                  <a:pt x="912901" y="464947"/>
                </a:lnTo>
                <a:lnTo>
                  <a:pt x="561644" y="466471"/>
                </a:lnTo>
                <a:lnTo>
                  <a:pt x="310934" y="468947"/>
                </a:lnTo>
                <a:lnTo>
                  <a:pt x="110426" y="471944"/>
                </a:lnTo>
                <a:lnTo>
                  <a:pt x="20916" y="473646"/>
                </a:lnTo>
                <a:lnTo>
                  <a:pt x="21323" y="430034"/>
                </a:lnTo>
                <a:lnTo>
                  <a:pt x="21323" y="379209"/>
                </a:lnTo>
                <a:lnTo>
                  <a:pt x="20358" y="277482"/>
                </a:lnTo>
                <a:lnTo>
                  <a:pt x="18364" y="124879"/>
                </a:lnTo>
                <a:lnTo>
                  <a:pt x="18059" y="68453"/>
                </a:lnTo>
                <a:lnTo>
                  <a:pt x="14376" y="65532"/>
                </a:lnTo>
                <a:lnTo>
                  <a:pt x="10693" y="65532"/>
                </a:lnTo>
                <a:lnTo>
                  <a:pt x="7010" y="65532"/>
                </a:lnTo>
                <a:lnTo>
                  <a:pt x="3327" y="68453"/>
                </a:lnTo>
                <a:lnTo>
                  <a:pt x="2273" y="175742"/>
                </a:lnTo>
                <a:lnTo>
                  <a:pt x="317" y="328358"/>
                </a:lnTo>
                <a:lnTo>
                  <a:pt x="0" y="379209"/>
                </a:lnTo>
                <a:lnTo>
                  <a:pt x="38" y="430034"/>
                </a:lnTo>
                <a:lnTo>
                  <a:pt x="533" y="480822"/>
                </a:lnTo>
                <a:lnTo>
                  <a:pt x="787" y="488442"/>
                </a:lnTo>
                <a:lnTo>
                  <a:pt x="1549" y="489038"/>
                </a:lnTo>
                <a:lnTo>
                  <a:pt x="1549" y="489331"/>
                </a:lnTo>
                <a:lnTo>
                  <a:pt x="1943" y="489331"/>
                </a:lnTo>
                <a:lnTo>
                  <a:pt x="5740" y="492252"/>
                </a:lnTo>
                <a:lnTo>
                  <a:pt x="15646" y="492252"/>
                </a:lnTo>
                <a:lnTo>
                  <a:pt x="19240" y="489496"/>
                </a:lnTo>
                <a:lnTo>
                  <a:pt x="258064" y="493585"/>
                </a:lnTo>
                <a:lnTo>
                  <a:pt x="555586" y="496824"/>
                </a:lnTo>
                <a:lnTo>
                  <a:pt x="902741" y="498729"/>
                </a:lnTo>
                <a:lnTo>
                  <a:pt x="1425524" y="501345"/>
                </a:lnTo>
                <a:lnTo>
                  <a:pt x="1532407" y="501332"/>
                </a:lnTo>
                <a:lnTo>
                  <a:pt x="1641627" y="500722"/>
                </a:lnTo>
                <a:lnTo>
                  <a:pt x="1750847" y="499300"/>
                </a:lnTo>
                <a:lnTo>
                  <a:pt x="1805457" y="498221"/>
                </a:lnTo>
                <a:lnTo>
                  <a:pt x="1816023" y="492887"/>
                </a:lnTo>
                <a:lnTo>
                  <a:pt x="1819554" y="481584"/>
                </a:lnTo>
                <a:close/>
              </a:path>
            </a:pathLst>
          </a:custGeom>
          <a:solidFill>
            <a:srgbClr val="FBBC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3919699" y="3593719"/>
            <a:ext cx="17633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64515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Node.js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902938" y="4230623"/>
            <a:ext cx="1819910" cy="500380"/>
          </a:xfrm>
          <a:custGeom>
            <a:avLst/>
            <a:gdLst/>
            <a:ahLst/>
            <a:cxnLst/>
            <a:rect l="l" t="t" r="r" b="b"/>
            <a:pathLst>
              <a:path w="1819910" h="500379">
                <a:moveTo>
                  <a:pt x="1801380" y="21285"/>
                </a:moveTo>
                <a:lnTo>
                  <a:pt x="1765338" y="2578"/>
                </a:lnTo>
                <a:lnTo>
                  <a:pt x="1720380" y="241"/>
                </a:lnTo>
                <a:lnTo>
                  <a:pt x="1697761" y="0"/>
                </a:lnTo>
                <a:lnTo>
                  <a:pt x="1666697" y="342"/>
                </a:lnTo>
                <a:lnTo>
                  <a:pt x="1604759" y="1828"/>
                </a:lnTo>
                <a:lnTo>
                  <a:pt x="1574063" y="2159"/>
                </a:lnTo>
                <a:lnTo>
                  <a:pt x="804951" y="3860"/>
                </a:lnTo>
                <a:lnTo>
                  <a:pt x="10693" y="11557"/>
                </a:lnTo>
                <a:lnTo>
                  <a:pt x="4686" y="14744"/>
                </a:lnTo>
                <a:lnTo>
                  <a:pt x="2692" y="21285"/>
                </a:lnTo>
                <a:lnTo>
                  <a:pt x="4686" y="27813"/>
                </a:lnTo>
                <a:lnTo>
                  <a:pt x="10693" y="30988"/>
                </a:lnTo>
                <a:lnTo>
                  <a:pt x="738073" y="38608"/>
                </a:lnTo>
                <a:lnTo>
                  <a:pt x="893978" y="39497"/>
                </a:lnTo>
                <a:lnTo>
                  <a:pt x="1340637" y="40386"/>
                </a:lnTo>
                <a:lnTo>
                  <a:pt x="1563903" y="40386"/>
                </a:lnTo>
                <a:lnTo>
                  <a:pt x="1596339" y="40754"/>
                </a:lnTo>
                <a:lnTo>
                  <a:pt x="1661833" y="42316"/>
                </a:lnTo>
                <a:lnTo>
                  <a:pt x="1694713" y="42672"/>
                </a:lnTo>
                <a:lnTo>
                  <a:pt x="1718106" y="42443"/>
                </a:lnTo>
                <a:lnTo>
                  <a:pt x="1741424" y="41617"/>
                </a:lnTo>
                <a:lnTo>
                  <a:pt x="1764626" y="40055"/>
                </a:lnTo>
                <a:lnTo>
                  <a:pt x="1787677" y="37592"/>
                </a:lnTo>
                <a:lnTo>
                  <a:pt x="1797964" y="31965"/>
                </a:lnTo>
                <a:lnTo>
                  <a:pt x="1801380" y="21285"/>
                </a:lnTo>
                <a:close/>
              </a:path>
              <a:path w="1819910" h="500379">
                <a:moveTo>
                  <a:pt x="1819554" y="480060"/>
                </a:moveTo>
                <a:lnTo>
                  <a:pt x="1816023" y="468769"/>
                </a:lnTo>
                <a:lnTo>
                  <a:pt x="1805457" y="463423"/>
                </a:lnTo>
                <a:lnTo>
                  <a:pt x="1802371" y="463372"/>
                </a:lnTo>
                <a:lnTo>
                  <a:pt x="1806422" y="261175"/>
                </a:lnTo>
                <a:lnTo>
                  <a:pt x="1807171" y="209042"/>
                </a:lnTo>
                <a:lnTo>
                  <a:pt x="1807629" y="156933"/>
                </a:lnTo>
                <a:lnTo>
                  <a:pt x="1807718" y="104863"/>
                </a:lnTo>
                <a:lnTo>
                  <a:pt x="1807362" y="43942"/>
                </a:lnTo>
                <a:lnTo>
                  <a:pt x="1801774" y="39624"/>
                </a:lnTo>
                <a:lnTo>
                  <a:pt x="1796059" y="39624"/>
                </a:lnTo>
                <a:lnTo>
                  <a:pt x="1790344" y="39624"/>
                </a:lnTo>
                <a:lnTo>
                  <a:pt x="1784502" y="43942"/>
                </a:lnTo>
                <a:lnTo>
                  <a:pt x="1784108" y="104863"/>
                </a:lnTo>
                <a:lnTo>
                  <a:pt x="1784248" y="156933"/>
                </a:lnTo>
                <a:lnTo>
                  <a:pt x="1784718" y="209042"/>
                </a:lnTo>
                <a:lnTo>
                  <a:pt x="1786369" y="313347"/>
                </a:lnTo>
                <a:lnTo>
                  <a:pt x="1789353" y="463156"/>
                </a:lnTo>
                <a:lnTo>
                  <a:pt x="1698993" y="461594"/>
                </a:lnTo>
                <a:lnTo>
                  <a:pt x="1592465" y="460565"/>
                </a:lnTo>
                <a:lnTo>
                  <a:pt x="1485925" y="460248"/>
                </a:lnTo>
                <a:lnTo>
                  <a:pt x="1277429" y="461048"/>
                </a:lnTo>
                <a:lnTo>
                  <a:pt x="912901" y="463423"/>
                </a:lnTo>
                <a:lnTo>
                  <a:pt x="561644" y="464947"/>
                </a:lnTo>
                <a:lnTo>
                  <a:pt x="310934" y="467423"/>
                </a:lnTo>
                <a:lnTo>
                  <a:pt x="110426" y="470420"/>
                </a:lnTo>
                <a:lnTo>
                  <a:pt x="20929" y="472122"/>
                </a:lnTo>
                <a:lnTo>
                  <a:pt x="21323" y="429844"/>
                </a:lnTo>
                <a:lnTo>
                  <a:pt x="21323" y="378828"/>
                </a:lnTo>
                <a:lnTo>
                  <a:pt x="20358" y="276733"/>
                </a:lnTo>
                <a:lnTo>
                  <a:pt x="18364" y="123634"/>
                </a:lnTo>
                <a:lnTo>
                  <a:pt x="18059" y="66929"/>
                </a:lnTo>
                <a:lnTo>
                  <a:pt x="14376" y="64008"/>
                </a:lnTo>
                <a:lnTo>
                  <a:pt x="10693" y="64008"/>
                </a:lnTo>
                <a:lnTo>
                  <a:pt x="7010" y="64008"/>
                </a:lnTo>
                <a:lnTo>
                  <a:pt x="3327" y="66929"/>
                </a:lnTo>
                <a:lnTo>
                  <a:pt x="2895" y="123634"/>
                </a:lnTo>
                <a:lnTo>
                  <a:pt x="317" y="327787"/>
                </a:lnTo>
                <a:lnTo>
                  <a:pt x="0" y="378828"/>
                </a:lnTo>
                <a:lnTo>
                  <a:pt x="38" y="429844"/>
                </a:lnTo>
                <a:lnTo>
                  <a:pt x="533" y="480822"/>
                </a:lnTo>
                <a:lnTo>
                  <a:pt x="787" y="488442"/>
                </a:lnTo>
                <a:lnTo>
                  <a:pt x="5740" y="492252"/>
                </a:lnTo>
                <a:lnTo>
                  <a:pt x="15646" y="492252"/>
                </a:lnTo>
                <a:lnTo>
                  <a:pt x="20599" y="488442"/>
                </a:lnTo>
                <a:lnTo>
                  <a:pt x="20612" y="487997"/>
                </a:lnTo>
                <a:lnTo>
                  <a:pt x="258064" y="492061"/>
                </a:lnTo>
                <a:lnTo>
                  <a:pt x="555586" y="495300"/>
                </a:lnTo>
                <a:lnTo>
                  <a:pt x="902741" y="497205"/>
                </a:lnTo>
                <a:lnTo>
                  <a:pt x="1425524" y="499821"/>
                </a:lnTo>
                <a:lnTo>
                  <a:pt x="1532407" y="499808"/>
                </a:lnTo>
                <a:lnTo>
                  <a:pt x="1641627" y="499198"/>
                </a:lnTo>
                <a:lnTo>
                  <a:pt x="1750847" y="497776"/>
                </a:lnTo>
                <a:lnTo>
                  <a:pt x="1805457" y="496697"/>
                </a:lnTo>
                <a:lnTo>
                  <a:pt x="1816023" y="491363"/>
                </a:lnTo>
                <a:lnTo>
                  <a:pt x="1819554" y="480060"/>
                </a:lnTo>
                <a:close/>
              </a:path>
            </a:pathLst>
          </a:custGeom>
          <a:solidFill>
            <a:srgbClr val="FBBC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3924270" y="4335272"/>
            <a:ext cx="17633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752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Express.js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904462" y="4972811"/>
            <a:ext cx="1819910" cy="500380"/>
          </a:xfrm>
          <a:custGeom>
            <a:avLst/>
            <a:gdLst/>
            <a:ahLst/>
            <a:cxnLst/>
            <a:rect l="l" t="t" r="r" b="b"/>
            <a:pathLst>
              <a:path w="1819910" h="500379">
                <a:moveTo>
                  <a:pt x="1801393" y="21272"/>
                </a:moveTo>
                <a:lnTo>
                  <a:pt x="1765338" y="2578"/>
                </a:lnTo>
                <a:lnTo>
                  <a:pt x="1720380" y="241"/>
                </a:lnTo>
                <a:lnTo>
                  <a:pt x="1697761" y="0"/>
                </a:lnTo>
                <a:lnTo>
                  <a:pt x="1666697" y="342"/>
                </a:lnTo>
                <a:lnTo>
                  <a:pt x="1604759" y="1828"/>
                </a:lnTo>
                <a:lnTo>
                  <a:pt x="1574063" y="2159"/>
                </a:lnTo>
                <a:lnTo>
                  <a:pt x="804951" y="3860"/>
                </a:lnTo>
                <a:lnTo>
                  <a:pt x="10693" y="11557"/>
                </a:lnTo>
                <a:lnTo>
                  <a:pt x="4686" y="14744"/>
                </a:lnTo>
                <a:lnTo>
                  <a:pt x="2692" y="21272"/>
                </a:lnTo>
                <a:lnTo>
                  <a:pt x="4686" y="27813"/>
                </a:lnTo>
                <a:lnTo>
                  <a:pt x="10693" y="30988"/>
                </a:lnTo>
                <a:lnTo>
                  <a:pt x="738073" y="38608"/>
                </a:lnTo>
                <a:lnTo>
                  <a:pt x="893978" y="39497"/>
                </a:lnTo>
                <a:lnTo>
                  <a:pt x="1340637" y="40386"/>
                </a:lnTo>
                <a:lnTo>
                  <a:pt x="1563903" y="40386"/>
                </a:lnTo>
                <a:lnTo>
                  <a:pt x="1596339" y="40754"/>
                </a:lnTo>
                <a:lnTo>
                  <a:pt x="1661833" y="42316"/>
                </a:lnTo>
                <a:lnTo>
                  <a:pt x="1694713" y="42672"/>
                </a:lnTo>
                <a:lnTo>
                  <a:pt x="1718106" y="42443"/>
                </a:lnTo>
                <a:lnTo>
                  <a:pt x="1741424" y="41617"/>
                </a:lnTo>
                <a:lnTo>
                  <a:pt x="1764626" y="40055"/>
                </a:lnTo>
                <a:lnTo>
                  <a:pt x="1787677" y="37592"/>
                </a:lnTo>
                <a:lnTo>
                  <a:pt x="1797964" y="31965"/>
                </a:lnTo>
                <a:lnTo>
                  <a:pt x="1801393" y="21272"/>
                </a:lnTo>
                <a:close/>
              </a:path>
              <a:path w="1819910" h="500379">
                <a:moveTo>
                  <a:pt x="1819554" y="480060"/>
                </a:moveTo>
                <a:lnTo>
                  <a:pt x="1816023" y="468769"/>
                </a:lnTo>
                <a:lnTo>
                  <a:pt x="1805457" y="463423"/>
                </a:lnTo>
                <a:lnTo>
                  <a:pt x="1802371" y="463372"/>
                </a:lnTo>
                <a:lnTo>
                  <a:pt x="1806422" y="261175"/>
                </a:lnTo>
                <a:lnTo>
                  <a:pt x="1807171" y="209042"/>
                </a:lnTo>
                <a:lnTo>
                  <a:pt x="1807629" y="156933"/>
                </a:lnTo>
                <a:lnTo>
                  <a:pt x="1807718" y="104863"/>
                </a:lnTo>
                <a:lnTo>
                  <a:pt x="1807362" y="43942"/>
                </a:lnTo>
                <a:lnTo>
                  <a:pt x="1801774" y="39624"/>
                </a:lnTo>
                <a:lnTo>
                  <a:pt x="1796059" y="39624"/>
                </a:lnTo>
                <a:lnTo>
                  <a:pt x="1790344" y="39624"/>
                </a:lnTo>
                <a:lnTo>
                  <a:pt x="1784502" y="43942"/>
                </a:lnTo>
                <a:lnTo>
                  <a:pt x="1784108" y="104863"/>
                </a:lnTo>
                <a:lnTo>
                  <a:pt x="1784248" y="156933"/>
                </a:lnTo>
                <a:lnTo>
                  <a:pt x="1784718" y="209042"/>
                </a:lnTo>
                <a:lnTo>
                  <a:pt x="1786369" y="313347"/>
                </a:lnTo>
                <a:lnTo>
                  <a:pt x="1789353" y="463156"/>
                </a:lnTo>
                <a:lnTo>
                  <a:pt x="1698993" y="461594"/>
                </a:lnTo>
                <a:lnTo>
                  <a:pt x="1592465" y="460565"/>
                </a:lnTo>
                <a:lnTo>
                  <a:pt x="1485925" y="460248"/>
                </a:lnTo>
                <a:lnTo>
                  <a:pt x="1277429" y="461048"/>
                </a:lnTo>
                <a:lnTo>
                  <a:pt x="912901" y="463423"/>
                </a:lnTo>
                <a:lnTo>
                  <a:pt x="561644" y="464947"/>
                </a:lnTo>
                <a:lnTo>
                  <a:pt x="310934" y="467423"/>
                </a:lnTo>
                <a:lnTo>
                  <a:pt x="110426" y="470420"/>
                </a:lnTo>
                <a:lnTo>
                  <a:pt x="20929" y="472122"/>
                </a:lnTo>
                <a:lnTo>
                  <a:pt x="21323" y="429844"/>
                </a:lnTo>
                <a:lnTo>
                  <a:pt x="21323" y="378828"/>
                </a:lnTo>
                <a:lnTo>
                  <a:pt x="20358" y="276745"/>
                </a:lnTo>
                <a:lnTo>
                  <a:pt x="18364" y="123634"/>
                </a:lnTo>
                <a:lnTo>
                  <a:pt x="18059" y="66929"/>
                </a:lnTo>
                <a:lnTo>
                  <a:pt x="14376" y="64008"/>
                </a:lnTo>
                <a:lnTo>
                  <a:pt x="10693" y="64008"/>
                </a:lnTo>
                <a:lnTo>
                  <a:pt x="7010" y="64008"/>
                </a:lnTo>
                <a:lnTo>
                  <a:pt x="3327" y="66929"/>
                </a:lnTo>
                <a:lnTo>
                  <a:pt x="2895" y="123634"/>
                </a:lnTo>
                <a:lnTo>
                  <a:pt x="317" y="327787"/>
                </a:lnTo>
                <a:lnTo>
                  <a:pt x="0" y="378828"/>
                </a:lnTo>
                <a:lnTo>
                  <a:pt x="38" y="429844"/>
                </a:lnTo>
                <a:lnTo>
                  <a:pt x="533" y="480822"/>
                </a:lnTo>
                <a:lnTo>
                  <a:pt x="787" y="488442"/>
                </a:lnTo>
                <a:lnTo>
                  <a:pt x="5740" y="492252"/>
                </a:lnTo>
                <a:lnTo>
                  <a:pt x="15646" y="492252"/>
                </a:lnTo>
                <a:lnTo>
                  <a:pt x="20599" y="488442"/>
                </a:lnTo>
                <a:lnTo>
                  <a:pt x="20612" y="487997"/>
                </a:lnTo>
                <a:lnTo>
                  <a:pt x="258064" y="492061"/>
                </a:lnTo>
                <a:lnTo>
                  <a:pt x="555586" y="495300"/>
                </a:lnTo>
                <a:lnTo>
                  <a:pt x="902741" y="497205"/>
                </a:lnTo>
                <a:lnTo>
                  <a:pt x="1425524" y="499821"/>
                </a:lnTo>
                <a:lnTo>
                  <a:pt x="1532407" y="499808"/>
                </a:lnTo>
                <a:lnTo>
                  <a:pt x="1641627" y="499198"/>
                </a:lnTo>
                <a:lnTo>
                  <a:pt x="1750847" y="497776"/>
                </a:lnTo>
                <a:lnTo>
                  <a:pt x="1805457" y="496697"/>
                </a:lnTo>
                <a:lnTo>
                  <a:pt x="1816023" y="491363"/>
                </a:lnTo>
                <a:lnTo>
                  <a:pt x="1819554" y="480060"/>
                </a:lnTo>
                <a:close/>
              </a:path>
            </a:pathLst>
          </a:custGeom>
          <a:solidFill>
            <a:srgbClr val="FBBC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3925794" y="5077459"/>
            <a:ext cx="17633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Next.js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121638" y="4614671"/>
            <a:ext cx="1819910" cy="501650"/>
          </a:xfrm>
          <a:custGeom>
            <a:avLst/>
            <a:gdLst/>
            <a:ahLst/>
            <a:cxnLst/>
            <a:rect l="l" t="t" r="r" b="b"/>
            <a:pathLst>
              <a:path w="1819910" h="501650">
                <a:moveTo>
                  <a:pt x="1801393" y="21272"/>
                </a:moveTo>
                <a:lnTo>
                  <a:pt x="1765338" y="2578"/>
                </a:lnTo>
                <a:lnTo>
                  <a:pt x="1720380" y="241"/>
                </a:lnTo>
                <a:lnTo>
                  <a:pt x="1697761" y="0"/>
                </a:lnTo>
                <a:lnTo>
                  <a:pt x="1666697" y="342"/>
                </a:lnTo>
                <a:lnTo>
                  <a:pt x="1604759" y="1828"/>
                </a:lnTo>
                <a:lnTo>
                  <a:pt x="1574063" y="2159"/>
                </a:lnTo>
                <a:lnTo>
                  <a:pt x="804951" y="3860"/>
                </a:lnTo>
                <a:lnTo>
                  <a:pt x="10668" y="11557"/>
                </a:lnTo>
                <a:lnTo>
                  <a:pt x="4699" y="14744"/>
                </a:lnTo>
                <a:lnTo>
                  <a:pt x="2705" y="21285"/>
                </a:lnTo>
                <a:lnTo>
                  <a:pt x="4699" y="27813"/>
                </a:lnTo>
                <a:lnTo>
                  <a:pt x="10668" y="30988"/>
                </a:lnTo>
                <a:lnTo>
                  <a:pt x="738073" y="38608"/>
                </a:lnTo>
                <a:lnTo>
                  <a:pt x="893978" y="39497"/>
                </a:lnTo>
                <a:lnTo>
                  <a:pt x="1340637" y="40386"/>
                </a:lnTo>
                <a:lnTo>
                  <a:pt x="1563903" y="40386"/>
                </a:lnTo>
                <a:lnTo>
                  <a:pt x="1596339" y="40754"/>
                </a:lnTo>
                <a:lnTo>
                  <a:pt x="1661833" y="42316"/>
                </a:lnTo>
                <a:lnTo>
                  <a:pt x="1694713" y="42672"/>
                </a:lnTo>
                <a:lnTo>
                  <a:pt x="1718106" y="42443"/>
                </a:lnTo>
                <a:lnTo>
                  <a:pt x="1741424" y="41617"/>
                </a:lnTo>
                <a:lnTo>
                  <a:pt x="1764626" y="40055"/>
                </a:lnTo>
                <a:lnTo>
                  <a:pt x="1787677" y="37592"/>
                </a:lnTo>
                <a:lnTo>
                  <a:pt x="1797964" y="31965"/>
                </a:lnTo>
                <a:lnTo>
                  <a:pt x="1801393" y="21272"/>
                </a:lnTo>
                <a:close/>
              </a:path>
              <a:path w="1819910" h="501650">
                <a:moveTo>
                  <a:pt x="1819554" y="480822"/>
                </a:moveTo>
                <a:lnTo>
                  <a:pt x="1816023" y="469099"/>
                </a:lnTo>
                <a:lnTo>
                  <a:pt x="1805457" y="463550"/>
                </a:lnTo>
                <a:lnTo>
                  <a:pt x="1802371" y="463499"/>
                </a:lnTo>
                <a:lnTo>
                  <a:pt x="1806422" y="261175"/>
                </a:lnTo>
                <a:lnTo>
                  <a:pt x="1807171" y="209042"/>
                </a:lnTo>
                <a:lnTo>
                  <a:pt x="1807629" y="156933"/>
                </a:lnTo>
                <a:lnTo>
                  <a:pt x="1807718" y="104863"/>
                </a:lnTo>
                <a:lnTo>
                  <a:pt x="1807362" y="43942"/>
                </a:lnTo>
                <a:lnTo>
                  <a:pt x="1801774" y="39624"/>
                </a:lnTo>
                <a:lnTo>
                  <a:pt x="1796059" y="39624"/>
                </a:lnTo>
                <a:lnTo>
                  <a:pt x="1790344" y="39624"/>
                </a:lnTo>
                <a:lnTo>
                  <a:pt x="1784502" y="43942"/>
                </a:lnTo>
                <a:lnTo>
                  <a:pt x="1784108" y="104863"/>
                </a:lnTo>
                <a:lnTo>
                  <a:pt x="1784248" y="156933"/>
                </a:lnTo>
                <a:lnTo>
                  <a:pt x="1784718" y="209042"/>
                </a:lnTo>
                <a:lnTo>
                  <a:pt x="1786369" y="313347"/>
                </a:lnTo>
                <a:lnTo>
                  <a:pt x="1789353" y="463270"/>
                </a:lnTo>
                <a:lnTo>
                  <a:pt x="1698993" y="461632"/>
                </a:lnTo>
                <a:lnTo>
                  <a:pt x="1592465" y="460578"/>
                </a:lnTo>
                <a:lnTo>
                  <a:pt x="1485925" y="460248"/>
                </a:lnTo>
                <a:lnTo>
                  <a:pt x="1277429" y="461086"/>
                </a:lnTo>
                <a:lnTo>
                  <a:pt x="964933" y="463334"/>
                </a:lnTo>
                <a:lnTo>
                  <a:pt x="611797" y="464769"/>
                </a:lnTo>
                <a:lnTo>
                  <a:pt x="361061" y="467080"/>
                </a:lnTo>
                <a:lnTo>
                  <a:pt x="160528" y="469976"/>
                </a:lnTo>
                <a:lnTo>
                  <a:pt x="20815" y="472630"/>
                </a:lnTo>
                <a:lnTo>
                  <a:pt x="21310" y="430034"/>
                </a:lnTo>
                <a:lnTo>
                  <a:pt x="21310" y="379209"/>
                </a:lnTo>
                <a:lnTo>
                  <a:pt x="20332" y="277482"/>
                </a:lnTo>
                <a:lnTo>
                  <a:pt x="18326" y="124879"/>
                </a:lnTo>
                <a:lnTo>
                  <a:pt x="18008" y="68453"/>
                </a:lnTo>
                <a:lnTo>
                  <a:pt x="14363" y="65532"/>
                </a:lnTo>
                <a:lnTo>
                  <a:pt x="10706" y="65532"/>
                </a:lnTo>
                <a:lnTo>
                  <a:pt x="7023" y="65532"/>
                </a:lnTo>
                <a:lnTo>
                  <a:pt x="3378" y="68453"/>
                </a:lnTo>
                <a:lnTo>
                  <a:pt x="2298" y="175742"/>
                </a:lnTo>
                <a:lnTo>
                  <a:pt x="317" y="328358"/>
                </a:lnTo>
                <a:lnTo>
                  <a:pt x="0" y="379209"/>
                </a:lnTo>
                <a:lnTo>
                  <a:pt x="38" y="430034"/>
                </a:lnTo>
                <a:lnTo>
                  <a:pt x="749" y="488442"/>
                </a:lnTo>
                <a:lnTo>
                  <a:pt x="5727" y="492252"/>
                </a:lnTo>
                <a:lnTo>
                  <a:pt x="15659" y="492252"/>
                </a:lnTo>
                <a:lnTo>
                  <a:pt x="19900" y="489013"/>
                </a:lnTo>
                <a:lnTo>
                  <a:pt x="208470" y="492506"/>
                </a:lnTo>
                <a:lnTo>
                  <a:pt x="456399" y="495719"/>
                </a:lnTo>
                <a:lnTo>
                  <a:pt x="803554" y="498208"/>
                </a:lnTo>
                <a:lnTo>
                  <a:pt x="1425524" y="501345"/>
                </a:lnTo>
                <a:lnTo>
                  <a:pt x="1532407" y="501332"/>
                </a:lnTo>
                <a:lnTo>
                  <a:pt x="1641627" y="500697"/>
                </a:lnTo>
                <a:lnTo>
                  <a:pt x="1750847" y="499224"/>
                </a:lnTo>
                <a:lnTo>
                  <a:pt x="1805457" y="498094"/>
                </a:lnTo>
                <a:lnTo>
                  <a:pt x="1816023" y="492556"/>
                </a:lnTo>
                <a:lnTo>
                  <a:pt x="1819554" y="480822"/>
                </a:lnTo>
                <a:close/>
              </a:path>
            </a:pathLst>
          </a:custGeom>
          <a:solidFill>
            <a:srgbClr val="009F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1142961" y="4719573"/>
            <a:ext cx="17633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115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HTML,</a:t>
            </a:r>
            <a:r>
              <a:rPr sz="16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CSS,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JS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142974" y="5355335"/>
            <a:ext cx="1819910" cy="501650"/>
          </a:xfrm>
          <a:custGeom>
            <a:avLst/>
            <a:gdLst/>
            <a:ahLst/>
            <a:cxnLst/>
            <a:rect l="l" t="t" r="r" b="b"/>
            <a:pathLst>
              <a:path w="1819910" h="501650">
                <a:moveTo>
                  <a:pt x="1801393" y="21272"/>
                </a:moveTo>
                <a:lnTo>
                  <a:pt x="1765338" y="2578"/>
                </a:lnTo>
                <a:lnTo>
                  <a:pt x="1720380" y="241"/>
                </a:lnTo>
                <a:lnTo>
                  <a:pt x="1697761" y="0"/>
                </a:lnTo>
                <a:lnTo>
                  <a:pt x="1666697" y="342"/>
                </a:lnTo>
                <a:lnTo>
                  <a:pt x="1604759" y="1828"/>
                </a:lnTo>
                <a:lnTo>
                  <a:pt x="1574063" y="2159"/>
                </a:lnTo>
                <a:lnTo>
                  <a:pt x="804951" y="3860"/>
                </a:lnTo>
                <a:lnTo>
                  <a:pt x="10668" y="11557"/>
                </a:lnTo>
                <a:lnTo>
                  <a:pt x="4699" y="14744"/>
                </a:lnTo>
                <a:lnTo>
                  <a:pt x="2705" y="21272"/>
                </a:lnTo>
                <a:lnTo>
                  <a:pt x="4699" y="27813"/>
                </a:lnTo>
                <a:lnTo>
                  <a:pt x="10668" y="30988"/>
                </a:lnTo>
                <a:lnTo>
                  <a:pt x="738073" y="38608"/>
                </a:lnTo>
                <a:lnTo>
                  <a:pt x="893978" y="39497"/>
                </a:lnTo>
                <a:lnTo>
                  <a:pt x="1340637" y="40386"/>
                </a:lnTo>
                <a:lnTo>
                  <a:pt x="1563903" y="40386"/>
                </a:lnTo>
                <a:lnTo>
                  <a:pt x="1596339" y="40754"/>
                </a:lnTo>
                <a:lnTo>
                  <a:pt x="1661833" y="42316"/>
                </a:lnTo>
                <a:lnTo>
                  <a:pt x="1694713" y="42672"/>
                </a:lnTo>
                <a:lnTo>
                  <a:pt x="1718106" y="42443"/>
                </a:lnTo>
                <a:lnTo>
                  <a:pt x="1741424" y="41617"/>
                </a:lnTo>
                <a:lnTo>
                  <a:pt x="1764626" y="40055"/>
                </a:lnTo>
                <a:lnTo>
                  <a:pt x="1787677" y="37592"/>
                </a:lnTo>
                <a:lnTo>
                  <a:pt x="1797964" y="31965"/>
                </a:lnTo>
                <a:lnTo>
                  <a:pt x="1801393" y="21272"/>
                </a:lnTo>
                <a:close/>
              </a:path>
              <a:path w="1819910" h="501650">
                <a:moveTo>
                  <a:pt x="1819541" y="480822"/>
                </a:moveTo>
                <a:lnTo>
                  <a:pt x="1816023" y="469074"/>
                </a:lnTo>
                <a:lnTo>
                  <a:pt x="1805457" y="463524"/>
                </a:lnTo>
                <a:lnTo>
                  <a:pt x="1802371" y="463473"/>
                </a:lnTo>
                <a:lnTo>
                  <a:pt x="1806422" y="261188"/>
                </a:lnTo>
                <a:lnTo>
                  <a:pt x="1807171" y="209042"/>
                </a:lnTo>
                <a:lnTo>
                  <a:pt x="1807629" y="156933"/>
                </a:lnTo>
                <a:lnTo>
                  <a:pt x="1807718" y="104863"/>
                </a:lnTo>
                <a:lnTo>
                  <a:pt x="1807362" y="43942"/>
                </a:lnTo>
                <a:lnTo>
                  <a:pt x="1801774" y="39624"/>
                </a:lnTo>
                <a:lnTo>
                  <a:pt x="1796059" y="39624"/>
                </a:lnTo>
                <a:lnTo>
                  <a:pt x="1790344" y="39624"/>
                </a:lnTo>
                <a:lnTo>
                  <a:pt x="1784502" y="43942"/>
                </a:lnTo>
                <a:lnTo>
                  <a:pt x="1784108" y="104863"/>
                </a:lnTo>
                <a:lnTo>
                  <a:pt x="1784248" y="156933"/>
                </a:lnTo>
                <a:lnTo>
                  <a:pt x="1784718" y="209042"/>
                </a:lnTo>
                <a:lnTo>
                  <a:pt x="1786369" y="313347"/>
                </a:lnTo>
                <a:lnTo>
                  <a:pt x="1789353" y="463245"/>
                </a:lnTo>
                <a:lnTo>
                  <a:pt x="1698993" y="461619"/>
                </a:lnTo>
                <a:lnTo>
                  <a:pt x="1592465" y="460590"/>
                </a:lnTo>
                <a:lnTo>
                  <a:pt x="1485925" y="460286"/>
                </a:lnTo>
                <a:lnTo>
                  <a:pt x="1277429" y="461111"/>
                </a:lnTo>
                <a:lnTo>
                  <a:pt x="964933" y="463321"/>
                </a:lnTo>
                <a:lnTo>
                  <a:pt x="611797" y="464743"/>
                </a:lnTo>
                <a:lnTo>
                  <a:pt x="361061" y="467067"/>
                </a:lnTo>
                <a:lnTo>
                  <a:pt x="160528" y="469963"/>
                </a:lnTo>
                <a:lnTo>
                  <a:pt x="20815" y="472617"/>
                </a:lnTo>
                <a:lnTo>
                  <a:pt x="21310" y="430072"/>
                </a:lnTo>
                <a:lnTo>
                  <a:pt x="21310" y="379234"/>
                </a:lnTo>
                <a:lnTo>
                  <a:pt x="20332" y="277495"/>
                </a:lnTo>
                <a:lnTo>
                  <a:pt x="18326" y="124879"/>
                </a:lnTo>
                <a:lnTo>
                  <a:pt x="18008" y="68453"/>
                </a:lnTo>
                <a:lnTo>
                  <a:pt x="14363" y="65532"/>
                </a:lnTo>
                <a:lnTo>
                  <a:pt x="10706" y="65532"/>
                </a:lnTo>
                <a:lnTo>
                  <a:pt x="7023" y="65532"/>
                </a:lnTo>
                <a:lnTo>
                  <a:pt x="3378" y="68453"/>
                </a:lnTo>
                <a:lnTo>
                  <a:pt x="2298" y="175742"/>
                </a:lnTo>
                <a:lnTo>
                  <a:pt x="317" y="328371"/>
                </a:lnTo>
                <a:lnTo>
                  <a:pt x="0" y="379234"/>
                </a:lnTo>
                <a:lnTo>
                  <a:pt x="38" y="430072"/>
                </a:lnTo>
                <a:lnTo>
                  <a:pt x="749" y="488429"/>
                </a:lnTo>
                <a:lnTo>
                  <a:pt x="5727" y="492252"/>
                </a:lnTo>
                <a:lnTo>
                  <a:pt x="15659" y="492252"/>
                </a:lnTo>
                <a:lnTo>
                  <a:pt x="19862" y="489026"/>
                </a:lnTo>
                <a:lnTo>
                  <a:pt x="208470" y="492518"/>
                </a:lnTo>
                <a:lnTo>
                  <a:pt x="456399" y="495744"/>
                </a:lnTo>
                <a:lnTo>
                  <a:pt x="803554" y="498233"/>
                </a:lnTo>
                <a:lnTo>
                  <a:pt x="1425524" y="501345"/>
                </a:lnTo>
                <a:lnTo>
                  <a:pt x="1532407" y="501332"/>
                </a:lnTo>
                <a:lnTo>
                  <a:pt x="1641627" y="500684"/>
                </a:lnTo>
                <a:lnTo>
                  <a:pt x="1750847" y="499224"/>
                </a:lnTo>
                <a:lnTo>
                  <a:pt x="1805457" y="498119"/>
                </a:lnTo>
                <a:lnTo>
                  <a:pt x="1816023" y="492582"/>
                </a:lnTo>
                <a:lnTo>
                  <a:pt x="1819541" y="480822"/>
                </a:lnTo>
                <a:close/>
              </a:path>
            </a:pathLst>
          </a:custGeom>
          <a:solidFill>
            <a:srgbClr val="009F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1164297" y="5460593"/>
            <a:ext cx="17633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606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React.js,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Next.js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904462" y="5686081"/>
            <a:ext cx="1819910" cy="501650"/>
          </a:xfrm>
          <a:custGeom>
            <a:avLst/>
            <a:gdLst/>
            <a:ahLst/>
            <a:cxnLst/>
            <a:rect l="l" t="t" r="r" b="b"/>
            <a:pathLst>
              <a:path w="1819910" h="501650">
                <a:moveTo>
                  <a:pt x="1801393" y="21221"/>
                </a:moveTo>
                <a:lnTo>
                  <a:pt x="1765338" y="2540"/>
                </a:lnTo>
                <a:lnTo>
                  <a:pt x="1720380" y="241"/>
                </a:lnTo>
                <a:lnTo>
                  <a:pt x="1697761" y="0"/>
                </a:lnTo>
                <a:lnTo>
                  <a:pt x="1666697" y="330"/>
                </a:lnTo>
                <a:lnTo>
                  <a:pt x="1604759" y="1752"/>
                </a:lnTo>
                <a:lnTo>
                  <a:pt x="1574063" y="2070"/>
                </a:lnTo>
                <a:lnTo>
                  <a:pt x="1350797" y="2070"/>
                </a:lnTo>
                <a:lnTo>
                  <a:pt x="755294" y="4064"/>
                </a:lnTo>
                <a:lnTo>
                  <a:pt x="10693" y="11518"/>
                </a:lnTo>
                <a:lnTo>
                  <a:pt x="4686" y="14693"/>
                </a:lnTo>
                <a:lnTo>
                  <a:pt x="2692" y="21221"/>
                </a:lnTo>
                <a:lnTo>
                  <a:pt x="4686" y="27762"/>
                </a:lnTo>
                <a:lnTo>
                  <a:pt x="10693" y="30911"/>
                </a:lnTo>
                <a:lnTo>
                  <a:pt x="738073" y="38557"/>
                </a:lnTo>
                <a:lnTo>
                  <a:pt x="893978" y="39420"/>
                </a:lnTo>
                <a:lnTo>
                  <a:pt x="1340637" y="40373"/>
                </a:lnTo>
                <a:lnTo>
                  <a:pt x="1563903" y="40373"/>
                </a:lnTo>
                <a:lnTo>
                  <a:pt x="1596339" y="40728"/>
                </a:lnTo>
                <a:lnTo>
                  <a:pt x="1661833" y="42291"/>
                </a:lnTo>
                <a:lnTo>
                  <a:pt x="1694713" y="42633"/>
                </a:lnTo>
                <a:lnTo>
                  <a:pt x="1718106" y="42392"/>
                </a:lnTo>
                <a:lnTo>
                  <a:pt x="1741424" y="41567"/>
                </a:lnTo>
                <a:lnTo>
                  <a:pt x="1764626" y="40005"/>
                </a:lnTo>
                <a:lnTo>
                  <a:pt x="1787677" y="37553"/>
                </a:lnTo>
                <a:lnTo>
                  <a:pt x="1797964" y="31915"/>
                </a:lnTo>
                <a:lnTo>
                  <a:pt x="1801393" y="21221"/>
                </a:lnTo>
                <a:close/>
              </a:path>
              <a:path w="1819910" h="501650">
                <a:moveTo>
                  <a:pt x="1819554" y="481545"/>
                </a:moveTo>
                <a:lnTo>
                  <a:pt x="1816023" y="470230"/>
                </a:lnTo>
                <a:lnTo>
                  <a:pt x="1805457" y="464883"/>
                </a:lnTo>
                <a:lnTo>
                  <a:pt x="1802371" y="464832"/>
                </a:lnTo>
                <a:lnTo>
                  <a:pt x="1806422" y="261899"/>
                </a:lnTo>
                <a:lnTo>
                  <a:pt x="1807171" y="209575"/>
                </a:lnTo>
                <a:lnTo>
                  <a:pt x="1807629" y="157276"/>
                </a:lnTo>
                <a:lnTo>
                  <a:pt x="1807718" y="105016"/>
                </a:lnTo>
                <a:lnTo>
                  <a:pt x="1807362" y="43980"/>
                </a:lnTo>
                <a:lnTo>
                  <a:pt x="1801774" y="39585"/>
                </a:lnTo>
                <a:lnTo>
                  <a:pt x="1796059" y="39585"/>
                </a:lnTo>
                <a:lnTo>
                  <a:pt x="1790344" y="39585"/>
                </a:lnTo>
                <a:lnTo>
                  <a:pt x="1784502" y="43980"/>
                </a:lnTo>
                <a:lnTo>
                  <a:pt x="1784108" y="105016"/>
                </a:lnTo>
                <a:lnTo>
                  <a:pt x="1784248" y="157276"/>
                </a:lnTo>
                <a:lnTo>
                  <a:pt x="1784718" y="209575"/>
                </a:lnTo>
                <a:lnTo>
                  <a:pt x="1786369" y="314248"/>
                </a:lnTo>
                <a:lnTo>
                  <a:pt x="1789353" y="464616"/>
                </a:lnTo>
                <a:lnTo>
                  <a:pt x="1698993" y="463054"/>
                </a:lnTo>
                <a:lnTo>
                  <a:pt x="1592465" y="462064"/>
                </a:lnTo>
                <a:lnTo>
                  <a:pt x="1485925" y="461772"/>
                </a:lnTo>
                <a:lnTo>
                  <a:pt x="1277429" y="462572"/>
                </a:lnTo>
                <a:lnTo>
                  <a:pt x="964933" y="464680"/>
                </a:lnTo>
                <a:lnTo>
                  <a:pt x="611797" y="466064"/>
                </a:lnTo>
                <a:lnTo>
                  <a:pt x="361073" y="468299"/>
                </a:lnTo>
                <a:lnTo>
                  <a:pt x="110426" y="471932"/>
                </a:lnTo>
                <a:lnTo>
                  <a:pt x="20929" y="473633"/>
                </a:lnTo>
                <a:lnTo>
                  <a:pt x="21323" y="431342"/>
                </a:lnTo>
                <a:lnTo>
                  <a:pt x="21323" y="380314"/>
                </a:lnTo>
                <a:lnTo>
                  <a:pt x="20358" y="278206"/>
                </a:lnTo>
                <a:lnTo>
                  <a:pt x="18364" y="125069"/>
                </a:lnTo>
                <a:lnTo>
                  <a:pt x="18059" y="68364"/>
                </a:lnTo>
                <a:lnTo>
                  <a:pt x="14376" y="65493"/>
                </a:lnTo>
                <a:lnTo>
                  <a:pt x="10693" y="65493"/>
                </a:lnTo>
                <a:lnTo>
                  <a:pt x="7010" y="65493"/>
                </a:lnTo>
                <a:lnTo>
                  <a:pt x="3327" y="68364"/>
                </a:lnTo>
                <a:lnTo>
                  <a:pt x="2895" y="125069"/>
                </a:lnTo>
                <a:lnTo>
                  <a:pt x="317" y="329260"/>
                </a:lnTo>
                <a:lnTo>
                  <a:pt x="0" y="380314"/>
                </a:lnTo>
                <a:lnTo>
                  <a:pt x="38" y="431342"/>
                </a:lnTo>
                <a:lnTo>
                  <a:pt x="533" y="482320"/>
                </a:lnTo>
                <a:lnTo>
                  <a:pt x="787" y="489902"/>
                </a:lnTo>
                <a:lnTo>
                  <a:pt x="5740" y="493737"/>
                </a:lnTo>
                <a:lnTo>
                  <a:pt x="15646" y="493737"/>
                </a:lnTo>
                <a:lnTo>
                  <a:pt x="20599" y="489902"/>
                </a:lnTo>
                <a:lnTo>
                  <a:pt x="20612" y="489458"/>
                </a:lnTo>
                <a:lnTo>
                  <a:pt x="258064" y="493547"/>
                </a:lnTo>
                <a:lnTo>
                  <a:pt x="555586" y="496811"/>
                </a:lnTo>
                <a:lnTo>
                  <a:pt x="902741" y="498678"/>
                </a:lnTo>
                <a:lnTo>
                  <a:pt x="1425524" y="501307"/>
                </a:lnTo>
                <a:lnTo>
                  <a:pt x="1532407" y="501294"/>
                </a:lnTo>
                <a:lnTo>
                  <a:pt x="1641627" y="500672"/>
                </a:lnTo>
                <a:lnTo>
                  <a:pt x="1750847" y="499262"/>
                </a:lnTo>
                <a:lnTo>
                  <a:pt x="1805457" y="498208"/>
                </a:lnTo>
                <a:lnTo>
                  <a:pt x="1816023" y="492874"/>
                </a:lnTo>
                <a:lnTo>
                  <a:pt x="1819554" y="481545"/>
                </a:lnTo>
                <a:close/>
              </a:path>
            </a:pathLst>
          </a:custGeom>
          <a:solidFill>
            <a:srgbClr val="FBBC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3925794" y="5791911"/>
            <a:ext cx="17633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293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Python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8175421" y="3636944"/>
            <a:ext cx="747395" cy="164465"/>
          </a:xfrm>
          <a:custGeom>
            <a:avLst/>
            <a:gdLst/>
            <a:ahLst/>
            <a:cxnLst/>
            <a:rect l="l" t="t" r="r" b="b"/>
            <a:pathLst>
              <a:path w="747395" h="164464">
                <a:moveTo>
                  <a:pt x="603207" y="164454"/>
                </a:moveTo>
                <a:lnTo>
                  <a:pt x="739600" y="92384"/>
                </a:lnTo>
                <a:lnTo>
                  <a:pt x="747242" y="82045"/>
                </a:lnTo>
                <a:lnTo>
                  <a:pt x="745331" y="76672"/>
                </a:lnTo>
                <a:lnTo>
                  <a:pt x="739600" y="72069"/>
                </a:lnTo>
                <a:lnTo>
                  <a:pt x="615625" y="1451"/>
                </a:lnTo>
                <a:lnTo>
                  <a:pt x="608832" y="0"/>
                </a:lnTo>
                <a:lnTo>
                  <a:pt x="596944" y="0"/>
                </a:lnTo>
                <a:lnTo>
                  <a:pt x="590151" y="1451"/>
                </a:lnTo>
                <a:lnTo>
                  <a:pt x="585056" y="4353"/>
                </a:lnTo>
                <a:lnTo>
                  <a:pt x="579325" y="9227"/>
                </a:lnTo>
                <a:lnTo>
                  <a:pt x="577414" y="14692"/>
                </a:lnTo>
                <a:lnTo>
                  <a:pt x="579325" y="20065"/>
                </a:lnTo>
                <a:lnTo>
                  <a:pt x="585056" y="24668"/>
                </a:lnTo>
                <a:lnTo>
                  <a:pt x="660630" y="67716"/>
                </a:lnTo>
                <a:lnTo>
                  <a:pt x="25474" y="67716"/>
                </a:lnTo>
                <a:lnTo>
                  <a:pt x="15403" y="68827"/>
                </a:lnTo>
                <a:lnTo>
                  <a:pt x="7323" y="71888"/>
                </a:lnTo>
                <a:lnTo>
                  <a:pt x="1950" y="76490"/>
                </a:lnTo>
                <a:lnTo>
                  <a:pt x="0" y="82227"/>
                </a:lnTo>
                <a:lnTo>
                  <a:pt x="1950" y="87963"/>
                </a:lnTo>
                <a:lnTo>
                  <a:pt x="7323" y="92566"/>
                </a:lnTo>
                <a:lnTo>
                  <a:pt x="15403" y="95626"/>
                </a:lnTo>
                <a:lnTo>
                  <a:pt x="25474" y="96737"/>
                </a:lnTo>
                <a:lnTo>
                  <a:pt x="660630" y="96737"/>
                </a:lnTo>
                <a:lnTo>
                  <a:pt x="585056" y="139786"/>
                </a:lnTo>
                <a:lnTo>
                  <a:pt x="579325" y="144660"/>
                </a:lnTo>
                <a:lnTo>
                  <a:pt x="577414" y="150125"/>
                </a:lnTo>
                <a:lnTo>
                  <a:pt x="579325" y="155498"/>
                </a:lnTo>
                <a:lnTo>
                  <a:pt x="585056" y="160101"/>
                </a:lnTo>
                <a:lnTo>
                  <a:pt x="593614" y="163366"/>
                </a:lnTo>
                <a:lnTo>
                  <a:pt x="603207" y="1644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184236" y="4006053"/>
            <a:ext cx="747395" cy="164465"/>
          </a:xfrm>
          <a:custGeom>
            <a:avLst/>
            <a:gdLst/>
            <a:ahLst/>
            <a:cxnLst/>
            <a:rect l="l" t="t" r="r" b="b"/>
            <a:pathLst>
              <a:path w="747395" h="164464">
                <a:moveTo>
                  <a:pt x="144035" y="0"/>
                </a:moveTo>
                <a:lnTo>
                  <a:pt x="7642" y="72069"/>
                </a:lnTo>
                <a:lnTo>
                  <a:pt x="0" y="82408"/>
                </a:lnTo>
                <a:lnTo>
                  <a:pt x="1910" y="87782"/>
                </a:lnTo>
                <a:lnTo>
                  <a:pt x="7642" y="92384"/>
                </a:lnTo>
                <a:lnTo>
                  <a:pt x="131616" y="163003"/>
                </a:lnTo>
                <a:lnTo>
                  <a:pt x="138409" y="164454"/>
                </a:lnTo>
                <a:lnTo>
                  <a:pt x="150297" y="164454"/>
                </a:lnTo>
                <a:lnTo>
                  <a:pt x="157090" y="163003"/>
                </a:lnTo>
                <a:lnTo>
                  <a:pt x="162185" y="160101"/>
                </a:lnTo>
                <a:lnTo>
                  <a:pt x="167917" y="155226"/>
                </a:lnTo>
                <a:lnTo>
                  <a:pt x="169827" y="149762"/>
                </a:lnTo>
                <a:lnTo>
                  <a:pt x="167917" y="144388"/>
                </a:lnTo>
                <a:lnTo>
                  <a:pt x="162185" y="139786"/>
                </a:lnTo>
                <a:lnTo>
                  <a:pt x="86612" y="96737"/>
                </a:lnTo>
                <a:lnTo>
                  <a:pt x="721768" y="96737"/>
                </a:lnTo>
                <a:lnTo>
                  <a:pt x="731838" y="95626"/>
                </a:lnTo>
                <a:lnTo>
                  <a:pt x="739918" y="92566"/>
                </a:lnTo>
                <a:lnTo>
                  <a:pt x="745292" y="87963"/>
                </a:lnTo>
                <a:lnTo>
                  <a:pt x="747242" y="82227"/>
                </a:lnTo>
                <a:lnTo>
                  <a:pt x="745292" y="76490"/>
                </a:lnTo>
                <a:lnTo>
                  <a:pt x="739918" y="71888"/>
                </a:lnTo>
                <a:lnTo>
                  <a:pt x="731838" y="68827"/>
                </a:lnTo>
                <a:lnTo>
                  <a:pt x="721768" y="67716"/>
                </a:lnTo>
                <a:lnTo>
                  <a:pt x="86612" y="67716"/>
                </a:lnTo>
                <a:lnTo>
                  <a:pt x="162185" y="24668"/>
                </a:lnTo>
                <a:lnTo>
                  <a:pt x="167917" y="19793"/>
                </a:lnTo>
                <a:lnTo>
                  <a:pt x="169827" y="14329"/>
                </a:lnTo>
                <a:lnTo>
                  <a:pt x="167917" y="8955"/>
                </a:lnTo>
                <a:lnTo>
                  <a:pt x="162185" y="4353"/>
                </a:lnTo>
                <a:lnTo>
                  <a:pt x="153627" y="1088"/>
                </a:lnTo>
                <a:lnTo>
                  <a:pt x="1440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539839" y="4509064"/>
            <a:ext cx="238760" cy="602615"/>
          </a:xfrm>
          <a:custGeom>
            <a:avLst/>
            <a:gdLst/>
            <a:ahLst/>
            <a:cxnLst/>
            <a:rect l="l" t="t" r="r" b="b"/>
            <a:pathLst>
              <a:path w="238759" h="602614">
                <a:moveTo>
                  <a:pt x="0" y="486134"/>
                </a:moveTo>
                <a:lnTo>
                  <a:pt x="104360" y="596055"/>
                </a:lnTo>
                <a:lnTo>
                  <a:pt x="119332" y="602214"/>
                </a:lnTo>
                <a:lnTo>
                  <a:pt x="127113" y="600674"/>
                </a:lnTo>
                <a:lnTo>
                  <a:pt x="133778" y="596055"/>
                </a:lnTo>
                <a:lnTo>
                  <a:pt x="236037" y="496142"/>
                </a:lnTo>
                <a:lnTo>
                  <a:pt x="238139" y="490667"/>
                </a:lnTo>
                <a:lnTo>
                  <a:pt x="238139" y="481087"/>
                </a:lnTo>
                <a:lnTo>
                  <a:pt x="236037" y="475612"/>
                </a:lnTo>
                <a:lnTo>
                  <a:pt x="231835" y="471506"/>
                </a:lnTo>
                <a:lnTo>
                  <a:pt x="224776" y="466887"/>
                </a:lnTo>
                <a:lnTo>
                  <a:pt x="216864" y="465347"/>
                </a:lnTo>
                <a:lnTo>
                  <a:pt x="209083" y="466887"/>
                </a:lnTo>
                <a:lnTo>
                  <a:pt x="202418" y="471506"/>
                </a:lnTo>
                <a:lnTo>
                  <a:pt x="140081" y="532412"/>
                </a:lnTo>
                <a:lnTo>
                  <a:pt x="140081" y="20530"/>
                </a:lnTo>
                <a:lnTo>
                  <a:pt x="138473" y="12414"/>
                </a:lnTo>
                <a:lnTo>
                  <a:pt x="134040" y="5902"/>
                </a:lnTo>
                <a:lnTo>
                  <a:pt x="127375" y="1571"/>
                </a:lnTo>
                <a:lnTo>
                  <a:pt x="119069" y="0"/>
                </a:lnTo>
                <a:lnTo>
                  <a:pt x="110763" y="1571"/>
                </a:lnTo>
                <a:lnTo>
                  <a:pt x="104098" y="5902"/>
                </a:lnTo>
                <a:lnTo>
                  <a:pt x="99666" y="12414"/>
                </a:lnTo>
                <a:lnTo>
                  <a:pt x="98057" y="20530"/>
                </a:lnTo>
                <a:lnTo>
                  <a:pt x="98057" y="532412"/>
                </a:lnTo>
                <a:lnTo>
                  <a:pt x="35720" y="471506"/>
                </a:lnTo>
                <a:lnTo>
                  <a:pt x="28662" y="466887"/>
                </a:lnTo>
                <a:lnTo>
                  <a:pt x="20749" y="465347"/>
                </a:lnTo>
                <a:lnTo>
                  <a:pt x="12968" y="466887"/>
                </a:lnTo>
                <a:lnTo>
                  <a:pt x="6303" y="471506"/>
                </a:lnTo>
                <a:lnTo>
                  <a:pt x="1575" y="478403"/>
                </a:lnTo>
                <a:lnTo>
                  <a:pt x="0" y="4861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877049" y="4534338"/>
            <a:ext cx="238760" cy="606425"/>
          </a:xfrm>
          <a:custGeom>
            <a:avLst/>
            <a:gdLst/>
            <a:ahLst/>
            <a:cxnLst/>
            <a:rect l="l" t="t" r="r" b="b"/>
            <a:pathLst>
              <a:path w="238759" h="606425">
                <a:moveTo>
                  <a:pt x="238139" y="116878"/>
                </a:moveTo>
                <a:lnTo>
                  <a:pt x="133778" y="6201"/>
                </a:lnTo>
                <a:lnTo>
                  <a:pt x="118806" y="0"/>
                </a:lnTo>
                <a:lnTo>
                  <a:pt x="111025" y="1550"/>
                </a:lnTo>
                <a:lnTo>
                  <a:pt x="104360" y="6201"/>
                </a:lnTo>
                <a:lnTo>
                  <a:pt x="2101" y="106801"/>
                </a:lnTo>
                <a:lnTo>
                  <a:pt x="0" y="112314"/>
                </a:lnTo>
                <a:lnTo>
                  <a:pt x="0" y="121960"/>
                </a:lnTo>
                <a:lnTo>
                  <a:pt x="2101" y="127473"/>
                </a:lnTo>
                <a:lnTo>
                  <a:pt x="6303" y="131607"/>
                </a:lnTo>
                <a:lnTo>
                  <a:pt x="13362" y="136258"/>
                </a:lnTo>
                <a:lnTo>
                  <a:pt x="21274" y="137808"/>
                </a:lnTo>
                <a:lnTo>
                  <a:pt x="29056" y="136258"/>
                </a:lnTo>
                <a:lnTo>
                  <a:pt x="35720" y="131607"/>
                </a:lnTo>
                <a:lnTo>
                  <a:pt x="98057" y="70282"/>
                </a:lnTo>
                <a:lnTo>
                  <a:pt x="98057" y="585686"/>
                </a:lnTo>
                <a:lnTo>
                  <a:pt x="99666" y="593858"/>
                </a:lnTo>
                <a:lnTo>
                  <a:pt x="104098" y="600415"/>
                </a:lnTo>
                <a:lnTo>
                  <a:pt x="110763" y="604775"/>
                </a:lnTo>
                <a:lnTo>
                  <a:pt x="119069" y="606358"/>
                </a:lnTo>
                <a:lnTo>
                  <a:pt x="127375" y="604775"/>
                </a:lnTo>
                <a:lnTo>
                  <a:pt x="134040" y="600415"/>
                </a:lnTo>
                <a:lnTo>
                  <a:pt x="138473" y="593858"/>
                </a:lnTo>
                <a:lnTo>
                  <a:pt x="140081" y="585686"/>
                </a:lnTo>
                <a:lnTo>
                  <a:pt x="140081" y="70282"/>
                </a:lnTo>
                <a:lnTo>
                  <a:pt x="202418" y="131607"/>
                </a:lnTo>
                <a:lnTo>
                  <a:pt x="209477" y="136258"/>
                </a:lnTo>
                <a:lnTo>
                  <a:pt x="217389" y="137808"/>
                </a:lnTo>
                <a:lnTo>
                  <a:pt x="225170" y="136258"/>
                </a:lnTo>
                <a:lnTo>
                  <a:pt x="231835" y="131607"/>
                </a:lnTo>
                <a:lnTo>
                  <a:pt x="236563" y="124663"/>
                </a:lnTo>
                <a:lnTo>
                  <a:pt x="238139" y="1168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057061" y="3650660"/>
            <a:ext cx="747395" cy="164465"/>
          </a:xfrm>
          <a:custGeom>
            <a:avLst/>
            <a:gdLst/>
            <a:ahLst/>
            <a:cxnLst/>
            <a:rect l="l" t="t" r="r" b="b"/>
            <a:pathLst>
              <a:path w="747395" h="164464">
                <a:moveTo>
                  <a:pt x="603207" y="164454"/>
                </a:moveTo>
                <a:lnTo>
                  <a:pt x="739600" y="92384"/>
                </a:lnTo>
                <a:lnTo>
                  <a:pt x="747242" y="82045"/>
                </a:lnTo>
                <a:lnTo>
                  <a:pt x="745331" y="76672"/>
                </a:lnTo>
                <a:lnTo>
                  <a:pt x="739600" y="72069"/>
                </a:lnTo>
                <a:lnTo>
                  <a:pt x="615625" y="1451"/>
                </a:lnTo>
                <a:lnTo>
                  <a:pt x="608832" y="0"/>
                </a:lnTo>
                <a:lnTo>
                  <a:pt x="596944" y="0"/>
                </a:lnTo>
                <a:lnTo>
                  <a:pt x="590151" y="1451"/>
                </a:lnTo>
                <a:lnTo>
                  <a:pt x="585056" y="4353"/>
                </a:lnTo>
                <a:lnTo>
                  <a:pt x="579325" y="9227"/>
                </a:lnTo>
                <a:lnTo>
                  <a:pt x="577414" y="14692"/>
                </a:lnTo>
                <a:lnTo>
                  <a:pt x="579325" y="20065"/>
                </a:lnTo>
                <a:lnTo>
                  <a:pt x="585056" y="24668"/>
                </a:lnTo>
                <a:lnTo>
                  <a:pt x="660630" y="67716"/>
                </a:lnTo>
                <a:lnTo>
                  <a:pt x="25474" y="67716"/>
                </a:lnTo>
                <a:lnTo>
                  <a:pt x="15403" y="68827"/>
                </a:lnTo>
                <a:lnTo>
                  <a:pt x="7323" y="71888"/>
                </a:lnTo>
                <a:lnTo>
                  <a:pt x="1950" y="76490"/>
                </a:lnTo>
                <a:lnTo>
                  <a:pt x="0" y="82227"/>
                </a:lnTo>
                <a:lnTo>
                  <a:pt x="1950" y="87963"/>
                </a:lnTo>
                <a:lnTo>
                  <a:pt x="7323" y="92566"/>
                </a:lnTo>
                <a:lnTo>
                  <a:pt x="15403" y="95626"/>
                </a:lnTo>
                <a:lnTo>
                  <a:pt x="25474" y="96737"/>
                </a:lnTo>
                <a:lnTo>
                  <a:pt x="660630" y="96737"/>
                </a:lnTo>
                <a:lnTo>
                  <a:pt x="585056" y="139786"/>
                </a:lnTo>
                <a:lnTo>
                  <a:pt x="579325" y="144660"/>
                </a:lnTo>
                <a:lnTo>
                  <a:pt x="577414" y="150125"/>
                </a:lnTo>
                <a:lnTo>
                  <a:pt x="579325" y="155498"/>
                </a:lnTo>
                <a:lnTo>
                  <a:pt x="585056" y="160101"/>
                </a:lnTo>
                <a:lnTo>
                  <a:pt x="593614" y="163366"/>
                </a:lnTo>
                <a:lnTo>
                  <a:pt x="603207" y="1644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065876" y="4019769"/>
            <a:ext cx="747395" cy="164465"/>
          </a:xfrm>
          <a:custGeom>
            <a:avLst/>
            <a:gdLst/>
            <a:ahLst/>
            <a:cxnLst/>
            <a:rect l="l" t="t" r="r" b="b"/>
            <a:pathLst>
              <a:path w="747395" h="164464">
                <a:moveTo>
                  <a:pt x="144035" y="0"/>
                </a:moveTo>
                <a:lnTo>
                  <a:pt x="7642" y="72069"/>
                </a:lnTo>
                <a:lnTo>
                  <a:pt x="0" y="82408"/>
                </a:lnTo>
                <a:lnTo>
                  <a:pt x="1910" y="87782"/>
                </a:lnTo>
                <a:lnTo>
                  <a:pt x="7642" y="92384"/>
                </a:lnTo>
                <a:lnTo>
                  <a:pt x="131616" y="163003"/>
                </a:lnTo>
                <a:lnTo>
                  <a:pt x="138409" y="164454"/>
                </a:lnTo>
                <a:lnTo>
                  <a:pt x="150297" y="164454"/>
                </a:lnTo>
                <a:lnTo>
                  <a:pt x="157090" y="163003"/>
                </a:lnTo>
                <a:lnTo>
                  <a:pt x="162185" y="160101"/>
                </a:lnTo>
                <a:lnTo>
                  <a:pt x="167917" y="155226"/>
                </a:lnTo>
                <a:lnTo>
                  <a:pt x="169827" y="149762"/>
                </a:lnTo>
                <a:lnTo>
                  <a:pt x="167917" y="144388"/>
                </a:lnTo>
                <a:lnTo>
                  <a:pt x="162185" y="139786"/>
                </a:lnTo>
                <a:lnTo>
                  <a:pt x="86612" y="96737"/>
                </a:lnTo>
                <a:lnTo>
                  <a:pt x="721768" y="96737"/>
                </a:lnTo>
                <a:lnTo>
                  <a:pt x="731838" y="95626"/>
                </a:lnTo>
                <a:lnTo>
                  <a:pt x="739918" y="92566"/>
                </a:lnTo>
                <a:lnTo>
                  <a:pt x="745292" y="87963"/>
                </a:lnTo>
                <a:lnTo>
                  <a:pt x="747242" y="82227"/>
                </a:lnTo>
                <a:lnTo>
                  <a:pt x="745292" y="76490"/>
                </a:lnTo>
                <a:lnTo>
                  <a:pt x="739918" y="71888"/>
                </a:lnTo>
                <a:lnTo>
                  <a:pt x="731838" y="68827"/>
                </a:lnTo>
                <a:lnTo>
                  <a:pt x="721768" y="67716"/>
                </a:lnTo>
                <a:lnTo>
                  <a:pt x="86612" y="67716"/>
                </a:lnTo>
                <a:lnTo>
                  <a:pt x="162185" y="24668"/>
                </a:lnTo>
                <a:lnTo>
                  <a:pt x="167917" y="19793"/>
                </a:lnTo>
                <a:lnTo>
                  <a:pt x="169827" y="14329"/>
                </a:lnTo>
                <a:lnTo>
                  <a:pt x="167917" y="8955"/>
                </a:lnTo>
                <a:lnTo>
                  <a:pt x="162185" y="4353"/>
                </a:lnTo>
                <a:lnTo>
                  <a:pt x="153627" y="1088"/>
                </a:lnTo>
                <a:lnTo>
                  <a:pt x="1440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7" name="object 67"/>
          <p:cNvGrpSpPr/>
          <p:nvPr/>
        </p:nvGrpSpPr>
        <p:grpSpPr>
          <a:xfrm>
            <a:off x="7258811" y="4521927"/>
            <a:ext cx="2052955" cy="835025"/>
            <a:chOff x="7258811" y="4521927"/>
            <a:chExt cx="2052955" cy="835025"/>
          </a:xfrm>
        </p:grpSpPr>
        <p:sp>
          <p:nvSpPr>
            <p:cNvPr id="68" name="object 68"/>
            <p:cNvSpPr/>
            <p:nvPr/>
          </p:nvSpPr>
          <p:spPr>
            <a:xfrm>
              <a:off x="8854783" y="4521927"/>
              <a:ext cx="456565" cy="472440"/>
            </a:xfrm>
            <a:custGeom>
              <a:avLst/>
              <a:gdLst/>
              <a:ahLst/>
              <a:cxnLst/>
              <a:rect l="l" t="t" r="r" b="b"/>
              <a:pathLst>
                <a:path w="456565" h="472439">
                  <a:moveTo>
                    <a:pt x="4147" y="454585"/>
                  </a:moveTo>
                  <a:lnTo>
                    <a:pt x="7454" y="456194"/>
                  </a:lnTo>
                  <a:lnTo>
                    <a:pt x="137455" y="472442"/>
                  </a:lnTo>
                  <a:lnTo>
                    <a:pt x="145275" y="472041"/>
                  </a:lnTo>
                  <a:lnTo>
                    <a:pt x="153337" y="469365"/>
                  </a:lnTo>
                  <a:lnTo>
                    <a:pt x="160620" y="464758"/>
                  </a:lnTo>
                  <a:lnTo>
                    <a:pt x="166108" y="458562"/>
                  </a:lnTo>
                  <a:lnTo>
                    <a:pt x="168427" y="452346"/>
                  </a:lnTo>
                  <a:lnTo>
                    <a:pt x="167661" y="446770"/>
                  </a:lnTo>
                  <a:lnTo>
                    <a:pt x="163913" y="442539"/>
                  </a:lnTo>
                  <a:lnTo>
                    <a:pt x="157288" y="440354"/>
                  </a:lnTo>
                  <a:lnTo>
                    <a:pt x="75466" y="429673"/>
                  </a:lnTo>
                  <a:lnTo>
                    <a:pt x="134189" y="406807"/>
                  </a:lnTo>
                  <a:lnTo>
                    <a:pt x="186403" y="381280"/>
                  </a:lnTo>
                  <a:lnTo>
                    <a:pt x="232475" y="353679"/>
                  </a:lnTo>
                  <a:lnTo>
                    <a:pt x="272774" y="324592"/>
                  </a:lnTo>
                  <a:lnTo>
                    <a:pt x="307667" y="294608"/>
                  </a:lnTo>
                  <a:lnTo>
                    <a:pt x="337524" y="264314"/>
                  </a:lnTo>
                  <a:lnTo>
                    <a:pt x="362711" y="234300"/>
                  </a:lnTo>
                  <a:lnTo>
                    <a:pt x="400552" y="177462"/>
                  </a:lnTo>
                  <a:lnTo>
                    <a:pt x="421989" y="135398"/>
                  </a:lnTo>
                  <a:lnTo>
                    <a:pt x="438529" y="93497"/>
                  </a:lnTo>
                  <a:lnTo>
                    <a:pt x="450061" y="52015"/>
                  </a:lnTo>
                  <a:lnTo>
                    <a:pt x="456471" y="11208"/>
                  </a:lnTo>
                  <a:lnTo>
                    <a:pt x="455416" y="5605"/>
                  </a:lnTo>
                  <a:lnTo>
                    <a:pt x="451261" y="1755"/>
                  </a:lnTo>
                  <a:lnTo>
                    <a:pt x="444646" y="0"/>
                  </a:lnTo>
                  <a:lnTo>
                    <a:pt x="436212" y="681"/>
                  </a:lnTo>
                  <a:lnTo>
                    <a:pt x="407837" y="58961"/>
                  </a:lnTo>
                  <a:lnTo>
                    <a:pt x="397017" y="97347"/>
                  </a:lnTo>
                  <a:lnTo>
                    <a:pt x="381738" y="135985"/>
                  </a:lnTo>
                  <a:lnTo>
                    <a:pt x="362135" y="174661"/>
                  </a:lnTo>
                  <a:lnTo>
                    <a:pt x="337864" y="212486"/>
                  </a:lnTo>
                  <a:lnTo>
                    <a:pt x="309898" y="247636"/>
                  </a:lnTo>
                  <a:lnTo>
                    <a:pt x="278278" y="280089"/>
                  </a:lnTo>
                  <a:lnTo>
                    <a:pt x="243042" y="309828"/>
                  </a:lnTo>
                  <a:lnTo>
                    <a:pt x="204232" y="336832"/>
                  </a:lnTo>
                  <a:lnTo>
                    <a:pt x="161886" y="361082"/>
                  </a:lnTo>
                  <a:lnTo>
                    <a:pt x="116045" y="382559"/>
                  </a:lnTo>
                  <a:lnTo>
                    <a:pt x="66750" y="401244"/>
                  </a:lnTo>
                  <a:lnTo>
                    <a:pt x="108725" y="334879"/>
                  </a:lnTo>
                  <a:lnTo>
                    <a:pt x="111044" y="328663"/>
                  </a:lnTo>
                  <a:lnTo>
                    <a:pt x="110278" y="323087"/>
                  </a:lnTo>
                  <a:lnTo>
                    <a:pt x="106530" y="318856"/>
                  </a:lnTo>
                  <a:lnTo>
                    <a:pt x="99905" y="316671"/>
                  </a:lnTo>
                  <a:lnTo>
                    <a:pt x="92084" y="317072"/>
                  </a:lnTo>
                  <a:lnTo>
                    <a:pt x="996" y="441124"/>
                  </a:lnTo>
                  <a:lnTo>
                    <a:pt x="0" y="444283"/>
                  </a:lnTo>
                  <a:lnTo>
                    <a:pt x="4147" y="45458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258811" y="4896611"/>
              <a:ext cx="1525905" cy="460375"/>
            </a:xfrm>
            <a:custGeom>
              <a:avLst/>
              <a:gdLst/>
              <a:ahLst/>
              <a:cxnLst/>
              <a:rect l="l" t="t" r="r" b="b"/>
              <a:pathLst>
                <a:path w="1525904" h="460375">
                  <a:moveTo>
                    <a:pt x="1347597" y="0"/>
                  </a:moveTo>
                  <a:lnTo>
                    <a:pt x="177927" y="0"/>
                  </a:lnTo>
                  <a:lnTo>
                    <a:pt x="137120" y="6076"/>
                  </a:lnTo>
                  <a:lnTo>
                    <a:pt x="99665" y="23384"/>
                  </a:lnTo>
                  <a:lnTo>
                    <a:pt x="66629" y="50545"/>
                  </a:lnTo>
                  <a:lnTo>
                    <a:pt x="39078" y="86179"/>
                  </a:lnTo>
                  <a:lnTo>
                    <a:pt x="18079" y="128906"/>
                  </a:lnTo>
                  <a:lnTo>
                    <a:pt x="4697" y="177348"/>
                  </a:lnTo>
                  <a:lnTo>
                    <a:pt x="0" y="230124"/>
                  </a:lnTo>
                  <a:lnTo>
                    <a:pt x="4697" y="282899"/>
                  </a:lnTo>
                  <a:lnTo>
                    <a:pt x="18079" y="331341"/>
                  </a:lnTo>
                  <a:lnTo>
                    <a:pt x="39078" y="374068"/>
                  </a:lnTo>
                  <a:lnTo>
                    <a:pt x="66629" y="409702"/>
                  </a:lnTo>
                  <a:lnTo>
                    <a:pt x="99665" y="436863"/>
                  </a:lnTo>
                  <a:lnTo>
                    <a:pt x="137120" y="454171"/>
                  </a:lnTo>
                  <a:lnTo>
                    <a:pt x="177927" y="460247"/>
                  </a:lnTo>
                  <a:lnTo>
                    <a:pt x="1347597" y="460247"/>
                  </a:lnTo>
                  <a:lnTo>
                    <a:pt x="1388403" y="454171"/>
                  </a:lnTo>
                  <a:lnTo>
                    <a:pt x="1425858" y="436863"/>
                  </a:lnTo>
                  <a:lnTo>
                    <a:pt x="1458894" y="409702"/>
                  </a:lnTo>
                  <a:lnTo>
                    <a:pt x="1486445" y="374068"/>
                  </a:lnTo>
                  <a:lnTo>
                    <a:pt x="1507444" y="331341"/>
                  </a:lnTo>
                  <a:lnTo>
                    <a:pt x="1520826" y="282899"/>
                  </a:lnTo>
                  <a:lnTo>
                    <a:pt x="1525524" y="230124"/>
                  </a:lnTo>
                  <a:lnTo>
                    <a:pt x="1520826" y="177348"/>
                  </a:lnTo>
                  <a:lnTo>
                    <a:pt x="1507444" y="128906"/>
                  </a:lnTo>
                  <a:lnTo>
                    <a:pt x="1486445" y="86179"/>
                  </a:lnTo>
                  <a:lnTo>
                    <a:pt x="1458894" y="50545"/>
                  </a:lnTo>
                  <a:lnTo>
                    <a:pt x="1425858" y="23384"/>
                  </a:lnTo>
                  <a:lnTo>
                    <a:pt x="1388403" y="6076"/>
                  </a:lnTo>
                  <a:lnTo>
                    <a:pt x="1347597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7454901" y="4883657"/>
            <a:ext cx="1428266" cy="4519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3990" marR="5080" indent="-161925">
              <a:lnSpc>
                <a:spcPct val="100000"/>
              </a:lnSpc>
              <a:spcBef>
                <a:spcPts val="100"/>
              </a:spcBef>
            </a:pPr>
            <a:r>
              <a:rPr sz="1400" spc="95" dirty="0">
                <a:latin typeface="MathJax_SansSerif"/>
                <a:cs typeface="MathJax_SansSerif"/>
              </a:rPr>
              <a:t>Read</a:t>
            </a:r>
            <a:r>
              <a:rPr sz="1400" spc="35" dirty="0">
                <a:latin typeface="MathJax_SansSerif"/>
                <a:cs typeface="MathJax_SansSerif"/>
              </a:rPr>
              <a:t> </a:t>
            </a:r>
            <a:r>
              <a:rPr sz="1400" dirty="0">
                <a:latin typeface="MathJax_SansSerif"/>
                <a:cs typeface="MathJax_SansSerif"/>
              </a:rPr>
              <a:t>&amp;</a:t>
            </a:r>
            <a:r>
              <a:rPr sz="1400" spc="55" dirty="0">
                <a:latin typeface="MathJax_SansSerif"/>
                <a:cs typeface="MathJax_SansSerif"/>
              </a:rPr>
              <a:t> </a:t>
            </a:r>
            <a:r>
              <a:rPr sz="1400" spc="40" dirty="0">
                <a:latin typeface="MathJax_SansSerif"/>
                <a:cs typeface="MathJax_SansSerif"/>
              </a:rPr>
              <a:t>Write </a:t>
            </a:r>
            <a:r>
              <a:rPr sz="1400" spc="85" dirty="0">
                <a:latin typeface="MathJax_SansSerif"/>
                <a:cs typeface="MathJax_SansSerif"/>
              </a:rPr>
              <a:t>Data</a:t>
            </a:r>
            <a:r>
              <a:rPr sz="1400" spc="70" dirty="0">
                <a:latin typeface="MathJax_SansSerif"/>
                <a:cs typeface="MathJax_SansSerif"/>
              </a:rPr>
              <a:t> </a:t>
            </a:r>
            <a:r>
              <a:rPr sz="1400" spc="40" dirty="0">
                <a:latin typeface="MathJax_SansSerif"/>
                <a:cs typeface="MathJax_SansSerif"/>
              </a:rPr>
              <a:t>files</a:t>
            </a:r>
            <a:endParaRPr sz="1400" dirty="0">
              <a:latin typeface="MathJax_SansSerif"/>
              <a:cs typeface="MathJax_SansSerif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7187184" y="4792979"/>
            <a:ext cx="1668780" cy="666115"/>
          </a:xfrm>
          <a:custGeom>
            <a:avLst/>
            <a:gdLst/>
            <a:ahLst/>
            <a:cxnLst/>
            <a:rect l="l" t="t" r="r" b="b"/>
            <a:pathLst>
              <a:path w="1668779" h="666114">
                <a:moveTo>
                  <a:pt x="38100" y="333756"/>
                </a:moveTo>
                <a:lnTo>
                  <a:pt x="36601" y="323659"/>
                </a:lnTo>
                <a:lnTo>
                  <a:pt x="32524" y="315429"/>
                </a:lnTo>
                <a:lnTo>
                  <a:pt x="26466" y="309880"/>
                </a:lnTo>
                <a:lnTo>
                  <a:pt x="19050" y="307848"/>
                </a:lnTo>
                <a:lnTo>
                  <a:pt x="11620" y="309880"/>
                </a:lnTo>
                <a:lnTo>
                  <a:pt x="5562" y="315429"/>
                </a:lnTo>
                <a:lnTo>
                  <a:pt x="1485" y="323659"/>
                </a:lnTo>
                <a:lnTo>
                  <a:pt x="0" y="333756"/>
                </a:lnTo>
                <a:lnTo>
                  <a:pt x="1485" y="343865"/>
                </a:lnTo>
                <a:lnTo>
                  <a:pt x="5562" y="352094"/>
                </a:lnTo>
                <a:lnTo>
                  <a:pt x="11620" y="357644"/>
                </a:lnTo>
                <a:lnTo>
                  <a:pt x="19050" y="359664"/>
                </a:lnTo>
                <a:lnTo>
                  <a:pt x="26466" y="357644"/>
                </a:lnTo>
                <a:lnTo>
                  <a:pt x="32524" y="352094"/>
                </a:lnTo>
                <a:lnTo>
                  <a:pt x="36601" y="343865"/>
                </a:lnTo>
                <a:lnTo>
                  <a:pt x="38100" y="333756"/>
                </a:lnTo>
                <a:close/>
              </a:path>
              <a:path w="1668779" h="666114">
                <a:moveTo>
                  <a:pt x="1668780" y="409956"/>
                </a:moveTo>
                <a:lnTo>
                  <a:pt x="1631061" y="409956"/>
                </a:lnTo>
                <a:lnTo>
                  <a:pt x="1616405" y="459384"/>
                </a:lnTo>
                <a:lnTo>
                  <a:pt x="1595259" y="503923"/>
                </a:lnTo>
                <a:lnTo>
                  <a:pt x="1568373" y="542582"/>
                </a:lnTo>
                <a:lnTo>
                  <a:pt x="1536534" y="574370"/>
                </a:lnTo>
                <a:lnTo>
                  <a:pt x="1500466" y="598297"/>
                </a:lnTo>
                <a:lnTo>
                  <a:pt x="1460931" y="613371"/>
                </a:lnTo>
                <a:lnTo>
                  <a:pt x="1418717" y="618617"/>
                </a:lnTo>
                <a:lnTo>
                  <a:pt x="250063" y="618617"/>
                </a:lnTo>
                <a:lnTo>
                  <a:pt x="207860" y="613371"/>
                </a:lnTo>
                <a:lnTo>
                  <a:pt x="168338" y="598297"/>
                </a:lnTo>
                <a:lnTo>
                  <a:pt x="132245" y="574370"/>
                </a:lnTo>
                <a:lnTo>
                  <a:pt x="100368" y="542582"/>
                </a:lnTo>
                <a:lnTo>
                  <a:pt x="73482" y="503923"/>
                </a:lnTo>
                <a:lnTo>
                  <a:pt x="52336" y="459384"/>
                </a:lnTo>
                <a:lnTo>
                  <a:pt x="37719" y="409956"/>
                </a:lnTo>
                <a:lnTo>
                  <a:pt x="0" y="409956"/>
                </a:lnTo>
                <a:lnTo>
                  <a:pt x="13500" y="463042"/>
                </a:lnTo>
                <a:lnTo>
                  <a:pt x="33362" y="511797"/>
                </a:lnTo>
                <a:lnTo>
                  <a:pt x="58966" y="555383"/>
                </a:lnTo>
                <a:lnTo>
                  <a:pt x="89636" y="592937"/>
                </a:lnTo>
                <a:lnTo>
                  <a:pt x="124739" y="623633"/>
                </a:lnTo>
                <a:lnTo>
                  <a:pt x="163601" y="646595"/>
                </a:lnTo>
                <a:lnTo>
                  <a:pt x="205600" y="661009"/>
                </a:lnTo>
                <a:lnTo>
                  <a:pt x="250063" y="665988"/>
                </a:lnTo>
                <a:lnTo>
                  <a:pt x="1418717" y="665988"/>
                </a:lnTo>
                <a:lnTo>
                  <a:pt x="1463179" y="661009"/>
                </a:lnTo>
                <a:lnTo>
                  <a:pt x="1505178" y="646595"/>
                </a:lnTo>
                <a:lnTo>
                  <a:pt x="1544066" y="623633"/>
                </a:lnTo>
                <a:lnTo>
                  <a:pt x="1579168" y="592937"/>
                </a:lnTo>
                <a:lnTo>
                  <a:pt x="1609852" y="555383"/>
                </a:lnTo>
                <a:lnTo>
                  <a:pt x="1635455" y="511797"/>
                </a:lnTo>
                <a:lnTo>
                  <a:pt x="1655305" y="463042"/>
                </a:lnTo>
                <a:lnTo>
                  <a:pt x="1668780" y="409956"/>
                </a:lnTo>
                <a:close/>
              </a:path>
              <a:path w="1668779" h="666114">
                <a:moveTo>
                  <a:pt x="1668780" y="333756"/>
                </a:moveTo>
                <a:lnTo>
                  <a:pt x="1667192" y="323659"/>
                </a:lnTo>
                <a:lnTo>
                  <a:pt x="1662912" y="315429"/>
                </a:lnTo>
                <a:lnTo>
                  <a:pt x="1656613" y="309880"/>
                </a:lnTo>
                <a:lnTo>
                  <a:pt x="1648968" y="307848"/>
                </a:lnTo>
                <a:lnTo>
                  <a:pt x="1641208" y="309880"/>
                </a:lnTo>
                <a:lnTo>
                  <a:pt x="1634909" y="315429"/>
                </a:lnTo>
                <a:lnTo>
                  <a:pt x="1630692" y="323659"/>
                </a:lnTo>
                <a:lnTo>
                  <a:pt x="1629156" y="333756"/>
                </a:lnTo>
                <a:lnTo>
                  <a:pt x="1630692" y="343865"/>
                </a:lnTo>
                <a:lnTo>
                  <a:pt x="1634909" y="352094"/>
                </a:lnTo>
                <a:lnTo>
                  <a:pt x="1641208" y="357644"/>
                </a:lnTo>
                <a:lnTo>
                  <a:pt x="1648968" y="359664"/>
                </a:lnTo>
                <a:lnTo>
                  <a:pt x="1656613" y="357644"/>
                </a:lnTo>
                <a:lnTo>
                  <a:pt x="1662912" y="352094"/>
                </a:lnTo>
                <a:lnTo>
                  <a:pt x="1667192" y="343865"/>
                </a:lnTo>
                <a:lnTo>
                  <a:pt x="1668780" y="333756"/>
                </a:lnTo>
                <a:close/>
              </a:path>
              <a:path w="1668779" h="666114">
                <a:moveTo>
                  <a:pt x="1668780" y="256032"/>
                </a:moveTo>
                <a:lnTo>
                  <a:pt x="1655305" y="202958"/>
                </a:lnTo>
                <a:lnTo>
                  <a:pt x="1635455" y="154203"/>
                </a:lnTo>
                <a:lnTo>
                  <a:pt x="1609852" y="110617"/>
                </a:lnTo>
                <a:lnTo>
                  <a:pt x="1579181" y="73063"/>
                </a:lnTo>
                <a:lnTo>
                  <a:pt x="1544066" y="42367"/>
                </a:lnTo>
                <a:lnTo>
                  <a:pt x="1505178" y="19405"/>
                </a:lnTo>
                <a:lnTo>
                  <a:pt x="1463179" y="4991"/>
                </a:lnTo>
                <a:lnTo>
                  <a:pt x="1418717" y="0"/>
                </a:lnTo>
                <a:lnTo>
                  <a:pt x="250063" y="0"/>
                </a:lnTo>
                <a:lnTo>
                  <a:pt x="205600" y="4991"/>
                </a:lnTo>
                <a:lnTo>
                  <a:pt x="163601" y="19405"/>
                </a:lnTo>
                <a:lnTo>
                  <a:pt x="124739" y="42367"/>
                </a:lnTo>
                <a:lnTo>
                  <a:pt x="89636" y="73063"/>
                </a:lnTo>
                <a:lnTo>
                  <a:pt x="58966" y="110617"/>
                </a:lnTo>
                <a:lnTo>
                  <a:pt x="33362" y="154203"/>
                </a:lnTo>
                <a:lnTo>
                  <a:pt x="13500" y="202958"/>
                </a:lnTo>
                <a:lnTo>
                  <a:pt x="0" y="256032"/>
                </a:lnTo>
                <a:lnTo>
                  <a:pt x="37719" y="256032"/>
                </a:lnTo>
                <a:lnTo>
                  <a:pt x="52336" y="206654"/>
                </a:lnTo>
                <a:lnTo>
                  <a:pt x="73482" y="162128"/>
                </a:lnTo>
                <a:lnTo>
                  <a:pt x="100368" y="123469"/>
                </a:lnTo>
                <a:lnTo>
                  <a:pt x="132245" y="91668"/>
                </a:lnTo>
                <a:lnTo>
                  <a:pt x="168338" y="67729"/>
                </a:lnTo>
                <a:lnTo>
                  <a:pt x="207860" y="52628"/>
                </a:lnTo>
                <a:lnTo>
                  <a:pt x="250063" y="47371"/>
                </a:lnTo>
                <a:lnTo>
                  <a:pt x="1418717" y="47371"/>
                </a:lnTo>
                <a:lnTo>
                  <a:pt x="1460931" y="52628"/>
                </a:lnTo>
                <a:lnTo>
                  <a:pt x="1500466" y="67729"/>
                </a:lnTo>
                <a:lnTo>
                  <a:pt x="1536534" y="91668"/>
                </a:lnTo>
                <a:lnTo>
                  <a:pt x="1568373" y="123469"/>
                </a:lnTo>
                <a:lnTo>
                  <a:pt x="1595259" y="162128"/>
                </a:lnTo>
                <a:lnTo>
                  <a:pt x="1616405" y="206654"/>
                </a:lnTo>
                <a:lnTo>
                  <a:pt x="1631061" y="256032"/>
                </a:lnTo>
                <a:lnTo>
                  <a:pt x="1668780" y="2560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259804" y="2841577"/>
            <a:ext cx="423545" cy="499745"/>
          </a:xfrm>
          <a:custGeom>
            <a:avLst/>
            <a:gdLst/>
            <a:ahLst/>
            <a:cxnLst/>
            <a:rect l="l" t="t" r="r" b="b"/>
            <a:pathLst>
              <a:path w="423545" h="499745">
                <a:moveTo>
                  <a:pt x="418150" y="7037"/>
                </a:moveTo>
                <a:lnTo>
                  <a:pt x="414697" y="5690"/>
                </a:lnTo>
                <a:lnTo>
                  <a:pt x="282767" y="0"/>
                </a:lnTo>
                <a:lnTo>
                  <a:pt x="274943" y="1042"/>
                </a:lnTo>
                <a:lnTo>
                  <a:pt x="267063" y="4389"/>
                </a:lnTo>
                <a:lnTo>
                  <a:pt x="260123" y="9613"/>
                </a:lnTo>
                <a:lnTo>
                  <a:pt x="255117" y="16286"/>
                </a:lnTo>
                <a:lnTo>
                  <a:pt x="253296" y="22721"/>
                </a:lnTo>
                <a:lnTo>
                  <a:pt x="254521" y="28260"/>
                </a:lnTo>
                <a:lnTo>
                  <a:pt x="258632" y="32204"/>
                </a:lnTo>
                <a:lnTo>
                  <a:pt x="265467" y="33858"/>
                </a:lnTo>
                <a:lnTo>
                  <a:pt x="348539" y="37897"/>
                </a:lnTo>
                <a:lnTo>
                  <a:pt x="291415" y="65670"/>
                </a:lnTo>
                <a:lnTo>
                  <a:pt x="241049" y="95585"/>
                </a:lnTo>
                <a:lnTo>
                  <a:pt x="197021" y="127082"/>
                </a:lnTo>
                <a:lnTo>
                  <a:pt x="158915" y="159599"/>
                </a:lnTo>
                <a:lnTo>
                  <a:pt x="126313" y="192575"/>
                </a:lnTo>
                <a:lnTo>
                  <a:pt x="98796" y="225450"/>
                </a:lnTo>
                <a:lnTo>
                  <a:pt x="75947" y="257662"/>
                </a:lnTo>
                <a:lnTo>
                  <a:pt x="42580" y="317857"/>
                </a:lnTo>
                <a:lnTo>
                  <a:pt x="24485" y="361869"/>
                </a:lnTo>
                <a:lnTo>
                  <a:pt x="11294" y="405316"/>
                </a:lnTo>
                <a:lnTo>
                  <a:pt x="3102" y="447933"/>
                </a:lnTo>
                <a:lnTo>
                  <a:pt x="0" y="489453"/>
                </a:lnTo>
                <a:lnTo>
                  <a:pt x="1518" y="494995"/>
                </a:lnTo>
                <a:lnTo>
                  <a:pt x="6007" y="498523"/>
                </a:lnTo>
                <a:lnTo>
                  <a:pt x="12796" y="499746"/>
                </a:lnTo>
                <a:lnTo>
                  <a:pt x="21214" y="498371"/>
                </a:lnTo>
                <a:lnTo>
                  <a:pt x="44953" y="437502"/>
                </a:lnTo>
                <a:lnTo>
                  <a:pt x="52684" y="398054"/>
                </a:lnTo>
                <a:lnTo>
                  <a:pt x="64873" y="357987"/>
                </a:lnTo>
                <a:lnTo>
                  <a:pt x="81403" y="317530"/>
                </a:lnTo>
                <a:lnTo>
                  <a:pt x="102693" y="277545"/>
                </a:lnTo>
                <a:lnTo>
                  <a:pt x="127913" y="239946"/>
                </a:lnTo>
                <a:lnTo>
                  <a:pt x="157025" y="204757"/>
                </a:lnTo>
                <a:lnTo>
                  <a:pt x="189992" y="171999"/>
                </a:lnTo>
                <a:lnTo>
                  <a:pt x="226773" y="141697"/>
                </a:lnTo>
                <a:lnTo>
                  <a:pt x="267331" y="113871"/>
                </a:lnTo>
                <a:lnTo>
                  <a:pt x="311626" y="88546"/>
                </a:lnTo>
                <a:lnTo>
                  <a:pt x="359621" y="65744"/>
                </a:lnTo>
                <a:lnTo>
                  <a:pt x="322880" y="135848"/>
                </a:lnTo>
                <a:lnTo>
                  <a:pt x="321059" y="142283"/>
                </a:lnTo>
                <a:lnTo>
                  <a:pt x="322285" y="147821"/>
                </a:lnTo>
                <a:lnTo>
                  <a:pt x="326395" y="151766"/>
                </a:lnTo>
                <a:lnTo>
                  <a:pt x="333230" y="153419"/>
                </a:lnTo>
                <a:lnTo>
                  <a:pt x="341054" y="152377"/>
                </a:lnTo>
                <a:lnTo>
                  <a:pt x="422417" y="20303"/>
                </a:lnTo>
                <a:lnTo>
                  <a:pt x="423160" y="17047"/>
                </a:lnTo>
                <a:lnTo>
                  <a:pt x="418150" y="70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813035" y="2634995"/>
            <a:ext cx="1525905" cy="460375"/>
          </a:xfrm>
          <a:custGeom>
            <a:avLst/>
            <a:gdLst/>
            <a:ahLst/>
            <a:cxnLst/>
            <a:rect l="l" t="t" r="r" b="b"/>
            <a:pathLst>
              <a:path w="1525904" h="460375">
                <a:moveTo>
                  <a:pt x="1347597" y="0"/>
                </a:moveTo>
                <a:lnTo>
                  <a:pt x="177927" y="0"/>
                </a:lnTo>
                <a:lnTo>
                  <a:pt x="137120" y="6076"/>
                </a:lnTo>
                <a:lnTo>
                  <a:pt x="99665" y="23384"/>
                </a:lnTo>
                <a:lnTo>
                  <a:pt x="66629" y="50545"/>
                </a:lnTo>
                <a:lnTo>
                  <a:pt x="39078" y="86179"/>
                </a:lnTo>
                <a:lnTo>
                  <a:pt x="18079" y="128906"/>
                </a:lnTo>
                <a:lnTo>
                  <a:pt x="4697" y="177348"/>
                </a:lnTo>
                <a:lnTo>
                  <a:pt x="0" y="230124"/>
                </a:lnTo>
                <a:lnTo>
                  <a:pt x="4697" y="282899"/>
                </a:lnTo>
                <a:lnTo>
                  <a:pt x="18079" y="331341"/>
                </a:lnTo>
                <a:lnTo>
                  <a:pt x="39078" y="374068"/>
                </a:lnTo>
                <a:lnTo>
                  <a:pt x="66629" y="409702"/>
                </a:lnTo>
                <a:lnTo>
                  <a:pt x="99665" y="436863"/>
                </a:lnTo>
                <a:lnTo>
                  <a:pt x="137120" y="454171"/>
                </a:lnTo>
                <a:lnTo>
                  <a:pt x="177927" y="460248"/>
                </a:lnTo>
                <a:lnTo>
                  <a:pt x="1347597" y="460248"/>
                </a:lnTo>
                <a:lnTo>
                  <a:pt x="1388403" y="454171"/>
                </a:lnTo>
                <a:lnTo>
                  <a:pt x="1425858" y="436863"/>
                </a:lnTo>
                <a:lnTo>
                  <a:pt x="1458894" y="409702"/>
                </a:lnTo>
                <a:lnTo>
                  <a:pt x="1486445" y="374068"/>
                </a:lnTo>
                <a:lnTo>
                  <a:pt x="1507444" y="331341"/>
                </a:lnTo>
                <a:lnTo>
                  <a:pt x="1520826" y="282899"/>
                </a:lnTo>
                <a:lnTo>
                  <a:pt x="1525524" y="230124"/>
                </a:lnTo>
                <a:lnTo>
                  <a:pt x="1520826" y="177348"/>
                </a:lnTo>
                <a:lnTo>
                  <a:pt x="1507444" y="128906"/>
                </a:lnTo>
                <a:lnTo>
                  <a:pt x="1486445" y="86179"/>
                </a:lnTo>
                <a:lnTo>
                  <a:pt x="1458894" y="50545"/>
                </a:lnTo>
                <a:lnTo>
                  <a:pt x="1425858" y="23384"/>
                </a:lnTo>
                <a:lnTo>
                  <a:pt x="1388403" y="6076"/>
                </a:lnTo>
                <a:lnTo>
                  <a:pt x="134759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10003281" y="2620772"/>
            <a:ext cx="114808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6510">
              <a:lnSpc>
                <a:spcPct val="100000"/>
              </a:lnSpc>
              <a:spcBef>
                <a:spcPts val="105"/>
              </a:spcBef>
            </a:pPr>
            <a:r>
              <a:rPr sz="1400" spc="50" dirty="0">
                <a:latin typeface="MathJax_SansSerif"/>
                <a:cs typeface="MathJax_SansSerif"/>
              </a:rPr>
              <a:t>WiredTiger</a:t>
            </a:r>
            <a:r>
              <a:rPr sz="1400" spc="90" dirty="0">
                <a:latin typeface="MathJax_SansSerif"/>
                <a:cs typeface="MathJax_SansSerif"/>
              </a:rPr>
              <a:t> </a:t>
            </a:r>
            <a:r>
              <a:rPr sz="1400" spc="-50" dirty="0">
                <a:latin typeface="MathJax_SansSerif"/>
                <a:cs typeface="MathJax_SansSerif"/>
              </a:rPr>
              <a:t>&amp; </a:t>
            </a:r>
            <a:r>
              <a:rPr sz="1400" dirty="0">
                <a:latin typeface="MathJax_SansSerif"/>
                <a:cs typeface="MathJax_SansSerif"/>
              </a:rPr>
              <a:t>MMAPV1</a:t>
            </a:r>
            <a:r>
              <a:rPr sz="1400" spc="15" dirty="0">
                <a:latin typeface="MathJax_SansSerif"/>
                <a:cs typeface="MathJax_SansSerif"/>
              </a:rPr>
              <a:t> </a:t>
            </a:r>
            <a:r>
              <a:rPr sz="1400" spc="100" dirty="0">
                <a:latin typeface="MathJax_SansSerif"/>
                <a:cs typeface="MathJax_SansSerif"/>
              </a:rPr>
              <a:t>(</a:t>
            </a:r>
            <a:r>
              <a:rPr sz="1000" spc="100" dirty="0">
                <a:latin typeface="VL PGothic"/>
                <a:cs typeface="VL PGothic"/>
              </a:rPr>
              <a:t>❌</a:t>
            </a:r>
            <a:r>
              <a:rPr sz="1400" spc="100" dirty="0">
                <a:latin typeface="MathJax_SansSerif"/>
                <a:cs typeface="MathJax_SansSerif"/>
              </a:rPr>
              <a:t>)</a:t>
            </a:r>
            <a:endParaRPr sz="1400">
              <a:latin typeface="MathJax_SansSerif"/>
              <a:cs typeface="MathJax_SansSerif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9741408" y="2529839"/>
            <a:ext cx="1668780" cy="666115"/>
          </a:xfrm>
          <a:custGeom>
            <a:avLst/>
            <a:gdLst/>
            <a:ahLst/>
            <a:cxnLst/>
            <a:rect l="l" t="t" r="r" b="b"/>
            <a:pathLst>
              <a:path w="1668779" h="666114">
                <a:moveTo>
                  <a:pt x="38100" y="334518"/>
                </a:moveTo>
                <a:lnTo>
                  <a:pt x="36601" y="324700"/>
                </a:lnTo>
                <a:lnTo>
                  <a:pt x="32524" y="316712"/>
                </a:lnTo>
                <a:lnTo>
                  <a:pt x="26466" y="311340"/>
                </a:lnTo>
                <a:lnTo>
                  <a:pt x="19050" y="309372"/>
                </a:lnTo>
                <a:lnTo>
                  <a:pt x="11620" y="311340"/>
                </a:lnTo>
                <a:lnTo>
                  <a:pt x="5562" y="316712"/>
                </a:lnTo>
                <a:lnTo>
                  <a:pt x="1485" y="324700"/>
                </a:lnTo>
                <a:lnTo>
                  <a:pt x="0" y="334518"/>
                </a:lnTo>
                <a:lnTo>
                  <a:pt x="1485" y="344347"/>
                </a:lnTo>
                <a:lnTo>
                  <a:pt x="5562" y="352336"/>
                </a:lnTo>
                <a:lnTo>
                  <a:pt x="11620" y="357708"/>
                </a:lnTo>
                <a:lnTo>
                  <a:pt x="19050" y="359664"/>
                </a:lnTo>
                <a:lnTo>
                  <a:pt x="26466" y="357708"/>
                </a:lnTo>
                <a:lnTo>
                  <a:pt x="32524" y="352336"/>
                </a:lnTo>
                <a:lnTo>
                  <a:pt x="36601" y="344347"/>
                </a:lnTo>
                <a:lnTo>
                  <a:pt x="38100" y="334518"/>
                </a:lnTo>
                <a:close/>
              </a:path>
              <a:path w="1668779" h="666114">
                <a:moveTo>
                  <a:pt x="1668780" y="409956"/>
                </a:moveTo>
                <a:lnTo>
                  <a:pt x="1631061" y="409956"/>
                </a:lnTo>
                <a:lnTo>
                  <a:pt x="1616405" y="459384"/>
                </a:lnTo>
                <a:lnTo>
                  <a:pt x="1595259" y="503923"/>
                </a:lnTo>
                <a:lnTo>
                  <a:pt x="1568373" y="542582"/>
                </a:lnTo>
                <a:lnTo>
                  <a:pt x="1536534" y="574370"/>
                </a:lnTo>
                <a:lnTo>
                  <a:pt x="1500466" y="598297"/>
                </a:lnTo>
                <a:lnTo>
                  <a:pt x="1460931" y="613371"/>
                </a:lnTo>
                <a:lnTo>
                  <a:pt x="1418717" y="618617"/>
                </a:lnTo>
                <a:lnTo>
                  <a:pt x="250063" y="618617"/>
                </a:lnTo>
                <a:lnTo>
                  <a:pt x="207860" y="613371"/>
                </a:lnTo>
                <a:lnTo>
                  <a:pt x="168338" y="598297"/>
                </a:lnTo>
                <a:lnTo>
                  <a:pt x="132245" y="574370"/>
                </a:lnTo>
                <a:lnTo>
                  <a:pt x="100368" y="542582"/>
                </a:lnTo>
                <a:lnTo>
                  <a:pt x="73482" y="503923"/>
                </a:lnTo>
                <a:lnTo>
                  <a:pt x="52336" y="459384"/>
                </a:lnTo>
                <a:lnTo>
                  <a:pt x="37719" y="409956"/>
                </a:lnTo>
                <a:lnTo>
                  <a:pt x="0" y="409956"/>
                </a:lnTo>
                <a:lnTo>
                  <a:pt x="13500" y="463042"/>
                </a:lnTo>
                <a:lnTo>
                  <a:pt x="33362" y="511797"/>
                </a:lnTo>
                <a:lnTo>
                  <a:pt x="58966" y="555383"/>
                </a:lnTo>
                <a:lnTo>
                  <a:pt x="89636" y="592937"/>
                </a:lnTo>
                <a:lnTo>
                  <a:pt x="124739" y="623633"/>
                </a:lnTo>
                <a:lnTo>
                  <a:pt x="163601" y="646595"/>
                </a:lnTo>
                <a:lnTo>
                  <a:pt x="205600" y="661009"/>
                </a:lnTo>
                <a:lnTo>
                  <a:pt x="250063" y="665988"/>
                </a:lnTo>
                <a:lnTo>
                  <a:pt x="1418717" y="665988"/>
                </a:lnTo>
                <a:lnTo>
                  <a:pt x="1463179" y="661009"/>
                </a:lnTo>
                <a:lnTo>
                  <a:pt x="1505178" y="646595"/>
                </a:lnTo>
                <a:lnTo>
                  <a:pt x="1544066" y="623633"/>
                </a:lnTo>
                <a:lnTo>
                  <a:pt x="1579168" y="592937"/>
                </a:lnTo>
                <a:lnTo>
                  <a:pt x="1609852" y="555383"/>
                </a:lnTo>
                <a:lnTo>
                  <a:pt x="1635455" y="511797"/>
                </a:lnTo>
                <a:lnTo>
                  <a:pt x="1655305" y="463042"/>
                </a:lnTo>
                <a:lnTo>
                  <a:pt x="1668780" y="409956"/>
                </a:lnTo>
                <a:close/>
              </a:path>
              <a:path w="1668779" h="666114">
                <a:moveTo>
                  <a:pt x="1668780" y="334518"/>
                </a:moveTo>
                <a:lnTo>
                  <a:pt x="1667192" y="324700"/>
                </a:lnTo>
                <a:lnTo>
                  <a:pt x="1662912" y="316712"/>
                </a:lnTo>
                <a:lnTo>
                  <a:pt x="1656613" y="311340"/>
                </a:lnTo>
                <a:lnTo>
                  <a:pt x="1648968" y="309372"/>
                </a:lnTo>
                <a:lnTo>
                  <a:pt x="1641208" y="311340"/>
                </a:lnTo>
                <a:lnTo>
                  <a:pt x="1634909" y="316712"/>
                </a:lnTo>
                <a:lnTo>
                  <a:pt x="1630692" y="324700"/>
                </a:lnTo>
                <a:lnTo>
                  <a:pt x="1629156" y="334518"/>
                </a:lnTo>
                <a:lnTo>
                  <a:pt x="1630692" y="344347"/>
                </a:lnTo>
                <a:lnTo>
                  <a:pt x="1634909" y="352336"/>
                </a:lnTo>
                <a:lnTo>
                  <a:pt x="1641208" y="357708"/>
                </a:lnTo>
                <a:lnTo>
                  <a:pt x="1648968" y="359664"/>
                </a:lnTo>
                <a:lnTo>
                  <a:pt x="1656613" y="357708"/>
                </a:lnTo>
                <a:lnTo>
                  <a:pt x="1662912" y="352336"/>
                </a:lnTo>
                <a:lnTo>
                  <a:pt x="1667192" y="344347"/>
                </a:lnTo>
                <a:lnTo>
                  <a:pt x="1668780" y="334518"/>
                </a:lnTo>
                <a:close/>
              </a:path>
              <a:path w="1668779" h="666114">
                <a:moveTo>
                  <a:pt x="1668780" y="257556"/>
                </a:moveTo>
                <a:lnTo>
                  <a:pt x="1655305" y="204165"/>
                </a:lnTo>
                <a:lnTo>
                  <a:pt x="1635455" y="155117"/>
                </a:lnTo>
                <a:lnTo>
                  <a:pt x="1609852" y="111277"/>
                </a:lnTo>
                <a:lnTo>
                  <a:pt x="1579181" y="73494"/>
                </a:lnTo>
                <a:lnTo>
                  <a:pt x="1544066" y="42621"/>
                </a:lnTo>
                <a:lnTo>
                  <a:pt x="1505178" y="19519"/>
                </a:lnTo>
                <a:lnTo>
                  <a:pt x="1463179" y="5029"/>
                </a:lnTo>
                <a:lnTo>
                  <a:pt x="1418717" y="0"/>
                </a:lnTo>
                <a:lnTo>
                  <a:pt x="250063" y="0"/>
                </a:lnTo>
                <a:lnTo>
                  <a:pt x="205600" y="5029"/>
                </a:lnTo>
                <a:lnTo>
                  <a:pt x="163601" y="19519"/>
                </a:lnTo>
                <a:lnTo>
                  <a:pt x="124739" y="42621"/>
                </a:lnTo>
                <a:lnTo>
                  <a:pt x="89636" y="73494"/>
                </a:lnTo>
                <a:lnTo>
                  <a:pt x="58966" y="111277"/>
                </a:lnTo>
                <a:lnTo>
                  <a:pt x="33362" y="155117"/>
                </a:lnTo>
                <a:lnTo>
                  <a:pt x="13500" y="204165"/>
                </a:lnTo>
                <a:lnTo>
                  <a:pt x="0" y="257556"/>
                </a:lnTo>
                <a:lnTo>
                  <a:pt x="37719" y="257556"/>
                </a:lnTo>
                <a:lnTo>
                  <a:pt x="52336" y="207899"/>
                </a:lnTo>
                <a:lnTo>
                  <a:pt x="73482" y="163131"/>
                </a:lnTo>
                <a:lnTo>
                  <a:pt x="100368" y="124231"/>
                </a:lnTo>
                <a:lnTo>
                  <a:pt x="132245" y="92227"/>
                </a:lnTo>
                <a:lnTo>
                  <a:pt x="168338" y="68122"/>
                </a:lnTo>
                <a:lnTo>
                  <a:pt x="207860" y="52920"/>
                </a:lnTo>
                <a:lnTo>
                  <a:pt x="250063" y="47625"/>
                </a:lnTo>
                <a:lnTo>
                  <a:pt x="1418717" y="47625"/>
                </a:lnTo>
                <a:lnTo>
                  <a:pt x="1460931" y="52920"/>
                </a:lnTo>
                <a:lnTo>
                  <a:pt x="1500466" y="68122"/>
                </a:lnTo>
                <a:lnTo>
                  <a:pt x="1536534" y="92227"/>
                </a:lnTo>
                <a:lnTo>
                  <a:pt x="1568373" y="124231"/>
                </a:lnTo>
                <a:lnTo>
                  <a:pt x="1595259" y="163131"/>
                </a:lnTo>
                <a:lnTo>
                  <a:pt x="1616405" y="207899"/>
                </a:lnTo>
                <a:lnTo>
                  <a:pt x="1631061" y="257556"/>
                </a:lnTo>
                <a:lnTo>
                  <a:pt x="1668780" y="2575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6" name="object 76"/>
          <p:cNvGrpSpPr/>
          <p:nvPr/>
        </p:nvGrpSpPr>
        <p:grpSpPr>
          <a:xfrm>
            <a:off x="6063996" y="2747772"/>
            <a:ext cx="1618615" cy="609600"/>
            <a:chOff x="6063996" y="2747772"/>
            <a:chExt cx="1618615" cy="609600"/>
          </a:xfrm>
        </p:grpSpPr>
        <p:sp>
          <p:nvSpPr>
            <p:cNvPr id="77" name="object 77"/>
            <p:cNvSpPr/>
            <p:nvPr/>
          </p:nvSpPr>
          <p:spPr>
            <a:xfrm>
              <a:off x="7309798" y="2964638"/>
              <a:ext cx="373380" cy="392430"/>
            </a:xfrm>
            <a:custGeom>
              <a:avLst/>
              <a:gdLst/>
              <a:ahLst/>
              <a:cxnLst/>
              <a:rect l="l" t="t" r="r" b="b"/>
              <a:pathLst>
                <a:path w="373379" h="392429">
                  <a:moveTo>
                    <a:pt x="1785" y="71090"/>
                  </a:moveTo>
                  <a:lnTo>
                    <a:pt x="3951" y="68154"/>
                  </a:lnTo>
                  <a:lnTo>
                    <a:pt x="94409" y="2634"/>
                  </a:lnTo>
                  <a:lnTo>
                    <a:pt x="100006" y="155"/>
                  </a:lnTo>
                  <a:lnTo>
                    <a:pt x="106029" y="0"/>
                  </a:lnTo>
                  <a:lnTo>
                    <a:pt x="111718" y="2182"/>
                  </a:lnTo>
                  <a:lnTo>
                    <a:pt x="116310" y="6717"/>
                  </a:lnTo>
                  <a:lnTo>
                    <a:pt x="118656" y="12452"/>
                  </a:lnTo>
                  <a:lnTo>
                    <a:pt x="118739" y="18651"/>
                  </a:lnTo>
                  <a:lnTo>
                    <a:pt x="116555" y="24532"/>
                  </a:lnTo>
                  <a:lnTo>
                    <a:pt x="112097" y="29311"/>
                  </a:lnTo>
                  <a:lnTo>
                    <a:pt x="55216" y="71031"/>
                  </a:lnTo>
                  <a:lnTo>
                    <a:pt x="111317" y="75176"/>
                  </a:lnTo>
                  <a:lnTo>
                    <a:pt x="160367" y="87627"/>
                  </a:lnTo>
                  <a:lnTo>
                    <a:pt x="202780" y="106767"/>
                  </a:lnTo>
                  <a:lnTo>
                    <a:pt x="238971" y="130978"/>
                  </a:lnTo>
                  <a:lnTo>
                    <a:pt x="269355" y="158644"/>
                  </a:lnTo>
                  <a:lnTo>
                    <a:pt x="294346" y="188149"/>
                  </a:lnTo>
                  <a:lnTo>
                    <a:pt x="334308" y="254540"/>
                  </a:lnTo>
                  <a:lnTo>
                    <a:pt x="350764" y="292851"/>
                  </a:lnTo>
                  <a:lnTo>
                    <a:pt x="363617" y="332577"/>
                  </a:lnTo>
                  <a:lnTo>
                    <a:pt x="372757" y="373491"/>
                  </a:lnTo>
                  <a:lnTo>
                    <a:pt x="372638" y="379827"/>
                  </a:lnTo>
                  <a:lnTo>
                    <a:pt x="370122" y="385455"/>
                  </a:lnTo>
                  <a:lnTo>
                    <a:pt x="365624" y="389774"/>
                  </a:lnTo>
                  <a:lnTo>
                    <a:pt x="359560" y="392183"/>
                  </a:lnTo>
                  <a:lnTo>
                    <a:pt x="353406" y="392132"/>
                  </a:lnTo>
                  <a:lnTo>
                    <a:pt x="347967" y="389604"/>
                  </a:lnTo>
                  <a:lnTo>
                    <a:pt x="343822" y="385022"/>
                  </a:lnTo>
                  <a:lnTo>
                    <a:pt x="341549" y="378805"/>
                  </a:lnTo>
                  <a:lnTo>
                    <a:pt x="332861" y="340890"/>
                  </a:lnTo>
                  <a:lnTo>
                    <a:pt x="320862" y="304184"/>
                  </a:lnTo>
                  <a:lnTo>
                    <a:pt x="305669" y="268866"/>
                  </a:lnTo>
                  <a:lnTo>
                    <a:pt x="287403" y="235114"/>
                  </a:lnTo>
                  <a:lnTo>
                    <a:pt x="258239" y="194561"/>
                  </a:lnTo>
                  <a:lnTo>
                    <a:pt x="224966" y="161499"/>
                  </a:lnTo>
                  <a:lnTo>
                    <a:pt x="187656" y="135942"/>
                  </a:lnTo>
                  <a:lnTo>
                    <a:pt x="146381" y="117902"/>
                  </a:lnTo>
                  <a:lnTo>
                    <a:pt x="101213" y="107394"/>
                  </a:lnTo>
                  <a:lnTo>
                    <a:pt x="52226" y="104430"/>
                  </a:lnTo>
                  <a:lnTo>
                    <a:pt x="89488" y="159249"/>
                  </a:lnTo>
                  <a:lnTo>
                    <a:pt x="91834" y="164983"/>
                  </a:lnTo>
                  <a:lnTo>
                    <a:pt x="73655" y="184478"/>
                  </a:lnTo>
                  <a:lnTo>
                    <a:pt x="67967" y="182295"/>
                  </a:lnTo>
                  <a:lnTo>
                    <a:pt x="63374" y="177760"/>
                  </a:lnTo>
                  <a:lnTo>
                    <a:pt x="1062" y="86541"/>
                  </a:lnTo>
                  <a:lnTo>
                    <a:pt x="0" y="83560"/>
                  </a:lnTo>
                  <a:lnTo>
                    <a:pt x="1785" y="710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063996" y="2747772"/>
              <a:ext cx="1199515" cy="460375"/>
            </a:xfrm>
            <a:custGeom>
              <a:avLst/>
              <a:gdLst/>
              <a:ahLst/>
              <a:cxnLst/>
              <a:rect l="l" t="t" r="r" b="b"/>
              <a:pathLst>
                <a:path w="1199515" h="460375">
                  <a:moveTo>
                    <a:pt x="1059560" y="0"/>
                  </a:moveTo>
                  <a:lnTo>
                    <a:pt x="139826" y="0"/>
                  </a:lnTo>
                  <a:lnTo>
                    <a:pt x="102658" y="8217"/>
                  </a:lnTo>
                  <a:lnTo>
                    <a:pt x="69257" y="31411"/>
                  </a:lnTo>
                  <a:lnTo>
                    <a:pt x="40957" y="67389"/>
                  </a:lnTo>
                  <a:lnTo>
                    <a:pt x="19092" y="113961"/>
                  </a:lnTo>
                  <a:lnTo>
                    <a:pt x="4995" y="168936"/>
                  </a:lnTo>
                  <a:lnTo>
                    <a:pt x="0" y="230124"/>
                  </a:lnTo>
                  <a:lnTo>
                    <a:pt x="4995" y="291311"/>
                  </a:lnTo>
                  <a:lnTo>
                    <a:pt x="19092" y="346286"/>
                  </a:lnTo>
                  <a:lnTo>
                    <a:pt x="40957" y="392858"/>
                  </a:lnTo>
                  <a:lnTo>
                    <a:pt x="69257" y="428836"/>
                  </a:lnTo>
                  <a:lnTo>
                    <a:pt x="102658" y="452030"/>
                  </a:lnTo>
                  <a:lnTo>
                    <a:pt x="139826" y="460248"/>
                  </a:lnTo>
                  <a:lnTo>
                    <a:pt x="1059560" y="460248"/>
                  </a:lnTo>
                  <a:lnTo>
                    <a:pt x="1130130" y="428836"/>
                  </a:lnTo>
                  <a:lnTo>
                    <a:pt x="1158430" y="392858"/>
                  </a:lnTo>
                  <a:lnTo>
                    <a:pt x="1180295" y="346286"/>
                  </a:lnTo>
                  <a:lnTo>
                    <a:pt x="1194392" y="291311"/>
                  </a:lnTo>
                  <a:lnTo>
                    <a:pt x="1199387" y="230124"/>
                  </a:lnTo>
                  <a:lnTo>
                    <a:pt x="1194392" y="168936"/>
                  </a:lnTo>
                  <a:lnTo>
                    <a:pt x="1180295" y="113961"/>
                  </a:lnTo>
                  <a:lnTo>
                    <a:pt x="1158430" y="67389"/>
                  </a:lnTo>
                  <a:lnTo>
                    <a:pt x="1130130" y="31411"/>
                  </a:lnTo>
                  <a:lnTo>
                    <a:pt x="1096729" y="8217"/>
                  </a:lnTo>
                  <a:lnTo>
                    <a:pt x="105956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6247003" y="2734437"/>
            <a:ext cx="1205162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0020" marR="5080" indent="-147955">
              <a:lnSpc>
                <a:spcPct val="100000"/>
              </a:lnSpc>
              <a:spcBef>
                <a:spcPts val="105"/>
              </a:spcBef>
            </a:pPr>
            <a:r>
              <a:rPr sz="1400" spc="40" dirty="0">
                <a:latin typeface="MathJax_SansSerif"/>
                <a:cs typeface="MathJax_SansSerif"/>
              </a:rPr>
              <a:t>MongoDB </a:t>
            </a:r>
            <a:r>
              <a:rPr sz="1400" spc="55" dirty="0">
                <a:latin typeface="MathJax_SansSerif"/>
                <a:cs typeface="MathJax_SansSerif"/>
              </a:rPr>
              <a:t>Server</a:t>
            </a:r>
            <a:endParaRPr sz="1400" dirty="0">
              <a:latin typeface="MathJax_SansSerif"/>
              <a:cs typeface="MathJax_SansSerif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6006084" y="2951987"/>
            <a:ext cx="1313815" cy="52069"/>
          </a:xfrm>
          <a:custGeom>
            <a:avLst/>
            <a:gdLst/>
            <a:ahLst/>
            <a:cxnLst/>
            <a:rect l="l" t="t" r="r" b="b"/>
            <a:pathLst>
              <a:path w="1313815" h="52069">
                <a:moveTo>
                  <a:pt x="32004" y="25908"/>
                </a:moveTo>
                <a:lnTo>
                  <a:pt x="30746" y="15811"/>
                </a:lnTo>
                <a:lnTo>
                  <a:pt x="27330" y="7581"/>
                </a:lnTo>
                <a:lnTo>
                  <a:pt x="22250" y="2032"/>
                </a:lnTo>
                <a:lnTo>
                  <a:pt x="16002" y="0"/>
                </a:lnTo>
                <a:lnTo>
                  <a:pt x="9740" y="2032"/>
                </a:lnTo>
                <a:lnTo>
                  <a:pt x="4660" y="7581"/>
                </a:lnTo>
                <a:lnTo>
                  <a:pt x="1244" y="15811"/>
                </a:lnTo>
                <a:lnTo>
                  <a:pt x="0" y="25908"/>
                </a:lnTo>
                <a:lnTo>
                  <a:pt x="1244" y="36017"/>
                </a:lnTo>
                <a:lnTo>
                  <a:pt x="4660" y="44246"/>
                </a:lnTo>
                <a:lnTo>
                  <a:pt x="9740" y="49796"/>
                </a:lnTo>
                <a:lnTo>
                  <a:pt x="16002" y="51816"/>
                </a:lnTo>
                <a:lnTo>
                  <a:pt x="22250" y="49796"/>
                </a:lnTo>
                <a:lnTo>
                  <a:pt x="27330" y="44246"/>
                </a:lnTo>
                <a:lnTo>
                  <a:pt x="30746" y="36017"/>
                </a:lnTo>
                <a:lnTo>
                  <a:pt x="32004" y="25908"/>
                </a:lnTo>
                <a:close/>
              </a:path>
              <a:path w="1313815" h="52069">
                <a:moveTo>
                  <a:pt x="1313688" y="25908"/>
                </a:moveTo>
                <a:lnTo>
                  <a:pt x="1312481" y="15811"/>
                </a:lnTo>
                <a:lnTo>
                  <a:pt x="1309204" y="7581"/>
                </a:lnTo>
                <a:lnTo>
                  <a:pt x="1304353" y="2032"/>
                </a:lnTo>
                <a:lnTo>
                  <a:pt x="1298448" y="0"/>
                </a:lnTo>
                <a:lnTo>
                  <a:pt x="1292466" y="2032"/>
                </a:lnTo>
                <a:lnTo>
                  <a:pt x="1287627" y="7581"/>
                </a:lnTo>
                <a:lnTo>
                  <a:pt x="1284389" y="15811"/>
                </a:lnTo>
                <a:lnTo>
                  <a:pt x="1283208" y="25908"/>
                </a:lnTo>
                <a:lnTo>
                  <a:pt x="1284389" y="36017"/>
                </a:lnTo>
                <a:lnTo>
                  <a:pt x="1287627" y="44246"/>
                </a:lnTo>
                <a:lnTo>
                  <a:pt x="1292466" y="49796"/>
                </a:lnTo>
                <a:lnTo>
                  <a:pt x="1298448" y="51816"/>
                </a:lnTo>
                <a:lnTo>
                  <a:pt x="1304353" y="49796"/>
                </a:lnTo>
                <a:lnTo>
                  <a:pt x="1309204" y="44246"/>
                </a:lnTo>
                <a:lnTo>
                  <a:pt x="1312481" y="36017"/>
                </a:lnTo>
                <a:lnTo>
                  <a:pt x="1313688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006084" y="2644139"/>
            <a:ext cx="1313815" cy="256540"/>
          </a:xfrm>
          <a:custGeom>
            <a:avLst/>
            <a:gdLst/>
            <a:ahLst/>
            <a:cxnLst/>
            <a:rect l="l" t="t" r="r" b="b"/>
            <a:pathLst>
              <a:path w="1313815" h="256539">
                <a:moveTo>
                  <a:pt x="1116838" y="0"/>
                </a:moveTo>
                <a:lnTo>
                  <a:pt x="196850" y="0"/>
                </a:lnTo>
                <a:lnTo>
                  <a:pt x="156987" y="6491"/>
                </a:lnTo>
                <a:lnTo>
                  <a:pt x="119768" y="25121"/>
                </a:lnTo>
                <a:lnTo>
                  <a:pt x="85955" y="54624"/>
                </a:lnTo>
                <a:lnTo>
                  <a:pt x="56310" y="93732"/>
                </a:lnTo>
                <a:lnTo>
                  <a:pt x="31594" y="141181"/>
                </a:lnTo>
                <a:lnTo>
                  <a:pt x="12570" y="195702"/>
                </a:lnTo>
                <a:lnTo>
                  <a:pt x="0" y="256032"/>
                </a:lnTo>
                <a:lnTo>
                  <a:pt x="29717" y="256032"/>
                </a:lnTo>
                <a:lnTo>
                  <a:pt x="43632" y="198859"/>
                </a:lnTo>
                <a:lnTo>
                  <a:pt x="64412" y="148538"/>
                </a:lnTo>
                <a:lnTo>
                  <a:pt x="91090" y="106648"/>
                </a:lnTo>
                <a:lnTo>
                  <a:pt x="122700" y="74770"/>
                </a:lnTo>
                <a:lnTo>
                  <a:pt x="158276" y="54484"/>
                </a:lnTo>
                <a:lnTo>
                  <a:pt x="196850" y="47371"/>
                </a:lnTo>
                <a:lnTo>
                  <a:pt x="1116838" y="47371"/>
                </a:lnTo>
                <a:lnTo>
                  <a:pt x="1155403" y="54484"/>
                </a:lnTo>
                <a:lnTo>
                  <a:pt x="1190958" y="74770"/>
                </a:lnTo>
                <a:lnTo>
                  <a:pt x="1222549" y="106648"/>
                </a:lnTo>
                <a:lnTo>
                  <a:pt x="1249219" y="148538"/>
                </a:lnTo>
                <a:lnTo>
                  <a:pt x="1270011" y="198859"/>
                </a:lnTo>
                <a:lnTo>
                  <a:pt x="1283969" y="256032"/>
                </a:lnTo>
                <a:lnTo>
                  <a:pt x="1313688" y="256032"/>
                </a:lnTo>
                <a:lnTo>
                  <a:pt x="1301157" y="195702"/>
                </a:lnTo>
                <a:lnTo>
                  <a:pt x="1282149" y="141181"/>
                </a:lnTo>
                <a:lnTo>
                  <a:pt x="1257431" y="93732"/>
                </a:lnTo>
                <a:lnTo>
                  <a:pt x="1227772" y="54624"/>
                </a:lnTo>
                <a:lnTo>
                  <a:pt x="1193941" y="25121"/>
                </a:lnTo>
                <a:lnTo>
                  <a:pt x="1156707" y="6491"/>
                </a:lnTo>
                <a:lnTo>
                  <a:pt x="11168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006084" y="3054095"/>
            <a:ext cx="1313815" cy="256540"/>
          </a:xfrm>
          <a:custGeom>
            <a:avLst/>
            <a:gdLst/>
            <a:ahLst/>
            <a:cxnLst/>
            <a:rect l="l" t="t" r="r" b="b"/>
            <a:pathLst>
              <a:path w="1313815" h="256539">
                <a:moveTo>
                  <a:pt x="1313688" y="0"/>
                </a:moveTo>
                <a:lnTo>
                  <a:pt x="1283969" y="0"/>
                </a:lnTo>
                <a:lnTo>
                  <a:pt x="1270011" y="57216"/>
                </a:lnTo>
                <a:lnTo>
                  <a:pt x="1249219" y="107550"/>
                </a:lnTo>
                <a:lnTo>
                  <a:pt x="1222549" y="149431"/>
                </a:lnTo>
                <a:lnTo>
                  <a:pt x="1190958" y="181290"/>
                </a:lnTo>
                <a:lnTo>
                  <a:pt x="1155403" y="201556"/>
                </a:lnTo>
                <a:lnTo>
                  <a:pt x="1116838" y="208661"/>
                </a:lnTo>
                <a:lnTo>
                  <a:pt x="196850" y="208661"/>
                </a:lnTo>
                <a:lnTo>
                  <a:pt x="158276" y="201556"/>
                </a:lnTo>
                <a:lnTo>
                  <a:pt x="122700" y="181290"/>
                </a:lnTo>
                <a:lnTo>
                  <a:pt x="91090" y="149431"/>
                </a:lnTo>
                <a:lnTo>
                  <a:pt x="64412" y="107550"/>
                </a:lnTo>
                <a:lnTo>
                  <a:pt x="43632" y="57216"/>
                </a:lnTo>
                <a:lnTo>
                  <a:pt x="29717" y="0"/>
                </a:lnTo>
                <a:lnTo>
                  <a:pt x="0" y="0"/>
                </a:lnTo>
                <a:lnTo>
                  <a:pt x="12570" y="60329"/>
                </a:lnTo>
                <a:lnTo>
                  <a:pt x="31594" y="114850"/>
                </a:lnTo>
                <a:lnTo>
                  <a:pt x="56310" y="162299"/>
                </a:lnTo>
                <a:lnTo>
                  <a:pt x="85955" y="201407"/>
                </a:lnTo>
                <a:lnTo>
                  <a:pt x="119768" y="230910"/>
                </a:lnTo>
                <a:lnTo>
                  <a:pt x="156987" y="249540"/>
                </a:lnTo>
                <a:lnTo>
                  <a:pt x="196850" y="256031"/>
                </a:lnTo>
                <a:lnTo>
                  <a:pt x="1116838" y="256031"/>
                </a:lnTo>
                <a:lnTo>
                  <a:pt x="1156707" y="249540"/>
                </a:lnTo>
                <a:lnTo>
                  <a:pt x="1193941" y="230910"/>
                </a:lnTo>
                <a:lnTo>
                  <a:pt x="1227772" y="201407"/>
                </a:lnTo>
                <a:lnTo>
                  <a:pt x="1257431" y="162299"/>
                </a:lnTo>
                <a:lnTo>
                  <a:pt x="1282149" y="114850"/>
                </a:lnTo>
                <a:lnTo>
                  <a:pt x="1301157" y="60329"/>
                </a:lnTo>
                <a:lnTo>
                  <a:pt x="13136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16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17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610362" y="504444"/>
            <a:ext cx="4920615" cy="1092200"/>
            <a:chOff x="610362" y="504444"/>
            <a:chExt cx="4920615" cy="1092200"/>
          </a:xfrm>
        </p:grpSpPr>
        <p:sp>
          <p:nvSpPr>
            <p:cNvPr id="6" name="object 6"/>
            <p:cNvSpPr/>
            <p:nvPr/>
          </p:nvSpPr>
          <p:spPr>
            <a:xfrm>
              <a:off x="610362" y="634746"/>
              <a:ext cx="4798060" cy="962025"/>
            </a:xfrm>
            <a:custGeom>
              <a:avLst/>
              <a:gdLst/>
              <a:ahLst/>
              <a:cxnLst/>
              <a:rect l="l" t="t" r="r" b="b"/>
              <a:pathLst>
                <a:path w="4798060" h="962025">
                  <a:moveTo>
                    <a:pt x="4797552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4797552" y="961643"/>
                  </a:lnTo>
                  <a:lnTo>
                    <a:pt x="4797552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3900" y="504444"/>
              <a:ext cx="4806950" cy="962025"/>
            </a:xfrm>
            <a:custGeom>
              <a:avLst/>
              <a:gdLst/>
              <a:ahLst/>
              <a:cxnLst/>
              <a:rect l="l" t="t" r="r" b="b"/>
              <a:pathLst>
                <a:path w="4806950" h="962025">
                  <a:moveTo>
                    <a:pt x="4806696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4806696" y="961643"/>
                  </a:lnTo>
                  <a:lnTo>
                    <a:pt x="4806696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10362" y="634745"/>
            <a:ext cx="4798060" cy="962025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558165" algn="ctr">
              <a:lnSpc>
                <a:spcPts val="4665"/>
              </a:lnSpc>
            </a:pPr>
            <a:r>
              <a:rPr sz="4000" b="1" dirty="0">
                <a:solidFill>
                  <a:srgbClr val="000000"/>
                </a:solidFill>
                <a:latin typeface="Carlito"/>
                <a:cs typeface="Carlito"/>
              </a:rPr>
              <a:t>JSON</a:t>
            </a:r>
            <a:r>
              <a:rPr sz="4000" b="1" spc="-150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4000" b="1" dirty="0">
                <a:solidFill>
                  <a:srgbClr val="000000"/>
                </a:solidFill>
                <a:latin typeface="Carlito"/>
                <a:cs typeface="Carlito"/>
              </a:rPr>
              <a:t>Vs</a:t>
            </a:r>
            <a:r>
              <a:rPr sz="4000" b="1" spc="-140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4000" b="1" spc="-20" dirty="0">
                <a:solidFill>
                  <a:srgbClr val="000000"/>
                </a:solidFill>
                <a:latin typeface="Carlito"/>
                <a:cs typeface="Carlito"/>
              </a:rPr>
              <a:t>BSON</a:t>
            </a:r>
            <a:endParaRPr sz="4000">
              <a:latin typeface="Carlito"/>
              <a:cs typeface="Carlito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9639" y="2425445"/>
            <a:ext cx="178308" cy="17830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9639" y="3466338"/>
            <a:ext cx="178308" cy="178307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81000" rIns="0" bIns="0" rtlCol="0">
            <a:spAutoFit/>
          </a:bodyPr>
          <a:lstStyle/>
          <a:p>
            <a:pPr marL="241300" marR="5080">
              <a:lnSpc>
                <a:spcPct val="150000"/>
              </a:lnSpc>
              <a:spcBef>
                <a:spcPts val="100"/>
              </a:spcBef>
            </a:pPr>
            <a:r>
              <a:rPr sz="2000" spc="-95" dirty="0"/>
              <a:t>In</a:t>
            </a:r>
            <a:r>
              <a:rPr sz="2000" spc="-135" dirty="0"/>
              <a:t> </a:t>
            </a:r>
            <a:r>
              <a:rPr sz="2000" spc="50" dirty="0"/>
              <a:t>MongoDB,</a:t>
            </a:r>
            <a:r>
              <a:rPr sz="2000" spc="-90" dirty="0"/>
              <a:t> </a:t>
            </a:r>
            <a:r>
              <a:rPr sz="2000" spc="50" dirty="0"/>
              <a:t>we</a:t>
            </a:r>
            <a:r>
              <a:rPr sz="2000" spc="-95" dirty="0"/>
              <a:t> </a:t>
            </a:r>
            <a:r>
              <a:rPr sz="2000" dirty="0"/>
              <a:t>write</a:t>
            </a:r>
            <a:r>
              <a:rPr sz="2000" spc="-105" dirty="0"/>
              <a:t> </a:t>
            </a:r>
            <a:r>
              <a:rPr sz="2000" dirty="0"/>
              <a:t>in</a:t>
            </a:r>
            <a:r>
              <a:rPr sz="2000" spc="-130" dirty="0"/>
              <a:t> </a:t>
            </a:r>
            <a:r>
              <a:rPr sz="2000" dirty="0"/>
              <a:t>JSON</a:t>
            </a:r>
            <a:r>
              <a:rPr sz="2000" spc="-180" dirty="0"/>
              <a:t> </a:t>
            </a:r>
            <a:r>
              <a:rPr sz="2000" dirty="0"/>
              <a:t>format</a:t>
            </a:r>
            <a:r>
              <a:rPr sz="2000" spc="-130" dirty="0"/>
              <a:t> </a:t>
            </a:r>
            <a:r>
              <a:rPr sz="2000" spc="-20" dirty="0"/>
              <a:t>only</a:t>
            </a:r>
            <a:r>
              <a:rPr sz="2000" spc="-80" dirty="0"/>
              <a:t> </a:t>
            </a:r>
            <a:r>
              <a:rPr sz="2000" spc="55" dirty="0"/>
              <a:t>but</a:t>
            </a:r>
            <a:r>
              <a:rPr sz="2000" spc="-110" dirty="0"/>
              <a:t> </a:t>
            </a:r>
            <a:r>
              <a:rPr sz="2000" spc="50" dirty="0"/>
              <a:t>behind</a:t>
            </a:r>
            <a:r>
              <a:rPr sz="2000" spc="-145" dirty="0"/>
              <a:t> </a:t>
            </a:r>
            <a:r>
              <a:rPr sz="2000" dirty="0"/>
              <a:t>the</a:t>
            </a:r>
            <a:r>
              <a:rPr sz="2000" spc="-100" dirty="0"/>
              <a:t> </a:t>
            </a:r>
            <a:r>
              <a:rPr sz="2000" dirty="0"/>
              <a:t>scene</a:t>
            </a:r>
            <a:r>
              <a:rPr sz="2000" spc="-100" dirty="0"/>
              <a:t> </a:t>
            </a:r>
            <a:r>
              <a:rPr sz="2000" dirty="0"/>
              <a:t>data</a:t>
            </a:r>
            <a:r>
              <a:rPr sz="2000" spc="-130" dirty="0"/>
              <a:t> </a:t>
            </a:r>
            <a:r>
              <a:rPr sz="2000" spc="-55" dirty="0"/>
              <a:t>is</a:t>
            </a:r>
            <a:r>
              <a:rPr sz="2000" spc="-85" dirty="0"/>
              <a:t> </a:t>
            </a:r>
            <a:r>
              <a:rPr sz="2000" spc="-10" dirty="0"/>
              <a:t>stored </a:t>
            </a:r>
            <a:r>
              <a:rPr sz="2000" dirty="0"/>
              <a:t>in</a:t>
            </a:r>
            <a:r>
              <a:rPr sz="2000" spc="-145" dirty="0"/>
              <a:t> </a:t>
            </a:r>
            <a:r>
              <a:rPr sz="2000" spc="50" dirty="0"/>
              <a:t>BSON</a:t>
            </a:r>
            <a:r>
              <a:rPr sz="2000" spc="-180" dirty="0"/>
              <a:t> </a:t>
            </a:r>
            <a:r>
              <a:rPr sz="2000" spc="-40" dirty="0"/>
              <a:t>(Binary</a:t>
            </a:r>
            <a:r>
              <a:rPr sz="2000" spc="-110" dirty="0"/>
              <a:t> </a:t>
            </a:r>
            <a:r>
              <a:rPr sz="2000" spc="-35" dirty="0"/>
              <a:t>JSON)</a:t>
            </a:r>
            <a:r>
              <a:rPr sz="2000" spc="-130" dirty="0"/>
              <a:t> </a:t>
            </a:r>
            <a:r>
              <a:rPr sz="2000" spc="-40" dirty="0"/>
              <a:t>format,</a:t>
            </a:r>
            <a:r>
              <a:rPr sz="2000" spc="-135" dirty="0"/>
              <a:t> </a:t>
            </a:r>
            <a:r>
              <a:rPr sz="2000" spc="-60" dirty="0"/>
              <a:t>a</a:t>
            </a:r>
            <a:r>
              <a:rPr sz="2000" spc="-135" dirty="0"/>
              <a:t> </a:t>
            </a:r>
            <a:r>
              <a:rPr sz="2000" spc="-10" dirty="0"/>
              <a:t>binary</a:t>
            </a:r>
            <a:r>
              <a:rPr sz="2000" spc="-105" dirty="0"/>
              <a:t> </a:t>
            </a:r>
            <a:r>
              <a:rPr sz="2000" spc="-10" dirty="0"/>
              <a:t>representation</a:t>
            </a:r>
            <a:r>
              <a:rPr sz="2000" spc="-190" dirty="0"/>
              <a:t> </a:t>
            </a:r>
            <a:r>
              <a:rPr sz="2000" spc="-10" dirty="0"/>
              <a:t>of</a:t>
            </a:r>
            <a:r>
              <a:rPr sz="2000" spc="-100" dirty="0"/>
              <a:t> </a:t>
            </a:r>
            <a:r>
              <a:rPr sz="2000" spc="-10" dirty="0"/>
              <a:t>JSON.</a:t>
            </a:r>
            <a:endParaRPr sz="2000"/>
          </a:p>
          <a:p>
            <a:pPr marL="241300" marR="215900">
              <a:lnSpc>
                <a:spcPct val="150000"/>
              </a:lnSpc>
              <a:spcBef>
                <a:spcPts val="994"/>
              </a:spcBef>
            </a:pPr>
            <a:r>
              <a:rPr sz="2000" dirty="0"/>
              <a:t>By</a:t>
            </a:r>
            <a:r>
              <a:rPr sz="2000" spc="-40" dirty="0"/>
              <a:t> </a:t>
            </a:r>
            <a:r>
              <a:rPr sz="2000" dirty="0"/>
              <a:t>utilizing</a:t>
            </a:r>
            <a:r>
              <a:rPr sz="2000" spc="-90" dirty="0"/>
              <a:t> </a:t>
            </a:r>
            <a:r>
              <a:rPr sz="2000" spc="-35" dirty="0"/>
              <a:t>BSON,</a:t>
            </a:r>
            <a:r>
              <a:rPr sz="2000" spc="-60" dirty="0"/>
              <a:t> </a:t>
            </a:r>
            <a:r>
              <a:rPr sz="2000" spc="110" dirty="0"/>
              <a:t>MongoDB</a:t>
            </a:r>
            <a:r>
              <a:rPr sz="2000" spc="-120" dirty="0"/>
              <a:t> </a:t>
            </a:r>
            <a:r>
              <a:rPr sz="2000" dirty="0"/>
              <a:t>can</a:t>
            </a:r>
            <a:r>
              <a:rPr sz="2000" spc="-114" dirty="0"/>
              <a:t> </a:t>
            </a:r>
            <a:r>
              <a:rPr sz="2000" dirty="0"/>
              <a:t>achieve</a:t>
            </a:r>
            <a:r>
              <a:rPr sz="2000" spc="-90" dirty="0"/>
              <a:t> </a:t>
            </a:r>
            <a:r>
              <a:rPr sz="2000" dirty="0"/>
              <a:t>higher</a:t>
            </a:r>
            <a:r>
              <a:rPr sz="2000" spc="-70" dirty="0"/>
              <a:t> </a:t>
            </a:r>
            <a:r>
              <a:rPr sz="2000" dirty="0"/>
              <a:t>read</a:t>
            </a:r>
            <a:r>
              <a:rPr sz="2000" spc="-135" dirty="0"/>
              <a:t> </a:t>
            </a:r>
            <a:r>
              <a:rPr sz="2000" dirty="0"/>
              <a:t>and</a:t>
            </a:r>
            <a:r>
              <a:rPr sz="2000" spc="-120" dirty="0"/>
              <a:t> </a:t>
            </a:r>
            <a:r>
              <a:rPr sz="2000" dirty="0"/>
              <a:t>write</a:t>
            </a:r>
            <a:r>
              <a:rPr sz="2000" spc="-80" dirty="0"/>
              <a:t> </a:t>
            </a:r>
            <a:r>
              <a:rPr sz="2000" spc="-10" dirty="0"/>
              <a:t>speeds, </a:t>
            </a:r>
            <a:r>
              <a:rPr sz="2000" dirty="0"/>
              <a:t>reduced</a:t>
            </a:r>
            <a:r>
              <a:rPr sz="2000" spc="-5" dirty="0"/>
              <a:t> </a:t>
            </a:r>
            <a:r>
              <a:rPr sz="2000" dirty="0"/>
              <a:t>storage</a:t>
            </a:r>
            <a:r>
              <a:rPr sz="2000" spc="15" dirty="0"/>
              <a:t> </a:t>
            </a:r>
            <a:r>
              <a:rPr sz="2000" spc="-10" dirty="0"/>
              <a:t>requirements,</a:t>
            </a:r>
            <a:r>
              <a:rPr sz="2000" spc="45" dirty="0"/>
              <a:t> </a:t>
            </a:r>
            <a:r>
              <a:rPr sz="2000" dirty="0"/>
              <a:t>and</a:t>
            </a:r>
            <a:r>
              <a:rPr sz="2000" spc="-35" dirty="0"/>
              <a:t> </a:t>
            </a:r>
            <a:r>
              <a:rPr sz="2000" dirty="0"/>
              <a:t>improved</a:t>
            </a:r>
            <a:r>
              <a:rPr sz="2000" spc="-20" dirty="0"/>
              <a:t> </a:t>
            </a:r>
            <a:r>
              <a:rPr sz="2000" dirty="0"/>
              <a:t>data</a:t>
            </a:r>
            <a:r>
              <a:rPr sz="2000" spc="-10" dirty="0"/>
              <a:t> </a:t>
            </a:r>
            <a:r>
              <a:rPr sz="2000" dirty="0"/>
              <a:t>manipulation</a:t>
            </a:r>
            <a:r>
              <a:rPr sz="2000" spc="-55" dirty="0"/>
              <a:t> </a:t>
            </a:r>
            <a:r>
              <a:rPr sz="2000" spc="-10" dirty="0"/>
              <a:t>capabilities, </a:t>
            </a:r>
            <a:r>
              <a:rPr sz="2000" spc="50" dirty="0"/>
              <a:t>making</a:t>
            </a:r>
            <a:r>
              <a:rPr sz="2000" spc="-120" dirty="0"/>
              <a:t> </a:t>
            </a:r>
            <a:r>
              <a:rPr sz="2000" spc="-10" dirty="0"/>
              <a:t>it</a:t>
            </a:r>
            <a:r>
              <a:rPr sz="2000" spc="-80" dirty="0"/>
              <a:t> </a:t>
            </a:r>
            <a:r>
              <a:rPr sz="2000" spc="-10" dirty="0"/>
              <a:t>well-</a:t>
            </a:r>
            <a:r>
              <a:rPr sz="2000" dirty="0"/>
              <a:t>suited</a:t>
            </a:r>
            <a:r>
              <a:rPr sz="2000" spc="-125" dirty="0"/>
              <a:t> </a:t>
            </a:r>
            <a:r>
              <a:rPr sz="2000" spc="-25" dirty="0"/>
              <a:t>for</a:t>
            </a:r>
            <a:r>
              <a:rPr sz="2000" spc="-105" dirty="0"/>
              <a:t> </a:t>
            </a:r>
            <a:r>
              <a:rPr sz="2000" spc="50" dirty="0"/>
              <a:t>handling</a:t>
            </a:r>
            <a:r>
              <a:rPr sz="2000" spc="-145" dirty="0"/>
              <a:t> </a:t>
            </a:r>
            <a:r>
              <a:rPr sz="2000" dirty="0"/>
              <a:t>large</a:t>
            </a:r>
            <a:r>
              <a:rPr sz="2000" spc="-95" dirty="0"/>
              <a:t> </a:t>
            </a:r>
            <a:r>
              <a:rPr sz="2000" dirty="0"/>
              <a:t>and</a:t>
            </a:r>
            <a:r>
              <a:rPr sz="2000" spc="-135" dirty="0"/>
              <a:t> </a:t>
            </a:r>
            <a:r>
              <a:rPr sz="2000" dirty="0"/>
              <a:t>complex</a:t>
            </a:r>
            <a:r>
              <a:rPr sz="2000" spc="-75" dirty="0"/>
              <a:t> </a:t>
            </a:r>
            <a:r>
              <a:rPr sz="2000" spc="-10" dirty="0"/>
              <a:t>datasets</a:t>
            </a:r>
            <a:r>
              <a:rPr sz="2000" spc="-110" dirty="0"/>
              <a:t> </a:t>
            </a:r>
            <a:r>
              <a:rPr sz="2000" spc="-10" dirty="0"/>
              <a:t>while </a:t>
            </a:r>
            <a:r>
              <a:rPr sz="2000" dirty="0"/>
              <a:t>maintaining</a:t>
            </a:r>
            <a:r>
              <a:rPr sz="2000" spc="190" dirty="0"/>
              <a:t> </a:t>
            </a:r>
            <a:r>
              <a:rPr sz="2000" dirty="0"/>
              <a:t>performance</a:t>
            </a:r>
            <a:r>
              <a:rPr sz="2000" spc="204" dirty="0"/>
              <a:t> </a:t>
            </a:r>
            <a:r>
              <a:rPr sz="2000" spc="-10" dirty="0"/>
              <a:t>efficiency.</a:t>
            </a:r>
            <a:endParaRPr sz="2000"/>
          </a:p>
        </p:txBody>
      </p:sp>
      <p:sp>
        <p:nvSpPr>
          <p:cNvPr id="12" name="object 12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5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6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306704" y="280415"/>
            <a:ext cx="3234055" cy="1102995"/>
            <a:chOff x="306704" y="280415"/>
            <a:chExt cx="3234055" cy="1102995"/>
          </a:xfrm>
        </p:grpSpPr>
        <p:sp>
          <p:nvSpPr>
            <p:cNvPr id="6" name="object 6"/>
            <p:cNvSpPr/>
            <p:nvPr/>
          </p:nvSpPr>
          <p:spPr>
            <a:xfrm>
              <a:off x="316229" y="412242"/>
              <a:ext cx="3144520" cy="962025"/>
            </a:xfrm>
            <a:custGeom>
              <a:avLst/>
              <a:gdLst/>
              <a:ahLst/>
              <a:cxnLst/>
              <a:rect l="l" t="t" r="r" b="b"/>
              <a:pathLst>
                <a:path w="3144520" h="962025">
                  <a:moveTo>
                    <a:pt x="3144011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3144011" y="961643"/>
                  </a:lnTo>
                  <a:lnTo>
                    <a:pt x="3144011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6229" y="412242"/>
              <a:ext cx="3144520" cy="962025"/>
            </a:xfrm>
            <a:custGeom>
              <a:avLst/>
              <a:gdLst/>
              <a:ahLst/>
              <a:cxnLst/>
              <a:rect l="l" t="t" r="r" b="b"/>
              <a:pathLst>
                <a:path w="3144520" h="962025">
                  <a:moveTo>
                    <a:pt x="0" y="961643"/>
                  </a:moveTo>
                  <a:lnTo>
                    <a:pt x="3144011" y="961643"/>
                  </a:lnTo>
                  <a:lnTo>
                    <a:pt x="3144011" y="0"/>
                  </a:lnTo>
                  <a:lnTo>
                    <a:pt x="0" y="0"/>
                  </a:lnTo>
                  <a:lnTo>
                    <a:pt x="0" y="961643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1667" y="280415"/>
              <a:ext cx="3148965" cy="963294"/>
            </a:xfrm>
            <a:custGeom>
              <a:avLst/>
              <a:gdLst/>
              <a:ahLst/>
              <a:cxnLst/>
              <a:rect l="l" t="t" r="r" b="b"/>
              <a:pathLst>
                <a:path w="3148965" h="963294">
                  <a:moveTo>
                    <a:pt x="3148584" y="0"/>
                  </a:moveTo>
                  <a:lnTo>
                    <a:pt x="0" y="0"/>
                  </a:lnTo>
                  <a:lnTo>
                    <a:pt x="0" y="963167"/>
                  </a:lnTo>
                  <a:lnTo>
                    <a:pt x="3148584" y="963167"/>
                  </a:lnTo>
                  <a:lnTo>
                    <a:pt x="3148584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32587" y="202184"/>
            <a:ext cx="1933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40" dirty="0"/>
              <a:t>JSON</a:t>
            </a:r>
            <a:r>
              <a:rPr sz="3600" spc="-245" dirty="0"/>
              <a:t> </a:t>
            </a:r>
            <a:r>
              <a:rPr sz="3600" spc="-65" dirty="0"/>
              <a:t>vs</a:t>
            </a:r>
            <a:endParaRPr sz="3600"/>
          </a:p>
        </p:txBody>
      </p:sp>
      <p:sp>
        <p:nvSpPr>
          <p:cNvPr id="10" name="object 10"/>
          <p:cNvSpPr txBox="1"/>
          <p:nvPr/>
        </p:nvSpPr>
        <p:spPr>
          <a:xfrm>
            <a:off x="532587" y="695655"/>
            <a:ext cx="13430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001E2B"/>
                </a:solidFill>
                <a:latin typeface="Verdana"/>
                <a:cs typeface="Verdana"/>
              </a:rPr>
              <a:t>BSON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10548" y="1825751"/>
            <a:ext cx="1329055" cy="376555"/>
          </a:xfrm>
          <a:custGeom>
            <a:avLst/>
            <a:gdLst/>
            <a:ahLst/>
            <a:cxnLst/>
            <a:rect l="l" t="t" r="r" b="b"/>
            <a:pathLst>
              <a:path w="1329054" h="376555">
                <a:moveTo>
                  <a:pt x="1315339" y="15951"/>
                </a:moveTo>
                <a:lnTo>
                  <a:pt x="1272654" y="800"/>
                </a:lnTo>
                <a:lnTo>
                  <a:pt x="1239685" y="0"/>
                </a:lnTo>
                <a:lnTo>
                  <a:pt x="1217002" y="241"/>
                </a:lnTo>
                <a:lnTo>
                  <a:pt x="1171778" y="1295"/>
                </a:lnTo>
                <a:lnTo>
                  <a:pt x="1149388" y="1524"/>
                </a:lnTo>
                <a:lnTo>
                  <a:pt x="986447" y="1524"/>
                </a:lnTo>
                <a:lnTo>
                  <a:pt x="560082" y="3035"/>
                </a:lnTo>
                <a:lnTo>
                  <a:pt x="8166" y="8636"/>
                </a:lnTo>
                <a:lnTo>
                  <a:pt x="419" y="9017"/>
                </a:lnTo>
                <a:lnTo>
                  <a:pt x="419" y="22860"/>
                </a:lnTo>
                <a:lnTo>
                  <a:pt x="8166" y="23241"/>
                </a:lnTo>
                <a:lnTo>
                  <a:pt x="553720" y="29044"/>
                </a:lnTo>
                <a:lnTo>
                  <a:pt x="652945" y="29591"/>
                </a:lnTo>
                <a:lnTo>
                  <a:pt x="978954" y="30353"/>
                </a:lnTo>
                <a:lnTo>
                  <a:pt x="1142022" y="30353"/>
                </a:lnTo>
                <a:lnTo>
                  <a:pt x="1165669" y="30619"/>
                </a:lnTo>
                <a:lnTo>
                  <a:pt x="1213459" y="31750"/>
                </a:lnTo>
                <a:lnTo>
                  <a:pt x="1237399" y="32004"/>
                </a:lnTo>
                <a:lnTo>
                  <a:pt x="1254506" y="31826"/>
                </a:lnTo>
                <a:lnTo>
                  <a:pt x="1271549" y="31203"/>
                </a:lnTo>
                <a:lnTo>
                  <a:pt x="1288503" y="30022"/>
                </a:lnTo>
                <a:lnTo>
                  <a:pt x="1305344" y="28194"/>
                </a:lnTo>
                <a:lnTo>
                  <a:pt x="1312837" y="23977"/>
                </a:lnTo>
                <a:lnTo>
                  <a:pt x="1315339" y="15951"/>
                </a:lnTo>
                <a:close/>
              </a:path>
              <a:path w="1329054" h="376555">
                <a:moveTo>
                  <a:pt x="1328966" y="361200"/>
                </a:moveTo>
                <a:lnTo>
                  <a:pt x="1326388" y="352488"/>
                </a:lnTo>
                <a:lnTo>
                  <a:pt x="1318679" y="348361"/>
                </a:lnTo>
                <a:lnTo>
                  <a:pt x="1316558" y="348335"/>
                </a:lnTo>
                <a:lnTo>
                  <a:pt x="1319745" y="196456"/>
                </a:lnTo>
                <a:lnTo>
                  <a:pt x="1320469" y="144386"/>
                </a:lnTo>
                <a:lnTo>
                  <a:pt x="1320749" y="92367"/>
                </a:lnTo>
                <a:lnTo>
                  <a:pt x="1320457" y="33782"/>
                </a:lnTo>
                <a:lnTo>
                  <a:pt x="1316139" y="30480"/>
                </a:lnTo>
                <a:lnTo>
                  <a:pt x="1311821" y="30480"/>
                </a:lnTo>
                <a:lnTo>
                  <a:pt x="1307376" y="30480"/>
                </a:lnTo>
                <a:lnTo>
                  <a:pt x="1303058" y="33782"/>
                </a:lnTo>
                <a:lnTo>
                  <a:pt x="1302804" y="40386"/>
                </a:lnTo>
                <a:lnTo>
                  <a:pt x="1302639" y="92367"/>
                </a:lnTo>
                <a:lnTo>
                  <a:pt x="1302981" y="144386"/>
                </a:lnTo>
                <a:lnTo>
                  <a:pt x="1304645" y="248564"/>
                </a:lnTo>
                <a:lnTo>
                  <a:pt x="1306690" y="348157"/>
                </a:lnTo>
                <a:lnTo>
                  <a:pt x="1225397" y="346748"/>
                </a:lnTo>
                <a:lnTo>
                  <a:pt x="1132065" y="346036"/>
                </a:lnTo>
                <a:lnTo>
                  <a:pt x="1085380" y="345948"/>
                </a:lnTo>
                <a:lnTo>
                  <a:pt x="928471" y="346621"/>
                </a:lnTo>
                <a:lnTo>
                  <a:pt x="719378" y="348157"/>
                </a:lnTo>
                <a:lnTo>
                  <a:pt x="464299" y="349161"/>
                </a:lnTo>
                <a:lnTo>
                  <a:pt x="261543" y="351015"/>
                </a:lnTo>
                <a:lnTo>
                  <a:pt x="109512" y="353263"/>
                </a:lnTo>
                <a:lnTo>
                  <a:pt x="15633" y="355079"/>
                </a:lnTo>
                <a:lnTo>
                  <a:pt x="16052" y="310680"/>
                </a:lnTo>
                <a:lnTo>
                  <a:pt x="15849" y="259588"/>
                </a:lnTo>
                <a:lnTo>
                  <a:pt x="13893" y="106273"/>
                </a:lnTo>
                <a:lnTo>
                  <a:pt x="13500" y="50927"/>
                </a:lnTo>
                <a:lnTo>
                  <a:pt x="10833" y="48768"/>
                </a:lnTo>
                <a:lnTo>
                  <a:pt x="8039" y="48768"/>
                </a:lnTo>
                <a:lnTo>
                  <a:pt x="5245" y="48768"/>
                </a:lnTo>
                <a:lnTo>
                  <a:pt x="2578" y="50927"/>
                </a:lnTo>
                <a:lnTo>
                  <a:pt x="2082" y="106273"/>
                </a:lnTo>
                <a:lnTo>
                  <a:pt x="152" y="259588"/>
                </a:lnTo>
                <a:lnTo>
                  <a:pt x="0" y="310680"/>
                </a:lnTo>
                <a:lnTo>
                  <a:pt x="546" y="367411"/>
                </a:lnTo>
                <a:lnTo>
                  <a:pt x="4356" y="370332"/>
                </a:lnTo>
                <a:lnTo>
                  <a:pt x="11722" y="370332"/>
                </a:lnTo>
                <a:lnTo>
                  <a:pt x="15532" y="367411"/>
                </a:lnTo>
                <a:lnTo>
                  <a:pt x="208622" y="370725"/>
                </a:lnTo>
                <a:lnTo>
                  <a:pt x="409092" y="372960"/>
                </a:lnTo>
                <a:lnTo>
                  <a:pt x="659676" y="374396"/>
                </a:lnTo>
                <a:lnTo>
                  <a:pt x="1027049" y="376351"/>
                </a:lnTo>
                <a:lnTo>
                  <a:pt x="1127379" y="376351"/>
                </a:lnTo>
                <a:lnTo>
                  <a:pt x="1223060" y="375640"/>
                </a:lnTo>
                <a:lnTo>
                  <a:pt x="1318679" y="374015"/>
                </a:lnTo>
                <a:lnTo>
                  <a:pt x="1326388" y="369900"/>
                </a:lnTo>
                <a:lnTo>
                  <a:pt x="1328966" y="3612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00655" y="1786127"/>
            <a:ext cx="117348" cy="10210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00655" y="2115311"/>
            <a:ext cx="117348" cy="102108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2193035" y="1991867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80" h="17144">
                <a:moveTo>
                  <a:pt x="28193" y="0"/>
                </a:moveTo>
                <a:lnTo>
                  <a:pt x="8636" y="254"/>
                </a:lnTo>
                <a:lnTo>
                  <a:pt x="0" y="635"/>
                </a:lnTo>
                <a:lnTo>
                  <a:pt x="0" y="16002"/>
                </a:lnTo>
                <a:lnTo>
                  <a:pt x="23368" y="16764"/>
                </a:lnTo>
                <a:lnTo>
                  <a:pt x="51302" y="16492"/>
                </a:lnTo>
                <a:lnTo>
                  <a:pt x="112649" y="14224"/>
                </a:lnTo>
                <a:lnTo>
                  <a:pt x="118871" y="13843"/>
                </a:lnTo>
                <a:lnTo>
                  <a:pt x="118871" y="3048"/>
                </a:lnTo>
                <a:lnTo>
                  <a:pt x="70516" y="968"/>
                </a:lnTo>
                <a:lnTo>
                  <a:pt x="49355" y="275"/>
                </a:lnTo>
                <a:lnTo>
                  <a:pt x="28193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22191" y="1786127"/>
            <a:ext cx="115824" cy="102108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22191" y="2115311"/>
            <a:ext cx="115824" cy="102108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3828288" y="1991867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79" h="17144">
                <a:moveTo>
                  <a:pt x="97027" y="0"/>
                </a:moveTo>
                <a:lnTo>
                  <a:pt x="90550" y="0"/>
                </a:lnTo>
                <a:lnTo>
                  <a:pt x="69534" y="275"/>
                </a:lnTo>
                <a:lnTo>
                  <a:pt x="0" y="3048"/>
                </a:lnTo>
                <a:lnTo>
                  <a:pt x="0" y="13843"/>
                </a:lnTo>
                <a:lnTo>
                  <a:pt x="47116" y="15827"/>
                </a:lnTo>
                <a:lnTo>
                  <a:pt x="67587" y="16492"/>
                </a:lnTo>
                <a:lnTo>
                  <a:pt x="95376" y="16764"/>
                </a:lnTo>
                <a:lnTo>
                  <a:pt x="118872" y="16002"/>
                </a:lnTo>
                <a:lnTo>
                  <a:pt x="118872" y="635"/>
                </a:lnTo>
                <a:lnTo>
                  <a:pt x="97027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491739" y="1859279"/>
            <a:ext cx="1150620" cy="31115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17780" rIns="0" bIns="0" rtlCol="0">
            <a:spAutoFit/>
          </a:bodyPr>
          <a:lstStyle/>
          <a:p>
            <a:pPr marL="363855">
              <a:lnSpc>
                <a:spcPct val="100000"/>
              </a:lnSpc>
              <a:spcBef>
                <a:spcPts val="140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971800" y="2357627"/>
            <a:ext cx="151130" cy="696595"/>
            <a:chOff x="2971800" y="2357627"/>
            <a:chExt cx="151130" cy="696595"/>
          </a:xfrm>
        </p:grpSpPr>
        <p:sp>
          <p:nvSpPr>
            <p:cNvPr id="20" name="object 20"/>
            <p:cNvSpPr/>
            <p:nvPr/>
          </p:nvSpPr>
          <p:spPr>
            <a:xfrm>
              <a:off x="3032760" y="2357627"/>
              <a:ext cx="29209" cy="681355"/>
            </a:xfrm>
            <a:custGeom>
              <a:avLst/>
              <a:gdLst/>
              <a:ahLst/>
              <a:cxnLst/>
              <a:rect l="l" t="t" r="r" b="b"/>
              <a:pathLst>
                <a:path w="29210" h="681355">
                  <a:moveTo>
                    <a:pt x="21970" y="0"/>
                  </a:moveTo>
                  <a:lnTo>
                    <a:pt x="14477" y="0"/>
                  </a:lnTo>
                  <a:lnTo>
                    <a:pt x="6350" y="0"/>
                  </a:lnTo>
                  <a:lnTo>
                    <a:pt x="0" y="5207"/>
                  </a:lnTo>
                  <a:lnTo>
                    <a:pt x="0" y="675513"/>
                  </a:lnTo>
                  <a:lnTo>
                    <a:pt x="6350" y="681227"/>
                  </a:lnTo>
                  <a:lnTo>
                    <a:pt x="21970" y="681227"/>
                  </a:lnTo>
                  <a:lnTo>
                    <a:pt x="28956" y="675513"/>
                  </a:lnTo>
                  <a:lnTo>
                    <a:pt x="28956" y="5207"/>
                  </a:lnTo>
                  <a:lnTo>
                    <a:pt x="21970" y="0"/>
                  </a:lnTo>
                  <a:close/>
                </a:path>
              </a:pathLst>
            </a:custGeom>
            <a:solidFill>
              <a:srgbClr val="859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83991" y="2987040"/>
              <a:ext cx="126491" cy="6705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971800" y="2357627"/>
              <a:ext cx="151130" cy="22860"/>
            </a:xfrm>
            <a:custGeom>
              <a:avLst/>
              <a:gdLst/>
              <a:ahLst/>
              <a:cxnLst/>
              <a:rect l="l" t="t" r="r" b="b"/>
              <a:pathLst>
                <a:path w="151130" h="22860">
                  <a:moveTo>
                    <a:pt x="144652" y="0"/>
                  </a:moveTo>
                  <a:lnTo>
                    <a:pt x="14477" y="0"/>
                  </a:lnTo>
                  <a:lnTo>
                    <a:pt x="6350" y="0"/>
                  </a:lnTo>
                  <a:lnTo>
                    <a:pt x="0" y="5080"/>
                  </a:lnTo>
                  <a:lnTo>
                    <a:pt x="0" y="17780"/>
                  </a:lnTo>
                  <a:lnTo>
                    <a:pt x="6350" y="22860"/>
                  </a:lnTo>
                  <a:lnTo>
                    <a:pt x="144652" y="22860"/>
                  </a:lnTo>
                  <a:lnTo>
                    <a:pt x="150875" y="17780"/>
                  </a:lnTo>
                  <a:lnTo>
                    <a:pt x="150875" y="5080"/>
                  </a:lnTo>
                  <a:lnTo>
                    <a:pt x="144652" y="0"/>
                  </a:lnTo>
                  <a:close/>
                </a:path>
              </a:pathLst>
            </a:custGeom>
            <a:solidFill>
              <a:srgbClr val="859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882130" y="3042666"/>
            <a:ext cx="2464435" cy="2921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1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e\x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2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20" dirty="0">
                <a:solidFill>
                  <a:srgbClr val="F78B6C"/>
                </a:solidFill>
                <a:latin typeface="Courier New"/>
                <a:cs typeface="Courier New"/>
              </a:rPr>
              <a:t>02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name\x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04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Thapa\x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endParaRPr sz="1000">
              <a:latin typeface="Courier New"/>
              <a:cs typeface="Courier New"/>
            </a:endParaRPr>
          </a:p>
          <a:p>
            <a:pPr marL="12700" marR="1910080">
              <a:lnSpc>
                <a:spcPct val="100000"/>
              </a:lnSpc>
            </a:pPr>
            <a:r>
              <a:rPr sz="1000" spc="-2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20" dirty="0">
                <a:solidFill>
                  <a:srgbClr val="F78B6C"/>
                </a:solidFill>
                <a:latin typeface="Courier New"/>
                <a:cs typeface="Courier New"/>
              </a:rPr>
              <a:t>10 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age\x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1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e\x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endParaRPr sz="1000">
              <a:latin typeface="Courier New"/>
              <a:cs typeface="Courier New"/>
            </a:endParaRPr>
          </a:p>
          <a:p>
            <a:pPr marL="12700" marR="1452880">
              <a:lnSpc>
                <a:spcPct val="100000"/>
              </a:lnSpc>
            </a:pPr>
            <a:r>
              <a:rPr sz="1000" spc="-2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20" dirty="0">
                <a:solidFill>
                  <a:srgbClr val="F78B6C"/>
                </a:solidFill>
                <a:latin typeface="Courier New"/>
                <a:cs typeface="Courier New"/>
              </a:rPr>
              <a:t>08 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isStudent\x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2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2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endParaRPr sz="1000">
              <a:latin typeface="Courier New"/>
              <a:cs typeface="Courier New"/>
            </a:endParaRPr>
          </a:p>
          <a:p>
            <a:pPr marL="12700" marR="1681480">
              <a:lnSpc>
                <a:spcPct val="100000"/>
              </a:lnSpc>
            </a:pPr>
            <a:r>
              <a:rPr sz="1000" spc="-2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20" dirty="0">
                <a:solidFill>
                  <a:srgbClr val="F78B6C"/>
                </a:solidFill>
                <a:latin typeface="Courier New"/>
                <a:cs typeface="Courier New"/>
              </a:rPr>
              <a:t>04 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scores\x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05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03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2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20" dirty="0">
                <a:solidFill>
                  <a:srgbClr val="F78B6C"/>
                </a:solidFill>
                <a:latin typeface="Courier New"/>
                <a:cs typeface="Courier New"/>
              </a:rPr>
              <a:t>10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2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20" dirty="0">
                <a:solidFill>
                  <a:srgbClr val="F78B6C"/>
                </a:solidFill>
                <a:latin typeface="Courier New"/>
                <a:cs typeface="Courier New"/>
              </a:rPr>
              <a:t>10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2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20" dirty="0">
                <a:solidFill>
                  <a:srgbClr val="F78B6C"/>
                </a:solidFill>
                <a:latin typeface="Courier New"/>
                <a:cs typeface="Courier New"/>
              </a:rPr>
              <a:t>10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674281" y="2577083"/>
            <a:ext cx="2992755" cy="3869690"/>
          </a:xfrm>
          <a:custGeom>
            <a:avLst/>
            <a:gdLst/>
            <a:ahLst/>
            <a:cxnLst/>
            <a:rect l="l" t="t" r="r" b="b"/>
            <a:pathLst>
              <a:path w="2992754" h="3869690">
                <a:moveTo>
                  <a:pt x="27127" y="3768839"/>
                </a:moveTo>
                <a:lnTo>
                  <a:pt x="23444" y="171577"/>
                </a:lnTo>
                <a:lnTo>
                  <a:pt x="20421" y="114935"/>
                </a:lnTo>
                <a:lnTo>
                  <a:pt x="13792" y="96012"/>
                </a:lnTo>
                <a:lnTo>
                  <a:pt x="10236" y="100749"/>
                </a:lnTo>
                <a:lnTo>
                  <a:pt x="7150" y="114935"/>
                </a:lnTo>
                <a:lnTo>
                  <a:pt x="4965" y="138557"/>
                </a:lnTo>
                <a:lnTo>
                  <a:pt x="4140" y="171577"/>
                </a:lnTo>
                <a:lnTo>
                  <a:pt x="0" y="3515753"/>
                </a:lnTo>
                <a:lnTo>
                  <a:pt x="457" y="3768839"/>
                </a:lnTo>
                <a:lnTo>
                  <a:pt x="1727" y="3812756"/>
                </a:lnTo>
                <a:lnTo>
                  <a:pt x="4787" y="3844201"/>
                </a:lnTo>
                <a:lnTo>
                  <a:pt x="9004" y="3863124"/>
                </a:lnTo>
                <a:lnTo>
                  <a:pt x="13792" y="3869436"/>
                </a:lnTo>
                <a:lnTo>
                  <a:pt x="18567" y="3863124"/>
                </a:lnTo>
                <a:lnTo>
                  <a:pt x="22783" y="3844201"/>
                </a:lnTo>
                <a:lnTo>
                  <a:pt x="25844" y="3812756"/>
                </a:lnTo>
                <a:lnTo>
                  <a:pt x="27127" y="3768839"/>
                </a:lnTo>
                <a:close/>
              </a:path>
              <a:path w="2992754" h="3869690">
                <a:moveTo>
                  <a:pt x="2916250" y="58801"/>
                </a:moveTo>
                <a:lnTo>
                  <a:pt x="2897073" y="24866"/>
                </a:lnTo>
                <a:lnTo>
                  <a:pt x="2839796" y="8636"/>
                </a:lnTo>
                <a:lnTo>
                  <a:pt x="2789212" y="8102"/>
                </a:lnTo>
                <a:lnTo>
                  <a:pt x="2536240" y="6311"/>
                </a:lnTo>
                <a:lnTo>
                  <a:pt x="2232495" y="5842"/>
                </a:lnTo>
                <a:lnTo>
                  <a:pt x="1827326" y="7442"/>
                </a:lnTo>
                <a:lnTo>
                  <a:pt x="105613" y="22606"/>
                </a:lnTo>
                <a:lnTo>
                  <a:pt x="62509" y="33845"/>
                </a:lnTo>
                <a:lnTo>
                  <a:pt x="48082" y="58801"/>
                </a:lnTo>
                <a:lnTo>
                  <a:pt x="51689" y="72034"/>
                </a:lnTo>
                <a:lnTo>
                  <a:pt x="62509" y="83540"/>
                </a:lnTo>
                <a:lnTo>
                  <a:pt x="80492" y="91668"/>
                </a:lnTo>
                <a:lnTo>
                  <a:pt x="105613" y="94742"/>
                </a:lnTo>
                <a:lnTo>
                  <a:pt x="459778" y="96431"/>
                </a:lnTo>
                <a:lnTo>
                  <a:pt x="1877974" y="109740"/>
                </a:lnTo>
                <a:lnTo>
                  <a:pt x="2283129" y="111353"/>
                </a:lnTo>
                <a:lnTo>
                  <a:pt x="2586837" y="110756"/>
                </a:lnTo>
                <a:lnTo>
                  <a:pt x="2839796" y="108712"/>
                </a:lnTo>
                <a:lnTo>
                  <a:pt x="2873171" y="103924"/>
                </a:lnTo>
                <a:lnTo>
                  <a:pt x="2897073" y="92532"/>
                </a:lnTo>
                <a:lnTo>
                  <a:pt x="2911437" y="76746"/>
                </a:lnTo>
                <a:lnTo>
                  <a:pt x="2916250" y="58801"/>
                </a:lnTo>
                <a:close/>
              </a:path>
              <a:path w="2992754" h="3869690">
                <a:moveTo>
                  <a:pt x="2929966" y="3800945"/>
                </a:moveTo>
                <a:lnTo>
                  <a:pt x="2910789" y="3767442"/>
                </a:lnTo>
                <a:lnTo>
                  <a:pt x="2853512" y="3751389"/>
                </a:lnTo>
                <a:lnTo>
                  <a:pt x="2802928" y="3750868"/>
                </a:lnTo>
                <a:lnTo>
                  <a:pt x="2549956" y="3749116"/>
                </a:lnTo>
                <a:lnTo>
                  <a:pt x="2246211" y="3748659"/>
                </a:lnTo>
                <a:lnTo>
                  <a:pt x="1891690" y="3749941"/>
                </a:lnTo>
                <a:lnTo>
                  <a:pt x="119329" y="3765194"/>
                </a:lnTo>
                <a:lnTo>
                  <a:pt x="76225" y="3776345"/>
                </a:lnTo>
                <a:lnTo>
                  <a:pt x="61798" y="3800945"/>
                </a:lnTo>
                <a:lnTo>
                  <a:pt x="65405" y="3814013"/>
                </a:lnTo>
                <a:lnTo>
                  <a:pt x="76225" y="3825405"/>
                </a:lnTo>
                <a:lnTo>
                  <a:pt x="94208" y="3833469"/>
                </a:lnTo>
                <a:lnTo>
                  <a:pt x="119329" y="3836517"/>
                </a:lnTo>
                <a:lnTo>
                  <a:pt x="473494" y="3838181"/>
                </a:lnTo>
                <a:lnTo>
                  <a:pt x="1891690" y="3851300"/>
                </a:lnTo>
                <a:lnTo>
                  <a:pt x="2296845" y="3852900"/>
                </a:lnTo>
                <a:lnTo>
                  <a:pt x="2600553" y="3852316"/>
                </a:lnTo>
                <a:lnTo>
                  <a:pt x="2853512" y="3850322"/>
                </a:lnTo>
                <a:lnTo>
                  <a:pt x="2886887" y="3845585"/>
                </a:lnTo>
                <a:lnTo>
                  <a:pt x="2910789" y="3834307"/>
                </a:lnTo>
                <a:lnTo>
                  <a:pt x="2925153" y="3818699"/>
                </a:lnTo>
                <a:lnTo>
                  <a:pt x="2929966" y="3800945"/>
                </a:lnTo>
                <a:close/>
              </a:path>
              <a:path w="2992754" h="3869690">
                <a:moveTo>
                  <a:pt x="2992285" y="620991"/>
                </a:moveTo>
                <a:lnTo>
                  <a:pt x="2991815" y="116459"/>
                </a:lnTo>
                <a:lnTo>
                  <a:pt x="2990481" y="65481"/>
                </a:lnTo>
                <a:lnTo>
                  <a:pt x="2981998" y="7277"/>
                </a:lnTo>
                <a:lnTo>
                  <a:pt x="2976321" y="0"/>
                </a:lnTo>
                <a:lnTo>
                  <a:pt x="2970669" y="7277"/>
                </a:lnTo>
                <a:lnTo>
                  <a:pt x="2965678" y="29083"/>
                </a:lnTo>
                <a:lnTo>
                  <a:pt x="2962059" y="65481"/>
                </a:lnTo>
                <a:lnTo>
                  <a:pt x="2960573" y="116459"/>
                </a:lnTo>
                <a:lnTo>
                  <a:pt x="2967685" y="3806469"/>
                </a:lnTo>
                <a:lnTo>
                  <a:pt x="2968396" y="3833977"/>
                </a:lnTo>
                <a:lnTo>
                  <a:pt x="2970314" y="3853662"/>
                </a:lnTo>
                <a:lnTo>
                  <a:pt x="2973032" y="3865486"/>
                </a:lnTo>
                <a:lnTo>
                  <a:pt x="2976194" y="3869436"/>
                </a:lnTo>
                <a:lnTo>
                  <a:pt x="2979280" y="3865486"/>
                </a:lnTo>
                <a:lnTo>
                  <a:pt x="2982010" y="3853650"/>
                </a:lnTo>
                <a:lnTo>
                  <a:pt x="2983954" y="3833977"/>
                </a:lnTo>
                <a:lnTo>
                  <a:pt x="2984703" y="3806469"/>
                </a:lnTo>
                <a:lnTo>
                  <a:pt x="2992285" y="620991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3327174" y="2432304"/>
            <a:ext cx="2369820" cy="615315"/>
            <a:chOff x="3327174" y="2432304"/>
            <a:chExt cx="2369820" cy="615315"/>
          </a:xfrm>
        </p:grpSpPr>
        <p:sp>
          <p:nvSpPr>
            <p:cNvPr id="26" name="object 26"/>
            <p:cNvSpPr/>
            <p:nvPr/>
          </p:nvSpPr>
          <p:spPr>
            <a:xfrm>
              <a:off x="3327174" y="2736394"/>
              <a:ext cx="455295" cy="311150"/>
            </a:xfrm>
            <a:custGeom>
              <a:avLst/>
              <a:gdLst/>
              <a:ahLst/>
              <a:cxnLst/>
              <a:rect l="l" t="t" r="r" b="b"/>
              <a:pathLst>
                <a:path w="455295" h="311150">
                  <a:moveTo>
                    <a:pt x="453734" y="43657"/>
                  </a:moveTo>
                  <a:lnTo>
                    <a:pt x="451463" y="41685"/>
                  </a:lnTo>
                  <a:lnTo>
                    <a:pt x="352192" y="1338"/>
                  </a:lnTo>
                  <a:lnTo>
                    <a:pt x="345928" y="0"/>
                  </a:lnTo>
                  <a:lnTo>
                    <a:pt x="338993" y="407"/>
                  </a:lnTo>
                  <a:lnTo>
                    <a:pt x="332264" y="2506"/>
                  </a:lnTo>
                  <a:lnTo>
                    <a:pt x="326617" y="6239"/>
                  </a:lnTo>
                  <a:lnTo>
                    <a:pt x="320735" y="11780"/>
                  </a:lnTo>
                  <a:lnTo>
                    <a:pt x="321535" y="19249"/>
                  </a:lnTo>
                  <a:lnTo>
                    <a:pt x="392116" y="48246"/>
                  </a:lnTo>
                  <a:lnTo>
                    <a:pt x="327092" y="56157"/>
                  </a:lnTo>
                  <a:lnTo>
                    <a:pt x="269561" y="69566"/>
                  </a:lnTo>
                  <a:lnTo>
                    <a:pt x="219167" y="87320"/>
                  </a:lnTo>
                  <a:lnTo>
                    <a:pt x="175558" y="108264"/>
                  </a:lnTo>
                  <a:lnTo>
                    <a:pt x="138380" y="131246"/>
                  </a:lnTo>
                  <a:lnTo>
                    <a:pt x="107280" y="155113"/>
                  </a:lnTo>
                  <a:lnTo>
                    <a:pt x="56066" y="207407"/>
                  </a:lnTo>
                  <a:lnTo>
                    <a:pt x="16241" y="267343"/>
                  </a:lnTo>
                  <a:lnTo>
                    <a:pt x="0" y="304731"/>
                  </a:lnTo>
                  <a:lnTo>
                    <a:pt x="6132" y="310376"/>
                  </a:lnTo>
                  <a:lnTo>
                    <a:pt x="16319" y="310830"/>
                  </a:lnTo>
                  <a:lnTo>
                    <a:pt x="23421" y="310259"/>
                  </a:lnTo>
                  <a:lnTo>
                    <a:pt x="29889" y="307929"/>
                  </a:lnTo>
                  <a:lnTo>
                    <a:pt x="35023" y="304199"/>
                  </a:lnTo>
                  <a:lnTo>
                    <a:pt x="38124" y="299430"/>
                  </a:lnTo>
                  <a:lnTo>
                    <a:pt x="51070" y="270791"/>
                  </a:lnTo>
                  <a:lnTo>
                    <a:pt x="67743" y="242754"/>
                  </a:lnTo>
                  <a:lnTo>
                    <a:pt x="111663" y="189053"/>
                  </a:lnTo>
                  <a:lnTo>
                    <a:pt x="148428" y="156699"/>
                  </a:lnTo>
                  <a:lnTo>
                    <a:pt x="189355" y="129498"/>
                  </a:lnTo>
                  <a:lnTo>
                    <a:pt x="234358" y="107467"/>
                  </a:lnTo>
                  <a:lnTo>
                    <a:pt x="283355" y="90621"/>
                  </a:lnTo>
                  <a:lnTo>
                    <a:pt x="336259" y="78977"/>
                  </a:lnTo>
                  <a:lnTo>
                    <a:pt x="392986" y="72551"/>
                  </a:lnTo>
                  <a:lnTo>
                    <a:pt x="339897" y="121640"/>
                  </a:lnTo>
                  <a:lnTo>
                    <a:pt x="340697" y="129109"/>
                  </a:lnTo>
                  <a:lnTo>
                    <a:pt x="348894" y="132352"/>
                  </a:lnTo>
                  <a:lnTo>
                    <a:pt x="355158" y="133690"/>
                  </a:lnTo>
                  <a:lnTo>
                    <a:pt x="362093" y="133282"/>
                  </a:lnTo>
                  <a:lnTo>
                    <a:pt x="368822" y="131184"/>
                  </a:lnTo>
                  <a:lnTo>
                    <a:pt x="374469" y="127450"/>
                  </a:lnTo>
                  <a:lnTo>
                    <a:pt x="453375" y="54959"/>
                  </a:lnTo>
                  <a:lnTo>
                    <a:pt x="454831" y="52674"/>
                  </a:lnTo>
                  <a:lnTo>
                    <a:pt x="453734" y="436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909060" y="2432304"/>
              <a:ext cx="1788160" cy="481965"/>
            </a:xfrm>
            <a:custGeom>
              <a:avLst/>
              <a:gdLst/>
              <a:ahLst/>
              <a:cxnLst/>
              <a:rect l="l" t="t" r="r" b="b"/>
              <a:pathLst>
                <a:path w="1788160" h="481964">
                  <a:moveTo>
                    <a:pt x="1579244" y="0"/>
                  </a:moveTo>
                  <a:lnTo>
                    <a:pt x="208406" y="0"/>
                  </a:lnTo>
                  <a:lnTo>
                    <a:pt x="166416" y="4892"/>
                  </a:lnTo>
                  <a:lnTo>
                    <a:pt x="127301" y="18924"/>
                  </a:lnTo>
                  <a:lnTo>
                    <a:pt x="91901" y="41127"/>
                  </a:lnTo>
                  <a:lnTo>
                    <a:pt x="61055" y="70532"/>
                  </a:lnTo>
                  <a:lnTo>
                    <a:pt x="35602" y="106170"/>
                  </a:lnTo>
                  <a:lnTo>
                    <a:pt x="16383" y="147071"/>
                  </a:lnTo>
                  <a:lnTo>
                    <a:pt x="4235" y="192268"/>
                  </a:lnTo>
                  <a:lnTo>
                    <a:pt x="0" y="240792"/>
                  </a:lnTo>
                  <a:lnTo>
                    <a:pt x="4235" y="289315"/>
                  </a:lnTo>
                  <a:lnTo>
                    <a:pt x="16383" y="334512"/>
                  </a:lnTo>
                  <a:lnTo>
                    <a:pt x="35602" y="375413"/>
                  </a:lnTo>
                  <a:lnTo>
                    <a:pt x="61055" y="411051"/>
                  </a:lnTo>
                  <a:lnTo>
                    <a:pt x="91901" y="440456"/>
                  </a:lnTo>
                  <a:lnTo>
                    <a:pt x="127301" y="462659"/>
                  </a:lnTo>
                  <a:lnTo>
                    <a:pt x="166416" y="476691"/>
                  </a:lnTo>
                  <a:lnTo>
                    <a:pt x="208406" y="481584"/>
                  </a:lnTo>
                  <a:lnTo>
                    <a:pt x="1579244" y="481584"/>
                  </a:lnTo>
                  <a:lnTo>
                    <a:pt x="1621235" y="476691"/>
                  </a:lnTo>
                  <a:lnTo>
                    <a:pt x="1660350" y="462659"/>
                  </a:lnTo>
                  <a:lnTo>
                    <a:pt x="1695750" y="440456"/>
                  </a:lnTo>
                  <a:lnTo>
                    <a:pt x="1726596" y="411051"/>
                  </a:lnTo>
                  <a:lnTo>
                    <a:pt x="1752049" y="375413"/>
                  </a:lnTo>
                  <a:lnTo>
                    <a:pt x="1771268" y="334512"/>
                  </a:lnTo>
                  <a:lnTo>
                    <a:pt x="1783416" y="289315"/>
                  </a:lnTo>
                  <a:lnTo>
                    <a:pt x="1787652" y="240792"/>
                  </a:lnTo>
                  <a:lnTo>
                    <a:pt x="1783416" y="192268"/>
                  </a:lnTo>
                  <a:lnTo>
                    <a:pt x="1771268" y="147071"/>
                  </a:lnTo>
                  <a:lnTo>
                    <a:pt x="1752049" y="106170"/>
                  </a:lnTo>
                  <a:lnTo>
                    <a:pt x="1726596" y="70532"/>
                  </a:lnTo>
                  <a:lnTo>
                    <a:pt x="1695750" y="41127"/>
                  </a:lnTo>
                  <a:lnTo>
                    <a:pt x="1660350" y="18924"/>
                  </a:lnTo>
                  <a:lnTo>
                    <a:pt x="1621235" y="4892"/>
                  </a:lnTo>
                  <a:lnTo>
                    <a:pt x="1579244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254500" y="2429382"/>
            <a:ext cx="109855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2410" marR="5080" indent="-219710">
              <a:lnSpc>
                <a:spcPct val="100000"/>
              </a:lnSpc>
              <a:spcBef>
                <a:spcPts val="105"/>
              </a:spcBef>
            </a:pPr>
            <a:r>
              <a:rPr sz="1400" spc="70" dirty="0">
                <a:latin typeface="MathJax_SansSerif"/>
                <a:cs typeface="MathJax_SansSerif"/>
              </a:rPr>
              <a:t>Easy</a:t>
            </a:r>
            <a:r>
              <a:rPr sz="1400" spc="105" dirty="0">
                <a:latin typeface="MathJax_SansSerif"/>
                <a:cs typeface="MathJax_SansSerif"/>
              </a:rPr>
              <a:t> </a:t>
            </a:r>
            <a:r>
              <a:rPr sz="1400" dirty="0">
                <a:latin typeface="MathJax_SansSerif"/>
                <a:cs typeface="MathJax_SansSerif"/>
              </a:rPr>
              <a:t>to</a:t>
            </a:r>
            <a:r>
              <a:rPr sz="1400" spc="120" dirty="0">
                <a:latin typeface="MathJax_SansSerif"/>
                <a:cs typeface="MathJax_SansSerif"/>
              </a:rPr>
              <a:t> </a:t>
            </a:r>
            <a:r>
              <a:rPr sz="1400" spc="75" dirty="0">
                <a:latin typeface="MathJax_SansSerif"/>
                <a:cs typeface="MathJax_SansSerif"/>
              </a:rPr>
              <a:t>Read </a:t>
            </a:r>
            <a:r>
              <a:rPr sz="1400" dirty="0">
                <a:latin typeface="MathJax_SansSerif"/>
                <a:cs typeface="MathJax_SansSerif"/>
              </a:rPr>
              <a:t>&amp;</a:t>
            </a:r>
            <a:r>
              <a:rPr sz="1400" spc="25" dirty="0">
                <a:latin typeface="MathJax_SansSerif"/>
                <a:cs typeface="MathJax_SansSerif"/>
              </a:rPr>
              <a:t> </a:t>
            </a:r>
            <a:r>
              <a:rPr sz="1400" spc="40" dirty="0">
                <a:latin typeface="MathJax_SansSerif"/>
                <a:cs typeface="MathJax_SansSerif"/>
              </a:rPr>
              <a:t>Write</a:t>
            </a:r>
            <a:endParaRPr sz="1400">
              <a:latin typeface="MathJax_SansSerif"/>
              <a:cs typeface="MathJax_SansSerif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825240" y="2322575"/>
            <a:ext cx="1957070" cy="698500"/>
          </a:xfrm>
          <a:custGeom>
            <a:avLst/>
            <a:gdLst/>
            <a:ahLst/>
            <a:cxnLst/>
            <a:rect l="l" t="t" r="r" b="b"/>
            <a:pathLst>
              <a:path w="1957070" h="698500">
                <a:moveTo>
                  <a:pt x="45720" y="351282"/>
                </a:moveTo>
                <a:lnTo>
                  <a:pt x="43929" y="340855"/>
                </a:lnTo>
                <a:lnTo>
                  <a:pt x="39052" y="332384"/>
                </a:lnTo>
                <a:lnTo>
                  <a:pt x="31788" y="326694"/>
                </a:lnTo>
                <a:lnTo>
                  <a:pt x="22860" y="324612"/>
                </a:lnTo>
                <a:lnTo>
                  <a:pt x="13919" y="326694"/>
                </a:lnTo>
                <a:lnTo>
                  <a:pt x="6667" y="332384"/>
                </a:lnTo>
                <a:lnTo>
                  <a:pt x="1778" y="340855"/>
                </a:lnTo>
                <a:lnTo>
                  <a:pt x="0" y="351282"/>
                </a:lnTo>
                <a:lnTo>
                  <a:pt x="1778" y="361721"/>
                </a:lnTo>
                <a:lnTo>
                  <a:pt x="6654" y="370192"/>
                </a:lnTo>
                <a:lnTo>
                  <a:pt x="13919" y="375881"/>
                </a:lnTo>
                <a:lnTo>
                  <a:pt x="22860" y="377952"/>
                </a:lnTo>
                <a:lnTo>
                  <a:pt x="31788" y="375881"/>
                </a:lnTo>
                <a:lnTo>
                  <a:pt x="39052" y="370192"/>
                </a:lnTo>
                <a:lnTo>
                  <a:pt x="43929" y="361721"/>
                </a:lnTo>
                <a:lnTo>
                  <a:pt x="45720" y="351282"/>
                </a:lnTo>
                <a:close/>
              </a:path>
              <a:path w="1957070" h="698500">
                <a:moveTo>
                  <a:pt x="1956816" y="429768"/>
                </a:moveTo>
                <a:lnTo>
                  <a:pt x="1912493" y="429768"/>
                </a:lnTo>
                <a:lnTo>
                  <a:pt x="1897900" y="475335"/>
                </a:lnTo>
                <a:lnTo>
                  <a:pt x="1877402" y="517080"/>
                </a:lnTo>
                <a:lnTo>
                  <a:pt x="1851571" y="554291"/>
                </a:lnTo>
                <a:lnTo>
                  <a:pt x="1821027" y="586295"/>
                </a:lnTo>
                <a:lnTo>
                  <a:pt x="1786356" y="612406"/>
                </a:lnTo>
                <a:lnTo>
                  <a:pt x="1748167" y="631901"/>
                </a:lnTo>
                <a:lnTo>
                  <a:pt x="1707032" y="644118"/>
                </a:lnTo>
                <a:lnTo>
                  <a:pt x="1663573" y="648335"/>
                </a:lnTo>
                <a:lnTo>
                  <a:pt x="293243" y="648335"/>
                </a:lnTo>
                <a:lnTo>
                  <a:pt x="249758" y="644118"/>
                </a:lnTo>
                <a:lnTo>
                  <a:pt x="208610" y="631901"/>
                </a:lnTo>
                <a:lnTo>
                  <a:pt x="170370" y="612406"/>
                </a:lnTo>
                <a:lnTo>
                  <a:pt x="135674" y="586295"/>
                </a:lnTo>
                <a:lnTo>
                  <a:pt x="105117" y="554291"/>
                </a:lnTo>
                <a:lnTo>
                  <a:pt x="79298" y="517080"/>
                </a:lnTo>
                <a:lnTo>
                  <a:pt x="58826" y="475335"/>
                </a:lnTo>
                <a:lnTo>
                  <a:pt x="44323" y="429768"/>
                </a:lnTo>
                <a:lnTo>
                  <a:pt x="0" y="429768"/>
                </a:lnTo>
                <a:lnTo>
                  <a:pt x="13665" y="479412"/>
                </a:lnTo>
                <a:lnTo>
                  <a:pt x="33312" y="525551"/>
                </a:lnTo>
                <a:lnTo>
                  <a:pt x="58407" y="567550"/>
                </a:lnTo>
                <a:lnTo>
                  <a:pt x="88417" y="604812"/>
                </a:lnTo>
                <a:lnTo>
                  <a:pt x="122783" y="636701"/>
                </a:lnTo>
                <a:lnTo>
                  <a:pt x="160997" y="662584"/>
                </a:lnTo>
                <a:lnTo>
                  <a:pt x="202488" y="681837"/>
                </a:lnTo>
                <a:lnTo>
                  <a:pt x="246761" y="693851"/>
                </a:lnTo>
                <a:lnTo>
                  <a:pt x="293243" y="697992"/>
                </a:lnTo>
                <a:lnTo>
                  <a:pt x="1663573" y="697992"/>
                </a:lnTo>
                <a:lnTo>
                  <a:pt x="1710042" y="693851"/>
                </a:lnTo>
                <a:lnTo>
                  <a:pt x="1754314" y="681837"/>
                </a:lnTo>
                <a:lnTo>
                  <a:pt x="1795805" y="662584"/>
                </a:lnTo>
                <a:lnTo>
                  <a:pt x="1834019" y="636701"/>
                </a:lnTo>
                <a:lnTo>
                  <a:pt x="1868385" y="604812"/>
                </a:lnTo>
                <a:lnTo>
                  <a:pt x="1898396" y="567550"/>
                </a:lnTo>
                <a:lnTo>
                  <a:pt x="1923491" y="525551"/>
                </a:lnTo>
                <a:lnTo>
                  <a:pt x="1943138" y="479412"/>
                </a:lnTo>
                <a:lnTo>
                  <a:pt x="1956816" y="429768"/>
                </a:lnTo>
                <a:close/>
              </a:path>
              <a:path w="1957070" h="698500">
                <a:moveTo>
                  <a:pt x="1956816" y="351282"/>
                </a:moveTo>
                <a:lnTo>
                  <a:pt x="1954987" y="340855"/>
                </a:lnTo>
                <a:lnTo>
                  <a:pt x="1950046" y="332384"/>
                </a:lnTo>
                <a:lnTo>
                  <a:pt x="1942769" y="326694"/>
                </a:lnTo>
                <a:lnTo>
                  <a:pt x="1933956" y="324612"/>
                </a:lnTo>
                <a:lnTo>
                  <a:pt x="1925015" y="326694"/>
                </a:lnTo>
                <a:lnTo>
                  <a:pt x="1917763" y="332384"/>
                </a:lnTo>
                <a:lnTo>
                  <a:pt x="1912874" y="340855"/>
                </a:lnTo>
                <a:lnTo>
                  <a:pt x="1911096" y="351282"/>
                </a:lnTo>
                <a:lnTo>
                  <a:pt x="1912874" y="361721"/>
                </a:lnTo>
                <a:lnTo>
                  <a:pt x="1917763" y="370192"/>
                </a:lnTo>
                <a:lnTo>
                  <a:pt x="1925015" y="375881"/>
                </a:lnTo>
                <a:lnTo>
                  <a:pt x="1933956" y="377952"/>
                </a:lnTo>
                <a:lnTo>
                  <a:pt x="1942769" y="375881"/>
                </a:lnTo>
                <a:lnTo>
                  <a:pt x="1950046" y="370192"/>
                </a:lnTo>
                <a:lnTo>
                  <a:pt x="1954987" y="361721"/>
                </a:lnTo>
                <a:lnTo>
                  <a:pt x="1956816" y="351282"/>
                </a:lnTo>
                <a:close/>
              </a:path>
              <a:path w="1957070" h="698500">
                <a:moveTo>
                  <a:pt x="1956816" y="268224"/>
                </a:moveTo>
                <a:lnTo>
                  <a:pt x="1943138" y="218592"/>
                </a:lnTo>
                <a:lnTo>
                  <a:pt x="1923491" y="172453"/>
                </a:lnTo>
                <a:lnTo>
                  <a:pt x="1898396" y="130454"/>
                </a:lnTo>
                <a:lnTo>
                  <a:pt x="1868385" y="93192"/>
                </a:lnTo>
                <a:lnTo>
                  <a:pt x="1834019" y="61302"/>
                </a:lnTo>
                <a:lnTo>
                  <a:pt x="1795805" y="35420"/>
                </a:lnTo>
                <a:lnTo>
                  <a:pt x="1754314" y="16167"/>
                </a:lnTo>
                <a:lnTo>
                  <a:pt x="1710042" y="4152"/>
                </a:lnTo>
                <a:lnTo>
                  <a:pt x="1663573" y="0"/>
                </a:lnTo>
                <a:lnTo>
                  <a:pt x="293243" y="0"/>
                </a:lnTo>
                <a:lnTo>
                  <a:pt x="246761" y="4152"/>
                </a:lnTo>
                <a:lnTo>
                  <a:pt x="202488" y="16167"/>
                </a:lnTo>
                <a:lnTo>
                  <a:pt x="160997" y="35420"/>
                </a:lnTo>
                <a:lnTo>
                  <a:pt x="122783" y="61302"/>
                </a:lnTo>
                <a:lnTo>
                  <a:pt x="88417" y="93192"/>
                </a:lnTo>
                <a:lnTo>
                  <a:pt x="58407" y="130454"/>
                </a:lnTo>
                <a:lnTo>
                  <a:pt x="33312" y="172453"/>
                </a:lnTo>
                <a:lnTo>
                  <a:pt x="13665" y="218592"/>
                </a:lnTo>
                <a:lnTo>
                  <a:pt x="0" y="268224"/>
                </a:lnTo>
                <a:lnTo>
                  <a:pt x="44323" y="268224"/>
                </a:lnTo>
                <a:lnTo>
                  <a:pt x="58826" y="222707"/>
                </a:lnTo>
                <a:lnTo>
                  <a:pt x="79298" y="180987"/>
                </a:lnTo>
                <a:lnTo>
                  <a:pt x="105117" y="143764"/>
                </a:lnTo>
                <a:lnTo>
                  <a:pt x="135674" y="111747"/>
                </a:lnTo>
                <a:lnTo>
                  <a:pt x="170370" y="85636"/>
                </a:lnTo>
                <a:lnTo>
                  <a:pt x="208610" y="66116"/>
                </a:lnTo>
                <a:lnTo>
                  <a:pt x="249758" y="53898"/>
                </a:lnTo>
                <a:lnTo>
                  <a:pt x="293243" y="49657"/>
                </a:lnTo>
                <a:lnTo>
                  <a:pt x="1663573" y="49657"/>
                </a:lnTo>
                <a:lnTo>
                  <a:pt x="1707032" y="53898"/>
                </a:lnTo>
                <a:lnTo>
                  <a:pt x="1748167" y="66116"/>
                </a:lnTo>
                <a:lnTo>
                  <a:pt x="1786356" y="85636"/>
                </a:lnTo>
                <a:lnTo>
                  <a:pt x="1821027" y="111747"/>
                </a:lnTo>
                <a:lnTo>
                  <a:pt x="1851571" y="143764"/>
                </a:lnTo>
                <a:lnTo>
                  <a:pt x="1877402" y="180987"/>
                </a:lnTo>
                <a:lnTo>
                  <a:pt x="1897900" y="222707"/>
                </a:lnTo>
                <a:lnTo>
                  <a:pt x="1912493" y="268224"/>
                </a:lnTo>
                <a:lnTo>
                  <a:pt x="1956816" y="268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51584" y="1104899"/>
            <a:ext cx="1330960" cy="375285"/>
          </a:xfrm>
          <a:custGeom>
            <a:avLst/>
            <a:gdLst/>
            <a:ahLst/>
            <a:cxnLst/>
            <a:rect l="l" t="t" r="r" b="b"/>
            <a:pathLst>
              <a:path w="1330959" h="375284">
                <a:moveTo>
                  <a:pt x="1316837" y="15938"/>
                </a:moveTo>
                <a:lnTo>
                  <a:pt x="1274102" y="800"/>
                </a:lnTo>
                <a:lnTo>
                  <a:pt x="1241082" y="0"/>
                </a:lnTo>
                <a:lnTo>
                  <a:pt x="1218399" y="241"/>
                </a:lnTo>
                <a:lnTo>
                  <a:pt x="1173175" y="1295"/>
                </a:lnTo>
                <a:lnTo>
                  <a:pt x="1150785" y="1524"/>
                </a:lnTo>
                <a:lnTo>
                  <a:pt x="987590" y="1524"/>
                </a:lnTo>
                <a:lnTo>
                  <a:pt x="560730" y="3035"/>
                </a:lnTo>
                <a:lnTo>
                  <a:pt x="8166" y="8636"/>
                </a:lnTo>
                <a:lnTo>
                  <a:pt x="419" y="9017"/>
                </a:lnTo>
                <a:lnTo>
                  <a:pt x="419" y="22860"/>
                </a:lnTo>
                <a:lnTo>
                  <a:pt x="8166" y="23241"/>
                </a:lnTo>
                <a:lnTo>
                  <a:pt x="554367" y="29044"/>
                </a:lnTo>
                <a:lnTo>
                  <a:pt x="653707" y="29591"/>
                </a:lnTo>
                <a:lnTo>
                  <a:pt x="980097" y="30353"/>
                </a:lnTo>
                <a:lnTo>
                  <a:pt x="1143292" y="30353"/>
                </a:lnTo>
                <a:lnTo>
                  <a:pt x="1167015" y="30619"/>
                </a:lnTo>
                <a:lnTo>
                  <a:pt x="1214907" y="31750"/>
                </a:lnTo>
                <a:lnTo>
                  <a:pt x="1238923" y="32004"/>
                </a:lnTo>
                <a:lnTo>
                  <a:pt x="1255979" y="31826"/>
                </a:lnTo>
                <a:lnTo>
                  <a:pt x="1273022" y="31203"/>
                </a:lnTo>
                <a:lnTo>
                  <a:pt x="1289964" y="30022"/>
                </a:lnTo>
                <a:lnTo>
                  <a:pt x="1306741" y="28194"/>
                </a:lnTo>
                <a:lnTo>
                  <a:pt x="1314310" y="23977"/>
                </a:lnTo>
                <a:lnTo>
                  <a:pt x="1316837" y="15938"/>
                </a:lnTo>
                <a:close/>
              </a:path>
              <a:path w="1330959" h="375284">
                <a:moveTo>
                  <a:pt x="1330490" y="360426"/>
                </a:moveTo>
                <a:lnTo>
                  <a:pt x="1327912" y="352158"/>
                </a:lnTo>
                <a:lnTo>
                  <a:pt x="1320203" y="348234"/>
                </a:lnTo>
                <a:lnTo>
                  <a:pt x="1318082" y="348208"/>
                </a:lnTo>
                <a:lnTo>
                  <a:pt x="1321282" y="195694"/>
                </a:lnTo>
                <a:lnTo>
                  <a:pt x="1321993" y="143370"/>
                </a:lnTo>
                <a:lnTo>
                  <a:pt x="1322273" y="91097"/>
                </a:lnTo>
                <a:lnTo>
                  <a:pt x="1321981" y="32258"/>
                </a:lnTo>
                <a:lnTo>
                  <a:pt x="1317663" y="28956"/>
                </a:lnTo>
                <a:lnTo>
                  <a:pt x="1313345" y="28956"/>
                </a:lnTo>
                <a:lnTo>
                  <a:pt x="1308900" y="28956"/>
                </a:lnTo>
                <a:lnTo>
                  <a:pt x="1304582" y="32258"/>
                </a:lnTo>
                <a:lnTo>
                  <a:pt x="1304328" y="38862"/>
                </a:lnTo>
                <a:lnTo>
                  <a:pt x="1304163" y="91097"/>
                </a:lnTo>
                <a:lnTo>
                  <a:pt x="1304505" y="143370"/>
                </a:lnTo>
                <a:lnTo>
                  <a:pt x="1306169" y="248056"/>
                </a:lnTo>
                <a:lnTo>
                  <a:pt x="1308214" y="348043"/>
                </a:lnTo>
                <a:lnTo>
                  <a:pt x="1226781" y="346722"/>
                </a:lnTo>
                <a:lnTo>
                  <a:pt x="1133360" y="346036"/>
                </a:lnTo>
                <a:lnTo>
                  <a:pt x="1086650" y="345948"/>
                </a:lnTo>
                <a:lnTo>
                  <a:pt x="929538" y="346583"/>
                </a:lnTo>
                <a:lnTo>
                  <a:pt x="667931" y="348234"/>
                </a:lnTo>
                <a:lnTo>
                  <a:pt x="414070" y="349338"/>
                </a:lnTo>
                <a:lnTo>
                  <a:pt x="211099" y="351409"/>
                </a:lnTo>
                <a:lnTo>
                  <a:pt x="58889" y="353834"/>
                </a:lnTo>
                <a:lnTo>
                  <a:pt x="15633" y="354799"/>
                </a:lnTo>
                <a:lnTo>
                  <a:pt x="16052" y="309473"/>
                </a:lnTo>
                <a:lnTo>
                  <a:pt x="15849" y="258610"/>
                </a:lnTo>
                <a:lnTo>
                  <a:pt x="13893" y="106032"/>
                </a:lnTo>
                <a:lnTo>
                  <a:pt x="13500" y="50927"/>
                </a:lnTo>
                <a:lnTo>
                  <a:pt x="10833" y="48768"/>
                </a:lnTo>
                <a:lnTo>
                  <a:pt x="8039" y="48768"/>
                </a:lnTo>
                <a:lnTo>
                  <a:pt x="5245" y="48768"/>
                </a:lnTo>
                <a:lnTo>
                  <a:pt x="2578" y="50927"/>
                </a:lnTo>
                <a:lnTo>
                  <a:pt x="2082" y="106032"/>
                </a:lnTo>
                <a:lnTo>
                  <a:pt x="152" y="258610"/>
                </a:lnTo>
                <a:lnTo>
                  <a:pt x="0" y="309473"/>
                </a:lnTo>
                <a:lnTo>
                  <a:pt x="546" y="365887"/>
                </a:lnTo>
                <a:lnTo>
                  <a:pt x="4356" y="368808"/>
                </a:lnTo>
                <a:lnTo>
                  <a:pt x="11722" y="368808"/>
                </a:lnTo>
                <a:lnTo>
                  <a:pt x="15074" y="366242"/>
                </a:lnTo>
                <a:lnTo>
                  <a:pt x="208864" y="369468"/>
                </a:lnTo>
                <a:lnTo>
                  <a:pt x="409562" y="371614"/>
                </a:lnTo>
                <a:lnTo>
                  <a:pt x="660438" y="372999"/>
                </a:lnTo>
                <a:lnTo>
                  <a:pt x="1028230" y="374827"/>
                </a:lnTo>
                <a:lnTo>
                  <a:pt x="1128674" y="374827"/>
                </a:lnTo>
                <a:lnTo>
                  <a:pt x="1224445" y="374142"/>
                </a:lnTo>
                <a:lnTo>
                  <a:pt x="1320203" y="372618"/>
                </a:lnTo>
                <a:lnTo>
                  <a:pt x="1327912" y="368706"/>
                </a:lnTo>
                <a:lnTo>
                  <a:pt x="1330490" y="360426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object 3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443216" y="1065275"/>
            <a:ext cx="117348" cy="102108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443216" y="1394460"/>
            <a:ext cx="117348" cy="102107"/>
          </a:xfrm>
          <a:prstGeom prst="rect">
            <a:avLst/>
          </a:prstGeom>
        </p:spPr>
      </p:pic>
      <p:sp>
        <p:nvSpPr>
          <p:cNvPr id="33" name="object 33"/>
          <p:cNvSpPr/>
          <p:nvPr/>
        </p:nvSpPr>
        <p:spPr>
          <a:xfrm>
            <a:off x="7434071" y="1271016"/>
            <a:ext cx="120650" cy="17145"/>
          </a:xfrm>
          <a:custGeom>
            <a:avLst/>
            <a:gdLst/>
            <a:ahLst/>
            <a:cxnLst/>
            <a:rect l="l" t="t" r="r" b="b"/>
            <a:pathLst>
              <a:path w="120650" h="17144">
                <a:moveTo>
                  <a:pt x="28575" y="0"/>
                </a:moveTo>
                <a:lnTo>
                  <a:pt x="8762" y="254"/>
                </a:lnTo>
                <a:lnTo>
                  <a:pt x="0" y="635"/>
                </a:lnTo>
                <a:lnTo>
                  <a:pt x="0" y="16001"/>
                </a:lnTo>
                <a:lnTo>
                  <a:pt x="23622" y="16763"/>
                </a:lnTo>
                <a:lnTo>
                  <a:pt x="51966" y="16492"/>
                </a:lnTo>
                <a:lnTo>
                  <a:pt x="114046" y="14224"/>
                </a:lnTo>
                <a:lnTo>
                  <a:pt x="120396" y="13843"/>
                </a:lnTo>
                <a:lnTo>
                  <a:pt x="120396" y="3048"/>
                </a:lnTo>
                <a:lnTo>
                  <a:pt x="71453" y="968"/>
                </a:lnTo>
                <a:lnTo>
                  <a:pt x="50020" y="275"/>
                </a:lnTo>
                <a:lnTo>
                  <a:pt x="28575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4" name="object 3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063228" y="1065275"/>
            <a:ext cx="117348" cy="102108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063228" y="1394460"/>
            <a:ext cx="117348" cy="102107"/>
          </a:xfrm>
          <a:prstGeom prst="rect">
            <a:avLst/>
          </a:prstGeom>
        </p:spPr>
      </p:pic>
      <p:sp>
        <p:nvSpPr>
          <p:cNvPr id="36" name="object 36"/>
          <p:cNvSpPr/>
          <p:nvPr/>
        </p:nvSpPr>
        <p:spPr>
          <a:xfrm>
            <a:off x="9069323" y="1271016"/>
            <a:ext cx="120650" cy="17145"/>
          </a:xfrm>
          <a:custGeom>
            <a:avLst/>
            <a:gdLst/>
            <a:ahLst/>
            <a:cxnLst/>
            <a:rect l="l" t="t" r="r" b="b"/>
            <a:pathLst>
              <a:path w="120650" h="17144">
                <a:moveTo>
                  <a:pt x="98298" y="0"/>
                </a:moveTo>
                <a:lnTo>
                  <a:pt x="91694" y="0"/>
                </a:lnTo>
                <a:lnTo>
                  <a:pt x="70393" y="275"/>
                </a:lnTo>
                <a:lnTo>
                  <a:pt x="0" y="3048"/>
                </a:lnTo>
                <a:lnTo>
                  <a:pt x="0" y="13843"/>
                </a:lnTo>
                <a:lnTo>
                  <a:pt x="47751" y="15827"/>
                </a:lnTo>
                <a:lnTo>
                  <a:pt x="68464" y="16492"/>
                </a:lnTo>
                <a:lnTo>
                  <a:pt x="96647" y="16763"/>
                </a:lnTo>
                <a:lnTo>
                  <a:pt x="120396" y="16001"/>
                </a:lnTo>
                <a:lnTo>
                  <a:pt x="120396" y="635"/>
                </a:lnTo>
                <a:lnTo>
                  <a:pt x="98298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734300" y="1136903"/>
            <a:ext cx="1149350" cy="311150"/>
          </a:xfrm>
          <a:prstGeom prst="rect">
            <a:avLst/>
          </a:prstGeom>
          <a:solidFill>
            <a:srgbClr val="E97031"/>
          </a:solidFill>
        </p:spPr>
        <p:txBody>
          <a:bodyPr vert="horz" wrap="square" lIns="0" tIns="18415" rIns="0" bIns="0" rtlCol="0">
            <a:spAutoFit/>
          </a:bodyPr>
          <a:lstStyle/>
          <a:p>
            <a:pPr marL="340995">
              <a:lnSpc>
                <a:spcPct val="100000"/>
              </a:lnSpc>
              <a:spcBef>
                <a:spcPts val="14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BSON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8250935" y="1709927"/>
            <a:ext cx="151130" cy="696595"/>
            <a:chOff x="8250935" y="1709927"/>
            <a:chExt cx="151130" cy="696595"/>
          </a:xfrm>
        </p:grpSpPr>
        <p:sp>
          <p:nvSpPr>
            <p:cNvPr id="39" name="object 39"/>
            <p:cNvSpPr/>
            <p:nvPr/>
          </p:nvSpPr>
          <p:spPr>
            <a:xfrm>
              <a:off x="8311895" y="1709927"/>
              <a:ext cx="29209" cy="681355"/>
            </a:xfrm>
            <a:custGeom>
              <a:avLst/>
              <a:gdLst/>
              <a:ahLst/>
              <a:cxnLst/>
              <a:rect l="l" t="t" r="r" b="b"/>
              <a:pathLst>
                <a:path w="29209" h="681355">
                  <a:moveTo>
                    <a:pt x="21971" y="0"/>
                  </a:moveTo>
                  <a:lnTo>
                    <a:pt x="14477" y="0"/>
                  </a:lnTo>
                  <a:lnTo>
                    <a:pt x="6350" y="0"/>
                  </a:lnTo>
                  <a:lnTo>
                    <a:pt x="0" y="5207"/>
                  </a:lnTo>
                  <a:lnTo>
                    <a:pt x="0" y="675513"/>
                  </a:lnTo>
                  <a:lnTo>
                    <a:pt x="6350" y="681227"/>
                  </a:lnTo>
                  <a:lnTo>
                    <a:pt x="21971" y="681227"/>
                  </a:lnTo>
                  <a:lnTo>
                    <a:pt x="28955" y="675513"/>
                  </a:lnTo>
                  <a:lnTo>
                    <a:pt x="28955" y="5207"/>
                  </a:lnTo>
                  <a:lnTo>
                    <a:pt x="21971" y="0"/>
                  </a:lnTo>
                  <a:close/>
                </a:path>
              </a:pathLst>
            </a:custGeom>
            <a:solidFill>
              <a:srgbClr val="859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263127" y="2339340"/>
              <a:ext cx="126492" cy="67056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8250935" y="1709927"/>
              <a:ext cx="151130" cy="22860"/>
            </a:xfrm>
            <a:custGeom>
              <a:avLst/>
              <a:gdLst/>
              <a:ahLst/>
              <a:cxnLst/>
              <a:rect l="l" t="t" r="r" b="b"/>
              <a:pathLst>
                <a:path w="151129" h="22860">
                  <a:moveTo>
                    <a:pt x="144653" y="0"/>
                  </a:moveTo>
                  <a:lnTo>
                    <a:pt x="14478" y="0"/>
                  </a:lnTo>
                  <a:lnTo>
                    <a:pt x="6350" y="0"/>
                  </a:lnTo>
                  <a:lnTo>
                    <a:pt x="0" y="5080"/>
                  </a:lnTo>
                  <a:lnTo>
                    <a:pt x="0" y="17780"/>
                  </a:lnTo>
                  <a:lnTo>
                    <a:pt x="6350" y="22860"/>
                  </a:lnTo>
                  <a:lnTo>
                    <a:pt x="144653" y="22860"/>
                  </a:lnTo>
                  <a:lnTo>
                    <a:pt x="150875" y="17780"/>
                  </a:lnTo>
                  <a:lnTo>
                    <a:pt x="150875" y="5080"/>
                  </a:lnTo>
                  <a:lnTo>
                    <a:pt x="144653" y="0"/>
                  </a:lnTo>
                  <a:close/>
                </a:path>
              </a:pathLst>
            </a:custGeom>
            <a:solidFill>
              <a:srgbClr val="859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/>
          <p:nvPr/>
        </p:nvSpPr>
        <p:spPr>
          <a:xfrm>
            <a:off x="8662952" y="2088948"/>
            <a:ext cx="455295" cy="311150"/>
          </a:xfrm>
          <a:custGeom>
            <a:avLst/>
            <a:gdLst/>
            <a:ahLst/>
            <a:cxnLst/>
            <a:rect l="l" t="t" r="r" b="b"/>
            <a:pathLst>
              <a:path w="455295" h="311150">
                <a:moveTo>
                  <a:pt x="453734" y="43657"/>
                </a:moveTo>
                <a:lnTo>
                  <a:pt x="451463" y="41685"/>
                </a:lnTo>
                <a:lnTo>
                  <a:pt x="352192" y="1338"/>
                </a:lnTo>
                <a:lnTo>
                  <a:pt x="345928" y="0"/>
                </a:lnTo>
                <a:lnTo>
                  <a:pt x="338993" y="407"/>
                </a:lnTo>
                <a:lnTo>
                  <a:pt x="332264" y="2506"/>
                </a:lnTo>
                <a:lnTo>
                  <a:pt x="326617" y="6239"/>
                </a:lnTo>
                <a:lnTo>
                  <a:pt x="320735" y="11780"/>
                </a:lnTo>
                <a:lnTo>
                  <a:pt x="321535" y="19249"/>
                </a:lnTo>
                <a:lnTo>
                  <a:pt x="392116" y="48246"/>
                </a:lnTo>
                <a:lnTo>
                  <a:pt x="327092" y="56157"/>
                </a:lnTo>
                <a:lnTo>
                  <a:pt x="269561" y="69566"/>
                </a:lnTo>
                <a:lnTo>
                  <a:pt x="219167" y="87320"/>
                </a:lnTo>
                <a:lnTo>
                  <a:pt x="175558" y="108264"/>
                </a:lnTo>
                <a:lnTo>
                  <a:pt x="138380" y="131246"/>
                </a:lnTo>
                <a:lnTo>
                  <a:pt x="107280" y="155113"/>
                </a:lnTo>
                <a:lnTo>
                  <a:pt x="56066" y="207407"/>
                </a:lnTo>
                <a:lnTo>
                  <a:pt x="16241" y="267343"/>
                </a:lnTo>
                <a:lnTo>
                  <a:pt x="0" y="304731"/>
                </a:lnTo>
                <a:lnTo>
                  <a:pt x="6132" y="310376"/>
                </a:lnTo>
                <a:lnTo>
                  <a:pt x="16319" y="310830"/>
                </a:lnTo>
                <a:lnTo>
                  <a:pt x="23421" y="310259"/>
                </a:lnTo>
                <a:lnTo>
                  <a:pt x="29889" y="307929"/>
                </a:lnTo>
                <a:lnTo>
                  <a:pt x="35023" y="304199"/>
                </a:lnTo>
                <a:lnTo>
                  <a:pt x="38124" y="299430"/>
                </a:lnTo>
                <a:lnTo>
                  <a:pt x="51070" y="270791"/>
                </a:lnTo>
                <a:lnTo>
                  <a:pt x="67743" y="242754"/>
                </a:lnTo>
                <a:lnTo>
                  <a:pt x="111663" y="189053"/>
                </a:lnTo>
                <a:lnTo>
                  <a:pt x="148428" y="156699"/>
                </a:lnTo>
                <a:lnTo>
                  <a:pt x="189355" y="129498"/>
                </a:lnTo>
                <a:lnTo>
                  <a:pt x="234358" y="107467"/>
                </a:lnTo>
                <a:lnTo>
                  <a:pt x="283355" y="90621"/>
                </a:lnTo>
                <a:lnTo>
                  <a:pt x="336259" y="78977"/>
                </a:lnTo>
                <a:lnTo>
                  <a:pt x="392986" y="72551"/>
                </a:lnTo>
                <a:lnTo>
                  <a:pt x="339897" y="121640"/>
                </a:lnTo>
                <a:lnTo>
                  <a:pt x="340697" y="129109"/>
                </a:lnTo>
                <a:lnTo>
                  <a:pt x="348894" y="132352"/>
                </a:lnTo>
                <a:lnTo>
                  <a:pt x="355158" y="133690"/>
                </a:lnTo>
                <a:lnTo>
                  <a:pt x="362093" y="133282"/>
                </a:lnTo>
                <a:lnTo>
                  <a:pt x="368822" y="131184"/>
                </a:lnTo>
                <a:lnTo>
                  <a:pt x="374469" y="127450"/>
                </a:lnTo>
                <a:lnTo>
                  <a:pt x="453375" y="54959"/>
                </a:lnTo>
                <a:lnTo>
                  <a:pt x="454831" y="52674"/>
                </a:lnTo>
                <a:lnTo>
                  <a:pt x="453734" y="436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306895" y="1779460"/>
            <a:ext cx="1786255" cy="483234"/>
          </a:xfrm>
          <a:custGeom>
            <a:avLst/>
            <a:gdLst/>
            <a:ahLst/>
            <a:cxnLst/>
            <a:rect l="l" t="t" r="r" b="b"/>
            <a:pathLst>
              <a:path w="1786254" h="483235">
                <a:moveTo>
                  <a:pt x="1577847" y="0"/>
                </a:moveTo>
                <a:lnTo>
                  <a:pt x="208279" y="0"/>
                </a:lnTo>
                <a:lnTo>
                  <a:pt x="166295" y="4904"/>
                </a:lnTo>
                <a:lnTo>
                  <a:pt x="127194" y="18972"/>
                </a:lnTo>
                <a:lnTo>
                  <a:pt x="91814" y="41235"/>
                </a:lnTo>
                <a:lnTo>
                  <a:pt x="60991" y="70723"/>
                </a:lnTo>
                <a:lnTo>
                  <a:pt x="35562" y="106467"/>
                </a:lnTo>
                <a:lnTo>
                  <a:pt x="16363" y="147500"/>
                </a:lnTo>
                <a:lnTo>
                  <a:pt x="4230" y="192852"/>
                </a:lnTo>
                <a:lnTo>
                  <a:pt x="0" y="241553"/>
                </a:lnTo>
                <a:lnTo>
                  <a:pt x="4230" y="290255"/>
                </a:lnTo>
                <a:lnTo>
                  <a:pt x="16363" y="335607"/>
                </a:lnTo>
                <a:lnTo>
                  <a:pt x="35562" y="376640"/>
                </a:lnTo>
                <a:lnTo>
                  <a:pt x="60991" y="412384"/>
                </a:lnTo>
                <a:lnTo>
                  <a:pt x="91814" y="441872"/>
                </a:lnTo>
                <a:lnTo>
                  <a:pt x="127194" y="464135"/>
                </a:lnTo>
                <a:lnTo>
                  <a:pt x="166295" y="478203"/>
                </a:lnTo>
                <a:lnTo>
                  <a:pt x="208279" y="483107"/>
                </a:lnTo>
                <a:lnTo>
                  <a:pt x="1577847" y="483107"/>
                </a:lnTo>
                <a:lnTo>
                  <a:pt x="1619832" y="478203"/>
                </a:lnTo>
                <a:lnTo>
                  <a:pt x="1658933" y="464135"/>
                </a:lnTo>
                <a:lnTo>
                  <a:pt x="1694313" y="441872"/>
                </a:lnTo>
                <a:lnTo>
                  <a:pt x="1725136" y="412384"/>
                </a:lnTo>
                <a:lnTo>
                  <a:pt x="1750565" y="376640"/>
                </a:lnTo>
                <a:lnTo>
                  <a:pt x="1769764" y="335607"/>
                </a:lnTo>
                <a:lnTo>
                  <a:pt x="1781897" y="290255"/>
                </a:lnTo>
                <a:lnTo>
                  <a:pt x="1786127" y="241553"/>
                </a:lnTo>
                <a:lnTo>
                  <a:pt x="1781897" y="192852"/>
                </a:lnTo>
                <a:lnTo>
                  <a:pt x="1769764" y="147500"/>
                </a:lnTo>
                <a:lnTo>
                  <a:pt x="1750565" y="106467"/>
                </a:lnTo>
                <a:lnTo>
                  <a:pt x="1725136" y="70723"/>
                </a:lnTo>
                <a:lnTo>
                  <a:pt x="1694313" y="41235"/>
                </a:lnTo>
                <a:lnTo>
                  <a:pt x="1658933" y="18972"/>
                </a:lnTo>
                <a:lnTo>
                  <a:pt x="1619832" y="4904"/>
                </a:lnTo>
                <a:lnTo>
                  <a:pt x="157784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9437368" y="1884680"/>
            <a:ext cx="179476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80" dirty="0">
                <a:latin typeface="MathJax_SansSerif"/>
                <a:cs typeface="MathJax_SansSerif"/>
              </a:rPr>
              <a:t>Not</a:t>
            </a:r>
            <a:r>
              <a:rPr sz="1400" spc="105" dirty="0">
                <a:latin typeface="MathJax_SansSerif"/>
                <a:cs typeface="MathJax_SansSerif"/>
              </a:rPr>
              <a:t> </a:t>
            </a:r>
            <a:r>
              <a:rPr sz="1400" spc="70" dirty="0">
                <a:latin typeface="MathJax_SansSerif"/>
                <a:cs typeface="MathJax_SansSerif"/>
              </a:rPr>
              <a:t>Easy</a:t>
            </a:r>
            <a:r>
              <a:rPr sz="1400" spc="95" dirty="0">
                <a:latin typeface="MathJax_SansSerif"/>
                <a:cs typeface="MathJax_SansSerif"/>
              </a:rPr>
              <a:t> </a:t>
            </a:r>
            <a:r>
              <a:rPr sz="1400" dirty="0">
                <a:latin typeface="MathJax_SansSerif"/>
                <a:cs typeface="MathJax_SansSerif"/>
              </a:rPr>
              <a:t>to</a:t>
            </a:r>
            <a:r>
              <a:rPr sz="1400" spc="105" dirty="0">
                <a:latin typeface="MathJax_SansSerif"/>
                <a:cs typeface="MathJax_SansSerif"/>
              </a:rPr>
              <a:t> </a:t>
            </a:r>
            <a:r>
              <a:rPr sz="1400" spc="75" dirty="0">
                <a:latin typeface="MathJax_SansSerif"/>
                <a:cs typeface="MathJax_SansSerif"/>
              </a:rPr>
              <a:t>Read</a:t>
            </a:r>
            <a:endParaRPr sz="1400" dirty="0">
              <a:latin typeface="MathJax_SansSerif"/>
              <a:cs typeface="MathJax_SansSerif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9189720" y="1671827"/>
            <a:ext cx="1957070" cy="698500"/>
          </a:xfrm>
          <a:custGeom>
            <a:avLst/>
            <a:gdLst/>
            <a:ahLst/>
            <a:cxnLst/>
            <a:rect l="l" t="t" r="r" b="b"/>
            <a:pathLst>
              <a:path w="1957070" h="698500">
                <a:moveTo>
                  <a:pt x="45720" y="349758"/>
                </a:moveTo>
                <a:lnTo>
                  <a:pt x="43929" y="339331"/>
                </a:lnTo>
                <a:lnTo>
                  <a:pt x="39052" y="330860"/>
                </a:lnTo>
                <a:lnTo>
                  <a:pt x="31788" y="325170"/>
                </a:lnTo>
                <a:lnTo>
                  <a:pt x="22860" y="323088"/>
                </a:lnTo>
                <a:lnTo>
                  <a:pt x="13919" y="325170"/>
                </a:lnTo>
                <a:lnTo>
                  <a:pt x="6667" y="330860"/>
                </a:lnTo>
                <a:lnTo>
                  <a:pt x="1778" y="339331"/>
                </a:lnTo>
                <a:lnTo>
                  <a:pt x="0" y="349758"/>
                </a:lnTo>
                <a:lnTo>
                  <a:pt x="1778" y="360197"/>
                </a:lnTo>
                <a:lnTo>
                  <a:pt x="6667" y="368668"/>
                </a:lnTo>
                <a:lnTo>
                  <a:pt x="13919" y="374357"/>
                </a:lnTo>
                <a:lnTo>
                  <a:pt x="22860" y="376428"/>
                </a:lnTo>
                <a:lnTo>
                  <a:pt x="31788" y="374357"/>
                </a:lnTo>
                <a:lnTo>
                  <a:pt x="39052" y="368668"/>
                </a:lnTo>
                <a:lnTo>
                  <a:pt x="43929" y="360197"/>
                </a:lnTo>
                <a:lnTo>
                  <a:pt x="45720" y="349758"/>
                </a:lnTo>
                <a:close/>
              </a:path>
              <a:path w="1957070" h="698500">
                <a:moveTo>
                  <a:pt x="1956816" y="429768"/>
                </a:moveTo>
                <a:lnTo>
                  <a:pt x="1912493" y="429768"/>
                </a:lnTo>
                <a:lnTo>
                  <a:pt x="1897900" y="475335"/>
                </a:lnTo>
                <a:lnTo>
                  <a:pt x="1877402" y="517080"/>
                </a:lnTo>
                <a:lnTo>
                  <a:pt x="1851571" y="554291"/>
                </a:lnTo>
                <a:lnTo>
                  <a:pt x="1821027" y="586295"/>
                </a:lnTo>
                <a:lnTo>
                  <a:pt x="1786356" y="612406"/>
                </a:lnTo>
                <a:lnTo>
                  <a:pt x="1748167" y="631901"/>
                </a:lnTo>
                <a:lnTo>
                  <a:pt x="1707032" y="644118"/>
                </a:lnTo>
                <a:lnTo>
                  <a:pt x="1663573" y="648335"/>
                </a:lnTo>
                <a:lnTo>
                  <a:pt x="293243" y="648335"/>
                </a:lnTo>
                <a:lnTo>
                  <a:pt x="249758" y="644118"/>
                </a:lnTo>
                <a:lnTo>
                  <a:pt x="208610" y="631901"/>
                </a:lnTo>
                <a:lnTo>
                  <a:pt x="170370" y="612406"/>
                </a:lnTo>
                <a:lnTo>
                  <a:pt x="135674" y="586295"/>
                </a:lnTo>
                <a:lnTo>
                  <a:pt x="105117" y="554291"/>
                </a:lnTo>
                <a:lnTo>
                  <a:pt x="79298" y="517080"/>
                </a:lnTo>
                <a:lnTo>
                  <a:pt x="58826" y="475335"/>
                </a:lnTo>
                <a:lnTo>
                  <a:pt x="44323" y="429768"/>
                </a:lnTo>
                <a:lnTo>
                  <a:pt x="0" y="429768"/>
                </a:lnTo>
                <a:lnTo>
                  <a:pt x="13665" y="479412"/>
                </a:lnTo>
                <a:lnTo>
                  <a:pt x="33312" y="525551"/>
                </a:lnTo>
                <a:lnTo>
                  <a:pt x="58407" y="567550"/>
                </a:lnTo>
                <a:lnTo>
                  <a:pt x="88417" y="604812"/>
                </a:lnTo>
                <a:lnTo>
                  <a:pt x="122783" y="636701"/>
                </a:lnTo>
                <a:lnTo>
                  <a:pt x="160997" y="662584"/>
                </a:lnTo>
                <a:lnTo>
                  <a:pt x="202488" y="681837"/>
                </a:lnTo>
                <a:lnTo>
                  <a:pt x="246761" y="693851"/>
                </a:lnTo>
                <a:lnTo>
                  <a:pt x="293243" y="697992"/>
                </a:lnTo>
                <a:lnTo>
                  <a:pt x="1663573" y="697992"/>
                </a:lnTo>
                <a:lnTo>
                  <a:pt x="1710042" y="693851"/>
                </a:lnTo>
                <a:lnTo>
                  <a:pt x="1754314" y="681837"/>
                </a:lnTo>
                <a:lnTo>
                  <a:pt x="1795805" y="662584"/>
                </a:lnTo>
                <a:lnTo>
                  <a:pt x="1834019" y="636701"/>
                </a:lnTo>
                <a:lnTo>
                  <a:pt x="1868385" y="604812"/>
                </a:lnTo>
                <a:lnTo>
                  <a:pt x="1898396" y="567550"/>
                </a:lnTo>
                <a:lnTo>
                  <a:pt x="1923491" y="525551"/>
                </a:lnTo>
                <a:lnTo>
                  <a:pt x="1943138" y="479412"/>
                </a:lnTo>
                <a:lnTo>
                  <a:pt x="1956816" y="429768"/>
                </a:lnTo>
                <a:close/>
              </a:path>
              <a:path w="1957070" h="698500">
                <a:moveTo>
                  <a:pt x="1956816" y="349758"/>
                </a:moveTo>
                <a:lnTo>
                  <a:pt x="1954987" y="339331"/>
                </a:lnTo>
                <a:lnTo>
                  <a:pt x="1950046" y="330860"/>
                </a:lnTo>
                <a:lnTo>
                  <a:pt x="1942769" y="325170"/>
                </a:lnTo>
                <a:lnTo>
                  <a:pt x="1933956" y="323088"/>
                </a:lnTo>
                <a:lnTo>
                  <a:pt x="1925015" y="325170"/>
                </a:lnTo>
                <a:lnTo>
                  <a:pt x="1917763" y="330860"/>
                </a:lnTo>
                <a:lnTo>
                  <a:pt x="1912874" y="339331"/>
                </a:lnTo>
                <a:lnTo>
                  <a:pt x="1911096" y="349758"/>
                </a:lnTo>
                <a:lnTo>
                  <a:pt x="1912874" y="360197"/>
                </a:lnTo>
                <a:lnTo>
                  <a:pt x="1917763" y="368668"/>
                </a:lnTo>
                <a:lnTo>
                  <a:pt x="1925015" y="374357"/>
                </a:lnTo>
                <a:lnTo>
                  <a:pt x="1933956" y="376428"/>
                </a:lnTo>
                <a:lnTo>
                  <a:pt x="1942769" y="374357"/>
                </a:lnTo>
                <a:lnTo>
                  <a:pt x="1950046" y="368668"/>
                </a:lnTo>
                <a:lnTo>
                  <a:pt x="1954987" y="360197"/>
                </a:lnTo>
                <a:lnTo>
                  <a:pt x="1956816" y="349758"/>
                </a:lnTo>
                <a:close/>
              </a:path>
              <a:path w="1957070" h="698500">
                <a:moveTo>
                  <a:pt x="1956816" y="268224"/>
                </a:moveTo>
                <a:lnTo>
                  <a:pt x="1943138" y="218592"/>
                </a:lnTo>
                <a:lnTo>
                  <a:pt x="1923491" y="172453"/>
                </a:lnTo>
                <a:lnTo>
                  <a:pt x="1898396" y="130454"/>
                </a:lnTo>
                <a:lnTo>
                  <a:pt x="1868385" y="93192"/>
                </a:lnTo>
                <a:lnTo>
                  <a:pt x="1834019" y="61302"/>
                </a:lnTo>
                <a:lnTo>
                  <a:pt x="1795805" y="35420"/>
                </a:lnTo>
                <a:lnTo>
                  <a:pt x="1754314" y="16167"/>
                </a:lnTo>
                <a:lnTo>
                  <a:pt x="1710042" y="4152"/>
                </a:lnTo>
                <a:lnTo>
                  <a:pt x="1663573" y="0"/>
                </a:lnTo>
                <a:lnTo>
                  <a:pt x="293243" y="0"/>
                </a:lnTo>
                <a:lnTo>
                  <a:pt x="246761" y="4152"/>
                </a:lnTo>
                <a:lnTo>
                  <a:pt x="202488" y="16167"/>
                </a:lnTo>
                <a:lnTo>
                  <a:pt x="160997" y="35420"/>
                </a:lnTo>
                <a:lnTo>
                  <a:pt x="122783" y="61302"/>
                </a:lnTo>
                <a:lnTo>
                  <a:pt x="88417" y="93192"/>
                </a:lnTo>
                <a:lnTo>
                  <a:pt x="58407" y="130454"/>
                </a:lnTo>
                <a:lnTo>
                  <a:pt x="33312" y="172453"/>
                </a:lnTo>
                <a:lnTo>
                  <a:pt x="13665" y="218592"/>
                </a:lnTo>
                <a:lnTo>
                  <a:pt x="0" y="268224"/>
                </a:lnTo>
                <a:lnTo>
                  <a:pt x="44323" y="268224"/>
                </a:lnTo>
                <a:lnTo>
                  <a:pt x="58826" y="222707"/>
                </a:lnTo>
                <a:lnTo>
                  <a:pt x="79298" y="180987"/>
                </a:lnTo>
                <a:lnTo>
                  <a:pt x="105117" y="143764"/>
                </a:lnTo>
                <a:lnTo>
                  <a:pt x="135674" y="111747"/>
                </a:lnTo>
                <a:lnTo>
                  <a:pt x="170370" y="85636"/>
                </a:lnTo>
                <a:lnTo>
                  <a:pt x="208610" y="66116"/>
                </a:lnTo>
                <a:lnTo>
                  <a:pt x="249758" y="53898"/>
                </a:lnTo>
                <a:lnTo>
                  <a:pt x="293243" y="49657"/>
                </a:lnTo>
                <a:lnTo>
                  <a:pt x="1663573" y="49657"/>
                </a:lnTo>
                <a:lnTo>
                  <a:pt x="1707032" y="53898"/>
                </a:lnTo>
                <a:lnTo>
                  <a:pt x="1748167" y="66116"/>
                </a:lnTo>
                <a:lnTo>
                  <a:pt x="1786356" y="85636"/>
                </a:lnTo>
                <a:lnTo>
                  <a:pt x="1821027" y="111747"/>
                </a:lnTo>
                <a:lnTo>
                  <a:pt x="1851571" y="143764"/>
                </a:lnTo>
                <a:lnTo>
                  <a:pt x="1877402" y="180987"/>
                </a:lnTo>
                <a:lnTo>
                  <a:pt x="1897900" y="222707"/>
                </a:lnTo>
                <a:lnTo>
                  <a:pt x="1912493" y="268224"/>
                </a:lnTo>
                <a:lnTo>
                  <a:pt x="1956816" y="268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752726" y="3674109"/>
            <a:ext cx="1397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0" dirty="0">
                <a:solidFill>
                  <a:srgbClr val="88DDFF"/>
                </a:solidFill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095626" y="3902709"/>
            <a:ext cx="231203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500" dirty="0">
                <a:solidFill>
                  <a:srgbClr val="C692EA"/>
                </a:solidFill>
                <a:latin typeface="Courier New"/>
                <a:cs typeface="Courier New"/>
              </a:rPr>
              <a:t>name</a:t>
            </a:r>
            <a:r>
              <a:rPr sz="1500" dirty="0">
                <a:solidFill>
                  <a:srgbClr val="88DDFF"/>
                </a:solidFill>
                <a:latin typeface="Courier New"/>
                <a:cs typeface="Courier New"/>
              </a:rPr>
              <a:t>":</a:t>
            </a:r>
            <a:r>
              <a:rPr sz="1500" spc="-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500" spc="-10" dirty="0">
                <a:solidFill>
                  <a:srgbClr val="C3E88D"/>
                </a:solidFill>
                <a:latin typeface="Courier New"/>
                <a:cs typeface="Courier New"/>
              </a:rPr>
              <a:t>Thapa</a:t>
            </a:r>
            <a:r>
              <a:rPr sz="1500" spc="-10" dirty="0">
                <a:solidFill>
                  <a:srgbClr val="88DDFF"/>
                </a:solidFill>
                <a:latin typeface="Courier New"/>
                <a:cs typeface="Courier New"/>
              </a:rPr>
              <a:t>", </a:t>
            </a:r>
            <a:r>
              <a:rPr sz="15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500" dirty="0">
                <a:solidFill>
                  <a:srgbClr val="C692EA"/>
                </a:solidFill>
                <a:latin typeface="Courier New"/>
                <a:cs typeface="Courier New"/>
              </a:rPr>
              <a:t>age</a:t>
            </a:r>
            <a:r>
              <a:rPr sz="1500" dirty="0">
                <a:solidFill>
                  <a:srgbClr val="88DDFF"/>
                </a:solidFill>
                <a:latin typeface="Courier New"/>
                <a:cs typeface="Courier New"/>
              </a:rPr>
              <a:t>":</a:t>
            </a:r>
            <a:r>
              <a:rPr sz="1500" spc="-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500" spc="-25" dirty="0">
                <a:solidFill>
                  <a:srgbClr val="F78B6C"/>
                </a:solidFill>
                <a:latin typeface="Courier New"/>
                <a:cs typeface="Courier New"/>
              </a:rPr>
              <a:t>29</a:t>
            </a:r>
            <a:r>
              <a:rPr sz="1500" spc="-25" dirty="0">
                <a:solidFill>
                  <a:srgbClr val="88DDFF"/>
                </a:solidFill>
                <a:latin typeface="Courier New"/>
                <a:cs typeface="Courier New"/>
              </a:rPr>
              <a:t>, </a:t>
            </a:r>
            <a:r>
              <a:rPr sz="15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500" dirty="0">
                <a:solidFill>
                  <a:srgbClr val="C692EA"/>
                </a:solidFill>
                <a:latin typeface="Courier New"/>
                <a:cs typeface="Courier New"/>
              </a:rPr>
              <a:t>isStudent</a:t>
            </a:r>
            <a:r>
              <a:rPr sz="1500" dirty="0">
                <a:solidFill>
                  <a:srgbClr val="88DDFF"/>
                </a:solidFill>
                <a:latin typeface="Courier New"/>
                <a:cs typeface="Courier New"/>
              </a:rPr>
              <a:t>":</a:t>
            </a:r>
            <a:r>
              <a:rPr sz="1500" spc="-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88DDFF"/>
                </a:solidFill>
                <a:latin typeface="Courier New"/>
                <a:cs typeface="Courier New"/>
              </a:rPr>
              <a:t>false, </a:t>
            </a:r>
            <a:r>
              <a:rPr sz="15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500" dirty="0">
                <a:solidFill>
                  <a:srgbClr val="C692EA"/>
                </a:solidFill>
                <a:latin typeface="Courier New"/>
                <a:cs typeface="Courier New"/>
              </a:rPr>
              <a:t>scores</a:t>
            </a:r>
            <a:r>
              <a:rPr sz="1500" dirty="0">
                <a:solidFill>
                  <a:srgbClr val="88DDFF"/>
                </a:solidFill>
                <a:latin typeface="Courier New"/>
                <a:cs typeface="Courier New"/>
              </a:rPr>
              <a:t>": [</a:t>
            </a:r>
            <a:r>
              <a:rPr sz="1500" dirty="0">
                <a:solidFill>
                  <a:srgbClr val="F78B6C"/>
                </a:solidFill>
                <a:latin typeface="Courier New"/>
                <a:cs typeface="Courier New"/>
              </a:rPr>
              <a:t>92</a:t>
            </a:r>
            <a:r>
              <a:rPr sz="1500" dirty="0">
                <a:solidFill>
                  <a:srgbClr val="88DDFF"/>
                </a:solidFill>
                <a:latin typeface="Courier New"/>
                <a:cs typeface="Courier New"/>
              </a:rPr>
              <a:t>,</a:t>
            </a:r>
            <a:r>
              <a:rPr sz="1500" spc="-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F78B6C"/>
                </a:solidFill>
                <a:latin typeface="Courier New"/>
                <a:cs typeface="Courier New"/>
              </a:rPr>
              <a:t>108</a:t>
            </a:r>
            <a:r>
              <a:rPr sz="1500" spc="-10" dirty="0">
                <a:solidFill>
                  <a:srgbClr val="88DDFF"/>
                </a:solidFill>
                <a:latin typeface="Courier New"/>
                <a:cs typeface="Courier New"/>
              </a:rPr>
              <a:t>], </a:t>
            </a:r>
            <a:r>
              <a:rPr sz="15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500" dirty="0">
                <a:solidFill>
                  <a:srgbClr val="C692EA"/>
                </a:solidFill>
                <a:latin typeface="Courier New"/>
                <a:cs typeface="Courier New"/>
              </a:rPr>
              <a:t>address</a:t>
            </a:r>
            <a:r>
              <a:rPr sz="1500" dirty="0">
                <a:solidFill>
                  <a:srgbClr val="88DDFF"/>
                </a:solidFill>
                <a:latin typeface="Courier New"/>
                <a:cs typeface="Courier New"/>
              </a:rPr>
              <a:t>": </a:t>
            </a:r>
            <a:r>
              <a:rPr sz="1500" spc="-50" dirty="0">
                <a:solidFill>
                  <a:srgbClr val="88DDFF"/>
                </a:solidFill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</a:pPr>
            <a:r>
              <a:rPr sz="15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500" dirty="0">
                <a:solidFill>
                  <a:srgbClr val="FFCA6B"/>
                </a:solidFill>
                <a:latin typeface="Courier New"/>
                <a:cs typeface="Courier New"/>
              </a:rPr>
              <a:t>city</a:t>
            </a:r>
            <a:r>
              <a:rPr sz="1500" dirty="0">
                <a:solidFill>
                  <a:srgbClr val="88DDFF"/>
                </a:solidFill>
                <a:latin typeface="Courier New"/>
                <a:cs typeface="Courier New"/>
              </a:rPr>
              <a:t>":</a:t>
            </a:r>
            <a:r>
              <a:rPr sz="1500" spc="-10" dirty="0">
                <a:solidFill>
                  <a:srgbClr val="88DDFF"/>
                </a:solidFill>
                <a:latin typeface="Courier New"/>
                <a:cs typeface="Courier New"/>
              </a:rPr>
              <a:t> "</a:t>
            </a:r>
            <a:r>
              <a:rPr sz="1500" spc="-10" dirty="0">
                <a:solidFill>
                  <a:srgbClr val="C3E88D"/>
                </a:solidFill>
                <a:latin typeface="Courier New"/>
                <a:cs typeface="Courier New"/>
              </a:rPr>
              <a:t>Pokhara</a:t>
            </a:r>
            <a:r>
              <a:rPr sz="1500" spc="-1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500" spc="-50" dirty="0">
                <a:solidFill>
                  <a:srgbClr val="88DDFF"/>
                </a:solidFill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752726" y="5503265"/>
            <a:ext cx="1397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0" dirty="0">
                <a:solidFill>
                  <a:srgbClr val="88DDFF"/>
                </a:solidFill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573314" y="3182111"/>
            <a:ext cx="2994025" cy="3084830"/>
          </a:xfrm>
          <a:custGeom>
            <a:avLst/>
            <a:gdLst/>
            <a:ahLst/>
            <a:cxnLst/>
            <a:rect l="l" t="t" r="r" b="b"/>
            <a:pathLst>
              <a:path w="2994025" h="3084829">
                <a:moveTo>
                  <a:pt x="28663" y="3004375"/>
                </a:moveTo>
                <a:lnTo>
                  <a:pt x="24726" y="136525"/>
                </a:lnTo>
                <a:lnTo>
                  <a:pt x="21615" y="91313"/>
                </a:lnTo>
                <a:lnTo>
                  <a:pt x="14693" y="76200"/>
                </a:lnTo>
                <a:lnTo>
                  <a:pt x="10972" y="79984"/>
                </a:lnTo>
                <a:lnTo>
                  <a:pt x="7772" y="91313"/>
                </a:lnTo>
                <a:lnTo>
                  <a:pt x="5511" y="110172"/>
                </a:lnTo>
                <a:lnTo>
                  <a:pt x="4660" y="136525"/>
                </a:lnTo>
                <a:lnTo>
                  <a:pt x="0" y="2594978"/>
                </a:lnTo>
                <a:lnTo>
                  <a:pt x="723" y="3004375"/>
                </a:lnTo>
                <a:lnTo>
                  <a:pt x="2044" y="3039389"/>
                </a:lnTo>
                <a:lnTo>
                  <a:pt x="5232" y="3064459"/>
                </a:lnTo>
                <a:lnTo>
                  <a:pt x="9652" y="3079546"/>
                </a:lnTo>
                <a:lnTo>
                  <a:pt x="14693" y="3084576"/>
                </a:lnTo>
                <a:lnTo>
                  <a:pt x="19723" y="3079546"/>
                </a:lnTo>
                <a:lnTo>
                  <a:pt x="24155" y="3064459"/>
                </a:lnTo>
                <a:lnTo>
                  <a:pt x="27330" y="3039389"/>
                </a:lnTo>
                <a:lnTo>
                  <a:pt x="28663" y="3004375"/>
                </a:lnTo>
                <a:close/>
              </a:path>
              <a:path w="2994025" h="3084829">
                <a:moveTo>
                  <a:pt x="2917914" y="46609"/>
                </a:moveTo>
                <a:lnTo>
                  <a:pt x="2874835" y="10363"/>
                </a:lnTo>
                <a:lnTo>
                  <a:pt x="2689707" y="5372"/>
                </a:lnTo>
                <a:lnTo>
                  <a:pt x="2335428" y="4279"/>
                </a:lnTo>
                <a:lnTo>
                  <a:pt x="1930298" y="5118"/>
                </a:lnTo>
                <a:lnTo>
                  <a:pt x="107276" y="17653"/>
                </a:lnTo>
                <a:lnTo>
                  <a:pt x="64173" y="26657"/>
                </a:lnTo>
                <a:lnTo>
                  <a:pt x="49745" y="46609"/>
                </a:lnTo>
                <a:lnTo>
                  <a:pt x="53352" y="57150"/>
                </a:lnTo>
                <a:lnTo>
                  <a:pt x="64173" y="66344"/>
                </a:lnTo>
                <a:lnTo>
                  <a:pt x="82156" y="72847"/>
                </a:lnTo>
                <a:lnTo>
                  <a:pt x="107276" y="75311"/>
                </a:lnTo>
                <a:lnTo>
                  <a:pt x="309613" y="75907"/>
                </a:lnTo>
                <a:lnTo>
                  <a:pt x="2132888" y="88277"/>
                </a:lnTo>
                <a:lnTo>
                  <a:pt x="2537904" y="88265"/>
                </a:lnTo>
                <a:lnTo>
                  <a:pt x="2841460" y="86487"/>
                </a:lnTo>
                <a:lnTo>
                  <a:pt x="2898737" y="73507"/>
                </a:lnTo>
                <a:lnTo>
                  <a:pt x="2913100" y="60921"/>
                </a:lnTo>
                <a:lnTo>
                  <a:pt x="2917914" y="46609"/>
                </a:lnTo>
                <a:close/>
              </a:path>
              <a:path w="2994025" h="3084829">
                <a:moveTo>
                  <a:pt x="2930106" y="3029775"/>
                </a:moveTo>
                <a:lnTo>
                  <a:pt x="2887027" y="2994177"/>
                </a:lnTo>
                <a:lnTo>
                  <a:pt x="2752534" y="2989618"/>
                </a:lnTo>
                <a:lnTo>
                  <a:pt x="2398496" y="2988233"/>
                </a:lnTo>
                <a:lnTo>
                  <a:pt x="1942985" y="2989021"/>
                </a:lnTo>
                <a:lnTo>
                  <a:pt x="120865" y="3001365"/>
                </a:lnTo>
                <a:lnTo>
                  <a:pt x="77825" y="3010217"/>
                </a:lnTo>
                <a:lnTo>
                  <a:pt x="63461" y="3029775"/>
                </a:lnTo>
                <a:lnTo>
                  <a:pt x="67043" y="3040164"/>
                </a:lnTo>
                <a:lnTo>
                  <a:pt x="77825" y="3049232"/>
                </a:lnTo>
                <a:lnTo>
                  <a:pt x="95758" y="3055632"/>
                </a:lnTo>
                <a:lnTo>
                  <a:pt x="120865" y="3058058"/>
                </a:lnTo>
                <a:lnTo>
                  <a:pt x="323113" y="3058655"/>
                </a:lnTo>
                <a:lnTo>
                  <a:pt x="2145474" y="3070822"/>
                </a:lnTo>
                <a:lnTo>
                  <a:pt x="2550261" y="3070796"/>
                </a:lnTo>
                <a:lnTo>
                  <a:pt x="2853652" y="3069031"/>
                </a:lnTo>
                <a:lnTo>
                  <a:pt x="2910929" y="3056293"/>
                </a:lnTo>
                <a:lnTo>
                  <a:pt x="2925292" y="3043885"/>
                </a:lnTo>
                <a:lnTo>
                  <a:pt x="2930106" y="3029775"/>
                </a:lnTo>
                <a:close/>
              </a:path>
              <a:path w="2994025" h="3084829">
                <a:moveTo>
                  <a:pt x="2993885" y="751078"/>
                </a:moveTo>
                <a:lnTo>
                  <a:pt x="2993479" y="92837"/>
                </a:lnTo>
                <a:lnTo>
                  <a:pt x="2992145" y="52197"/>
                </a:lnTo>
                <a:lnTo>
                  <a:pt x="2983661" y="5791"/>
                </a:lnTo>
                <a:lnTo>
                  <a:pt x="2977985" y="0"/>
                </a:lnTo>
                <a:lnTo>
                  <a:pt x="2972333" y="5791"/>
                </a:lnTo>
                <a:lnTo>
                  <a:pt x="2967342" y="23177"/>
                </a:lnTo>
                <a:lnTo>
                  <a:pt x="2963722" y="52197"/>
                </a:lnTo>
                <a:lnTo>
                  <a:pt x="2962237" y="92837"/>
                </a:lnTo>
                <a:lnTo>
                  <a:pt x="2969349" y="3034373"/>
                </a:lnTo>
                <a:lnTo>
                  <a:pt x="2970060" y="3056305"/>
                </a:lnTo>
                <a:lnTo>
                  <a:pt x="2971977" y="3071990"/>
                </a:lnTo>
                <a:lnTo>
                  <a:pt x="2974695" y="3081426"/>
                </a:lnTo>
                <a:lnTo>
                  <a:pt x="2977858" y="3084576"/>
                </a:lnTo>
                <a:lnTo>
                  <a:pt x="2980944" y="3081426"/>
                </a:lnTo>
                <a:lnTo>
                  <a:pt x="2983674" y="3071990"/>
                </a:lnTo>
                <a:lnTo>
                  <a:pt x="2985617" y="3056305"/>
                </a:lnTo>
                <a:lnTo>
                  <a:pt x="2986367" y="3034373"/>
                </a:lnTo>
                <a:lnTo>
                  <a:pt x="2993885" y="751078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14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15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5383885" y="479932"/>
            <a:ext cx="605155" cy="821690"/>
          </a:xfrm>
          <a:custGeom>
            <a:avLst/>
            <a:gdLst/>
            <a:ahLst/>
            <a:cxnLst/>
            <a:rect l="l" t="t" r="r" b="b"/>
            <a:pathLst>
              <a:path w="605154" h="821690">
                <a:moveTo>
                  <a:pt x="604735" y="561848"/>
                </a:moveTo>
                <a:lnTo>
                  <a:pt x="596722" y="581609"/>
                </a:lnTo>
                <a:lnTo>
                  <a:pt x="573887" y="599782"/>
                </a:lnTo>
                <a:lnTo>
                  <a:pt x="539953" y="615010"/>
                </a:lnTo>
                <a:lnTo>
                  <a:pt x="539953" y="713117"/>
                </a:lnTo>
                <a:lnTo>
                  <a:pt x="538391" y="721969"/>
                </a:lnTo>
                <a:lnTo>
                  <a:pt x="534009" y="728789"/>
                </a:lnTo>
                <a:lnTo>
                  <a:pt x="527189" y="733183"/>
                </a:lnTo>
                <a:lnTo>
                  <a:pt x="518350" y="734733"/>
                </a:lnTo>
                <a:lnTo>
                  <a:pt x="509511" y="733183"/>
                </a:lnTo>
                <a:lnTo>
                  <a:pt x="502691" y="728789"/>
                </a:lnTo>
                <a:lnTo>
                  <a:pt x="498309" y="721969"/>
                </a:lnTo>
                <a:lnTo>
                  <a:pt x="496747" y="713117"/>
                </a:lnTo>
                <a:lnTo>
                  <a:pt x="498309" y="704278"/>
                </a:lnTo>
                <a:lnTo>
                  <a:pt x="502691" y="697458"/>
                </a:lnTo>
                <a:lnTo>
                  <a:pt x="509511" y="693064"/>
                </a:lnTo>
                <a:lnTo>
                  <a:pt x="518350" y="691515"/>
                </a:lnTo>
                <a:lnTo>
                  <a:pt x="527189" y="693064"/>
                </a:lnTo>
                <a:lnTo>
                  <a:pt x="534009" y="697458"/>
                </a:lnTo>
                <a:lnTo>
                  <a:pt x="538391" y="704278"/>
                </a:lnTo>
                <a:lnTo>
                  <a:pt x="539953" y="713117"/>
                </a:lnTo>
                <a:lnTo>
                  <a:pt x="539953" y="615010"/>
                </a:lnTo>
                <a:lnTo>
                  <a:pt x="491197" y="629246"/>
                </a:lnTo>
                <a:lnTo>
                  <a:pt x="435038" y="639470"/>
                </a:lnTo>
                <a:lnTo>
                  <a:pt x="371487" y="645998"/>
                </a:lnTo>
                <a:lnTo>
                  <a:pt x="302374" y="648296"/>
                </a:lnTo>
                <a:lnTo>
                  <a:pt x="233260" y="645998"/>
                </a:lnTo>
                <a:lnTo>
                  <a:pt x="169697" y="639470"/>
                </a:lnTo>
                <a:lnTo>
                  <a:pt x="113538" y="629246"/>
                </a:lnTo>
                <a:lnTo>
                  <a:pt x="66649" y="615835"/>
                </a:lnTo>
                <a:lnTo>
                  <a:pt x="30848" y="599782"/>
                </a:lnTo>
                <a:lnTo>
                  <a:pt x="0" y="561848"/>
                </a:lnTo>
                <a:lnTo>
                  <a:pt x="0" y="734733"/>
                </a:lnTo>
                <a:lnTo>
                  <a:pt x="30848" y="772655"/>
                </a:lnTo>
                <a:lnTo>
                  <a:pt x="66649" y="788708"/>
                </a:lnTo>
                <a:lnTo>
                  <a:pt x="113538" y="802119"/>
                </a:lnTo>
                <a:lnTo>
                  <a:pt x="169697" y="812355"/>
                </a:lnTo>
                <a:lnTo>
                  <a:pt x="233260" y="818883"/>
                </a:lnTo>
                <a:lnTo>
                  <a:pt x="302374" y="821169"/>
                </a:lnTo>
                <a:lnTo>
                  <a:pt x="371487" y="818883"/>
                </a:lnTo>
                <a:lnTo>
                  <a:pt x="435038" y="812355"/>
                </a:lnTo>
                <a:lnTo>
                  <a:pt x="491197" y="802119"/>
                </a:lnTo>
                <a:lnTo>
                  <a:pt x="538099" y="788708"/>
                </a:lnTo>
                <a:lnTo>
                  <a:pt x="573887" y="772655"/>
                </a:lnTo>
                <a:lnTo>
                  <a:pt x="604735" y="734733"/>
                </a:lnTo>
                <a:lnTo>
                  <a:pt x="604735" y="691515"/>
                </a:lnTo>
                <a:lnTo>
                  <a:pt x="604735" y="648296"/>
                </a:lnTo>
                <a:lnTo>
                  <a:pt x="604735" y="561848"/>
                </a:lnTo>
                <a:close/>
              </a:path>
              <a:path w="605154" h="821690">
                <a:moveTo>
                  <a:pt x="604735" y="345757"/>
                </a:moveTo>
                <a:lnTo>
                  <a:pt x="596722" y="365518"/>
                </a:lnTo>
                <a:lnTo>
                  <a:pt x="573887" y="383679"/>
                </a:lnTo>
                <a:lnTo>
                  <a:pt x="539953" y="398907"/>
                </a:lnTo>
                <a:lnTo>
                  <a:pt x="539953" y="497027"/>
                </a:lnTo>
                <a:lnTo>
                  <a:pt x="538391" y="505866"/>
                </a:lnTo>
                <a:lnTo>
                  <a:pt x="534009" y="512686"/>
                </a:lnTo>
                <a:lnTo>
                  <a:pt x="527189" y="517080"/>
                </a:lnTo>
                <a:lnTo>
                  <a:pt x="518350" y="518629"/>
                </a:lnTo>
                <a:lnTo>
                  <a:pt x="509511" y="517080"/>
                </a:lnTo>
                <a:lnTo>
                  <a:pt x="502691" y="512686"/>
                </a:lnTo>
                <a:lnTo>
                  <a:pt x="498309" y="505866"/>
                </a:lnTo>
                <a:lnTo>
                  <a:pt x="496747" y="497027"/>
                </a:lnTo>
                <a:lnTo>
                  <a:pt x="498309" y="488175"/>
                </a:lnTo>
                <a:lnTo>
                  <a:pt x="502691" y="481355"/>
                </a:lnTo>
                <a:lnTo>
                  <a:pt x="509511" y="476973"/>
                </a:lnTo>
                <a:lnTo>
                  <a:pt x="518350" y="475411"/>
                </a:lnTo>
                <a:lnTo>
                  <a:pt x="527189" y="476973"/>
                </a:lnTo>
                <a:lnTo>
                  <a:pt x="534009" y="481355"/>
                </a:lnTo>
                <a:lnTo>
                  <a:pt x="538391" y="488175"/>
                </a:lnTo>
                <a:lnTo>
                  <a:pt x="539953" y="497027"/>
                </a:lnTo>
                <a:lnTo>
                  <a:pt x="539953" y="398907"/>
                </a:lnTo>
                <a:lnTo>
                  <a:pt x="491197" y="413143"/>
                </a:lnTo>
                <a:lnTo>
                  <a:pt x="435038" y="423379"/>
                </a:lnTo>
                <a:lnTo>
                  <a:pt x="371487" y="429907"/>
                </a:lnTo>
                <a:lnTo>
                  <a:pt x="302374" y="432193"/>
                </a:lnTo>
                <a:lnTo>
                  <a:pt x="233260" y="429907"/>
                </a:lnTo>
                <a:lnTo>
                  <a:pt x="169697" y="423379"/>
                </a:lnTo>
                <a:lnTo>
                  <a:pt x="113538" y="413143"/>
                </a:lnTo>
                <a:lnTo>
                  <a:pt x="66649" y="399732"/>
                </a:lnTo>
                <a:lnTo>
                  <a:pt x="30848" y="383679"/>
                </a:lnTo>
                <a:lnTo>
                  <a:pt x="0" y="345757"/>
                </a:lnTo>
                <a:lnTo>
                  <a:pt x="0" y="518629"/>
                </a:lnTo>
                <a:lnTo>
                  <a:pt x="30848" y="556564"/>
                </a:lnTo>
                <a:lnTo>
                  <a:pt x="66649" y="572617"/>
                </a:lnTo>
                <a:lnTo>
                  <a:pt x="113538" y="586016"/>
                </a:lnTo>
                <a:lnTo>
                  <a:pt x="169697" y="596252"/>
                </a:lnTo>
                <a:lnTo>
                  <a:pt x="233260" y="602780"/>
                </a:lnTo>
                <a:lnTo>
                  <a:pt x="302374" y="605078"/>
                </a:lnTo>
                <a:lnTo>
                  <a:pt x="371487" y="602780"/>
                </a:lnTo>
                <a:lnTo>
                  <a:pt x="435038" y="596252"/>
                </a:lnTo>
                <a:lnTo>
                  <a:pt x="491197" y="586016"/>
                </a:lnTo>
                <a:lnTo>
                  <a:pt x="538099" y="572617"/>
                </a:lnTo>
                <a:lnTo>
                  <a:pt x="573887" y="556564"/>
                </a:lnTo>
                <a:lnTo>
                  <a:pt x="604735" y="518629"/>
                </a:lnTo>
                <a:lnTo>
                  <a:pt x="604735" y="475411"/>
                </a:lnTo>
                <a:lnTo>
                  <a:pt x="604735" y="432193"/>
                </a:lnTo>
                <a:lnTo>
                  <a:pt x="604735" y="345757"/>
                </a:lnTo>
                <a:close/>
              </a:path>
              <a:path w="605154" h="821690">
                <a:moveTo>
                  <a:pt x="604735" y="129654"/>
                </a:moveTo>
                <a:lnTo>
                  <a:pt x="596722" y="149415"/>
                </a:lnTo>
                <a:lnTo>
                  <a:pt x="573887" y="167589"/>
                </a:lnTo>
                <a:lnTo>
                  <a:pt x="539953" y="182816"/>
                </a:lnTo>
                <a:lnTo>
                  <a:pt x="539953" y="280924"/>
                </a:lnTo>
                <a:lnTo>
                  <a:pt x="538391" y="289775"/>
                </a:lnTo>
                <a:lnTo>
                  <a:pt x="534009" y="296595"/>
                </a:lnTo>
                <a:lnTo>
                  <a:pt x="527189" y="300977"/>
                </a:lnTo>
                <a:lnTo>
                  <a:pt x="518350" y="302539"/>
                </a:lnTo>
                <a:lnTo>
                  <a:pt x="509511" y="300977"/>
                </a:lnTo>
                <a:lnTo>
                  <a:pt x="502691" y="296595"/>
                </a:lnTo>
                <a:lnTo>
                  <a:pt x="498309" y="289775"/>
                </a:lnTo>
                <a:lnTo>
                  <a:pt x="496747" y="280924"/>
                </a:lnTo>
                <a:lnTo>
                  <a:pt x="498309" y="272084"/>
                </a:lnTo>
                <a:lnTo>
                  <a:pt x="502691" y="265264"/>
                </a:lnTo>
                <a:lnTo>
                  <a:pt x="509511" y="260870"/>
                </a:lnTo>
                <a:lnTo>
                  <a:pt x="518350" y="259321"/>
                </a:lnTo>
                <a:lnTo>
                  <a:pt x="527189" y="260870"/>
                </a:lnTo>
                <a:lnTo>
                  <a:pt x="534009" y="265264"/>
                </a:lnTo>
                <a:lnTo>
                  <a:pt x="538391" y="272084"/>
                </a:lnTo>
                <a:lnTo>
                  <a:pt x="539953" y="280924"/>
                </a:lnTo>
                <a:lnTo>
                  <a:pt x="539953" y="182816"/>
                </a:lnTo>
                <a:lnTo>
                  <a:pt x="491197" y="197040"/>
                </a:lnTo>
                <a:lnTo>
                  <a:pt x="435038" y="207276"/>
                </a:lnTo>
                <a:lnTo>
                  <a:pt x="371487" y="213804"/>
                </a:lnTo>
                <a:lnTo>
                  <a:pt x="302374" y="216103"/>
                </a:lnTo>
                <a:lnTo>
                  <a:pt x="233260" y="213804"/>
                </a:lnTo>
                <a:lnTo>
                  <a:pt x="169697" y="207276"/>
                </a:lnTo>
                <a:lnTo>
                  <a:pt x="113538" y="197040"/>
                </a:lnTo>
                <a:lnTo>
                  <a:pt x="66649" y="183642"/>
                </a:lnTo>
                <a:lnTo>
                  <a:pt x="30848" y="167589"/>
                </a:lnTo>
                <a:lnTo>
                  <a:pt x="0" y="129654"/>
                </a:lnTo>
                <a:lnTo>
                  <a:pt x="0" y="302539"/>
                </a:lnTo>
                <a:lnTo>
                  <a:pt x="30848" y="340461"/>
                </a:lnTo>
                <a:lnTo>
                  <a:pt x="66649" y="356514"/>
                </a:lnTo>
                <a:lnTo>
                  <a:pt x="113538" y="369925"/>
                </a:lnTo>
                <a:lnTo>
                  <a:pt x="169697" y="380149"/>
                </a:lnTo>
                <a:lnTo>
                  <a:pt x="233260" y="386676"/>
                </a:lnTo>
                <a:lnTo>
                  <a:pt x="302374" y="388975"/>
                </a:lnTo>
                <a:lnTo>
                  <a:pt x="371487" y="386676"/>
                </a:lnTo>
                <a:lnTo>
                  <a:pt x="435038" y="380149"/>
                </a:lnTo>
                <a:lnTo>
                  <a:pt x="491197" y="369925"/>
                </a:lnTo>
                <a:lnTo>
                  <a:pt x="538099" y="356514"/>
                </a:lnTo>
                <a:lnTo>
                  <a:pt x="573887" y="340461"/>
                </a:lnTo>
                <a:lnTo>
                  <a:pt x="604735" y="302539"/>
                </a:lnTo>
                <a:lnTo>
                  <a:pt x="604735" y="259321"/>
                </a:lnTo>
                <a:lnTo>
                  <a:pt x="604735" y="216103"/>
                </a:lnTo>
                <a:lnTo>
                  <a:pt x="604735" y="129654"/>
                </a:lnTo>
                <a:close/>
              </a:path>
              <a:path w="605154" h="821690">
                <a:moveTo>
                  <a:pt x="604735" y="86436"/>
                </a:moveTo>
                <a:lnTo>
                  <a:pt x="574001" y="48425"/>
                </a:lnTo>
                <a:lnTo>
                  <a:pt x="538314" y="32372"/>
                </a:lnTo>
                <a:lnTo>
                  <a:pt x="491490" y="18986"/>
                </a:lnTo>
                <a:lnTo>
                  <a:pt x="435343" y="8788"/>
                </a:lnTo>
                <a:lnTo>
                  <a:pt x="371703" y="2286"/>
                </a:lnTo>
                <a:lnTo>
                  <a:pt x="302374" y="0"/>
                </a:lnTo>
                <a:lnTo>
                  <a:pt x="233045" y="2286"/>
                </a:lnTo>
                <a:lnTo>
                  <a:pt x="169392" y="8788"/>
                </a:lnTo>
                <a:lnTo>
                  <a:pt x="113258" y="18986"/>
                </a:lnTo>
                <a:lnTo>
                  <a:pt x="66421" y="32372"/>
                </a:lnTo>
                <a:lnTo>
                  <a:pt x="30734" y="48425"/>
                </a:lnTo>
                <a:lnTo>
                  <a:pt x="0" y="86436"/>
                </a:lnTo>
                <a:lnTo>
                  <a:pt x="7988" y="106260"/>
                </a:lnTo>
                <a:lnTo>
                  <a:pt x="66421" y="140500"/>
                </a:lnTo>
                <a:lnTo>
                  <a:pt x="113258" y="153885"/>
                </a:lnTo>
                <a:lnTo>
                  <a:pt x="169392" y="164096"/>
                </a:lnTo>
                <a:lnTo>
                  <a:pt x="233045" y="170599"/>
                </a:lnTo>
                <a:lnTo>
                  <a:pt x="302374" y="172872"/>
                </a:lnTo>
                <a:lnTo>
                  <a:pt x="371703" y="170599"/>
                </a:lnTo>
                <a:lnTo>
                  <a:pt x="435343" y="164096"/>
                </a:lnTo>
                <a:lnTo>
                  <a:pt x="491490" y="153885"/>
                </a:lnTo>
                <a:lnTo>
                  <a:pt x="538314" y="140500"/>
                </a:lnTo>
                <a:lnTo>
                  <a:pt x="574001" y="124447"/>
                </a:lnTo>
                <a:lnTo>
                  <a:pt x="604735" y="86436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51888" y="1427987"/>
            <a:ext cx="7063740" cy="536575"/>
          </a:xfrm>
          <a:custGeom>
            <a:avLst/>
            <a:gdLst/>
            <a:ahLst/>
            <a:cxnLst/>
            <a:rect l="l" t="t" r="r" b="b"/>
            <a:pathLst>
              <a:path w="7063740" h="536575">
                <a:moveTo>
                  <a:pt x="7063740" y="498602"/>
                </a:moveTo>
                <a:lnTo>
                  <a:pt x="7059168" y="496062"/>
                </a:lnTo>
                <a:lnTo>
                  <a:pt x="7056882" y="494538"/>
                </a:lnTo>
                <a:lnTo>
                  <a:pt x="7054088" y="493776"/>
                </a:lnTo>
                <a:lnTo>
                  <a:pt x="7048246" y="493776"/>
                </a:lnTo>
                <a:lnTo>
                  <a:pt x="7045325" y="494538"/>
                </a:lnTo>
                <a:lnTo>
                  <a:pt x="7043166" y="496062"/>
                </a:lnTo>
                <a:lnTo>
                  <a:pt x="7023811" y="508469"/>
                </a:lnTo>
                <a:lnTo>
                  <a:pt x="7001192" y="450100"/>
                </a:lnTo>
                <a:lnTo>
                  <a:pt x="6972795" y="421144"/>
                </a:lnTo>
                <a:lnTo>
                  <a:pt x="6935559" y="396989"/>
                </a:lnTo>
                <a:lnTo>
                  <a:pt x="6890918" y="378574"/>
                </a:lnTo>
                <a:lnTo>
                  <a:pt x="6840321" y="366839"/>
                </a:lnTo>
                <a:lnTo>
                  <a:pt x="6785229" y="362712"/>
                </a:lnTo>
                <a:lnTo>
                  <a:pt x="3512820" y="362712"/>
                </a:lnTo>
                <a:lnTo>
                  <a:pt x="3512820" y="13716"/>
                </a:lnTo>
                <a:lnTo>
                  <a:pt x="3556635" y="13716"/>
                </a:lnTo>
                <a:lnTo>
                  <a:pt x="3561588" y="10668"/>
                </a:lnTo>
                <a:lnTo>
                  <a:pt x="3561588" y="3048"/>
                </a:lnTo>
                <a:lnTo>
                  <a:pt x="3556635" y="0"/>
                </a:lnTo>
                <a:lnTo>
                  <a:pt x="3507359" y="0"/>
                </a:lnTo>
                <a:lnTo>
                  <a:pt x="3501390" y="0"/>
                </a:lnTo>
                <a:lnTo>
                  <a:pt x="3494913" y="0"/>
                </a:lnTo>
                <a:lnTo>
                  <a:pt x="3452749" y="0"/>
                </a:lnTo>
                <a:lnTo>
                  <a:pt x="3446145" y="0"/>
                </a:lnTo>
                <a:lnTo>
                  <a:pt x="3441192" y="3048"/>
                </a:lnTo>
                <a:lnTo>
                  <a:pt x="3441192" y="10668"/>
                </a:lnTo>
                <a:lnTo>
                  <a:pt x="3446145" y="13716"/>
                </a:lnTo>
                <a:lnTo>
                  <a:pt x="3489960" y="13716"/>
                </a:lnTo>
                <a:lnTo>
                  <a:pt x="3489960" y="362712"/>
                </a:lnTo>
                <a:lnTo>
                  <a:pt x="279908" y="362712"/>
                </a:lnTo>
                <a:lnTo>
                  <a:pt x="224840" y="366839"/>
                </a:lnTo>
                <a:lnTo>
                  <a:pt x="174282" y="378574"/>
                </a:lnTo>
                <a:lnTo>
                  <a:pt x="129667" y="396989"/>
                </a:lnTo>
                <a:lnTo>
                  <a:pt x="92443" y="421144"/>
                </a:lnTo>
                <a:lnTo>
                  <a:pt x="64058" y="450100"/>
                </a:lnTo>
                <a:lnTo>
                  <a:pt x="41287" y="509308"/>
                </a:lnTo>
                <a:lnTo>
                  <a:pt x="18415" y="494538"/>
                </a:lnTo>
                <a:lnTo>
                  <a:pt x="15494" y="493776"/>
                </a:lnTo>
                <a:lnTo>
                  <a:pt x="12573" y="493776"/>
                </a:lnTo>
                <a:lnTo>
                  <a:pt x="9652" y="493776"/>
                </a:lnTo>
                <a:lnTo>
                  <a:pt x="6858" y="494538"/>
                </a:lnTo>
                <a:lnTo>
                  <a:pt x="4572" y="496062"/>
                </a:lnTo>
                <a:lnTo>
                  <a:pt x="0" y="498602"/>
                </a:lnTo>
                <a:lnTo>
                  <a:pt x="0" y="503555"/>
                </a:lnTo>
                <a:lnTo>
                  <a:pt x="50292" y="536448"/>
                </a:lnTo>
                <a:lnTo>
                  <a:pt x="100584" y="503555"/>
                </a:lnTo>
                <a:lnTo>
                  <a:pt x="100584" y="498602"/>
                </a:lnTo>
                <a:lnTo>
                  <a:pt x="96012" y="496062"/>
                </a:lnTo>
                <a:lnTo>
                  <a:pt x="93726" y="494538"/>
                </a:lnTo>
                <a:lnTo>
                  <a:pt x="90932" y="493776"/>
                </a:lnTo>
                <a:lnTo>
                  <a:pt x="85090" y="493776"/>
                </a:lnTo>
                <a:lnTo>
                  <a:pt x="82169" y="494538"/>
                </a:lnTo>
                <a:lnTo>
                  <a:pt x="80010" y="496062"/>
                </a:lnTo>
                <a:lnTo>
                  <a:pt x="65328" y="505472"/>
                </a:lnTo>
                <a:lnTo>
                  <a:pt x="92240" y="447370"/>
                </a:lnTo>
                <a:lnTo>
                  <a:pt x="126199" y="418757"/>
                </a:lnTo>
                <a:lnTo>
                  <a:pt x="170167" y="396646"/>
                </a:lnTo>
                <a:lnTo>
                  <a:pt x="222084" y="382384"/>
                </a:lnTo>
                <a:lnTo>
                  <a:pt x="279908" y="377317"/>
                </a:lnTo>
                <a:lnTo>
                  <a:pt x="3489960" y="377317"/>
                </a:lnTo>
                <a:lnTo>
                  <a:pt x="3489960" y="507657"/>
                </a:lnTo>
                <a:lnTo>
                  <a:pt x="3469894" y="494538"/>
                </a:lnTo>
                <a:lnTo>
                  <a:pt x="3467100" y="493776"/>
                </a:lnTo>
                <a:lnTo>
                  <a:pt x="3464306" y="493776"/>
                </a:lnTo>
                <a:lnTo>
                  <a:pt x="3461385" y="493776"/>
                </a:lnTo>
                <a:lnTo>
                  <a:pt x="3458591" y="494538"/>
                </a:lnTo>
                <a:lnTo>
                  <a:pt x="3456305" y="496062"/>
                </a:lnTo>
                <a:lnTo>
                  <a:pt x="3451860" y="498602"/>
                </a:lnTo>
                <a:lnTo>
                  <a:pt x="3451860" y="503555"/>
                </a:lnTo>
                <a:lnTo>
                  <a:pt x="3501390" y="536448"/>
                </a:lnTo>
                <a:lnTo>
                  <a:pt x="3550920" y="503555"/>
                </a:lnTo>
                <a:lnTo>
                  <a:pt x="3550920" y="498602"/>
                </a:lnTo>
                <a:lnTo>
                  <a:pt x="3546475" y="496062"/>
                </a:lnTo>
                <a:lnTo>
                  <a:pt x="3544189" y="494538"/>
                </a:lnTo>
                <a:lnTo>
                  <a:pt x="3541395" y="493776"/>
                </a:lnTo>
                <a:lnTo>
                  <a:pt x="3535680" y="493776"/>
                </a:lnTo>
                <a:lnTo>
                  <a:pt x="3532886" y="494538"/>
                </a:lnTo>
                <a:lnTo>
                  <a:pt x="3512820" y="507657"/>
                </a:lnTo>
                <a:lnTo>
                  <a:pt x="3512820" y="377317"/>
                </a:lnTo>
                <a:lnTo>
                  <a:pt x="6785229" y="377317"/>
                </a:lnTo>
                <a:lnTo>
                  <a:pt x="6843115" y="382384"/>
                </a:lnTo>
                <a:lnTo>
                  <a:pt x="6895147" y="396646"/>
                </a:lnTo>
                <a:lnTo>
                  <a:pt x="6939229" y="418757"/>
                </a:lnTo>
                <a:lnTo>
                  <a:pt x="6973290" y="447370"/>
                </a:lnTo>
                <a:lnTo>
                  <a:pt x="6995249" y="481126"/>
                </a:lnTo>
                <a:lnTo>
                  <a:pt x="7000570" y="506806"/>
                </a:lnTo>
                <a:lnTo>
                  <a:pt x="6981571" y="494538"/>
                </a:lnTo>
                <a:lnTo>
                  <a:pt x="6978650" y="493776"/>
                </a:lnTo>
                <a:lnTo>
                  <a:pt x="6975729" y="493776"/>
                </a:lnTo>
                <a:lnTo>
                  <a:pt x="6972808" y="493776"/>
                </a:lnTo>
                <a:lnTo>
                  <a:pt x="6970014" y="494538"/>
                </a:lnTo>
                <a:lnTo>
                  <a:pt x="6967728" y="496062"/>
                </a:lnTo>
                <a:lnTo>
                  <a:pt x="6963156" y="498602"/>
                </a:lnTo>
                <a:lnTo>
                  <a:pt x="6963156" y="503555"/>
                </a:lnTo>
                <a:lnTo>
                  <a:pt x="7013448" y="536448"/>
                </a:lnTo>
                <a:lnTo>
                  <a:pt x="7063740" y="503555"/>
                </a:lnTo>
                <a:lnTo>
                  <a:pt x="7063740" y="498602"/>
                </a:lnTo>
                <a:close/>
              </a:path>
            </a:pathLst>
          </a:custGeom>
          <a:solidFill>
            <a:srgbClr val="859F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56841" y="2203703"/>
            <a:ext cx="1329055" cy="376555"/>
          </a:xfrm>
          <a:custGeom>
            <a:avLst/>
            <a:gdLst/>
            <a:ahLst/>
            <a:cxnLst/>
            <a:rect l="l" t="t" r="r" b="b"/>
            <a:pathLst>
              <a:path w="1329054" h="376555">
                <a:moveTo>
                  <a:pt x="1315339" y="15951"/>
                </a:moveTo>
                <a:lnTo>
                  <a:pt x="1272654" y="800"/>
                </a:lnTo>
                <a:lnTo>
                  <a:pt x="1239685" y="0"/>
                </a:lnTo>
                <a:lnTo>
                  <a:pt x="1217002" y="241"/>
                </a:lnTo>
                <a:lnTo>
                  <a:pt x="1171778" y="1295"/>
                </a:lnTo>
                <a:lnTo>
                  <a:pt x="1149388" y="1524"/>
                </a:lnTo>
                <a:lnTo>
                  <a:pt x="986447" y="1524"/>
                </a:lnTo>
                <a:lnTo>
                  <a:pt x="560082" y="3035"/>
                </a:lnTo>
                <a:lnTo>
                  <a:pt x="8166" y="8636"/>
                </a:lnTo>
                <a:lnTo>
                  <a:pt x="419" y="9017"/>
                </a:lnTo>
                <a:lnTo>
                  <a:pt x="419" y="22860"/>
                </a:lnTo>
                <a:lnTo>
                  <a:pt x="8166" y="23241"/>
                </a:lnTo>
                <a:lnTo>
                  <a:pt x="553720" y="29044"/>
                </a:lnTo>
                <a:lnTo>
                  <a:pt x="652945" y="29591"/>
                </a:lnTo>
                <a:lnTo>
                  <a:pt x="978954" y="30353"/>
                </a:lnTo>
                <a:lnTo>
                  <a:pt x="1142022" y="30353"/>
                </a:lnTo>
                <a:lnTo>
                  <a:pt x="1165669" y="30619"/>
                </a:lnTo>
                <a:lnTo>
                  <a:pt x="1213459" y="31750"/>
                </a:lnTo>
                <a:lnTo>
                  <a:pt x="1237399" y="32004"/>
                </a:lnTo>
                <a:lnTo>
                  <a:pt x="1254506" y="31826"/>
                </a:lnTo>
                <a:lnTo>
                  <a:pt x="1271562" y="31203"/>
                </a:lnTo>
                <a:lnTo>
                  <a:pt x="1288503" y="30022"/>
                </a:lnTo>
                <a:lnTo>
                  <a:pt x="1305344" y="28194"/>
                </a:lnTo>
                <a:lnTo>
                  <a:pt x="1312837" y="23977"/>
                </a:lnTo>
                <a:lnTo>
                  <a:pt x="1315339" y="15951"/>
                </a:lnTo>
                <a:close/>
              </a:path>
              <a:path w="1329054" h="376555">
                <a:moveTo>
                  <a:pt x="1328966" y="361188"/>
                </a:moveTo>
                <a:lnTo>
                  <a:pt x="1326388" y="352488"/>
                </a:lnTo>
                <a:lnTo>
                  <a:pt x="1318679" y="348361"/>
                </a:lnTo>
                <a:lnTo>
                  <a:pt x="1317078" y="348335"/>
                </a:lnTo>
                <a:lnTo>
                  <a:pt x="1319923" y="197218"/>
                </a:lnTo>
                <a:lnTo>
                  <a:pt x="1320584" y="144894"/>
                </a:lnTo>
                <a:lnTo>
                  <a:pt x="1320838" y="92621"/>
                </a:lnTo>
                <a:lnTo>
                  <a:pt x="1320584" y="33782"/>
                </a:lnTo>
                <a:lnTo>
                  <a:pt x="1316520" y="30480"/>
                </a:lnTo>
                <a:lnTo>
                  <a:pt x="1312583" y="30480"/>
                </a:lnTo>
                <a:lnTo>
                  <a:pt x="1308519" y="30480"/>
                </a:lnTo>
                <a:lnTo>
                  <a:pt x="1304455" y="33782"/>
                </a:lnTo>
                <a:lnTo>
                  <a:pt x="1304150" y="92621"/>
                </a:lnTo>
                <a:lnTo>
                  <a:pt x="1304429" y="144894"/>
                </a:lnTo>
                <a:lnTo>
                  <a:pt x="1305953" y="249580"/>
                </a:lnTo>
                <a:lnTo>
                  <a:pt x="1307820" y="348183"/>
                </a:lnTo>
                <a:lnTo>
                  <a:pt x="1225397" y="346748"/>
                </a:lnTo>
                <a:lnTo>
                  <a:pt x="1132065" y="346036"/>
                </a:lnTo>
                <a:lnTo>
                  <a:pt x="1085380" y="345948"/>
                </a:lnTo>
                <a:lnTo>
                  <a:pt x="928471" y="346621"/>
                </a:lnTo>
                <a:lnTo>
                  <a:pt x="719378" y="348157"/>
                </a:lnTo>
                <a:lnTo>
                  <a:pt x="464299" y="349161"/>
                </a:lnTo>
                <a:lnTo>
                  <a:pt x="261543" y="351015"/>
                </a:lnTo>
                <a:lnTo>
                  <a:pt x="109512" y="353263"/>
                </a:lnTo>
                <a:lnTo>
                  <a:pt x="15633" y="355079"/>
                </a:lnTo>
                <a:lnTo>
                  <a:pt x="16052" y="310997"/>
                </a:lnTo>
                <a:lnTo>
                  <a:pt x="15849" y="260134"/>
                </a:lnTo>
                <a:lnTo>
                  <a:pt x="13893" y="107556"/>
                </a:lnTo>
                <a:lnTo>
                  <a:pt x="13500" y="52451"/>
                </a:lnTo>
                <a:lnTo>
                  <a:pt x="10833" y="50292"/>
                </a:lnTo>
                <a:lnTo>
                  <a:pt x="8039" y="50292"/>
                </a:lnTo>
                <a:lnTo>
                  <a:pt x="5245" y="50292"/>
                </a:lnTo>
                <a:lnTo>
                  <a:pt x="2578" y="52451"/>
                </a:lnTo>
                <a:lnTo>
                  <a:pt x="2082" y="107556"/>
                </a:lnTo>
                <a:lnTo>
                  <a:pt x="152" y="260134"/>
                </a:lnTo>
                <a:lnTo>
                  <a:pt x="0" y="310997"/>
                </a:lnTo>
                <a:lnTo>
                  <a:pt x="546" y="367411"/>
                </a:lnTo>
                <a:lnTo>
                  <a:pt x="4356" y="370332"/>
                </a:lnTo>
                <a:lnTo>
                  <a:pt x="11722" y="370332"/>
                </a:lnTo>
                <a:lnTo>
                  <a:pt x="15532" y="367411"/>
                </a:lnTo>
                <a:lnTo>
                  <a:pt x="208622" y="370725"/>
                </a:lnTo>
                <a:lnTo>
                  <a:pt x="409092" y="372960"/>
                </a:lnTo>
                <a:lnTo>
                  <a:pt x="659676" y="374396"/>
                </a:lnTo>
                <a:lnTo>
                  <a:pt x="1027049" y="376351"/>
                </a:lnTo>
                <a:lnTo>
                  <a:pt x="1127379" y="376351"/>
                </a:lnTo>
                <a:lnTo>
                  <a:pt x="1223060" y="375640"/>
                </a:lnTo>
                <a:lnTo>
                  <a:pt x="1318679" y="374015"/>
                </a:lnTo>
                <a:lnTo>
                  <a:pt x="1326388" y="369900"/>
                </a:lnTo>
                <a:lnTo>
                  <a:pt x="1328966" y="361188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48471" y="2164079"/>
            <a:ext cx="115824" cy="10210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48471" y="2494788"/>
            <a:ext cx="115824" cy="102108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8339328" y="2369820"/>
            <a:ext cx="119380" cy="18415"/>
          </a:xfrm>
          <a:custGeom>
            <a:avLst/>
            <a:gdLst/>
            <a:ahLst/>
            <a:cxnLst/>
            <a:rect l="l" t="t" r="r" b="b"/>
            <a:pathLst>
              <a:path w="119379" h="18414">
                <a:moveTo>
                  <a:pt x="28194" y="0"/>
                </a:moveTo>
                <a:lnTo>
                  <a:pt x="15113" y="126"/>
                </a:lnTo>
                <a:lnTo>
                  <a:pt x="0" y="762"/>
                </a:lnTo>
                <a:lnTo>
                  <a:pt x="0" y="17399"/>
                </a:lnTo>
                <a:lnTo>
                  <a:pt x="16001" y="18160"/>
                </a:lnTo>
                <a:lnTo>
                  <a:pt x="30733" y="18287"/>
                </a:lnTo>
                <a:lnTo>
                  <a:pt x="51302" y="17976"/>
                </a:lnTo>
                <a:lnTo>
                  <a:pt x="118872" y="15112"/>
                </a:lnTo>
                <a:lnTo>
                  <a:pt x="118872" y="3301"/>
                </a:lnTo>
                <a:lnTo>
                  <a:pt x="70516" y="1047"/>
                </a:lnTo>
                <a:lnTo>
                  <a:pt x="49355" y="297"/>
                </a:lnTo>
                <a:lnTo>
                  <a:pt x="28194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968483" y="2164079"/>
            <a:ext cx="115824" cy="10210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968483" y="2494788"/>
            <a:ext cx="115824" cy="102108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9974580" y="2369820"/>
            <a:ext cx="119380" cy="18415"/>
          </a:xfrm>
          <a:custGeom>
            <a:avLst/>
            <a:gdLst/>
            <a:ahLst/>
            <a:cxnLst/>
            <a:rect l="l" t="t" r="r" b="b"/>
            <a:pathLst>
              <a:path w="119379" h="18414">
                <a:moveTo>
                  <a:pt x="97027" y="0"/>
                </a:moveTo>
                <a:lnTo>
                  <a:pt x="90550" y="0"/>
                </a:lnTo>
                <a:lnTo>
                  <a:pt x="69534" y="297"/>
                </a:lnTo>
                <a:lnTo>
                  <a:pt x="0" y="3301"/>
                </a:lnTo>
                <a:lnTo>
                  <a:pt x="0" y="15112"/>
                </a:lnTo>
                <a:lnTo>
                  <a:pt x="67587" y="17976"/>
                </a:lnTo>
                <a:lnTo>
                  <a:pt x="95376" y="18287"/>
                </a:lnTo>
                <a:lnTo>
                  <a:pt x="102743" y="18160"/>
                </a:lnTo>
                <a:lnTo>
                  <a:pt x="118872" y="17399"/>
                </a:lnTo>
                <a:lnTo>
                  <a:pt x="118872" y="762"/>
                </a:lnTo>
                <a:lnTo>
                  <a:pt x="97027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638031" y="2237232"/>
            <a:ext cx="1150620" cy="264816"/>
          </a:xfrm>
          <a:prstGeom prst="rect">
            <a:avLst/>
          </a:prstGeom>
          <a:solidFill>
            <a:srgbClr val="00AFEF"/>
          </a:solidFill>
        </p:spPr>
        <p:txBody>
          <a:bodyPr vert="horz" wrap="square" lIns="0" tIns="18415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145"/>
              </a:spcBef>
            </a:pPr>
            <a:r>
              <a:rPr sz="1600" spc="-10" smtClean="0">
                <a:solidFill>
                  <a:srgbClr val="FFFFFF"/>
                </a:solidFill>
                <a:latin typeface="Carlito"/>
                <a:cs typeface="Carlito"/>
              </a:rPr>
              <a:t>PROJECT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564729" y="2170175"/>
            <a:ext cx="1329055" cy="376555"/>
          </a:xfrm>
          <a:custGeom>
            <a:avLst/>
            <a:gdLst/>
            <a:ahLst/>
            <a:cxnLst/>
            <a:rect l="l" t="t" r="r" b="b"/>
            <a:pathLst>
              <a:path w="1329055" h="376555">
                <a:moveTo>
                  <a:pt x="1316824" y="16700"/>
                </a:moveTo>
                <a:lnTo>
                  <a:pt x="1274089" y="812"/>
                </a:lnTo>
                <a:lnTo>
                  <a:pt x="1241082" y="0"/>
                </a:lnTo>
                <a:lnTo>
                  <a:pt x="1218399" y="266"/>
                </a:lnTo>
                <a:lnTo>
                  <a:pt x="1173175" y="1397"/>
                </a:lnTo>
                <a:lnTo>
                  <a:pt x="1150785" y="1651"/>
                </a:lnTo>
                <a:lnTo>
                  <a:pt x="987590" y="1651"/>
                </a:lnTo>
                <a:lnTo>
                  <a:pt x="560730" y="3213"/>
                </a:lnTo>
                <a:lnTo>
                  <a:pt x="8166" y="9144"/>
                </a:lnTo>
                <a:lnTo>
                  <a:pt x="419" y="9398"/>
                </a:lnTo>
                <a:lnTo>
                  <a:pt x="419" y="24003"/>
                </a:lnTo>
                <a:lnTo>
                  <a:pt x="8166" y="24257"/>
                </a:lnTo>
                <a:lnTo>
                  <a:pt x="504710" y="30010"/>
                </a:lnTo>
                <a:lnTo>
                  <a:pt x="653707" y="30988"/>
                </a:lnTo>
                <a:lnTo>
                  <a:pt x="980097" y="31750"/>
                </a:lnTo>
                <a:lnTo>
                  <a:pt x="1143292" y="31750"/>
                </a:lnTo>
                <a:lnTo>
                  <a:pt x="1167015" y="32029"/>
                </a:lnTo>
                <a:lnTo>
                  <a:pt x="1214907" y="33261"/>
                </a:lnTo>
                <a:lnTo>
                  <a:pt x="1238923" y="33528"/>
                </a:lnTo>
                <a:lnTo>
                  <a:pt x="1255979" y="33350"/>
                </a:lnTo>
                <a:lnTo>
                  <a:pt x="1273022" y="32702"/>
                </a:lnTo>
                <a:lnTo>
                  <a:pt x="1289964" y="31496"/>
                </a:lnTo>
                <a:lnTo>
                  <a:pt x="1306741" y="29591"/>
                </a:lnTo>
                <a:lnTo>
                  <a:pt x="1314310" y="25146"/>
                </a:lnTo>
                <a:lnTo>
                  <a:pt x="1316824" y="16700"/>
                </a:lnTo>
                <a:close/>
              </a:path>
              <a:path w="1329055" h="376555">
                <a:moveTo>
                  <a:pt x="1328966" y="361950"/>
                </a:moveTo>
                <a:lnTo>
                  <a:pt x="1326388" y="353682"/>
                </a:lnTo>
                <a:lnTo>
                  <a:pt x="1318679" y="349758"/>
                </a:lnTo>
                <a:lnTo>
                  <a:pt x="1317053" y="349732"/>
                </a:lnTo>
                <a:lnTo>
                  <a:pt x="1319923" y="197218"/>
                </a:lnTo>
                <a:lnTo>
                  <a:pt x="1320584" y="144894"/>
                </a:lnTo>
                <a:lnTo>
                  <a:pt x="1320838" y="92621"/>
                </a:lnTo>
                <a:lnTo>
                  <a:pt x="1320584" y="33782"/>
                </a:lnTo>
                <a:lnTo>
                  <a:pt x="1316520" y="30480"/>
                </a:lnTo>
                <a:lnTo>
                  <a:pt x="1312583" y="30480"/>
                </a:lnTo>
                <a:lnTo>
                  <a:pt x="1308519" y="30480"/>
                </a:lnTo>
                <a:lnTo>
                  <a:pt x="1304455" y="33782"/>
                </a:lnTo>
                <a:lnTo>
                  <a:pt x="1304150" y="92621"/>
                </a:lnTo>
                <a:lnTo>
                  <a:pt x="1304429" y="144894"/>
                </a:lnTo>
                <a:lnTo>
                  <a:pt x="1305953" y="249580"/>
                </a:lnTo>
                <a:lnTo>
                  <a:pt x="1307846" y="349592"/>
                </a:lnTo>
                <a:lnTo>
                  <a:pt x="1225397" y="348246"/>
                </a:lnTo>
                <a:lnTo>
                  <a:pt x="1132065" y="347560"/>
                </a:lnTo>
                <a:lnTo>
                  <a:pt x="1085380" y="347472"/>
                </a:lnTo>
                <a:lnTo>
                  <a:pt x="928471" y="348107"/>
                </a:lnTo>
                <a:lnTo>
                  <a:pt x="667169" y="349758"/>
                </a:lnTo>
                <a:lnTo>
                  <a:pt x="413600" y="350862"/>
                </a:lnTo>
                <a:lnTo>
                  <a:pt x="210858" y="352933"/>
                </a:lnTo>
                <a:lnTo>
                  <a:pt x="58839" y="355358"/>
                </a:lnTo>
                <a:lnTo>
                  <a:pt x="15633" y="356323"/>
                </a:lnTo>
                <a:lnTo>
                  <a:pt x="16052" y="310997"/>
                </a:lnTo>
                <a:lnTo>
                  <a:pt x="15849" y="260134"/>
                </a:lnTo>
                <a:lnTo>
                  <a:pt x="13893" y="107556"/>
                </a:lnTo>
                <a:lnTo>
                  <a:pt x="13500" y="52451"/>
                </a:lnTo>
                <a:lnTo>
                  <a:pt x="10833" y="50292"/>
                </a:lnTo>
                <a:lnTo>
                  <a:pt x="8039" y="50292"/>
                </a:lnTo>
                <a:lnTo>
                  <a:pt x="5245" y="50292"/>
                </a:lnTo>
                <a:lnTo>
                  <a:pt x="2578" y="52451"/>
                </a:lnTo>
                <a:lnTo>
                  <a:pt x="2082" y="107556"/>
                </a:lnTo>
                <a:lnTo>
                  <a:pt x="152" y="260134"/>
                </a:lnTo>
                <a:lnTo>
                  <a:pt x="0" y="310997"/>
                </a:lnTo>
                <a:lnTo>
                  <a:pt x="546" y="367411"/>
                </a:lnTo>
                <a:lnTo>
                  <a:pt x="4356" y="370332"/>
                </a:lnTo>
                <a:lnTo>
                  <a:pt x="11722" y="370332"/>
                </a:lnTo>
                <a:lnTo>
                  <a:pt x="15074" y="367766"/>
                </a:lnTo>
                <a:lnTo>
                  <a:pt x="208622" y="370992"/>
                </a:lnTo>
                <a:lnTo>
                  <a:pt x="409092" y="373138"/>
                </a:lnTo>
                <a:lnTo>
                  <a:pt x="659676" y="374523"/>
                </a:lnTo>
                <a:lnTo>
                  <a:pt x="1027049" y="376351"/>
                </a:lnTo>
                <a:lnTo>
                  <a:pt x="1127379" y="376351"/>
                </a:lnTo>
                <a:lnTo>
                  <a:pt x="1223060" y="375666"/>
                </a:lnTo>
                <a:lnTo>
                  <a:pt x="1318679" y="374142"/>
                </a:lnTo>
                <a:lnTo>
                  <a:pt x="1326388" y="370230"/>
                </a:lnTo>
                <a:lnTo>
                  <a:pt x="1328966" y="36195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56360" y="2130551"/>
            <a:ext cx="115824" cy="102108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356360" y="2461260"/>
            <a:ext cx="115824" cy="102107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1347216" y="2336292"/>
            <a:ext cx="119380" cy="18415"/>
          </a:xfrm>
          <a:custGeom>
            <a:avLst/>
            <a:gdLst/>
            <a:ahLst/>
            <a:cxnLst/>
            <a:rect l="l" t="t" r="r" b="b"/>
            <a:pathLst>
              <a:path w="119380" h="18414">
                <a:moveTo>
                  <a:pt x="28193" y="0"/>
                </a:moveTo>
                <a:lnTo>
                  <a:pt x="15112" y="127"/>
                </a:lnTo>
                <a:lnTo>
                  <a:pt x="0" y="762"/>
                </a:lnTo>
                <a:lnTo>
                  <a:pt x="0" y="17399"/>
                </a:lnTo>
                <a:lnTo>
                  <a:pt x="16002" y="18161"/>
                </a:lnTo>
                <a:lnTo>
                  <a:pt x="30734" y="18287"/>
                </a:lnTo>
                <a:lnTo>
                  <a:pt x="51302" y="17976"/>
                </a:lnTo>
                <a:lnTo>
                  <a:pt x="118872" y="15112"/>
                </a:lnTo>
                <a:lnTo>
                  <a:pt x="118872" y="3302"/>
                </a:lnTo>
                <a:lnTo>
                  <a:pt x="70516" y="1047"/>
                </a:lnTo>
                <a:lnTo>
                  <a:pt x="49355" y="297"/>
                </a:lnTo>
                <a:lnTo>
                  <a:pt x="28193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976372" y="2130551"/>
            <a:ext cx="117347" cy="102108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976372" y="2461260"/>
            <a:ext cx="117347" cy="102107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2982467" y="2336292"/>
            <a:ext cx="120650" cy="18415"/>
          </a:xfrm>
          <a:custGeom>
            <a:avLst/>
            <a:gdLst/>
            <a:ahLst/>
            <a:cxnLst/>
            <a:rect l="l" t="t" r="r" b="b"/>
            <a:pathLst>
              <a:path w="120650" h="18414">
                <a:moveTo>
                  <a:pt x="98298" y="0"/>
                </a:moveTo>
                <a:lnTo>
                  <a:pt x="91693" y="0"/>
                </a:lnTo>
                <a:lnTo>
                  <a:pt x="70393" y="297"/>
                </a:lnTo>
                <a:lnTo>
                  <a:pt x="0" y="3302"/>
                </a:lnTo>
                <a:lnTo>
                  <a:pt x="0" y="15112"/>
                </a:lnTo>
                <a:lnTo>
                  <a:pt x="68464" y="17976"/>
                </a:lnTo>
                <a:lnTo>
                  <a:pt x="96646" y="18287"/>
                </a:lnTo>
                <a:lnTo>
                  <a:pt x="104012" y="18161"/>
                </a:lnTo>
                <a:lnTo>
                  <a:pt x="120395" y="17399"/>
                </a:lnTo>
                <a:lnTo>
                  <a:pt x="120395" y="762"/>
                </a:lnTo>
                <a:lnTo>
                  <a:pt x="98298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647444" y="2203704"/>
            <a:ext cx="1149350" cy="31115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18415" rIns="0" bIns="0" rtlCol="0">
            <a:spAutoFit/>
          </a:bodyPr>
          <a:lstStyle/>
          <a:p>
            <a:pPr marL="288290">
              <a:lnSpc>
                <a:spcPct val="100000"/>
              </a:lnSpc>
              <a:spcBef>
                <a:spcPts val="145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BASICS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967821" y="2211323"/>
            <a:ext cx="1330960" cy="375285"/>
          </a:xfrm>
          <a:custGeom>
            <a:avLst/>
            <a:gdLst/>
            <a:ahLst/>
            <a:cxnLst/>
            <a:rect l="l" t="t" r="r" b="b"/>
            <a:pathLst>
              <a:path w="1330960" h="375285">
                <a:moveTo>
                  <a:pt x="1316837" y="15938"/>
                </a:moveTo>
                <a:lnTo>
                  <a:pt x="1274102" y="800"/>
                </a:lnTo>
                <a:lnTo>
                  <a:pt x="1241082" y="0"/>
                </a:lnTo>
                <a:lnTo>
                  <a:pt x="1218399" y="241"/>
                </a:lnTo>
                <a:lnTo>
                  <a:pt x="1173175" y="1295"/>
                </a:lnTo>
                <a:lnTo>
                  <a:pt x="1150785" y="1524"/>
                </a:lnTo>
                <a:lnTo>
                  <a:pt x="987590" y="1524"/>
                </a:lnTo>
                <a:lnTo>
                  <a:pt x="560730" y="3035"/>
                </a:lnTo>
                <a:lnTo>
                  <a:pt x="8166" y="8636"/>
                </a:lnTo>
                <a:lnTo>
                  <a:pt x="419" y="9017"/>
                </a:lnTo>
                <a:lnTo>
                  <a:pt x="419" y="22860"/>
                </a:lnTo>
                <a:lnTo>
                  <a:pt x="8166" y="23241"/>
                </a:lnTo>
                <a:lnTo>
                  <a:pt x="554367" y="29044"/>
                </a:lnTo>
                <a:lnTo>
                  <a:pt x="653707" y="29591"/>
                </a:lnTo>
                <a:lnTo>
                  <a:pt x="980097" y="30353"/>
                </a:lnTo>
                <a:lnTo>
                  <a:pt x="1143292" y="30353"/>
                </a:lnTo>
                <a:lnTo>
                  <a:pt x="1167015" y="30619"/>
                </a:lnTo>
                <a:lnTo>
                  <a:pt x="1214907" y="31750"/>
                </a:lnTo>
                <a:lnTo>
                  <a:pt x="1238923" y="32004"/>
                </a:lnTo>
                <a:lnTo>
                  <a:pt x="1255979" y="31826"/>
                </a:lnTo>
                <a:lnTo>
                  <a:pt x="1273022" y="31203"/>
                </a:lnTo>
                <a:lnTo>
                  <a:pt x="1289964" y="30022"/>
                </a:lnTo>
                <a:lnTo>
                  <a:pt x="1306741" y="28194"/>
                </a:lnTo>
                <a:lnTo>
                  <a:pt x="1314310" y="23977"/>
                </a:lnTo>
                <a:lnTo>
                  <a:pt x="1316837" y="15938"/>
                </a:lnTo>
                <a:close/>
              </a:path>
              <a:path w="1330960" h="375285">
                <a:moveTo>
                  <a:pt x="1330490" y="360426"/>
                </a:moveTo>
                <a:lnTo>
                  <a:pt x="1327912" y="352158"/>
                </a:lnTo>
                <a:lnTo>
                  <a:pt x="1320203" y="348234"/>
                </a:lnTo>
                <a:lnTo>
                  <a:pt x="1318082" y="348208"/>
                </a:lnTo>
                <a:lnTo>
                  <a:pt x="1321282" y="195694"/>
                </a:lnTo>
                <a:lnTo>
                  <a:pt x="1321993" y="143370"/>
                </a:lnTo>
                <a:lnTo>
                  <a:pt x="1322273" y="91097"/>
                </a:lnTo>
                <a:lnTo>
                  <a:pt x="1321981" y="32258"/>
                </a:lnTo>
                <a:lnTo>
                  <a:pt x="1317663" y="28956"/>
                </a:lnTo>
                <a:lnTo>
                  <a:pt x="1313345" y="28956"/>
                </a:lnTo>
                <a:lnTo>
                  <a:pt x="1308900" y="28956"/>
                </a:lnTo>
                <a:lnTo>
                  <a:pt x="1304582" y="32258"/>
                </a:lnTo>
                <a:lnTo>
                  <a:pt x="1304328" y="38862"/>
                </a:lnTo>
                <a:lnTo>
                  <a:pt x="1304163" y="91097"/>
                </a:lnTo>
                <a:lnTo>
                  <a:pt x="1304505" y="143370"/>
                </a:lnTo>
                <a:lnTo>
                  <a:pt x="1306169" y="248056"/>
                </a:lnTo>
                <a:lnTo>
                  <a:pt x="1308214" y="348043"/>
                </a:lnTo>
                <a:lnTo>
                  <a:pt x="1226781" y="346722"/>
                </a:lnTo>
                <a:lnTo>
                  <a:pt x="1133360" y="346036"/>
                </a:lnTo>
                <a:lnTo>
                  <a:pt x="1086650" y="345948"/>
                </a:lnTo>
                <a:lnTo>
                  <a:pt x="929538" y="346583"/>
                </a:lnTo>
                <a:lnTo>
                  <a:pt x="667931" y="348234"/>
                </a:lnTo>
                <a:lnTo>
                  <a:pt x="414070" y="349338"/>
                </a:lnTo>
                <a:lnTo>
                  <a:pt x="211099" y="351409"/>
                </a:lnTo>
                <a:lnTo>
                  <a:pt x="58889" y="353834"/>
                </a:lnTo>
                <a:lnTo>
                  <a:pt x="15633" y="354799"/>
                </a:lnTo>
                <a:lnTo>
                  <a:pt x="16052" y="309473"/>
                </a:lnTo>
                <a:lnTo>
                  <a:pt x="15849" y="258610"/>
                </a:lnTo>
                <a:lnTo>
                  <a:pt x="13893" y="106032"/>
                </a:lnTo>
                <a:lnTo>
                  <a:pt x="13500" y="50927"/>
                </a:lnTo>
                <a:lnTo>
                  <a:pt x="10833" y="48768"/>
                </a:lnTo>
                <a:lnTo>
                  <a:pt x="8039" y="48768"/>
                </a:lnTo>
                <a:lnTo>
                  <a:pt x="5245" y="48768"/>
                </a:lnTo>
                <a:lnTo>
                  <a:pt x="2578" y="50927"/>
                </a:lnTo>
                <a:lnTo>
                  <a:pt x="2082" y="106032"/>
                </a:lnTo>
                <a:lnTo>
                  <a:pt x="152" y="258610"/>
                </a:lnTo>
                <a:lnTo>
                  <a:pt x="0" y="309473"/>
                </a:lnTo>
                <a:lnTo>
                  <a:pt x="546" y="365887"/>
                </a:lnTo>
                <a:lnTo>
                  <a:pt x="4356" y="368808"/>
                </a:lnTo>
                <a:lnTo>
                  <a:pt x="11722" y="368808"/>
                </a:lnTo>
                <a:lnTo>
                  <a:pt x="15074" y="366242"/>
                </a:lnTo>
                <a:lnTo>
                  <a:pt x="208864" y="369468"/>
                </a:lnTo>
                <a:lnTo>
                  <a:pt x="409562" y="371614"/>
                </a:lnTo>
                <a:lnTo>
                  <a:pt x="660438" y="372999"/>
                </a:lnTo>
                <a:lnTo>
                  <a:pt x="1028230" y="374827"/>
                </a:lnTo>
                <a:lnTo>
                  <a:pt x="1128674" y="374827"/>
                </a:lnTo>
                <a:lnTo>
                  <a:pt x="1224445" y="374142"/>
                </a:lnTo>
                <a:lnTo>
                  <a:pt x="1320203" y="372618"/>
                </a:lnTo>
                <a:lnTo>
                  <a:pt x="1327912" y="368706"/>
                </a:lnTo>
                <a:lnTo>
                  <a:pt x="1330490" y="360426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object 2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759452" y="2170176"/>
            <a:ext cx="117348" cy="103632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759452" y="2500883"/>
            <a:ext cx="117348" cy="102107"/>
          </a:xfrm>
          <a:prstGeom prst="rect">
            <a:avLst/>
          </a:prstGeom>
        </p:spPr>
      </p:pic>
      <p:sp>
        <p:nvSpPr>
          <p:cNvPr id="26" name="object 26"/>
          <p:cNvSpPr/>
          <p:nvPr/>
        </p:nvSpPr>
        <p:spPr>
          <a:xfrm>
            <a:off x="4750308" y="2377439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79" h="17144">
                <a:moveTo>
                  <a:pt x="28193" y="0"/>
                </a:moveTo>
                <a:lnTo>
                  <a:pt x="8636" y="254"/>
                </a:lnTo>
                <a:lnTo>
                  <a:pt x="0" y="635"/>
                </a:lnTo>
                <a:lnTo>
                  <a:pt x="0" y="16001"/>
                </a:lnTo>
                <a:lnTo>
                  <a:pt x="23367" y="16763"/>
                </a:lnTo>
                <a:lnTo>
                  <a:pt x="51302" y="16492"/>
                </a:lnTo>
                <a:lnTo>
                  <a:pt x="112649" y="14224"/>
                </a:lnTo>
                <a:lnTo>
                  <a:pt x="118871" y="13843"/>
                </a:lnTo>
                <a:lnTo>
                  <a:pt x="118871" y="3048"/>
                </a:lnTo>
                <a:lnTo>
                  <a:pt x="70516" y="968"/>
                </a:lnTo>
                <a:lnTo>
                  <a:pt x="49355" y="275"/>
                </a:lnTo>
                <a:lnTo>
                  <a:pt x="28193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object 2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379464" y="2170176"/>
            <a:ext cx="117348" cy="103632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379464" y="2500883"/>
            <a:ext cx="117348" cy="102107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6385559" y="2377439"/>
            <a:ext cx="120650" cy="17145"/>
          </a:xfrm>
          <a:custGeom>
            <a:avLst/>
            <a:gdLst/>
            <a:ahLst/>
            <a:cxnLst/>
            <a:rect l="l" t="t" r="r" b="b"/>
            <a:pathLst>
              <a:path w="120650" h="17144">
                <a:moveTo>
                  <a:pt x="98298" y="0"/>
                </a:moveTo>
                <a:lnTo>
                  <a:pt x="91693" y="0"/>
                </a:lnTo>
                <a:lnTo>
                  <a:pt x="70393" y="275"/>
                </a:lnTo>
                <a:lnTo>
                  <a:pt x="0" y="3048"/>
                </a:lnTo>
                <a:lnTo>
                  <a:pt x="0" y="13843"/>
                </a:lnTo>
                <a:lnTo>
                  <a:pt x="47751" y="15827"/>
                </a:lnTo>
                <a:lnTo>
                  <a:pt x="68464" y="16492"/>
                </a:lnTo>
                <a:lnTo>
                  <a:pt x="96647" y="16763"/>
                </a:lnTo>
                <a:lnTo>
                  <a:pt x="120395" y="16001"/>
                </a:lnTo>
                <a:lnTo>
                  <a:pt x="120395" y="635"/>
                </a:lnTo>
                <a:lnTo>
                  <a:pt x="98298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050535" y="2243327"/>
            <a:ext cx="1149350" cy="264816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18415" rIns="0" bIns="0" rtlCol="0">
            <a:spAutoFit/>
          </a:bodyPr>
          <a:lstStyle/>
          <a:p>
            <a:pPr marL="112395">
              <a:lnSpc>
                <a:spcPct val="100000"/>
              </a:lnSpc>
              <a:spcBef>
                <a:spcPts val="145"/>
              </a:spcBef>
            </a:pPr>
            <a:r>
              <a:rPr sz="1600" spc="-10" dirty="0" smtClean="0">
                <a:solidFill>
                  <a:srgbClr val="FFFFFF"/>
                </a:solidFill>
                <a:latin typeface="Carlito"/>
                <a:cs typeface="Carlito"/>
              </a:rPr>
              <a:t>ADVANCE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058761" y="469765"/>
            <a:ext cx="638810" cy="318135"/>
          </a:xfrm>
          <a:custGeom>
            <a:avLst/>
            <a:gdLst/>
            <a:ahLst/>
            <a:cxnLst/>
            <a:rect l="l" t="t" r="r" b="b"/>
            <a:pathLst>
              <a:path w="638809" h="318134">
                <a:moveTo>
                  <a:pt x="638396" y="83211"/>
                </a:moveTo>
                <a:lnTo>
                  <a:pt x="635984" y="80141"/>
                </a:lnTo>
                <a:lnTo>
                  <a:pt x="519396" y="4413"/>
                </a:lnTo>
                <a:lnTo>
                  <a:pt x="511744" y="1175"/>
                </a:lnTo>
                <a:lnTo>
                  <a:pt x="502812" y="0"/>
                </a:lnTo>
                <a:lnTo>
                  <a:pt x="493729" y="1031"/>
                </a:lnTo>
                <a:lnTo>
                  <a:pt x="485625" y="4413"/>
                </a:lnTo>
                <a:lnTo>
                  <a:pt x="480537" y="9282"/>
                </a:lnTo>
                <a:lnTo>
                  <a:pt x="478690" y="14966"/>
                </a:lnTo>
                <a:lnTo>
                  <a:pt x="480311" y="20746"/>
                </a:lnTo>
                <a:lnTo>
                  <a:pt x="485625" y="25903"/>
                </a:lnTo>
                <a:lnTo>
                  <a:pt x="558794" y="74001"/>
                </a:lnTo>
                <a:lnTo>
                  <a:pt x="492164" y="68667"/>
                </a:lnTo>
                <a:lnTo>
                  <a:pt x="430516" y="68892"/>
                </a:lnTo>
                <a:lnTo>
                  <a:pt x="373772" y="73944"/>
                </a:lnTo>
                <a:lnTo>
                  <a:pt x="321852" y="83089"/>
                </a:lnTo>
                <a:lnTo>
                  <a:pt x="274678" y="95594"/>
                </a:lnTo>
                <a:lnTo>
                  <a:pt x="232168" y="110728"/>
                </a:lnTo>
                <a:lnTo>
                  <a:pt x="194245" y="127756"/>
                </a:lnTo>
                <a:lnTo>
                  <a:pt x="131840" y="164567"/>
                </a:lnTo>
                <a:lnTo>
                  <a:pt x="91926" y="194852"/>
                </a:lnTo>
                <a:lnTo>
                  <a:pt x="56761" y="227248"/>
                </a:lnTo>
                <a:lnTo>
                  <a:pt x="26571" y="261562"/>
                </a:lnTo>
                <a:lnTo>
                  <a:pt x="1582" y="297603"/>
                </a:lnTo>
                <a:lnTo>
                  <a:pt x="0" y="303447"/>
                </a:lnTo>
                <a:lnTo>
                  <a:pt x="2186" y="309052"/>
                </a:lnTo>
                <a:lnTo>
                  <a:pt x="7688" y="313793"/>
                </a:lnTo>
                <a:lnTo>
                  <a:pt x="16056" y="317047"/>
                </a:lnTo>
                <a:lnTo>
                  <a:pt x="25239" y="318054"/>
                </a:lnTo>
                <a:lnTo>
                  <a:pt x="34046" y="316663"/>
                </a:lnTo>
                <a:lnTo>
                  <a:pt x="41496" y="313161"/>
                </a:lnTo>
                <a:lnTo>
                  <a:pt x="46610" y="307837"/>
                </a:lnTo>
                <a:lnTo>
                  <a:pt x="70091" y="274474"/>
                </a:lnTo>
                <a:lnTo>
                  <a:pt x="98170" y="242790"/>
                </a:lnTo>
                <a:lnTo>
                  <a:pt x="130621" y="212929"/>
                </a:lnTo>
                <a:lnTo>
                  <a:pt x="167218" y="185034"/>
                </a:lnTo>
                <a:lnTo>
                  <a:pt x="207878" y="160114"/>
                </a:lnTo>
                <a:lnTo>
                  <a:pt x="250828" y="139463"/>
                </a:lnTo>
                <a:lnTo>
                  <a:pt x="296020" y="123082"/>
                </a:lnTo>
                <a:lnTo>
                  <a:pt x="343407" y="110969"/>
                </a:lnTo>
                <a:lnTo>
                  <a:pt x="392943" y="103126"/>
                </a:lnTo>
                <a:lnTo>
                  <a:pt x="444581" y="99552"/>
                </a:lnTo>
                <a:lnTo>
                  <a:pt x="498272" y="100248"/>
                </a:lnTo>
                <a:lnTo>
                  <a:pt x="553970" y="105213"/>
                </a:lnTo>
                <a:lnTo>
                  <a:pt x="483213" y="149217"/>
                </a:lnTo>
                <a:lnTo>
                  <a:pt x="478125" y="154086"/>
                </a:lnTo>
                <a:lnTo>
                  <a:pt x="476278" y="159770"/>
                </a:lnTo>
                <a:lnTo>
                  <a:pt x="477899" y="165551"/>
                </a:lnTo>
                <a:lnTo>
                  <a:pt x="483213" y="170707"/>
                </a:lnTo>
                <a:lnTo>
                  <a:pt x="490864" y="173945"/>
                </a:lnTo>
                <a:lnTo>
                  <a:pt x="499797" y="175121"/>
                </a:lnTo>
                <a:lnTo>
                  <a:pt x="508880" y="174089"/>
                </a:lnTo>
                <a:lnTo>
                  <a:pt x="516983" y="170707"/>
                </a:lnTo>
                <a:lnTo>
                  <a:pt x="635180" y="97538"/>
                </a:lnTo>
                <a:lnTo>
                  <a:pt x="637592" y="94979"/>
                </a:lnTo>
                <a:lnTo>
                  <a:pt x="638396" y="832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22947" y="353568"/>
            <a:ext cx="1416050" cy="342900"/>
          </a:xfrm>
          <a:custGeom>
            <a:avLst/>
            <a:gdLst/>
            <a:ahLst/>
            <a:cxnLst/>
            <a:rect l="l" t="t" r="r" b="b"/>
            <a:pathLst>
              <a:path w="1416050" h="342900">
                <a:moveTo>
                  <a:pt x="1250696" y="0"/>
                </a:moveTo>
                <a:lnTo>
                  <a:pt x="165100" y="0"/>
                </a:lnTo>
                <a:lnTo>
                  <a:pt x="121208" y="6120"/>
                </a:lnTo>
                <a:lnTo>
                  <a:pt x="81769" y="23396"/>
                </a:lnTo>
                <a:lnTo>
                  <a:pt x="48355" y="50196"/>
                </a:lnTo>
                <a:lnTo>
                  <a:pt x="22540" y="84892"/>
                </a:lnTo>
                <a:lnTo>
                  <a:pt x="5897" y="125853"/>
                </a:lnTo>
                <a:lnTo>
                  <a:pt x="0" y="171449"/>
                </a:lnTo>
                <a:lnTo>
                  <a:pt x="5897" y="217046"/>
                </a:lnTo>
                <a:lnTo>
                  <a:pt x="22540" y="258007"/>
                </a:lnTo>
                <a:lnTo>
                  <a:pt x="48355" y="292703"/>
                </a:lnTo>
                <a:lnTo>
                  <a:pt x="81769" y="319503"/>
                </a:lnTo>
                <a:lnTo>
                  <a:pt x="121208" y="336779"/>
                </a:lnTo>
                <a:lnTo>
                  <a:pt x="165100" y="342899"/>
                </a:lnTo>
                <a:lnTo>
                  <a:pt x="1250696" y="342899"/>
                </a:lnTo>
                <a:lnTo>
                  <a:pt x="1294587" y="336779"/>
                </a:lnTo>
                <a:lnTo>
                  <a:pt x="1334026" y="319503"/>
                </a:lnTo>
                <a:lnTo>
                  <a:pt x="1367440" y="292703"/>
                </a:lnTo>
                <a:lnTo>
                  <a:pt x="1393255" y="258007"/>
                </a:lnTo>
                <a:lnTo>
                  <a:pt x="1409898" y="217046"/>
                </a:lnTo>
                <a:lnTo>
                  <a:pt x="1415796" y="171449"/>
                </a:lnTo>
                <a:lnTo>
                  <a:pt x="1409898" y="125853"/>
                </a:lnTo>
                <a:lnTo>
                  <a:pt x="1393255" y="84892"/>
                </a:lnTo>
                <a:lnTo>
                  <a:pt x="1367440" y="50196"/>
                </a:lnTo>
                <a:lnTo>
                  <a:pt x="1334026" y="23396"/>
                </a:lnTo>
                <a:lnTo>
                  <a:pt x="1294587" y="6120"/>
                </a:lnTo>
                <a:lnTo>
                  <a:pt x="1250696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020814" y="387476"/>
            <a:ext cx="10229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70" dirty="0">
                <a:latin typeface="MathJax_SansSerif"/>
                <a:cs typeface="MathJax_SansSerif"/>
              </a:rPr>
              <a:t>MONDODB</a:t>
            </a:r>
            <a:endParaRPr sz="1400">
              <a:latin typeface="MathJax_SansSerif"/>
              <a:cs typeface="MathJax_SansSerif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755892" y="275843"/>
            <a:ext cx="1550035" cy="497205"/>
          </a:xfrm>
          <a:custGeom>
            <a:avLst/>
            <a:gdLst/>
            <a:ahLst/>
            <a:cxnLst/>
            <a:rect l="l" t="t" r="r" b="b"/>
            <a:pathLst>
              <a:path w="1550034" h="497205">
                <a:moveTo>
                  <a:pt x="36576" y="249174"/>
                </a:moveTo>
                <a:lnTo>
                  <a:pt x="35140" y="241757"/>
                </a:lnTo>
                <a:lnTo>
                  <a:pt x="31242" y="235699"/>
                </a:lnTo>
                <a:lnTo>
                  <a:pt x="25425" y="231622"/>
                </a:lnTo>
                <a:lnTo>
                  <a:pt x="18288" y="230124"/>
                </a:lnTo>
                <a:lnTo>
                  <a:pt x="11137" y="231622"/>
                </a:lnTo>
                <a:lnTo>
                  <a:pt x="5334" y="235699"/>
                </a:lnTo>
                <a:lnTo>
                  <a:pt x="1422" y="241757"/>
                </a:lnTo>
                <a:lnTo>
                  <a:pt x="0" y="249174"/>
                </a:lnTo>
                <a:lnTo>
                  <a:pt x="1422" y="256603"/>
                </a:lnTo>
                <a:lnTo>
                  <a:pt x="5334" y="262661"/>
                </a:lnTo>
                <a:lnTo>
                  <a:pt x="11137" y="266738"/>
                </a:lnTo>
                <a:lnTo>
                  <a:pt x="18288" y="268224"/>
                </a:lnTo>
                <a:lnTo>
                  <a:pt x="25425" y="266738"/>
                </a:lnTo>
                <a:lnTo>
                  <a:pt x="31242" y="262661"/>
                </a:lnTo>
                <a:lnTo>
                  <a:pt x="35140" y="256603"/>
                </a:lnTo>
                <a:lnTo>
                  <a:pt x="36576" y="249174"/>
                </a:lnTo>
                <a:close/>
              </a:path>
              <a:path w="1550034" h="497205">
                <a:moveTo>
                  <a:pt x="1549908" y="304800"/>
                </a:moveTo>
                <a:lnTo>
                  <a:pt x="1514856" y="304800"/>
                </a:lnTo>
                <a:lnTo>
                  <a:pt x="1498384" y="347700"/>
                </a:lnTo>
                <a:lnTo>
                  <a:pt x="1473847" y="385445"/>
                </a:lnTo>
                <a:lnTo>
                  <a:pt x="1442377" y="416852"/>
                </a:lnTo>
                <a:lnTo>
                  <a:pt x="1405102" y="440740"/>
                </a:lnTo>
                <a:lnTo>
                  <a:pt x="1363141" y="455942"/>
                </a:lnTo>
                <a:lnTo>
                  <a:pt x="1317625" y="461264"/>
                </a:lnTo>
                <a:lnTo>
                  <a:pt x="232283" y="461264"/>
                </a:lnTo>
                <a:lnTo>
                  <a:pt x="186740" y="455942"/>
                </a:lnTo>
                <a:lnTo>
                  <a:pt x="144767" y="440740"/>
                </a:lnTo>
                <a:lnTo>
                  <a:pt x="107467" y="416852"/>
                </a:lnTo>
                <a:lnTo>
                  <a:pt x="75996" y="385445"/>
                </a:lnTo>
                <a:lnTo>
                  <a:pt x="51473" y="347700"/>
                </a:lnTo>
                <a:lnTo>
                  <a:pt x="35052" y="304800"/>
                </a:lnTo>
                <a:lnTo>
                  <a:pt x="0" y="304800"/>
                </a:lnTo>
                <a:lnTo>
                  <a:pt x="14782" y="350075"/>
                </a:lnTo>
                <a:lnTo>
                  <a:pt x="37198" y="390969"/>
                </a:lnTo>
                <a:lnTo>
                  <a:pt x="66357" y="426554"/>
                </a:lnTo>
                <a:lnTo>
                  <a:pt x="101346" y="455879"/>
                </a:lnTo>
                <a:lnTo>
                  <a:pt x="141262" y="478002"/>
                </a:lnTo>
                <a:lnTo>
                  <a:pt x="185204" y="491959"/>
                </a:lnTo>
                <a:lnTo>
                  <a:pt x="232283" y="496824"/>
                </a:lnTo>
                <a:lnTo>
                  <a:pt x="1317625" y="496824"/>
                </a:lnTo>
                <a:lnTo>
                  <a:pt x="1364691" y="491959"/>
                </a:lnTo>
                <a:lnTo>
                  <a:pt x="1408633" y="478002"/>
                </a:lnTo>
                <a:lnTo>
                  <a:pt x="1448549" y="455879"/>
                </a:lnTo>
                <a:lnTo>
                  <a:pt x="1483537" y="426554"/>
                </a:lnTo>
                <a:lnTo>
                  <a:pt x="1512697" y="390969"/>
                </a:lnTo>
                <a:lnTo>
                  <a:pt x="1535112" y="350075"/>
                </a:lnTo>
                <a:lnTo>
                  <a:pt x="1549908" y="304800"/>
                </a:lnTo>
                <a:close/>
              </a:path>
              <a:path w="1550034" h="497205">
                <a:moveTo>
                  <a:pt x="1549908" y="249174"/>
                </a:moveTo>
                <a:lnTo>
                  <a:pt x="1548460" y="241757"/>
                </a:lnTo>
                <a:lnTo>
                  <a:pt x="1544523" y="235699"/>
                </a:lnTo>
                <a:lnTo>
                  <a:pt x="1538706" y="231622"/>
                </a:lnTo>
                <a:lnTo>
                  <a:pt x="1531620" y="230124"/>
                </a:lnTo>
                <a:lnTo>
                  <a:pt x="1524469" y="231622"/>
                </a:lnTo>
                <a:lnTo>
                  <a:pt x="1518666" y="235699"/>
                </a:lnTo>
                <a:lnTo>
                  <a:pt x="1514754" y="241757"/>
                </a:lnTo>
                <a:lnTo>
                  <a:pt x="1513332" y="249174"/>
                </a:lnTo>
                <a:lnTo>
                  <a:pt x="1514754" y="256603"/>
                </a:lnTo>
                <a:lnTo>
                  <a:pt x="1518666" y="262661"/>
                </a:lnTo>
                <a:lnTo>
                  <a:pt x="1524469" y="266738"/>
                </a:lnTo>
                <a:lnTo>
                  <a:pt x="1531620" y="268224"/>
                </a:lnTo>
                <a:lnTo>
                  <a:pt x="1538706" y="266738"/>
                </a:lnTo>
                <a:lnTo>
                  <a:pt x="1544523" y="262661"/>
                </a:lnTo>
                <a:lnTo>
                  <a:pt x="1548460" y="256603"/>
                </a:lnTo>
                <a:lnTo>
                  <a:pt x="1549908" y="249174"/>
                </a:lnTo>
                <a:close/>
              </a:path>
              <a:path w="1550034" h="497205">
                <a:moveTo>
                  <a:pt x="1549908" y="190500"/>
                </a:moveTo>
                <a:lnTo>
                  <a:pt x="1535112" y="145605"/>
                </a:lnTo>
                <a:lnTo>
                  <a:pt x="1512697" y="105029"/>
                </a:lnTo>
                <a:lnTo>
                  <a:pt x="1483537" y="69723"/>
                </a:lnTo>
                <a:lnTo>
                  <a:pt x="1448549" y="40640"/>
                </a:lnTo>
                <a:lnTo>
                  <a:pt x="1408633" y="18694"/>
                </a:lnTo>
                <a:lnTo>
                  <a:pt x="1364691" y="4838"/>
                </a:lnTo>
                <a:lnTo>
                  <a:pt x="1317625" y="0"/>
                </a:lnTo>
                <a:lnTo>
                  <a:pt x="232283" y="0"/>
                </a:lnTo>
                <a:lnTo>
                  <a:pt x="185204" y="4838"/>
                </a:lnTo>
                <a:lnTo>
                  <a:pt x="141262" y="18694"/>
                </a:lnTo>
                <a:lnTo>
                  <a:pt x="101346" y="40640"/>
                </a:lnTo>
                <a:lnTo>
                  <a:pt x="66357" y="69723"/>
                </a:lnTo>
                <a:lnTo>
                  <a:pt x="37198" y="105029"/>
                </a:lnTo>
                <a:lnTo>
                  <a:pt x="14782" y="145605"/>
                </a:lnTo>
                <a:lnTo>
                  <a:pt x="0" y="190500"/>
                </a:lnTo>
                <a:lnTo>
                  <a:pt x="35052" y="190500"/>
                </a:lnTo>
                <a:lnTo>
                  <a:pt x="51473" y="147955"/>
                </a:lnTo>
                <a:lnTo>
                  <a:pt x="75996" y="110502"/>
                </a:lnTo>
                <a:lnTo>
                  <a:pt x="107467" y="79311"/>
                </a:lnTo>
                <a:lnTo>
                  <a:pt x="144767" y="55587"/>
                </a:lnTo>
                <a:lnTo>
                  <a:pt x="186740" y="40487"/>
                </a:lnTo>
                <a:lnTo>
                  <a:pt x="232283" y="35179"/>
                </a:lnTo>
                <a:lnTo>
                  <a:pt x="1317625" y="35179"/>
                </a:lnTo>
                <a:lnTo>
                  <a:pt x="1363141" y="40487"/>
                </a:lnTo>
                <a:lnTo>
                  <a:pt x="1405102" y="55587"/>
                </a:lnTo>
                <a:lnTo>
                  <a:pt x="1442377" y="79324"/>
                </a:lnTo>
                <a:lnTo>
                  <a:pt x="1473847" y="110502"/>
                </a:lnTo>
                <a:lnTo>
                  <a:pt x="1498384" y="147955"/>
                </a:lnTo>
                <a:lnTo>
                  <a:pt x="1514856" y="190500"/>
                </a:lnTo>
                <a:lnTo>
                  <a:pt x="1549908" y="190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426210" y="3100832"/>
            <a:ext cx="1784985" cy="2875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7160">
              <a:lnSpc>
                <a:spcPct val="1417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Introduction</a:t>
            </a:r>
            <a:r>
              <a:rPr sz="1200" b="1" spc="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200" b="1" spc="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MongoDB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NoSQL</a:t>
            </a:r>
            <a:r>
              <a:rPr sz="1200" b="1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Vs</a:t>
            </a:r>
            <a:r>
              <a:rPr sz="12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-25" dirty="0">
                <a:solidFill>
                  <a:srgbClr val="FFFFFF"/>
                </a:solidFill>
                <a:latin typeface="Carlito"/>
                <a:cs typeface="Carlito"/>
              </a:rPr>
              <a:t>SQL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r>
              <a:rPr sz="12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Vs</a:t>
            </a:r>
            <a:r>
              <a:rPr sz="12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-20" dirty="0">
                <a:solidFill>
                  <a:srgbClr val="FFFFFF"/>
                </a:solidFill>
                <a:latin typeface="Carlito"/>
                <a:cs typeface="Carlito"/>
              </a:rPr>
              <a:t>BSON</a:t>
            </a:r>
            <a:endParaRPr sz="1200">
              <a:latin typeface="Carlito"/>
              <a:cs typeface="Carlito"/>
            </a:endParaRPr>
          </a:p>
          <a:p>
            <a:pPr marL="12700" marR="5080">
              <a:lnSpc>
                <a:spcPct val="141700"/>
              </a:lnSpc>
            </a:pP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Managing</a:t>
            </a:r>
            <a:r>
              <a:rPr sz="1200" b="1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DB</a:t>
            </a:r>
            <a:r>
              <a:rPr sz="1200" b="1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&amp;</a:t>
            </a:r>
            <a:r>
              <a:rPr sz="1200" b="1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Collections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Advanced</a:t>
            </a:r>
            <a:r>
              <a:rPr sz="12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CRUD</a:t>
            </a:r>
            <a:r>
              <a:rPr sz="1200" b="1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Operations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Comparison</a:t>
            </a:r>
            <a:r>
              <a:rPr sz="1200" b="1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Operators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Cursors</a:t>
            </a:r>
            <a:r>
              <a:rPr sz="1200" b="1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200" b="1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MongoDB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Logical</a:t>
            </a:r>
            <a:r>
              <a:rPr sz="12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Operators</a:t>
            </a:r>
            <a:endParaRPr sz="1200">
              <a:latin typeface="Carlito"/>
              <a:cs typeface="Carlito"/>
            </a:endParaRPr>
          </a:p>
          <a:p>
            <a:pPr marL="12700" marR="36830">
              <a:lnSpc>
                <a:spcPct val="141700"/>
              </a:lnSpc>
            </a:pP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$expr</a:t>
            </a:r>
            <a:r>
              <a:rPr sz="1200" b="1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&amp;</a:t>
            </a:r>
            <a:r>
              <a:rPr sz="1200" b="1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Elements</a:t>
            </a:r>
            <a:r>
              <a:rPr sz="1200" b="1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Operator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Projection</a:t>
            </a:r>
            <a:r>
              <a:rPr sz="1200" b="1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&amp;</a:t>
            </a:r>
            <a:r>
              <a:rPr sz="1200" b="1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Relationship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Embedded</a:t>
            </a:r>
            <a:r>
              <a:rPr sz="1200" b="1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Documents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132776" y="2878835"/>
            <a:ext cx="2548255" cy="3404870"/>
          </a:xfrm>
          <a:custGeom>
            <a:avLst/>
            <a:gdLst/>
            <a:ahLst/>
            <a:cxnLst/>
            <a:rect l="l" t="t" r="r" b="b"/>
            <a:pathLst>
              <a:path w="2548254" h="3404870">
                <a:moveTo>
                  <a:pt x="24561" y="3316084"/>
                </a:moveTo>
                <a:lnTo>
                  <a:pt x="21196" y="150368"/>
                </a:lnTo>
                <a:lnTo>
                  <a:pt x="18478" y="100482"/>
                </a:lnTo>
                <a:lnTo>
                  <a:pt x="12534" y="83820"/>
                </a:lnTo>
                <a:lnTo>
                  <a:pt x="9321" y="87985"/>
                </a:lnTo>
                <a:lnTo>
                  <a:pt x="6527" y="100482"/>
                </a:lnTo>
                <a:lnTo>
                  <a:pt x="4559" y="121272"/>
                </a:lnTo>
                <a:lnTo>
                  <a:pt x="3822" y="150368"/>
                </a:lnTo>
                <a:lnTo>
                  <a:pt x="0" y="3061030"/>
                </a:lnTo>
                <a:lnTo>
                  <a:pt x="457" y="3316084"/>
                </a:lnTo>
                <a:lnTo>
                  <a:pt x="1612" y="3354730"/>
                </a:lnTo>
                <a:lnTo>
                  <a:pt x="4356" y="3382416"/>
                </a:lnTo>
                <a:lnTo>
                  <a:pt x="8178" y="3399066"/>
                </a:lnTo>
                <a:lnTo>
                  <a:pt x="12534" y="3404616"/>
                </a:lnTo>
                <a:lnTo>
                  <a:pt x="16852" y="3399066"/>
                </a:lnTo>
                <a:lnTo>
                  <a:pt x="20650" y="3382416"/>
                </a:lnTo>
                <a:lnTo>
                  <a:pt x="23393" y="3354730"/>
                </a:lnTo>
                <a:lnTo>
                  <a:pt x="24561" y="3316084"/>
                </a:lnTo>
                <a:close/>
              </a:path>
              <a:path w="2548254" h="3404870">
                <a:moveTo>
                  <a:pt x="2483675" y="51181"/>
                </a:moveTo>
                <a:lnTo>
                  <a:pt x="2447023" y="11468"/>
                </a:lnTo>
                <a:lnTo>
                  <a:pt x="2317546" y="6248"/>
                </a:lnTo>
                <a:lnTo>
                  <a:pt x="2115274" y="5067"/>
                </a:lnTo>
                <a:lnTo>
                  <a:pt x="1862315" y="4914"/>
                </a:lnTo>
                <a:lnTo>
                  <a:pt x="1558632" y="6273"/>
                </a:lnTo>
                <a:lnTo>
                  <a:pt x="91160" y="19558"/>
                </a:lnTo>
                <a:lnTo>
                  <a:pt x="45288" y="39547"/>
                </a:lnTo>
                <a:lnTo>
                  <a:pt x="42227" y="51181"/>
                </a:lnTo>
                <a:lnTo>
                  <a:pt x="45288" y="62674"/>
                </a:lnTo>
                <a:lnTo>
                  <a:pt x="54483" y="72732"/>
                </a:lnTo>
                <a:lnTo>
                  <a:pt x="69773" y="79857"/>
                </a:lnTo>
                <a:lnTo>
                  <a:pt x="91160" y="82550"/>
                </a:lnTo>
                <a:lnTo>
                  <a:pt x="394512" y="84048"/>
                </a:lnTo>
                <a:lnTo>
                  <a:pt x="1609255" y="95745"/>
                </a:lnTo>
                <a:lnTo>
                  <a:pt x="1963508" y="97142"/>
                </a:lnTo>
                <a:lnTo>
                  <a:pt x="2216429" y="96558"/>
                </a:lnTo>
                <a:lnTo>
                  <a:pt x="2418651" y="94869"/>
                </a:lnTo>
                <a:lnTo>
                  <a:pt x="2447023" y="90652"/>
                </a:lnTo>
                <a:lnTo>
                  <a:pt x="2467356" y="80645"/>
                </a:lnTo>
                <a:lnTo>
                  <a:pt x="2479586" y="66840"/>
                </a:lnTo>
                <a:lnTo>
                  <a:pt x="2483675" y="51181"/>
                </a:lnTo>
                <a:close/>
              </a:path>
              <a:path w="2548254" h="3404870">
                <a:moveTo>
                  <a:pt x="2494343" y="3344494"/>
                </a:moveTo>
                <a:lnTo>
                  <a:pt x="2457691" y="3304870"/>
                </a:lnTo>
                <a:lnTo>
                  <a:pt x="2328214" y="3299663"/>
                </a:lnTo>
                <a:lnTo>
                  <a:pt x="2125942" y="3298469"/>
                </a:lnTo>
                <a:lnTo>
                  <a:pt x="1872983" y="3298304"/>
                </a:lnTo>
                <a:lnTo>
                  <a:pt x="1569300" y="3299637"/>
                </a:lnTo>
                <a:lnTo>
                  <a:pt x="101828" y="3312871"/>
                </a:lnTo>
                <a:lnTo>
                  <a:pt x="55956" y="3332861"/>
                </a:lnTo>
                <a:lnTo>
                  <a:pt x="52895" y="3344494"/>
                </a:lnTo>
                <a:lnTo>
                  <a:pt x="55956" y="3356051"/>
                </a:lnTo>
                <a:lnTo>
                  <a:pt x="65151" y="3366135"/>
                </a:lnTo>
                <a:lnTo>
                  <a:pt x="80441" y="3373272"/>
                </a:lnTo>
                <a:lnTo>
                  <a:pt x="101828" y="3375964"/>
                </a:lnTo>
                <a:lnTo>
                  <a:pt x="405180" y="3377450"/>
                </a:lnTo>
                <a:lnTo>
                  <a:pt x="1619923" y="3389109"/>
                </a:lnTo>
                <a:lnTo>
                  <a:pt x="1974176" y="3390468"/>
                </a:lnTo>
                <a:lnTo>
                  <a:pt x="2227097" y="3389871"/>
                </a:lnTo>
                <a:lnTo>
                  <a:pt x="2429319" y="3388169"/>
                </a:lnTo>
                <a:lnTo>
                  <a:pt x="2457691" y="3383978"/>
                </a:lnTo>
                <a:lnTo>
                  <a:pt x="2478024" y="3374009"/>
                </a:lnTo>
                <a:lnTo>
                  <a:pt x="2490254" y="3360191"/>
                </a:lnTo>
                <a:lnTo>
                  <a:pt x="2494343" y="3344494"/>
                </a:lnTo>
                <a:close/>
              </a:path>
              <a:path w="2548254" h="3404870">
                <a:moveTo>
                  <a:pt x="2547734" y="558190"/>
                </a:moveTo>
                <a:lnTo>
                  <a:pt x="2547302" y="102489"/>
                </a:lnTo>
                <a:lnTo>
                  <a:pt x="2546146" y="57607"/>
                </a:lnTo>
                <a:lnTo>
                  <a:pt x="2538831" y="6388"/>
                </a:lnTo>
                <a:lnTo>
                  <a:pt x="2533967" y="0"/>
                </a:lnTo>
                <a:lnTo>
                  <a:pt x="2528989" y="6388"/>
                </a:lnTo>
                <a:lnTo>
                  <a:pt x="2524607" y="25577"/>
                </a:lnTo>
                <a:lnTo>
                  <a:pt x="2521445" y="57607"/>
                </a:lnTo>
                <a:lnTo>
                  <a:pt x="2520124" y="102489"/>
                </a:lnTo>
                <a:lnTo>
                  <a:pt x="2526347" y="3349206"/>
                </a:lnTo>
                <a:lnTo>
                  <a:pt x="2526969" y="3373412"/>
                </a:lnTo>
                <a:lnTo>
                  <a:pt x="2528646" y="3390735"/>
                </a:lnTo>
                <a:lnTo>
                  <a:pt x="2531008" y="3401149"/>
                </a:lnTo>
                <a:lnTo>
                  <a:pt x="2533713" y="3404616"/>
                </a:lnTo>
                <a:lnTo>
                  <a:pt x="2536406" y="3401149"/>
                </a:lnTo>
                <a:lnTo>
                  <a:pt x="2538768" y="3390735"/>
                </a:lnTo>
                <a:lnTo>
                  <a:pt x="2540444" y="3373412"/>
                </a:lnTo>
                <a:lnTo>
                  <a:pt x="2541079" y="3349206"/>
                </a:lnTo>
                <a:lnTo>
                  <a:pt x="2547734" y="55819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161790" y="3142615"/>
            <a:ext cx="2762250" cy="2616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88365">
              <a:lnSpc>
                <a:spcPct val="1417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Introduction</a:t>
            </a:r>
            <a:r>
              <a:rPr sz="1200" b="1" spc="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200" b="1" spc="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Indexes Creating</a:t>
            </a:r>
            <a:r>
              <a:rPr sz="1200" b="1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200" b="1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Managing 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Index</a:t>
            </a:r>
            <a:endParaRPr sz="1200">
              <a:latin typeface="Carlito"/>
              <a:cs typeface="Carlito"/>
            </a:endParaRPr>
          </a:p>
          <a:p>
            <a:pPr marL="220979" marR="5080" indent="-208915">
              <a:lnSpc>
                <a:spcPct val="141700"/>
              </a:lnSpc>
            </a:pP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Understanding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 the 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Aggregation</a:t>
            </a:r>
            <a:r>
              <a:rPr sz="1200" b="1" spc="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Framework </a:t>
            </a:r>
            <a:r>
              <a:rPr sz="1200" b="1" spc="-10" dirty="0">
                <a:solidFill>
                  <a:srgbClr val="E97031"/>
                </a:solidFill>
                <a:latin typeface="Carlito"/>
                <a:cs typeface="Carlito"/>
              </a:rPr>
              <a:t>Introduction</a:t>
            </a:r>
            <a:r>
              <a:rPr sz="1200" b="1" spc="10" dirty="0">
                <a:solidFill>
                  <a:srgbClr val="E97031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E97031"/>
                </a:solidFill>
                <a:latin typeface="Carlito"/>
                <a:cs typeface="Carlito"/>
              </a:rPr>
              <a:t>to</a:t>
            </a:r>
            <a:r>
              <a:rPr sz="1200" b="1" spc="25" dirty="0">
                <a:solidFill>
                  <a:srgbClr val="E97031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E97031"/>
                </a:solidFill>
                <a:latin typeface="Carlito"/>
                <a:cs typeface="Carlito"/>
              </a:rPr>
              <a:t>Aggregation</a:t>
            </a:r>
            <a:endParaRPr sz="1200">
              <a:latin typeface="Carlito"/>
              <a:cs typeface="Carlito"/>
            </a:endParaRPr>
          </a:p>
          <a:p>
            <a:pPr marL="187960" marR="83820" indent="33020">
              <a:lnSpc>
                <a:spcPct val="141700"/>
              </a:lnSpc>
            </a:pPr>
            <a:r>
              <a:rPr sz="1200" b="1" dirty="0">
                <a:solidFill>
                  <a:srgbClr val="E97031"/>
                </a:solidFill>
                <a:latin typeface="Carlito"/>
                <a:cs typeface="Carlito"/>
              </a:rPr>
              <a:t>Basic</a:t>
            </a:r>
            <a:r>
              <a:rPr sz="1200" b="1" spc="-5" dirty="0">
                <a:solidFill>
                  <a:srgbClr val="E97031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E97031"/>
                </a:solidFill>
                <a:latin typeface="Carlito"/>
                <a:cs typeface="Carlito"/>
              </a:rPr>
              <a:t>Aggregation</a:t>
            </a:r>
            <a:r>
              <a:rPr sz="1200" b="1" spc="10" dirty="0">
                <a:solidFill>
                  <a:srgbClr val="E97031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E97031"/>
                </a:solidFill>
                <a:latin typeface="Carlito"/>
                <a:cs typeface="Carlito"/>
              </a:rPr>
              <a:t>Operations </a:t>
            </a:r>
            <a:r>
              <a:rPr sz="1200" b="1" dirty="0">
                <a:solidFill>
                  <a:srgbClr val="E97031"/>
                </a:solidFill>
                <a:latin typeface="Carlito"/>
                <a:cs typeface="Carlito"/>
              </a:rPr>
              <a:t>Combining</a:t>
            </a:r>
            <a:r>
              <a:rPr sz="1200" b="1" spc="-25" dirty="0">
                <a:solidFill>
                  <a:srgbClr val="E97031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E97031"/>
                </a:solidFill>
                <a:latin typeface="Carlito"/>
                <a:cs typeface="Carlito"/>
              </a:rPr>
              <a:t>Aggregation</a:t>
            </a:r>
            <a:r>
              <a:rPr sz="1200" b="1" spc="-5" dirty="0">
                <a:solidFill>
                  <a:srgbClr val="E97031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E97031"/>
                </a:solidFill>
                <a:latin typeface="Carlito"/>
                <a:cs typeface="Carlito"/>
              </a:rPr>
              <a:t>Stages Aggregation</a:t>
            </a:r>
            <a:r>
              <a:rPr sz="1200" b="1" spc="10" dirty="0">
                <a:solidFill>
                  <a:srgbClr val="E97031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E97031"/>
                </a:solidFill>
                <a:latin typeface="Carlito"/>
                <a:cs typeface="Carlito"/>
              </a:rPr>
              <a:t>Operators</a:t>
            </a:r>
            <a:r>
              <a:rPr sz="1200" b="1" spc="-40" dirty="0">
                <a:solidFill>
                  <a:srgbClr val="E97031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E97031"/>
                </a:solidFill>
                <a:latin typeface="Carlito"/>
                <a:cs typeface="Carlito"/>
              </a:rPr>
              <a:t>and </a:t>
            </a:r>
            <a:r>
              <a:rPr sz="1200" b="1" spc="-10" dirty="0">
                <a:solidFill>
                  <a:srgbClr val="E97031"/>
                </a:solidFill>
                <a:latin typeface="Carlito"/>
                <a:cs typeface="Carlito"/>
              </a:rPr>
              <a:t>Expressions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Pipeline</a:t>
            </a:r>
            <a:r>
              <a:rPr sz="12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Stages</a:t>
            </a:r>
            <a:endParaRPr sz="1200">
              <a:latin typeface="Carlito"/>
              <a:cs typeface="Carlito"/>
            </a:endParaRPr>
          </a:p>
          <a:p>
            <a:pPr marL="187960">
              <a:lnSpc>
                <a:spcPct val="100000"/>
              </a:lnSpc>
              <a:spcBef>
                <a:spcPts val="600"/>
              </a:spcBef>
            </a:pPr>
            <a:r>
              <a:rPr sz="1200" b="1" dirty="0">
                <a:solidFill>
                  <a:srgbClr val="E97031"/>
                </a:solidFill>
                <a:latin typeface="Carlito"/>
                <a:cs typeface="Carlito"/>
              </a:rPr>
              <a:t>($match,</a:t>
            </a:r>
            <a:r>
              <a:rPr sz="1200" b="1" spc="-50" dirty="0">
                <a:solidFill>
                  <a:srgbClr val="E97031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E97031"/>
                </a:solidFill>
                <a:latin typeface="Carlito"/>
                <a:cs typeface="Carlito"/>
              </a:rPr>
              <a:t>$project,</a:t>
            </a:r>
            <a:r>
              <a:rPr sz="1200" b="1" spc="-50" dirty="0">
                <a:solidFill>
                  <a:srgbClr val="E97031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E97031"/>
                </a:solidFill>
                <a:latin typeface="Carlito"/>
                <a:cs typeface="Carlito"/>
              </a:rPr>
              <a:t>$group,</a:t>
            </a:r>
            <a:r>
              <a:rPr sz="1200" b="1" spc="-40" dirty="0">
                <a:solidFill>
                  <a:srgbClr val="E97031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E97031"/>
                </a:solidFill>
                <a:latin typeface="Carlito"/>
                <a:cs typeface="Carlito"/>
              </a:rPr>
              <a:t>$sort,</a:t>
            </a:r>
            <a:endParaRPr sz="1200">
              <a:latin typeface="Carlito"/>
              <a:cs typeface="Carlito"/>
            </a:endParaRPr>
          </a:p>
          <a:p>
            <a:pPr marL="361315">
              <a:lnSpc>
                <a:spcPct val="100000"/>
              </a:lnSpc>
              <a:spcBef>
                <a:spcPts val="600"/>
              </a:spcBef>
            </a:pPr>
            <a:r>
              <a:rPr sz="1200" b="1" dirty="0">
                <a:solidFill>
                  <a:srgbClr val="E97031"/>
                </a:solidFill>
                <a:latin typeface="Carlito"/>
                <a:cs typeface="Carlito"/>
              </a:rPr>
              <a:t>$limit,</a:t>
            </a:r>
            <a:r>
              <a:rPr sz="1200" b="1" spc="-15" dirty="0">
                <a:solidFill>
                  <a:srgbClr val="E97031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E97031"/>
                </a:solidFill>
                <a:latin typeface="Carlito"/>
                <a:cs typeface="Carlito"/>
              </a:rPr>
              <a:t>$unwind, </a:t>
            </a:r>
            <a:r>
              <a:rPr sz="1200" b="1" spc="-20" dirty="0">
                <a:solidFill>
                  <a:srgbClr val="E97031"/>
                </a:solidFill>
                <a:latin typeface="Carlito"/>
                <a:cs typeface="Carlito"/>
              </a:rPr>
              <a:t>$filter,</a:t>
            </a:r>
            <a:r>
              <a:rPr sz="1200" b="1" spc="-40" dirty="0">
                <a:solidFill>
                  <a:srgbClr val="E97031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E97031"/>
                </a:solidFill>
                <a:latin typeface="Carlito"/>
                <a:cs typeface="Carlito"/>
              </a:rPr>
              <a:t>$skip</a:t>
            </a:r>
            <a:r>
              <a:rPr sz="1200" b="1" spc="10" dirty="0">
                <a:solidFill>
                  <a:srgbClr val="E97031"/>
                </a:solidFill>
                <a:latin typeface="Carlito"/>
                <a:cs typeface="Carlito"/>
              </a:rPr>
              <a:t> </a:t>
            </a:r>
            <a:r>
              <a:rPr sz="1200" b="1" spc="-20" dirty="0">
                <a:solidFill>
                  <a:srgbClr val="E97031"/>
                </a:solidFill>
                <a:latin typeface="Carlito"/>
                <a:cs typeface="Carlito"/>
              </a:rPr>
              <a:t>etc)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913060" y="2875787"/>
            <a:ext cx="3712210" cy="3404870"/>
          </a:xfrm>
          <a:custGeom>
            <a:avLst/>
            <a:gdLst/>
            <a:ahLst/>
            <a:cxnLst/>
            <a:rect l="l" t="t" r="r" b="b"/>
            <a:pathLst>
              <a:path w="3712209" h="3404870">
                <a:moveTo>
                  <a:pt x="35242" y="3316084"/>
                </a:moveTo>
                <a:lnTo>
                  <a:pt x="30416" y="150368"/>
                </a:lnTo>
                <a:lnTo>
                  <a:pt x="26581" y="100482"/>
                </a:lnTo>
                <a:lnTo>
                  <a:pt x="18097" y="83820"/>
                </a:lnTo>
                <a:lnTo>
                  <a:pt x="13538" y="87985"/>
                </a:lnTo>
                <a:lnTo>
                  <a:pt x="9601" y="100482"/>
                </a:lnTo>
                <a:lnTo>
                  <a:pt x="6819" y="121272"/>
                </a:lnTo>
                <a:lnTo>
                  <a:pt x="5778" y="150368"/>
                </a:lnTo>
                <a:lnTo>
                  <a:pt x="0" y="2754795"/>
                </a:lnTo>
                <a:lnTo>
                  <a:pt x="952" y="3316084"/>
                </a:lnTo>
                <a:lnTo>
                  <a:pt x="2603" y="3354730"/>
                </a:lnTo>
                <a:lnTo>
                  <a:pt x="6515" y="3382416"/>
                </a:lnTo>
                <a:lnTo>
                  <a:pt x="11925" y="3399066"/>
                </a:lnTo>
                <a:lnTo>
                  <a:pt x="18097" y="3404616"/>
                </a:lnTo>
                <a:lnTo>
                  <a:pt x="24257" y="3399066"/>
                </a:lnTo>
                <a:lnTo>
                  <a:pt x="29667" y="3382416"/>
                </a:lnTo>
                <a:lnTo>
                  <a:pt x="33578" y="3354730"/>
                </a:lnTo>
                <a:lnTo>
                  <a:pt x="35242" y="3316084"/>
                </a:lnTo>
                <a:close/>
              </a:path>
              <a:path w="3712209" h="3404870">
                <a:moveTo>
                  <a:pt x="3618547" y="51181"/>
                </a:moveTo>
                <a:lnTo>
                  <a:pt x="3565067" y="11468"/>
                </a:lnTo>
                <a:lnTo>
                  <a:pt x="3523678" y="7239"/>
                </a:lnTo>
                <a:lnTo>
                  <a:pt x="3422561" y="6527"/>
                </a:lnTo>
                <a:lnTo>
                  <a:pt x="2967355" y="4876"/>
                </a:lnTo>
                <a:lnTo>
                  <a:pt x="2410587" y="5689"/>
                </a:lnTo>
                <a:lnTo>
                  <a:pt x="132778" y="19558"/>
                </a:lnTo>
                <a:lnTo>
                  <a:pt x="79387" y="29425"/>
                </a:lnTo>
                <a:lnTo>
                  <a:pt x="61531" y="51181"/>
                </a:lnTo>
                <a:lnTo>
                  <a:pt x="66001" y="62674"/>
                </a:lnTo>
                <a:lnTo>
                  <a:pt x="79387" y="72732"/>
                </a:lnTo>
                <a:lnTo>
                  <a:pt x="101650" y="79857"/>
                </a:lnTo>
                <a:lnTo>
                  <a:pt x="132778" y="82550"/>
                </a:lnTo>
                <a:lnTo>
                  <a:pt x="385597" y="83223"/>
                </a:lnTo>
                <a:lnTo>
                  <a:pt x="2562466" y="96596"/>
                </a:lnTo>
                <a:lnTo>
                  <a:pt x="3119132" y="96888"/>
                </a:lnTo>
                <a:lnTo>
                  <a:pt x="3523678" y="94869"/>
                </a:lnTo>
                <a:lnTo>
                  <a:pt x="3565067" y="90652"/>
                </a:lnTo>
                <a:lnTo>
                  <a:pt x="3612578" y="66840"/>
                </a:lnTo>
                <a:lnTo>
                  <a:pt x="3618547" y="51181"/>
                </a:lnTo>
                <a:close/>
              </a:path>
              <a:path w="3712209" h="3404870">
                <a:moveTo>
                  <a:pt x="3633787" y="3344494"/>
                </a:moveTo>
                <a:lnTo>
                  <a:pt x="3580358" y="3304870"/>
                </a:lnTo>
                <a:lnTo>
                  <a:pt x="3539045" y="3300666"/>
                </a:lnTo>
                <a:lnTo>
                  <a:pt x="3437966" y="3299955"/>
                </a:lnTo>
                <a:lnTo>
                  <a:pt x="2982912" y="3298279"/>
                </a:lnTo>
                <a:lnTo>
                  <a:pt x="2426360" y="3299066"/>
                </a:lnTo>
                <a:lnTo>
                  <a:pt x="149542" y="3312871"/>
                </a:lnTo>
                <a:lnTo>
                  <a:pt x="96151" y="3322726"/>
                </a:lnTo>
                <a:lnTo>
                  <a:pt x="78295" y="3344494"/>
                </a:lnTo>
                <a:lnTo>
                  <a:pt x="82765" y="3356051"/>
                </a:lnTo>
                <a:lnTo>
                  <a:pt x="96151" y="3366135"/>
                </a:lnTo>
                <a:lnTo>
                  <a:pt x="118414" y="3373272"/>
                </a:lnTo>
                <a:lnTo>
                  <a:pt x="149542" y="3375964"/>
                </a:lnTo>
                <a:lnTo>
                  <a:pt x="402247" y="3376638"/>
                </a:lnTo>
                <a:lnTo>
                  <a:pt x="2578189" y="3389947"/>
                </a:lnTo>
                <a:lnTo>
                  <a:pt x="3134639" y="3390214"/>
                </a:lnTo>
                <a:lnTo>
                  <a:pt x="3539045" y="3388169"/>
                </a:lnTo>
                <a:lnTo>
                  <a:pt x="3580358" y="3383978"/>
                </a:lnTo>
                <a:lnTo>
                  <a:pt x="3627818" y="3360191"/>
                </a:lnTo>
                <a:lnTo>
                  <a:pt x="3633787" y="3344494"/>
                </a:lnTo>
                <a:close/>
              </a:path>
              <a:path w="3712209" h="3404870">
                <a:moveTo>
                  <a:pt x="3712159" y="963599"/>
                </a:moveTo>
                <a:lnTo>
                  <a:pt x="3711765" y="102489"/>
                </a:lnTo>
                <a:lnTo>
                  <a:pt x="3710101" y="57607"/>
                </a:lnTo>
                <a:lnTo>
                  <a:pt x="3699484" y="6388"/>
                </a:lnTo>
                <a:lnTo>
                  <a:pt x="3692334" y="0"/>
                </a:lnTo>
                <a:lnTo>
                  <a:pt x="3685197" y="6388"/>
                </a:lnTo>
                <a:lnTo>
                  <a:pt x="3678885" y="25577"/>
                </a:lnTo>
                <a:lnTo>
                  <a:pt x="3674313" y="57607"/>
                </a:lnTo>
                <a:lnTo>
                  <a:pt x="3672395" y="102489"/>
                </a:lnTo>
                <a:lnTo>
                  <a:pt x="3681412" y="3349206"/>
                </a:lnTo>
                <a:lnTo>
                  <a:pt x="3682327" y="3373412"/>
                </a:lnTo>
                <a:lnTo>
                  <a:pt x="3684740" y="3390735"/>
                </a:lnTo>
                <a:lnTo>
                  <a:pt x="3688156" y="3401149"/>
                </a:lnTo>
                <a:lnTo>
                  <a:pt x="3692080" y="3404616"/>
                </a:lnTo>
                <a:lnTo>
                  <a:pt x="3695992" y="3401149"/>
                </a:lnTo>
                <a:lnTo>
                  <a:pt x="3699408" y="3390735"/>
                </a:lnTo>
                <a:lnTo>
                  <a:pt x="3701821" y="3373412"/>
                </a:lnTo>
                <a:lnTo>
                  <a:pt x="3702748" y="3349206"/>
                </a:lnTo>
                <a:lnTo>
                  <a:pt x="3712159" y="963599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8264143" y="3229102"/>
            <a:ext cx="1659889" cy="13208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200" b="1" dirty="0">
                <a:solidFill>
                  <a:srgbClr val="E97031"/>
                </a:solidFill>
                <a:latin typeface="Carlito"/>
                <a:cs typeface="Carlito"/>
              </a:rPr>
              <a:t>Project</a:t>
            </a:r>
            <a:r>
              <a:rPr sz="1200" b="1" spc="-55" dirty="0">
                <a:solidFill>
                  <a:srgbClr val="E97031"/>
                </a:solidFill>
                <a:latin typeface="Carlito"/>
                <a:cs typeface="Carlito"/>
              </a:rPr>
              <a:t> </a:t>
            </a:r>
            <a:r>
              <a:rPr sz="1200" b="1" spc="-25" dirty="0">
                <a:solidFill>
                  <a:srgbClr val="E97031"/>
                </a:solidFill>
                <a:latin typeface="Carlito"/>
                <a:cs typeface="Carlito"/>
              </a:rPr>
              <a:t>1:</a:t>
            </a:r>
            <a:endParaRPr sz="1200">
              <a:latin typeface="Carlito"/>
              <a:cs typeface="Carlito"/>
            </a:endParaRPr>
          </a:p>
          <a:p>
            <a:pPr marL="12700" marR="5080">
              <a:lnSpc>
                <a:spcPct val="141700"/>
              </a:lnSpc>
            </a:pP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Working</a:t>
            </a:r>
            <a:r>
              <a:rPr sz="1200" b="1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 MongoDB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Node.js</a:t>
            </a:r>
            <a:r>
              <a:rPr sz="12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Driver</a:t>
            </a:r>
            <a:r>
              <a:rPr sz="12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(How</a:t>
            </a:r>
            <a:r>
              <a:rPr sz="12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-2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perform</a:t>
            </a:r>
            <a:r>
              <a:rPr sz="1200" b="1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CRUD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 operations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200" b="1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real</a:t>
            </a:r>
            <a:r>
              <a:rPr sz="1200" b="1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life</a:t>
            </a:r>
            <a:r>
              <a:rPr sz="1200" b="1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project</a:t>
            </a:r>
            <a:r>
              <a:rPr sz="12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-50" dirty="0">
                <a:solidFill>
                  <a:srgbClr val="FFFFFF"/>
                </a:solidFill>
                <a:latin typeface="Carlito"/>
                <a:cs typeface="Carlito"/>
              </a:rPr>
              <a:t>)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264143" y="4783963"/>
            <a:ext cx="1586230" cy="80264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200" b="1" dirty="0">
                <a:solidFill>
                  <a:srgbClr val="E97031"/>
                </a:solidFill>
                <a:latin typeface="Carlito"/>
                <a:cs typeface="Carlito"/>
              </a:rPr>
              <a:t>Project</a:t>
            </a:r>
            <a:r>
              <a:rPr sz="1200" b="1" spc="-55" dirty="0">
                <a:solidFill>
                  <a:srgbClr val="E97031"/>
                </a:solidFill>
                <a:latin typeface="Carlito"/>
                <a:cs typeface="Carlito"/>
              </a:rPr>
              <a:t> </a:t>
            </a:r>
            <a:r>
              <a:rPr sz="1200" b="1" spc="-25" dirty="0">
                <a:solidFill>
                  <a:srgbClr val="E97031"/>
                </a:solidFill>
                <a:latin typeface="Carlito"/>
                <a:cs typeface="Carlito"/>
              </a:rPr>
              <a:t>2:</a:t>
            </a:r>
            <a:endParaRPr sz="1200">
              <a:latin typeface="Carlito"/>
              <a:cs typeface="Carlito"/>
            </a:endParaRPr>
          </a:p>
          <a:p>
            <a:pPr marL="12700" marR="5080">
              <a:lnSpc>
                <a:spcPct val="141700"/>
              </a:lnSpc>
            </a:pP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Working</a:t>
            </a:r>
            <a:r>
              <a:rPr sz="1200" b="1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 Mongoose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&amp; 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Node.js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960283" y="2846831"/>
            <a:ext cx="2548255" cy="3404870"/>
          </a:xfrm>
          <a:custGeom>
            <a:avLst/>
            <a:gdLst/>
            <a:ahLst/>
            <a:cxnLst/>
            <a:rect l="l" t="t" r="r" b="b"/>
            <a:pathLst>
              <a:path w="2548254" h="3404870">
                <a:moveTo>
                  <a:pt x="24587" y="3316084"/>
                </a:moveTo>
                <a:lnTo>
                  <a:pt x="21158" y="150368"/>
                </a:lnTo>
                <a:lnTo>
                  <a:pt x="18453" y="100482"/>
                </a:lnTo>
                <a:lnTo>
                  <a:pt x="12522" y="83820"/>
                </a:lnTo>
                <a:lnTo>
                  <a:pt x="9347" y="87985"/>
                </a:lnTo>
                <a:lnTo>
                  <a:pt x="6578" y="100482"/>
                </a:lnTo>
                <a:lnTo>
                  <a:pt x="4622" y="121272"/>
                </a:lnTo>
                <a:lnTo>
                  <a:pt x="3886" y="150368"/>
                </a:lnTo>
                <a:lnTo>
                  <a:pt x="0" y="3061030"/>
                </a:lnTo>
                <a:lnTo>
                  <a:pt x="457" y="3316084"/>
                </a:lnTo>
                <a:lnTo>
                  <a:pt x="1625" y="3354730"/>
                </a:lnTo>
                <a:lnTo>
                  <a:pt x="4394" y="3382416"/>
                </a:lnTo>
                <a:lnTo>
                  <a:pt x="8204" y="3399066"/>
                </a:lnTo>
                <a:lnTo>
                  <a:pt x="12522" y="3404616"/>
                </a:lnTo>
                <a:lnTo>
                  <a:pt x="16827" y="3399066"/>
                </a:lnTo>
                <a:lnTo>
                  <a:pt x="20650" y="3382416"/>
                </a:lnTo>
                <a:lnTo>
                  <a:pt x="23406" y="3354730"/>
                </a:lnTo>
                <a:lnTo>
                  <a:pt x="24587" y="3316084"/>
                </a:lnTo>
                <a:close/>
              </a:path>
              <a:path w="2548254" h="3404870">
                <a:moveTo>
                  <a:pt x="2483688" y="51181"/>
                </a:moveTo>
                <a:lnTo>
                  <a:pt x="2446985" y="11468"/>
                </a:lnTo>
                <a:lnTo>
                  <a:pt x="2317445" y="6248"/>
                </a:lnTo>
                <a:lnTo>
                  <a:pt x="2115210" y="5067"/>
                </a:lnTo>
                <a:lnTo>
                  <a:pt x="1862277" y="4914"/>
                </a:lnTo>
                <a:lnTo>
                  <a:pt x="1558620" y="6273"/>
                </a:lnTo>
                <a:lnTo>
                  <a:pt x="91135" y="19558"/>
                </a:lnTo>
                <a:lnTo>
                  <a:pt x="45300" y="39547"/>
                </a:lnTo>
                <a:lnTo>
                  <a:pt x="42240" y="51181"/>
                </a:lnTo>
                <a:lnTo>
                  <a:pt x="45300" y="62674"/>
                </a:lnTo>
                <a:lnTo>
                  <a:pt x="54495" y="72732"/>
                </a:lnTo>
                <a:lnTo>
                  <a:pt x="69773" y="79857"/>
                </a:lnTo>
                <a:lnTo>
                  <a:pt x="91135" y="82550"/>
                </a:lnTo>
                <a:lnTo>
                  <a:pt x="394500" y="84048"/>
                </a:lnTo>
                <a:lnTo>
                  <a:pt x="1609229" y="95745"/>
                </a:lnTo>
                <a:lnTo>
                  <a:pt x="1963458" y="97142"/>
                </a:lnTo>
                <a:lnTo>
                  <a:pt x="2216340" y="96558"/>
                </a:lnTo>
                <a:lnTo>
                  <a:pt x="2418537" y="94869"/>
                </a:lnTo>
                <a:lnTo>
                  <a:pt x="2446985" y="90652"/>
                </a:lnTo>
                <a:lnTo>
                  <a:pt x="2467343" y="80645"/>
                </a:lnTo>
                <a:lnTo>
                  <a:pt x="2479586" y="66840"/>
                </a:lnTo>
                <a:lnTo>
                  <a:pt x="2483688" y="51181"/>
                </a:lnTo>
                <a:close/>
              </a:path>
              <a:path w="2548254" h="3404870">
                <a:moveTo>
                  <a:pt x="2494356" y="3344494"/>
                </a:moveTo>
                <a:lnTo>
                  <a:pt x="2457704" y="3304870"/>
                </a:lnTo>
                <a:lnTo>
                  <a:pt x="2328227" y="3299663"/>
                </a:lnTo>
                <a:lnTo>
                  <a:pt x="2125954" y="3298469"/>
                </a:lnTo>
                <a:lnTo>
                  <a:pt x="1872996" y="3298304"/>
                </a:lnTo>
                <a:lnTo>
                  <a:pt x="1569313" y="3299637"/>
                </a:lnTo>
                <a:lnTo>
                  <a:pt x="101803" y="3312871"/>
                </a:lnTo>
                <a:lnTo>
                  <a:pt x="55968" y="3332861"/>
                </a:lnTo>
                <a:lnTo>
                  <a:pt x="52908" y="3344494"/>
                </a:lnTo>
                <a:lnTo>
                  <a:pt x="55968" y="3356051"/>
                </a:lnTo>
                <a:lnTo>
                  <a:pt x="65163" y="3366135"/>
                </a:lnTo>
                <a:lnTo>
                  <a:pt x="80441" y="3373272"/>
                </a:lnTo>
                <a:lnTo>
                  <a:pt x="101803" y="3375964"/>
                </a:lnTo>
                <a:lnTo>
                  <a:pt x="405168" y="3377450"/>
                </a:lnTo>
                <a:lnTo>
                  <a:pt x="1619935" y="3389109"/>
                </a:lnTo>
                <a:lnTo>
                  <a:pt x="1974189" y="3390468"/>
                </a:lnTo>
                <a:lnTo>
                  <a:pt x="2227110" y="3389871"/>
                </a:lnTo>
                <a:lnTo>
                  <a:pt x="2429332" y="3388169"/>
                </a:lnTo>
                <a:lnTo>
                  <a:pt x="2457704" y="3383978"/>
                </a:lnTo>
                <a:lnTo>
                  <a:pt x="2478036" y="3374009"/>
                </a:lnTo>
                <a:lnTo>
                  <a:pt x="2490266" y="3360191"/>
                </a:lnTo>
                <a:lnTo>
                  <a:pt x="2494356" y="3344494"/>
                </a:lnTo>
                <a:close/>
              </a:path>
              <a:path w="2548254" h="3404870">
                <a:moveTo>
                  <a:pt x="2547823" y="507542"/>
                </a:moveTo>
                <a:lnTo>
                  <a:pt x="2547442" y="102489"/>
                </a:lnTo>
                <a:lnTo>
                  <a:pt x="2546350" y="57607"/>
                </a:lnTo>
                <a:lnTo>
                  <a:pt x="2539403" y="6388"/>
                </a:lnTo>
                <a:lnTo>
                  <a:pt x="2534742" y="0"/>
                </a:lnTo>
                <a:lnTo>
                  <a:pt x="2529992" y="6388"/>
                </a:lnTo>
                <a:lnTo>
                  <a:pt x="2525865" y="25577"/>
                </a:lnTo>
                <a:lnTo>
                  <a:pt x="2522893" y="57607"/>
                </a:lnTo>
                <a:lnTo>
                  <a:pt x="2521661" y="102489"/>
                </a:lnTo>
                <a:lnTo>
                  <a:pt x="2527503" y="3349206"/>
                </a:lnTo>
                <a:lnTo>
                  <a:pt x="2528100" y="3373412"/>
                </a:lnTo>
                <a:lnTo>
                  <a:pt x="2529700" y="3390735"/>
                </a:lnTo>
                <a:lnTo>
                  <a:pt x="2531948" y="3401149"/>
                </a:lnTo>
                <a:lnTo>
                  <a:pt x="2534488" y="3404616"/>
                </a:lnTo>
                <a:lnTo>
                  <a:pt x="2537079" y="3401149"/>
                </a:lnTo>
                <a:lnTo>
                  <a:pt x="2539314" y="3390735"/>
                </a:lnTo>
                <a:lnTo>
                  <a:pt x="2540876" y="3373412"/>
                </a:lnTo>
                <a:lnTo>
                  <a:pt x="2541473" y="3349206"/>
                </a:lnTo>
                <a:lnTo>
                  <a:pt x="2547823" y="507542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2" name="object 42"/>
          <p:cNvGrpSpPr/>
          <p:nvPr/>
        </p:nvGrpSpPr>
        <p:grpSpPr>
          <a:xfrm>
            <a:off x="247268" y="414908"/>
            <a:ext cx="3582670" cy="869950"/>
            <a:chOff x="247268" y="414908"/>
            <a:chExt cx="3582670" cy="869950"/>
          </a:xfrm>
        </p:grpSpPr>
        <p:sp>
          <p:nvSpPr>
            <p:cNvPr id="43" name="object 43"/>
            <p:cNvSpPr/>
            <p:nvPr/>
          </p:nvSpPr>
          <p:spPr>
            <a:xfrm>
              <a:off x="256793" y="424433"/>
              <a:ext cx="3563620" cy="850900"/>
            </a:xfrm>
            <a:custGeom>
              <a:avLst/>
              <a:gdLst/>
              <a:ahLst/>
              <a:cxnLst/>
              <a:rect l="l" t="t" r="r" b="b"/>
              <a:pathLst>
                <a:path w="3563620" h="850900">
                  <a:moveTo>
                    <a:pt x="3563111" y="0"/>
                  </a:moveTo>
                  <a:lnTo>
                    <a:pt x="0" y="0"/>
                  </a:lnTo>
                  <a:lnTo>
                    <a:pt x="0" y="850391"/>
                  </a:lnTo>
                  <a:lnTo>
                    <a:pt x="3563111" y="850391"/>
                  </a:lnTo>
                  <a:lnTo>
                    <a:pt x="3563111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56793" y="424433"/>
              <a:ext cx="3563620" cy="850900"/>
            </a:xfrm>
            <a:custGeom>
              <a:avLst/>
              <a:gdLst/>
              <a:ahLst/>
              <a:cxnLst/>
              <a:rect l="l" t="t" r="r" b="b"/>
              <a:pathLst>
                <a:path w="3563620" h="850900">
                  <a:moveTo>
                    <a:pt x="0" y="850391"/>
                  </a:moveTo>
                  <a:lnTo>
                    <a:pt x="3563111" y="850391"/>
                  </a:lnTo>
                  <a:lnTo>
                    <a:pt x="3563111" y="0"/>
                  </a:lnTo>
                  <a:lnTo>
                    <a:pt x="0" y="0"/>
                  </a:lnTo>
                  <a:lnTo>
                    <a:pt x="0" y="850391"/>
                  </a:lnTo>
                  <a:close/>
                </a:path>
              </a:pathLst>
            </a:custGeom>
            <a:ln w="19049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341375" y="307847"/>
            <a:ext cx="3569335" cy="852169"/>
          </a:xfrm>
          <a:prstGeom prst="rect">
            <a:avLst/>
          </a:prstGeom>
          <a:solidFill>
            <a:srgbClr val="FDCC4A"/>
          </a:solidFill>
        </p:spPr>
        <p:txBody>
          <a:bodyPr vert="horz" wrap="square" lIns="0" tIns="175895" rIns="0" bIns="0" rtlCol="0">
            <a:spAutoFit/>
          </a:bodyPr>
          <a:lstStyle/>
          <a:p>
            <a:pPr marL="129539">
              <a:lnSpc>
                <a:spcPct val="100000"/>
              </a:lnSpc>
              <a:spcBef>
                <a:spcPts val="1385"/>
              </a:spcBef>
            </a:pPr>
            <a:r>
              <a:rPr b="1" dirty="0">
                <a:latin typeface="Carlito"/>
                <a:cs typeface="Carlito"/>
              </a:rPr>
              <a:t>COURSE</a:t>
            </a:r>
            <a:r>
              <a:rPr b="1" spc="-95" dirty="0">
                <a:latin typeface="Carlito"/>
                <a:cs typeface="Carlito"/>
              </a:rPr>
              <a:t> </a:t>
            </a:r>
            <a:r>
              <a:rPr b="1" spc="-10" dirty="0">
                <a:latin typeface="Carlito"/>
                <a:cs typeface="Carlito"/>
              </a:rPr>
              <a:t>TOPICS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16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17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pic>
        <p:nvPicPr>
          <p:cNvPr id="5" name="object 5">
            <a:hlinkClick r:id="rId4"/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26680" y="2404491"/>
            <a:ext cx="202692" cy="213360"/>
          </a:xfrm>
          <a:prstGeom prst="rect">
            <a:avLst/>
          </a:prstGeom>
        </p:spPr>
      </p:pic>
      <p:pic>
        <p:nvPicPr>
          <p:cNvPr id="6" name="object 6">
            <a:hlinkClick r:id="rId6"/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26680" y="3079623"/>
            <a:ext cx="202692" cy="213360"/>
          </a:xfrm>
          <a:prstGeom prst="rect">
            <a:avLst/>
          </a:prstGeom>
        </p:spPr>
      </p:pic>
      <p:pic>
        <p:nvPicPr>
          <p:cNvPr id="7" name="object 7">
            <a:hlinkClick r:id="rId7"/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26680" y="3756278"/>
            <a:ext cx="202692" cy="21336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342771" y="2304034"/>
            <a:ext cx="8770620" cy="1743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sng" spc="-10" dirty="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Verdana"/>
                <a:cs typeface="Verdana"/>
                <a:hlinkClick r:id="rId4"/>
              </a:rPr>
              <a:t>https://www.mongodb.com/try/download/community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ts val="5330"/>
              </a:lnSpc>
              <a:spcBef>
                <a:spcPts val="370"/>
              </a:spcBef>
            </a:pPr>
            <a:r>
              <a:rPr sz="2400" u="sng" spc="-10" dirty="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Verdana"/>
                <a:cs typeface="Verdana"/>
                <a:hlinkClick r:id="rId6"/>
              </a:rPr>
              <a:t>https://www.mongodb.com/try/download/shell</a:t>
            </a:r>
            <a:r>
              <a:rPr sz="2400" u="none" spc="-10" dirty="0">
                <a:solidFill>
                  <a:srgbClr val="467885"/>
                </a:solidFill>
                <a:latin typeface="Verdana"/>
                <a:cs typeface="Verdana"/>
              </a:rPr>
              <a:t> </a:t>
            </a:r>
            <a:r>
              <a:rPr sz="2400" u="sng" spc="-30" dirty="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Verdana"/>
                <a:cs typeface="Verdana"/>
                <a:hlinkClick r:id="rId7"/>
              </a:rPr>
              <a:t>https://www.mongodb.com/try/download/database-</a:t>
            </a:r>
            <a:r>
              <a:rPr sz="2400" u="sng" spc="-10" dirty="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Verdana"/>
                <a:cs typeface="Verdana"/>
                <a:hlinkClick r:id="rId7"/>
              </a:rPr>
              <a:t>tools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10362" y="504444"/>
            <a:ext cx="5190490" cy="1092200"/>
            <a:chOff x="610362" y="504444"/>
            <a:chExt cx="5190490" cy="1092200"/>
          </a:xfrm>
        </p:grpSpPr>
        <p:sp>
          <p:nvSpPr>
            <p:cNvPr id="10" name="object 10"/>
            <p:cNvSpPr/>
            <p:nvPr/>
          </p:nvSpPr>
          <p:spPr>
            <a:xfrm>
              <a:off x="610362" y="634746"/>
              <a:ext cx="5061585" cy="962025"/>
            </a:xfrm>
            <a:custGeom>
              <a:avLst/>
              <a:gdLst/>
              <a:ahLst/>
              <a:cxnLst/>
              <a:rect l="l" t="t" r="r" b="b"/>
              <a:pathLst>
                <a:path w="5061585" h="962025">
                  <a:moveTo>
                    <a:pt x="5061204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5061204" y="961643"/>
                  </a:lnTo>
                  <a:lnTo>
                    <a:pt x="5061204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31520" y="504444"/>
              <a:ext cx="5069205" cy="962025"/>
            </a:xfrm>
            <a:custGeom>
              <a:avLst/>
              <a:gdLst/>
              <a:ahLst/>
              <a:cxnLst/>
              <a:rect l="l" t="t" r="r" b="b"/>
              <a:pathLst>
                <a:path w="5069205" h="962025">
                  <a:moveTo>
                    <a:pt x="5068824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5068824" y="961643"/>
                  </a:lnTo>
                  <a:lnTo>
                    <a:pt x="5068824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10362" y="634745"/>
            <a:ext cx="5061585" cy="962025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575"/>
              </a:spcBef>
            </a:pPr>
            <a:r>
              <a:rPr sz="3600" b="1" spc="-170" dirty="0">
                <a:solidFill>
                  <a:srgbClr val="000000"/>
                </a:solidFill>
                <a:latin typeface="Verdana"/>
                <a:cs typeface="Verdana"/>
              </a:rPr>
              <a:t>Installing</a:t>
            </a:r>
            <a:r>
              <a:rPr sz="3600" b="1" spc="-7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600" b="1" spc="-120" dirty="0">
                <a:solidFill>
                  <a:srgbClr val="000000"/>
                </a:solidFill>
                <a:latin typeface="Verdana"/>
                <a:cs typeface="Verdana"/>
              </a:rPr>
              <a:t>MongoDB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8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9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1770888" y="2301239"/>
            <a:ext cx="3042285" cy="1501140"/>
            <a:chOff x="1770888" y="2301239"/>
            <a:chExt cx="3042285" cy="1501140"/>
          </a:xfrm>
        </p:grpSpPr>
        <p:sp>
          <p:nvSpPr>
            <p:cNvPr id="6" name="object 6"/>
            <p:cNvSpPr/>
            <p:nvPr/>
          </p:nvSpPr>
          <p:spPr>
            <a:xfrm>
              <a:off x="4268723" y="3000882"/>
              <a:ext cx="544830" cy="103505"/>
            </a:xfrm>
            <a:custGeom>
              <a:avLst/>
              <a:gdLst/>
              <a:ahLst/>
              <a:cxnLst/>
              <a:rect l="l" t="t" r="r" b="b"/>
              <a:pathLst>
                <a:path w="544829" h="103505">
                  <a:moveTo>
                    <a:pt x="519212" y="51688"/>
                  </a:moveTo>
                  <a:lnTo>
                    <a:pt x="452374" y="90677"/>
                  </a:lnTo>
                  <a:lnTo>
                    <a:pt x="449452" y="92455"/>
                  </a:lnTo>
                  <a:lnTo>
                    <a:pt x="448437" y="96265"/>
                  </a:lnTo>
                  <a:lnTo>
                    <a:pt x="450088" y="99313"/>
                  </a:lnTo>
                  <a:lnTo>
                    <a:pt x="451865" y="102362"/>
                  </a:lnTo>
                  <a:lnTo>
                    <a:pt x="455802" y="103377"/>
                  </a:lnTo>
                  <a:lnTo>
                    <a:pt x="533558" y="58038"/>
                  </a:lnTo>
                  <a:lnTo>
                    <a:pt x="531876" y="58038"/>
                  </a:lnTo>
                  <a:lnTo>
                    <a:pt x="531876" y="57150"/>
                  </a:lnTo>
                  <a:lnTo>
                    <a:pt x="528574" y="57150"/>
                  </a:lnTo>
                  <a:lnTo>
                    <a:pt x="519212" y="51688"/>
                  </a:lnTo>
                  <a:close/>
                </a:path>
                <a:path w="544829" h="103505">
                  <a:moveTo>
                    <a:pt x="508326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508326" y="58038"/>
                  </a:lnTo>
                  <a:lnTo>
                    <a:pt x="519212" y="51688"/>
                  </a:lnTo>
                  <a:lnTo>
                    <a:pt x="508326" y="45338"/>
                  </a:lnTo>
                  <a:close/>
                </a:path>
                <a:path w="544829" h="103505">
                  <a:moveTo>
                    <a:pt x="533558" y="45338"/>
                  </a:moveTo>
                  <a:lnTo>
                    <a:pt x="531876" y="45338"/>
                  </a:lnTo>
                  <a:lnTo>
                    <a:pt x="531876" y="58038"/>
                  </a:lnTo>
                  <a:lnTo>
                    <a:pt x="533558" y="58038"/>
                  </a:lnTo>
                  <a:lnTo>
                    <a:pt x="544449" y="51688"/>
                  </a:lnTo>
                  <a:lnTo>
                    <a:pt x="533558" y="45338"/>
                  </a:lnTo>
                  <a:close/>
                </a:path>
                <a:path w="544829" h="103505">
                  <a:moveTo>
                    <a:pt x="528574" y="46227"/>
                  </a:moveTo>
                  <a:lnTo>
                    <a:pt x="519212" y="51688"/>
                  </a:lnTo>
                  <a:lnTo>
                    <a:pt x="528574" y="57150"/>
                  </a:lnTo>
                  <a:lnTo>
                    <a:pt x="528574" y="46227"/>
                  </a:lnTo>
                  <a:close/>
                </a:path>
                <a:path w="544829" h="103505">
                  <a:moveTo>
                    <a:pt x="531876" y="46227"/>
                  </a:moveTo>
                  <a:lnTo>
                    <a:pt x="528574" y="46227"/>
                  </a:lnTo>
                  <a:lnTo>
                    <a:pt x="528574" y="57150"/>
                  </a:lnTo>
                  <a:lnTo>
                    <a:pt x="531876" y="57150"/>
                  </a:lnTo>
                  <a:lnTo>
                    <a:pt x="531876" y="46227"/>
                  </a:lnTo>
                  <a:close/>
                </a:path>
                <a:path w="544829" h="103505">
                  <a:moveTo>
                    <a:pt x="455802" y="0"/>
                  </a:moveTo>
                  <a:lnTo>
                    <a:pt x="451865" y="1015"/>
                  </a:lnTo>
                  <a:lnTo>
                    <a:pt x="450088" y="4063"/>
                  </a:lnTo>
                  <a:lnTo>
                    <a:pt x="448437" y="7112"/>
                  </a:lnTo>
                  <a:lnTo>
                    <a:pt x="449452" y="10921"/>
                  </a:lnTo>
                  <a:lnTo>
                    <a:pt x="452374" y="12700"/>
                  </a:lnTo>
                  <a:lnTo>
                    <a:pt x="519212" y="51688"/>
                  </a:lnTo>
                  <a:lnTo>
                    <a:pt x="528574" y="46227"/>
                  </a:lnTo>
                  <a:lnTo>
                    <a:pt x="531876" y="46227"/>
                  </a:lnTo>
                  <a:lnTo>
                    <a:pt x="531876" y="45338"/>
                  </a:lnTo>
                  <a:lnTo>
                    <a:pt x="533558" y="45338"/>
                  </a:lnTo>
                  <a:lnTo>
                    <a:pt x="455802" y="0"/>
                  </a:lnTo>
                  <a:close/>
                </a:path>
              </a:pathLst>
            </a:custGeom>
            <a:solidFill>
              <a:srgbClr val="9F2B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70888" y="2301239"/>
              <a:ext cx="2499360" cy="150114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770888" y="2301239"/>
            <a:ext cx="2499360" cy="1501140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215265" marR="207645" algn="ctr">
              <a:lnSpc>
                <a:spcPct val="91500"/>
              </a:lnSpc>
              <a:spcBef>
                <a:spcPts val="1115"/>
              </a:spcBef>
            </a:pPr>
            <a:r>
              <a:rPr sz="1700" spc="-35" dirty="0">
                <a:solidFill>
                  <a:srgbClr val="FFFFFF"/>
                </a:solidFill>
                <a:latin typeface="Trebuchet MS"/>
                <a:cs typeface="Trebuchet MS"/>
              </a:rPr>
              <a:t>Binary</a:t>
            </a:r>
            <a:r>
              <a:rPr sz="17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JSON</a:t>
            </a:r>
            <a:r>
              <a:rPr sz="17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Format: </a:t>
            </a:r>
            <a:r>
              <a:rPr sz="1700" spc="55" dirty="0">
                <a:solidFill>
                  <a:srgbClr val="FFFFFF"/>
                </a:solidFill>
                <a:latin typeface="Trebuchet MS"/>
                <a:cs typeface="Trebuchet MS"/>
              </a:rPr>
              <a:t>BSON,</a:t>
            </a:r>
            <a:r>
              <a:rPr sz="17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35" dirty="0">
                <a:solidFill>
                  <a:srgbClr val="FFFFFF"/>
                </a:solidFill>
                <a:latin typeface="Trebuchet MS"/>
                <a:cs typeface="Trebuchet MS"/>
              </a:rPr>
              <a:t>Binary</a:t>
            </a:r>
            <a:r>
              <a:rPr sz="17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JSON,</a:t>
            </a:r>
            <a:r>
              <a:rPr sz="17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sz="17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7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45" dirty="0">
                <a:solidFill>
                  <a:srgbClr val="FFFFFF"/>
                </a:solidFill>
                <a:latin typeface="Trebuchet MS"/>
                <a:cs typeface="Trebuchet MS"/>
              </a:rPr>
              <a:t>MongoDB</a:t>
            </a:r>
            <a:r>
              <a:rPr sz="17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1700" spc="-4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7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40" dirty="0">
                <a:solidFill>
                  <a:srgbClr val="FFFFFF"/>
                </a:solidFill>
                <a:latin typeface="Trebuchet MS"/>
                <a:cs typeface="Trebuchet MS"/>
              </a:rPr>
              <a:t>storage</a:t>
            </a:r>
            <a:r>
              <a:rPr sz="17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transmission.</a:t>
            </a:r>
            <a:endParaRPr sz="17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846320" y="2301239"/>
            <a:ext cx="3042285" cy="1501140"/>
            <a:chOff x="4846320" y="2301239"/>
            <a:chExt cx="3042285" cy="1501140"/>
          </a:xfrm>
        </p:grpSpPr>
        <p:sp>
          <p:nvSpPr>
            <p:cNvPr id="10" name="object 10"/>
            <p:cNvSpPr/>
            <p:nvPr/>
          </p:nvSpPr>
          <p:spPr>
            <a:xfrm>
              <a:off x="7344155" y="3000882"/>
              <a:ext cx="544830" cy="103505"/>
            </a:xfrm>
            <a:custGeom>
              <a:avLst/>
              <a:gdLst/>
              <a:ahLst/>
              <a:cxnLst/>
              <a:rect l="l" t="t" r="r" b="b"/>
              <a:pathLst>
                <a:path w="544829" h="103505">
                  <a:moveTo>
                    <a:pt x="519212" y="51688"/>
                  </a:moveTo>
                  <a:lnTo>
                    <a:pt x="452374" y="90677"/>
                  </a:lnTo>
                  <a:lnTo>
                    <a:pt x="449452" y="92455"/>
                  </a:lnTo>
                  <a:lnTo>
                    <a:pt x="448310" y="96265"/>
                  </a:lnTo>
                  <a:lnTo>
                    <a:pt x="451866" y="102362"/>
                  </a:lnTo>
                  <a:lnTo>
                    <a:pt x="455802" y="103377"/>
                  </a:lnTo>
                  <a:lnTo>
                    <a:pt x="533558" y="58038"/>
                  </a:lnTo>
                  <a:lnTo>
                    <a:pt x="531876" y="58038"/>
                  </a:lnTo>
                  <a:lnTo>
                    <a:pt x="531876" y="57150"/>
                  </a:lnTo>
                  <a:lnTo>
                    <a:pt x="528574" y="57150"/>
                  </a:lnTo>
                  <a:lnTo>
                    <a:pt x="519212" y="51688"/>
                  </a:lnTo>
                  <a:close/>
                </a:path>
                <a:path w="544829" h="103505">
                  <a:moveTo>
                    <a:pt x="508326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508326" y="58038"/>
                  </a:lnTo>
                  <a:lnTo>
                    <a:pt x="519212" y="51688"/>
                  </a:lnTo>
                  <a:lnTo>
                    <a:pt x="508326" y="45338"/>
                  </a:lnTo>
                  <a:close/>
                </a:path>
                <a:path w="544829" h="103505">
                  <a:moveTo>
                    <a:pt x="533558" y="45338"/>
                  </a:moveTo>
                  <a:lnTo>
                    <a:pt x="531876" y="45338"/>
                  </a:lnTo>
                  <a:lnTo>
                    <a:pt x="531876" y="58038"/>
                  </a:lnTo>
                  <a:lnTo>
                    <a:pt x="533558" y="58038"/>
                  </a:lnTo>
                  <a:lnTo>
                    <a:pt x="544449" y="51688"/>
                  </a:lnTo>
                  <a:lnTo>
                    <a:pt x="533558" y="45338"/>
                  </a:lnTo>
                  <a:close/>
                </a:path>
                <a:path w="544829" h="103505">
                  <a:moveTo>
                    <a:pt x="528574" y="46227"/>
                  </a:moveTo>
                  <a:lnTo>
                    <a:pt x="519212" y="51688"/>
                  </a:lnTo>
                  <a:lnTo>
                    <a:pt x="528574" y="57150"/>
                  </a:lnTo>
                  <a:lnTo>
                    <a:pt x="528574" y="46227"/>
                  </a:lnTo>
                  <a:close/>
                </a:path>
                <a:path w="544829" h="103505">
                  <a:moveTo>
                    <a:pt x="531876" y="46227"/>
                  </a:moveTo>
                  <a:lnTo>
                    <a:pt x="528574" y="46227"/>
                  </a:lnTo>
                  <a:lnTo>
                    <a:pt x="528574" y="57150"/>
                  </a:lnTo>
                  <a:lnTo>
                    <a:pt x="531876" y="57150"/>
                  </a:lnTo>
                  <a:lnTo>
                    <a:pt x="531876" y="46227"/>
                  </a:lnTo>
                  <a:close/>
                </a:path>
                <a:path w="544829" h="103505">
                  <a:moveTo>
                    <a:pt x="455802" y="0"/>
                  </a:moveTo>
                  <a:lnTo>
                    <a:pt x="451866" y="1015"/>
                  </a:lnTo>
                  <a:lnTo>
                    <a:pt x="448310" y="7112"/>
                  </a:lnTo>
                  <a:lnTo>
                    <a:pt x="449452" y="10921"/>
                  </a:lnTo>
                  <a:lnTo>
                    <a:pt x="452374" y="12700"/>
                  </a:lnTo>
                  <a:lnTo>
                    <a:pt x="519212" y="51688"/>
                  </a:lnTo>
                  <a:lnTo>
                    <a:pt x="528574" y="46227"/>
                  </a:lnTo>
                  <a:lnTo>
                    <a:pt x="531876" y="46227"/>
                  </a:lnTo>
                  <a:lnTo>
                    <a:pt x="531876" y="45338"/>
                  </a:lnTo>
                  <a:lnTo>
                    <a:pt x="533558" y="45338"/>
                  </a:lnTo>
                  <a:lnTo>
                    <a:pt x="455802" y="0"/>
                  </a:lnTo>
                  <a:close/>
                </a:path>
              </a:pathLst>
            </a:custGeom>
            <a:solidFill>
              <a:srgbClr val="4A2C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46320" y="2301239"/>
              <a:ext cx="2499360" cy="150114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4846320" y="2301239"/>
            <a:ext cx="2499360" cy="1501140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257810" marR="248920" indent="-1905" algn="ctr">
              <a:lnSpc>
                <a:spcPct val="91500"/>
              </a:lnSpc>
              <a:spcBef>
                <a:spcPts val="1115"/>
              </a:spcBef>
            </a:pPr>
            <a:r>
              <a:rPr sz="1700" spc="-60" dirty="0">
                <a:solidFill>
                  <a:srgbClr val="FFFFFF"/>
                </a:solidFill>
                <a:latin typeface="Trebuchet MS"/>
                <a:cs typeface="Trebuchet MS"/>
              </a:rPr>
              <a:t>Efficient</a:t>
            </a:r>
            <a:r>
              <a:rPr sz="17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Storage: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Designed</a:t>
            </a:r>
            <a:r>
              <a:rPr sz="17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8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17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55" dirty="0">
                <a:solidFill>
                  <a:srgbClr val="FFFFFF"/>
                </a:solidFill>
                <a:latin typeface="Trebuchet MS"/>
                <a:cs typeface="Trebuchet MS"/>
              </a:rPr>
              <a:t>efficient </a:t>
            </a:r>
            <a:r>
              <a:rPr sz="1700" spc="-4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7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40" dirty="0">
                <a:solidFill>
                  <a:srgbClr val="FFFFFF"/>
                </a:solidFill>
                <a:latin typeface="Trebuchet MS"/>
                <a:cs typeface="Trebuchet MS"/>
              </a:rPr>
              <a:t>storage</a:t>
            </a:r>
            <a:r>
              <a:rPr sz="17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transmission</a:t>
            </a:r>
            <a:r>
              <a:rPr sz="17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MongoDB.</a:t>
            </a:r>
            <a:endParaRPr sz="17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968879" y="2301239"/>
            <a:ext cx="7452359" cy="2044064"/>
            <a:chOff x="2968879" y="2301239"/>
            <a:chExt cx="7452359" cy="2044064"/>
          </a:xfrm>
        </p:grpSpPr>
        <p:sp>
          <p:nvSpPr>
            <p:cNvPr id="14" name="object 14"/>
            <p:cNvSpPr/>
            <p:nvPr/>
          </p:nvSpPr>
          <p:spPr>
            <a:xfrm>
              <a:off x="2968879" y="3800855"/>
              <a:ext cx="6208395" cy="544830"/>
            </a:xfrm>
            <a:custGeom>
              <a:avLst/>
              <a:gdLst/>
              <a:ahLst/>
              <a:cxnLst/>
              <a:rect l="l" t="t" r="r" b="b"/>
              <a:pathLst>
                <a:path w="6208395" h="544829">
                  <a:moveTo>
                    <a:pt x="7112" y="448310"/>
                  </a:moveTo>
                  <a:lnTo>
                    <a:pt x="1015" y="451866"/>
                  </a:lnTo>
                  <a:lnTo>
                    <a:pt x="0" y="455803"/>
                  </a:lnTo>
                  <a:lnTo>
                    <a:pt x="51688" y="544449"/>
                  </a:lnTo>
                  <a:lnTo>
                    <a:pt x="59020" y="531876"/>
                  </a:lnTo>
                  <a:lnTo>
                    <a:pt x="45338" y="531876"/>
                  </a:lnTo>
                  <a:lnTo>
                    <a:pt x="45338" y="508326"/>
                  </a:lnTo>
                  <a:lnTo>
                    <a:pt x="12700" y="452374"/>
                  </a:lnTo>
                  <a:lnTo>
                    <a:pt x="10921" y="449453"/>
                  </a:lnTo>
                  <a:lnTo>
                    <a:pt x="7112" y="448310"/>
                  </a:lnTo>
                  <a:close/>
                </a:path>
                <a:path w="6208395" h="544829">
                  <a:moveTo>
                    <a:pt x="45338" y="508326"/>
                  </a:moveTo>
                  <a:lnTo>
                    <a:pt x="45338" y="531876"/>
                  </a:lnTo>
                  <a:lnTo>
                    <a:pt x="58038" y="531876"/>
                  </a:lnTo>
                  <a:lnTo>
                    <a:pt x="58038" y="528574"/>
                  </a:lnTo>
                  <a:lnTo>
                    <a:pt x="46227" y="528574"/>
                  </a:lnTo>
                  <a:lnTo>
                    <a:pt x="51688" y="519212"/>
                  </a:lnTo>
                  <a:lnTo>
                    <a:pt x="45338" y="508326"/>
                  </a:lnTo>
                  <a:close/>
                </a:path>
                <a:path w="6208395" h="544829">
                  <a:moveTo>
                    <a:pt x="96265" y="448310"/>
                  </a:moveTo>
                  <a:lnTo>
                    <a:pt x="92456" y="449453"/>
                  </a:lnTo>
                  <a:lnTo>
                    <a:pt x="90677" y="452374"/>
                  </a:lnTo>
                  <a:lnTo>
                    <a:pt x="58038" y="508326"/>
                  </a:lnTo>
                  <a:lnTo>
                    <a:pt x="58038" y="531876"/>
                  </a:lnTo>
                  <a:lnTo>
                    <a:pt x="59020" y="531876"/>
                  </a:lnTo>
                  <a:lnTo>
                    <a:pt x="103377" y="455803"/>
                  </a:lnTo>
                  <a:lnTo>
                    <a:pt x="102362" y="451866"/>
                  </a:lnTo>
                  <a:lnTo>
                    <a:pt x="96265" y="448310"/>
                  </a:lnTo>
                  <a:close/>
                </a:path>
                <a:path w="6208395" h="544829">
                  <a:moveTo>
                    <a:pt x="51688" y="519212"/>
                  </a:moveTo>
                  <a:lnTo>
                    <a:pt x="46227" y="528574"/>
                  </a:lnTo>
                  <a:lnTo>
                    <a:pt x="57150" y="528574"/>
                  </a:lnTo>
                  <a:lnTo>
                    <a:pt x="51688" y="519212"/>
                  </a:lnTo>
                  <a:close/>
                </a:path>
                <a:path w="6208395" h="544829">
                  <a:moveTo>
                    <a:pt x="58038" y="508326"/>
                  </a:moveTo>
                  <a:lnTo>
                    <a:pt x="51688" y="519212"/>
                  </a:lnTo>
                  <a:lnTo>
                    <a:pt x="57150" y="528574"/>
                  </a:lnTo>
                  <a:lnTo>
                    <a:pt x="58038" y="528574"/>
                  </a:lnTo>
                  <a:lnTo>
                    <a:pt x="58038" y="508326"/>
                  </a:lnTo>
                  <a:close/>
                </a:path>
                <a:path w="6208395" h="544829">
                  <a:moveTo>
                    <a:pt x="6195314" y="282956"/>
                  </a:moveTo>
                  <a:lnTo>
                    <a:pt x="45338" y="282956"/>
                  </a:lnTo>
                  <a:lnTo>
                    <a:pt x="45338" y="508326"/>
                  </a:lnTo>
                  <a:lnTo>
                    <a:pt x="51688" y="519212"/>
                  </a:lnTo>
                  <a:lnTo>
                    <a:pt x="58038" y="508326"/>
                  </a:lnTo>
                  <a:lnTo>
                    <a:pt x="58038" y="295656"/>
                  </a:lnTo>
                  <a:lnTo>
                    <a:pt x="51688" y="295656"/>
                  </a:lnTo>
                  <a:lnTo>
                    <a:pt x="58038" y="289306"/>
                  </a:lnTo>
                  <a:lnTo>
                    <a:pt x="6195314" y="289306"/>
                  </a:lnTo>
                  <a:lnTo>
                    <a:pt x="6195314" y="282956"/>
                  </a:lnTo>
                  <a:close/>
                </a:path>
                <a:path w="6208395" h="544829">
                  <a:moveTo>
                    <a:pt x="58038" y="289306"/>
                  </a:moveTo>
                  <a:lnTo>
                    <a:pt x="51688" y="295656"/>
                  </a:lnTo>
                  <a:lnTo>
                    <a:pt x="58038" y="295656"/>
                  </a:lnTo>
                  <a:lnTo>
                    <a:pt x="58038" y="289306"/>
                  </a:lnTo>
                  <a:close/>
                </a:path>
                <a:path w="6208395" h="544829">
                  <a:moveTo>
                    <a:pt x="6208014" y="282956"/>
                  </a:moveTo>
                  <a:lnTo>
                    <a:pt x="6201664" y="282956"/>
                  </a:lnTo>
                  <a:lnTo>
                    <a:pt x="6195314" y="289306"/>
                  </a:lnTo>
                  <a:lnTo>
                    <a:pt x="58038" y="289306"/>
                  </a:lnTo>
                  <a:lnTo>
                    <a:pt x="58038" y="295656"/>
                  </a:lnTo>
                  <a:lnTo>
                    <a:pt x="6208014" y="295656"/>
                  </a:lnTo>
                  <a:lnTo>
                    <a:pt x="6208014" y="282956"/>
                  </a:lnTo>
                  <a:close/>
                </a:path>
                <a:path w="6208395" h="544829">
                  <a:moveTo>
                    <a:pt x="6208014" y="0"/>
                  </a:moveTo>
                  <a:lnTo>
                    <a:pt x="6195314" y="0"/>
                  </a:lnTo>
                  <a:lnTo>
                    <a:pt x="6195314" y="289306"/>
                  </a:lnTo>
                  <a:lnTo>
                    <a:pt x="6201664" y="282956"/>
                  </a:lnTo>
                  <a:lnTo>
                    <a:pt x="6208014" y="282956"/>
                  </a:lnTo>
                  <a:lnTo>
                    <a:pt x="6208014" y="0"/>
                  </a:lnTo>
                  <a:close/>
                </a:path>
              </a:pathLst>
            </a:custGeom>
            <a:solidFill>
              <a:srgbClr val="2C7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21751" y="2301239"/>
              <a:ext cx="2499359" cy="150114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7921752" y="2301239"/>
            <a:ext cx="2499360" cy="1501140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71450" marR="163830" indent="-1270" algn="ctr">
              <a:lnSpc>
                <a:spcPct val="91500"/>
              </a:lnSpc>
              <a:spcBef>
                <a:spcPts val="1115"/>
              </a:spcBef>
            </a:pP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Diverse</a:t>
            </a:r>
            <a:r>
              <a:rPr sz="17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7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Types: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Supports</a:t>
            </a:r>
            <a:r>
              <a:rPr sz="17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7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55" dirty="0">
                <a:solidFill>
                  <a:srgbClr val="FFFFFF"/>
                </a:solidFill>
                <a:latin typeface="Trebuchet MS"/>
                <a:cs typeface="Trebuchet MS"/>
              </a:rPr>
              <a:t>wider</a:t>
            </a:r>
            <a:r>
              <a:rPr sz="17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range </a:t>
            </a:r>
            <a:r>
              <a:rPr sz="1700" spc="-5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7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4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7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50" dirty="0">
                <a:solidFill>
                  <a:srgbClr val="FFFFFF"/>
                </a:solidFill>
                <a:latin typeface="Trebuchet MS"/>
                <a:cs typeface="Trebuchet MS"/>
              </a:rPr>
              <a:t>types,</a:t>
            </a:r>
            <a:r>
              <a:rPr sz="17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including </a:t>
            </a:r>
            <a:r>
              <a:rPr sz="1700" spc="-70" dirty="0">
                <a:solidFill>
                  <a:srgbClr val="FFFFFF"/>
                </a:solidFill>
                <a:latin typeface="Trebuchet MS"/>
                <a:cs typeface="Trebuchet MS"/>
              </a:rPr>
              <a:t>Binary,</a:t>
            </a:r>
            <a:r>
              <a:rPr sz="17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60" dirty="0">
                <a:solidFill>
                  <a:srgbClr val="FFFFFF"/>
                </a:solidFill>
                <a:latin typeface="Trebuchet MS"/>
                <a:cs typeface="Trebuchet MS"/>
              </a:rPr>
              <a:t>Date,</a:t>
            </a:r>
            <a:r>
              <a:rPr sz="17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700" spc="-30" dirty="0">
                <a:solidFill>
                  <a:srgbClr val="FFFFFF"/>
                </a:solidFill>
                <a:latin typeface="Trebuchet MS"/>
                <a:cs typeface="Trebuchet MS"/>
              </a:rPr>
              <a:t>Regular</a:t>
            </a:r>
            <a:r>
              <a:rPr sz="17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Expression.</a:t>
            </a:r>
            <a:endParaRPr sz="170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770888" y="4376928"/>
            <a:ext cx="3042285" cy="1499870"/>
            <a:chOff x="1770888" y="4376928"/>
            <a:chExt cx="3042285" cy="1499870"/>
          </a:xfrm>
        </p:grpSpPr>
        <p:sp>
          <p:nvSpPr>
            <p:cNvPr id="18" name="object 18"/>
            <p:cNvSpPr/>
            <p:nvPr/>
          </p:nvSpPr>
          <p:spPr>
            <a:xfrm>
              <a:off x="4268723" y="5075047"/>
              <a:ext cx="544830" cy="103505"/>
            </a:xfrm>
            <a:custGeom>
              <a:avLst/>
              <a:gdLst/>
              <a:ahLst/>
              <a:cxnLst/>
              <a:rect l="l" t="t" r="r" b="b"/>
              <a:pathLst>
                <a:path w="544829" h="103504">
                  <a:moveTo>
                    <a:pt x="519212" y="51688"/>
                  </a:moveTo>
                  <a:lnTo>
                    <a:pt x="452374" y="90677"/>
                  </a:lnTo>
                  <a:lnTo>
                    <a:pt x="449452" y="92455"/>
                  </a:lnTo>
                  <a:lnTo>
                    <a:pt x="448437" y="96265"/>
                  </a:lnTo>
                  <a:lnTo>
                    <a:pt x="450088" y="99313"/>
                  </a:lnTo>
                  <a:lnTo>
                    <a:pt x="451865" y="102361"/>
                  </a:lnTo>
                  <a:lnTo>
                    <a:pt x="455802" y="103377"/>
                  </a:lnTo>
                  <a:lnTo>
                    <a:pt x="533558" y="58038"/>
                  </a:lnTo>
                  <a:lnTo>
                    <a:pt x="531876" y="58038"/>
                  </a:lnTo>
                  <a:lnTo>
                    <a:pt x="531876" y="57150"/>
                  </a:lnTo>
                  <a:lnTo>
                    <a:pt x="528574" y="57150"/>
                  </a:lnTo>
                  <a:lnTo>
                    <a:pt x="519212" y="51688"/>
                  </a:lnTo>
                  <a:close/>
                </a:path>
                <a:path w="544829" h="103504">
                  <a:moveTo>
                    <a:pt x="508326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508326" y="58038"/>
                  </a:lnTo>
                  <a:lnTo>
                    <a:pt x="519212" y="51688"/>
                  </a:lnTo>
                  <a:lnTo>
                    <a:pt x="508326" y="45338"/>
                  </a:lnTo>
                  <a:close/>
                </a:path>
                <a:path w="544829" h="103504">
                  <a:moveTo>
                    <a:pt x="533558" y="45338"/>
                  </a:moveTo>
                  <a:lnTo>
                    <a:pt x="531876" y="45338"/>
                  </a:lnTo>
                  <a:lnTo>
                    <a:pt x="531876" y="58038"/>
                  </a:lnTo>
                  <a:lnTo>
                    <a:pt x="533558" y="58038"/>
                  </a:lnTo>
                  <a:lnTo>
                    <a:pt x="544449" y="51688"/>
                  </a:lnTo>
                  <a:lnTo>
                    <a:pt x="533558" y="45338"/>
                  </a:lnTo>
                  <a:close/>
                </a:path>
                <a:path w="544829" h="103504">
                  <a:moveTo>
                    <a:pt x="528574" y="46227"/>
                  </a:moveTo>
                  <a:lnTo>
                    <a:pt x="519212" y="51688"/>
                  </a:lnTo>
                  <a:lnTo>
                    <a:pt x="528574" y="57150"/>
                  </a:lnTo>
                  <a:lnTo>
                    <a:pt x="528574" y="46227"/>
                  </a:lnTo>
                  <a:close/>
                </a:path>
                <a:path w="544829" h="103504">
                  <a:moveTo>
                    <a:pt x="531876" y="46227"/>
                  </a:moveTo>
                  <a:lnTo>
                    <a:pt x="528574" y="46227"/>
                  </a:lnTo>
                  <a:lnTo>
                    <a:pt x="528574" y="57150"/>
                  </a:lnTo>
                  <a:lnTo>
                    <a:pt x="531876" y="57150"/>
                  </a:lnTo>
                  <a:lnTo>
                    <a:pt x="531876" y="46227"/>
                  </a:lnTo>
                  <a:close/>
                </a:path>
                <a:path w="544829" h="103504">
                  <a:moveTo>
                    <a:pt x="455802" y="0"/>
                  </a:moveTo>
                  <a:lnTo>
                    <a:pt x="451865" y="1015"/>
                  </a:lnTo>
                  <a:lnTo>
                    <a:pt x="450088" y="4063"/>
                  </a:lnTo>
                  <a:lnTo>
                    <a:pt x="448437" y="7111"/>
                  </a:lnTo>
                  <a:lnTo>
                    <a:pt x="449452" y="10921"/>
                  </a:lnTo>
                  <a:lnTo>
                    <a:pt x="452374" y="12700"/>
                  </a:lnTo>
                  <a:lnTo>
                    <a:pt x="519212" y="51688"/>
                  </a:lnTo>
                  <a:lnTo>
                    <a:pt x="528574" y="46227"/>
                  </a:lnTo>
                  <a:lnTo>
                    <a:pt x="531876" y="46227"/>
                  </a:lnTo>
                  <a:lnTo>
                    <a:pt x="531876" y="45338"/>
                  </a:lnTo>
                  <a:lnTo>
                    <a:pt x="533558" y="45338"/>
                  </a:lnTo>
                  <a:lnTo>
                    <a:pt x="455802" y="0"/>
                  </a:lnTo>
                  <a:close/>
                </a:path>
              </a:pathLst>
            </a:custGeom>
            <a:solidFill>
              <a:srgbClr val="2CA4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70888" y="4376928"/>
              <a:ext cx="2499360" cy="1499616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770888" y="4376928"/>
            <a:ext cx="2499360" cy="1499870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51130" marR="143510" indent="-635" algn="ctr">
              <a:lnSpc>
                <a:spcPct val="91500"/>
              </a:lnSpc>
              <a:spcBef>
                <a:spcPts val="1115"/>
              </a:spcBef>
            </a:pP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Compact</a:t>
            </a:r>
            <a:r>
              <a:rPr sz="17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8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7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Fast: </a:t>
            </a:r>
            <a:r>
              <a:rPr sz="1700" spc="95" dirty="0">
                <a:solidFill>
                  <a:srgbClr val="FFFFFF"/>
                </a:solidFill>
                <a:latin typeface="Trebuchet MS"/>
                <a:cs typeface="Trebuchet MS"/>
              </a:rPr>
              <a:t>BSON's</a:t>
            </a:r>
            <a:r>
              <a:rPr sz="17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50" dirty="0">
                <a:solidFill>
                  <a:srgbClr val="FFFFFF"/>
                </a:solidFill>
                <a:latin typeface="Trebuchet MS"/>
                <a:cs typeface="Trebuchet MS"/>
              </a:rPr>
              <a:t>binary</a:t>
            </a:r>
            <a:r>
              <a:rPr sz="17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65" dirty="0">
                <a:solidFill>
                  <a:srgbClr val="FFFFFF"/>
                </a:solidFill>
                <a:latin typeface="Trebuchet MS"/>
                <a:cs typeface="Trebuchet MS"/>
              </a:rPr>
              <a:t>format</a:t>
            </a:r>
            <a:r>
              <a:rPr sz="17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sz="1700" spc="-35" dirty="0">
                <a:solidFill>
                  <a:srgbClr val="FFFFFF"/>
                </a:solidFill>
                <a:latin typeface="Trebuchet MS"/>
                <a:cs typeface="Trebuchet MS"/>
              </a:rPr>
              <a:t>more</a:t>
            </a:r>
            <a:r>
              <a:rPr sz="17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Trebuchet MS"/>
                <a:cs typeface="Trebuchet MS"/>
              </a:rPr>
              <a:t>compact,</a:t>
            </a:r>
            <a:r>
              <a:rPr sz="17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leading </a:t>
            </a:r>
            <a:r>
              <a:rPr sz="1700" spc="-6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7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smaller</a:t>
            </a:r>
            <a:r>
              <a:rPr sz="17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40" dirty="0">
                <a:solidFill>
                  <a:srgbClr val="FFFFFF"/>
                </a:solidFill>
                <a:latin typeface="Trebuchet MS"/>
                <a:cs typeface="Trebuchet MS"/>
              </a:rPr>
              <a:t>storage</a:t>
            </a:r>
            <a:r>
              <a:rPr sz="17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700" spc="-55" dirty="0">
                <a:solidFill>
                  <a:srgbClr val="FFFFFF"/>
                </a:solidFill>
                <a:latin typeface="Trebuchet MS"/>
                <a:cs typeface="Trebuchet MS"/>
              </a:rPr>
              <a:t>faster</a:t>
            </a:r>
            <a:r>
              <a:rPr sz="17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processing.</a:t>
            </a:r>
            <a:endParaRPr sz="1700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846320" y="4376928"/>
            <a:ext cx="3042285" cy="1499870"/>
            <a:chOff x="4846320" y="4376928"/>
            <a:chExt cx="3042285" cy="1499870"/>
          </a:xfrm>
        </p:grpSpPr>
        <p:sp>
          <p:nvSpPr>
            <p:cNvPr id="22" name="object 22"/>
            <p:cNvSpPr/>
            <p:nvPr/>
          </p:nvSpPr>
          <p:spPr>
            <a:xfrm>
              <a:off x="7344155" y="5075047"/>
              <a:ext cx="544830" cy="103505"/>
            </a:xfrm>
            <a:custGeom>
              <a:avLst/>
              <a:gdLst/>
              <a:ahLst/>
              <a:cxnLst/>
              <a:rect l="l" t="t" r="r" b="b"/>
              <a:pathLst>
                <a:path w="544829" h="103504">
                  <a:moveTo>
                    <a:pt x="519212" y="51688"/>
                  </a:moveTo>
                  <a:lnTo>
                    <a:pt x="452374" y="90677"/>
                  </a:lnTo>
                  <a:lnTo>
                    <a:pt x="449452" y="92455"/>
                  </a:lnTo>
                  <a:lnTo>
                    <a:pt x="448310" y="96265"/>
                  </a:lnTo>
                  <a:lnTo>
                    <a:pt x="451866" y="102361"/>
                  </a:lnTo>
                  <a:lnTo>
                    <a:pt x="455802" y="103377"/>
                  </a:lnTo>
                  <a:lnTo>
                    <a:pt x="533558" y="58038"/>
                  </a:lnTo>
                  <a:lnTo>
                    <a:pt x="531876" y="58038"/>
                  </a:lnTo>
                  <a:lnTo>
                    <a:pt x="531876" y="57150"/>
                  </a:lnTo>
                  <a:lnTo>
                    <a:pt x="528574" y="57150"/>
                  </a:lnTo>
                  <a:lnTo>
                    <a:pt x="519212" y="51688"/>
                  </a:lnTo>
                  <a:close/>
                </a:path>
                <a:path w="544829" h="103504">
                  <a:moveTo>
                    <a:pt x="508326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508326" y="58038"/>
                  </a:lnTo>
                  <a:lnTo>
                    <a:pt x="519212" y="51688"/>
                  </a:lnTo>
                  <a:lnTo>
                    <a:pt x="508326" y="45338"/>
                  </a:lnTo>
                  <a:close/>
                </a:path>
                <a:path w="544829" h="103504">
                  <a:moveTo>
                    <a:pt x="533558" y="45338"/>
                  </a:moveTo>
                  <a:lnTo>
                    <a:pt x="531876" y="45338"/>
                  </a:lnTo>
                  <a:lnTo>
                    <a:pt x="531876" y="58038"/>
                  </a:lnTo>
                  <a:lnTo>
                    <a:pt x="533558" y="58038"/>
                  </a:lnTo>
                  <a:lnTo>
                    <a:pt x="544449" y="51688"/>
                  </a:lnTo>
                  <a:lnTo>
                    <a:pt x="533558" y="45338"/>
                  </a:lnTo>
                  <a:close/>
                </a:path>
                <a:path w="544829" h="103504">
                  <a:moveTo>
                    <a:pt x="528574" y="46227"/>
                  </a:moveTo>
                  <a:lnTo>
                    <a:pt x="519212" y="51688"/>
                  </a:lnTo>
                  <a:lnTo>
                    <a:pt x="528574" y="57150"/>
                  </a:lnTo>
                  <a:lnTo>
                    <a:pt x="528574" y="46227"/>
                  </a:lnTo>
                  <a:close/>
                </a:path>
                <a:path w="544829" h="103504">
                  <a:moveTo>
                    <a:pt x="531876" y="46227"/>
                  </a:moveTo>
                  <a:lnTo>
                    <a:pt x="528574" y="46227"/>
                  </a:lnTo>
                  <a:lnTo>
                    <a:pt x="528574" y="57150"/>
                  </a:lnTo>
                  <a:lnTo>
                    <a:pt x="531876" y="57150"/>
                  </a:lnTo>
                  <a:lnTo>
                    <a:pt x="531876" y="46227"/>
                  </a:lnTo>
                  <a:close/>
                </a:path>
                <a:path w="544829" h="103504">
                  <a:moveTo>
                    <a:pt x="455802" y="0"/>
                  </a:moveTo>
                  <a:lnTo>
                    <a:pt x="451866" y="1015"/>
                  </a:lnTo>
                  <a:lnTo>
                    <a:pt x="448310" y="7111"/>
                  </a:lnTo>
                  <a:lnTo>
                    <a:pt x="449452" y="10921"/>
                  </a:lnTo>
                  <a:lnTo>
                    <a:pt x="452374" y="12700"/>
                  </a:lnTo>
                  <a:lnTo>
                    <a:pt x="519212" y="51688"/>
                  </a:lnTo>
                  <a:lnTo>
                    <a:pt x="528574" y="46227"/>
                  </a:lnTo>
                  <a:lnTo>
                    <a:pt x="531876" y="46227"/>
                  </a:lnTo>
                  <a:lnTo>
                    <a:pt x="531876" y="45338"/>
                  </a:lnTo>
                  <a:lnTo>
                    <a:pt x="533558" y="45338"/>
                  </a:lnTo>
                  <a:lnTo>
                    <a:pt x="455802" y="0"/>
                  </a:lnTo>
                  <a:close/>
                </a:path>
              </a:pathLst>
            </a:custGeom>
            <a:solidFill>
              <a:srgbClr val="4EA7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46320" y="4376928"/>
              <a:ext cx="2499360" cy="1499616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4846320" y="4376928"/>
            <a:ext cx="2499360" cy="149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endParaRPr sz="1700">
              <a:latin typeface="Times New Roman"/>
              <a:cs typeface="Times New Roman"/>
            </a:endParaRPr>
          </a:p>
          <a:p>
            <a:pPr marL="145415" marR="137160" algn="ctr">
              <a:lnSpc>
                <a:spcPct val="91600"/>
              </a:lnSpc>
            </a:pPr>
            <a:r>
              <a:rPr sz="1700" spc="-50" dirty="0">
                <a:solidFill>
                  <a:srgbClr val="FFFFFF"/>
                </a:solidFill>
                <a:latin typeface="Trebuchet MS"/>
                <a:cs typeface="Trebuchet MS"/>
              </a:rPr>
              <a:t>Native</a:t>
            </a:r>
            <a:r>
              <a:rPr sz="17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6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7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MongoDB: </a:t>
            </a:r>
            <a:r>
              <a:rPr sz="1700" spc="45" dirty="0">
                <a:solidFill>
                  <a:srgbClr val="FFFFFF"/>
                </a:solidFill>
                <a:latin typeface="Trebuchet MS"/>
                <a:cs typeface="Trebuchet MS"/>
              </a:rPr>
              <a:t>MongoDB</a:t>
            </a:r>
            <a:r>
              <a:rPr sz="17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stores</a:t>
            </a:r>
            <a:r>
              <a:rPr sz="17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4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7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sz="1700" spc="95" dirty="0">
                <a:solidFill>
                  <a:srgbClr val="FFFFFF"/>
                </a:solidFill>
                <a:latin typeface="Trebuchet MS"/>
                <a:cs typeface="Trebuchet MS"/>
              </a:rPr>
              <a:t>BSON</a:t>
            </a:r>
            <a:r>
              <a:rPr sz="17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75" dirty="0">
                <a:solidFill>
                  <a:srgbClr val="FFFFFF"/>
                </a:solidFill>
                <a:latin typeface="Trebuchet MS"/>
                <a:cs typeface="Trebuchet MS"/>
              </a:rPr>
              <a:t>format,</a:t>
            </a:r>
            <a:r>
              <a:rPr sz="17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ensuring </a:t>
            </a:r>
            <a:r>
              <a:rPr sz="1700" spc="10" dirty="0">
                <a:solidFill>
                  <a:srgbClr val="FFFFFF"/>
                </a:solidFill>
                <a:latin typeface="Trebuchet MS"/>
                <a:cs typeface="Trebuchet MS"/>
              </a:rPr>
              <a:t>seamless</a:t>
            </a:r>
            <a:r>
              <a:rPr sz="1700" spc="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integration.</a:t>
            </a:r>
            <a:endParaRPr sz="1700">
              <a:latin typeface="Trebuchet MS"/>
              <a:cs typeface="Trebuchet MS"/>
            </a:endParaRPr>
          </a:p>
        </p:txBody>
      </p:sp>
      <p:pic>
        <p:nvPicPr>
          <p:cNvPr id="25" name="object 2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921752" y="4376928"/>
            <a:ext cx="2499359" cy="1499616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7921752" y="4376928"/>
            <a:ext cx="2499360" cy="1499870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234950" marR="226695" algn="ctr">
              <a:lnSpc>
                <a:spcPct val="91500"/>
              </a:lnSpc>
              <a:spcBef>
                <a:spcPts val="1115"/>
              </a:spcBef>
            </a:pPr>
            <a:r>
              <a:rPr sz="1700" spc="-40" dirty="0">
                <a:solidFill>
                  <a:srgbClr val="FFFFFF"/>
                </a:solidFill>
                <a:latin typeface="Trebuchet MS"/>
                <a:cs typeface="Trebuchet MS"/>
              </a:rPr>
              <a:t>Performance</a:t>
            </a:r>
            <a:r>
              <a:rPr sz="17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Boost: </a:t>
            </a:r>
            <a:r>
              <a:rPr sz="1700" spc="-35" dirty="0">
                <a:solidFill>
                  <a:srgbClr val="FFFFFF"/>
                </a:solidFill>
                <a:latin typeface="Trebuchet MS"/>
                <a:cs typeface="Trebuchet MS"/>
              </a:rPr>
              <a:t>Faster</a:t>
            </a:r>
            <a:r>
              <a:rPr sz="17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serialization </a:t>
            </a:r>
            <a:r>
              <a:rPr sz="1700" spc="-25" dirty="0">
                <a:solidFill>
                  <a:srgbClr val="FFFFFF"/>
                </a:solidFill>
                <a:latin typeface="Trebuchet MS"/>
                <a:cs typeface="Trebuchet MS"/>
              </a:rPr>
              <a:t>improves</a:t>
            </a:r>
            <a:r>
              <a:rPr sz="17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4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7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50" dirty="0">
                <a:solidFill>
                  <a:srgbClr val="FFFFFF"/>
                </a:solidFill>
                <a:latin typeface="Trebuchet MS"/>
                <a:cs typeface="Trebuchet MS"/>
              </a:rPr>
              <a:t>access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7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manipulation speed.</a:t>
            </a:r>
            <a:endParaRPr sz="1700">
              <a:latin typeface="Trebuchet MS"/>
              <a:cs typeface="Trebuchet M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10362" y="486155"/>
            <a:ext cx="4824730" cy="1093470"/>
            <a:chOff x="610362" y="486155"/>
            <a:chExt cx="4824730" cy="1093470"/>
          </a:xfrm>
        </p:grpSpPr>
        <p:sp>
          <p:nvSpPr>
            <p:cNvPr id="28" name="object 28"/>
            <p:cNvSpPr/>
            <p:nvPr/>
          </p:nvSpPr>
          <p:spPr>
            <a:xfrm>
              <a:off x="610362" y="617981"/>
              <a:ext cx="4704715" cy="962025"/>
            </a:xfrm>
            <a:custGeom>
              <a:avLst/>
              <a:gdLst/>
              <a:ahLst/>
              <a:cxnLst/>
              <a:rect l="l" t="t" r="r" b="b"/>
              <a:pathLst>
                <a:path w="4704715" h="962025">
                  <a:moveTo>
                    <a:pt x="4704588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4704588" y="961644"/>
                  </a:lnTo>
                  <a:lnTo>
                    <a:pt x="4704588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22376" y="486155"/>
              <a:ext cx="4712335" cy="963294"/>
            </a:xfrm>
            <a:custGeom>
              <a:avLst/>
              <a:gdLst/>
              <a:ahLst/>
              <a:cxnLst/>
              <a:rect l="l" t="t" r="r" b="b"/>
              <a:pathLst>
                <a:path w="4712335" h="963294">
                  <a:moveTo>
                    <a:pt x="4712208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4712208" y="963168"/>
                  </a:lnTo>
                  <a:lnTo>
                    <a:pt x="4712208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610362" y="617981"/>
            <a:ext cx="4704715" cy="962025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660"/>
              </a:spcBef>
            </a:pPr>
            <a:r>
              <a:rPr sz="3600" spc="-20" dirty="0"/>
              <a:t>BSON</a:t>
            </a:r>
            <a:r>
              <a:rPr sz="3600" spc="-275" dirty="0"/>
              <a:t> </a:t>
            </a:r>
            <a:r>
              <a:rPr sz="3600" spc="-70" dirty="0"/>
              <a:t>in</a:t>
            </a:r>
            <a:r>
              <a:rPr sz="3600" spc="-260" dirty="0"/>
              <a:t> </a:t>
            </a:r>
            <a:r>
              <a:rPr sz="3600" spc="-10" dirty="0"/>
              <a:t>MongoDB</a:t>
            </a:r>
            <a:endParaRPr sz="3600"/>
          </a:p>
        </p:txBody>
      </p:sp>
      <p:sp>
        <p:nvSpPr>
          <p:cNvPr id="31" name="object 31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10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11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sz="6000" dirty="0">
                <a:solidFill>
                  <a:srgbClr val="00EC63"/>
                </a:solidFill>
              </a:rPr>
              <a:t>Managing</a:t>
            </a:r>
            <a:r>
              <a:rPr sz="6000" spc="-335" dirty="0">
                <a:solidFill>
                  <a:srgbClr val="00EC63"/>
                </a:solidFill>
              </a:rPr>
              <a:t> </a:t>
            </a:r>
            <a:r>
              <a:rPr sz="6000" spc="-35" dirty="0">
                <a:solidFill>
                  <a:srgbClr val="00EC63"/>
                </a:solidFill>
              </a:rPr>
              <a:t>Databases</a:t>
            </a:r>
            <a:r>
              <a:rPr sz="6000" spc="-370" dirty="0">
                <a:solidFill>
                  <a:srgbClr val="00EC63"/>
                </a:solidFill>
              </a:rPr>
              <a:t> </a:t>
            </a:r>
            <a:r>
              <a:rPr sz="6000" spc="-25" dirty="0">
                <a:solidFill>
                  <a:srgbClr val="00EC63"/>
                </a:solidFill>
              </a:rPr>
              <a:t>in </a:t>
            </a:r>
            <a:r>
              <a:rPr sz="6000" spc="-10" dirty="0">
                <a:solidFill>
                  <a:srgbClr val="00EC63"/>
                </a:solidFill>
              </a:rPr>
              <a:t>MongoDB</a:t>
            </a:r>
            <a:endParaRPr sz="6000"/>
          </a:p>
        </p:txBody>
      </p:sp>
      <p:sp>
        <p:nvSpPr>
          <p:cNvPr id="4" name="object 4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2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3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7310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1F1F1"/>
                </a:solidFill>
              </a:rPr>
              <a:t>Creating</a:t>
            </a:r>
            <a:r>
              <a:rPr sz="2400" spc="-35" dirty="0">
                <a:solidFill>
                  <a:srgbClr val="F1F1F1"/>
                </a:solidFill>
              </a:rPr>
              <a:t> </a:t>
            </a:r>
            <a:r>
              <a:rPr sz="2400" spc="-370" dirty="0">
                <a:solidFill>
                  <a:srgbClr val="F1F1F1"/>
                </a:solidFill>
              </a:rPr>
              <a:t>/</a:t>
            </a:r>
            <a:r>
              <a:rPr sz="2400" spc="55" dirty="0">
                <a:solidFill>
                  <a:srgbClr val="F1F1F1"/>
                </a:solidFill>
              </a:rPr>
              <a:t> </a:t>
            </a:r>
            <a:r>
              <a:rPr sz="2400" dirty="0">
                <a:solidFill>
                  <a:srgbClr val="F1F1F1"/>
                </a:solidFill>
              </a:rPr>
              <a:t>Deleting</a:t>
            </a:r>
            <a:r>
              <a:rPr sz="2400" spc="-15" dirty="0">
                <a:solidFill>
                  <a:srgbClr val="F1F1F1"/>
                </a:solidFill>
              </a:rPr>
              <a:t> </a:t>
            </a:r>
            <a:r>
              <a:rPr sz="2400" spc="-10" dirty="0">
                <a:solidFill>
                  <a:srgbClr val="F1F1F1"/>
                </a:solidFill>
              </a:rPr>
              <a:t>Databases</a:t>
            </a:r>
            <a:endParaRPr sz="2400"/>
          </a:p>
          <a:p>
            <a:pPr marL="12700">
              <a:lnSpc>
                <a:spcPct val="100000"/>
              </a:lnSpc>
              <a:spcBef>
                <a:spcPts val="2435"/>
              </a:spcBef>
            </a:pPr>
            <a:r>
              <a:rPr sz="2400" dirty="0">
                <a:solidFill>
                  <a:srgbClr val="F1F1F1"/>
                </a:solidFill>
              </a:rPr>
              <a:t>Creating</a:t>
            </a:r>
            <a:r>
              <a:rPr sz="2400" spc="-35" dirty="0">
                <a:solidFill>
                  <a:srgbClr val="F1F1F1"/>
                </a:solidFill>
              </a:rPr>
              <a:t> </a:t>
            </a:r>
            <a:r>
              <a:rPr sz="2400" spc="-370" dirty="0">
                <a:solidFill>
                  <a:srgbClr val="F1F1F1"/>
                </a:solidFill>
              </a:rPr>
              <a:t>/</a:t>
            </a:r>
            <a:r>
              <a:rPr sz="2400" spc="55" dirty="0">
                <a:solidFill>
                  <a:srgbClr val="F1F1F1"/>
                </a:solidFill>
              </a:rPr>
              <a:t> </a:t>
            </a:r>
            <a:r>
              <a:rPr sz="2400" dirty="0">
                <a:solidFill>
                  <a:srgbClr val="F1F1F1"/>
                </a:solidFill>
              </a:rPr>
              <a:t>Deleting</a:t>
            </a:r>
            <a:r>
              <a:rPr sz="2400" spc="-15" dirty="0">
                <a:solidFill>
                  <a:srgbClr val="F1F1F1"/>
                </a:solidFill>
              </a:rPr>
              <a:t> </a:t>
            </a:r>
            <a:r>
              <a:rPr sz="2400" spc="-10" dirty="0">
                <a:solidFill>
                  <a:srgbClr val="F1F1F1"/>
                </a:solidFill>
              </a:rPr>
              <a:t>Collections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1676400"/>
            <a:ext cx="9829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</a:rPr>
              <a:t>Main concepts and commands </a:t>
            </a:r>
            <a:endParaRPr 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46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051176"/>
            <a:ext cx="190500" cy="19507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680589"/>
            <a:ext cx="190500" cy="1950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3310001"/>
            <a:ext cx="190500" cy="19507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45844" y="1958086"/>
            <a:ext cx="3382645" cy="1619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show</a:t>
            </a:r>
            <a:r>
              <a:rPr sz="22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ourier New"/>
                <a:cs typeface="Courier New"/>
              </a:rPr>
              <a:t>dbs;</a:t>
            </a:r>
            <a:endParaRPr sz="2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15"/>
              </a:spcBef>
            </a:pP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use</a:t>
            </a:r>
            <a:r>
              <a:rPr sz="2200" spc="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ourier New"/>
                <a:cs typeface="Courier New"/>
              </a:rPr>
              <a:t>&lt;database-</a:t>
            </a:r>
            <a:r>
              <a:rPr sz="2200" spc="-10" dirty="0">
                <a:solidFill>
                  <a:srgbClr val="FFFFFF"/>
                </a:solidFill>
                <a:latin typeface="Courier New"/>
                <a:cs typeface="Courier New"/>
              </a:rPr>
              <a:t>name&gt;;</a:t>
            </a:r>
            <a:endParaRPr sz="2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20"/>
              </a:spcBef>
            </a:pPr>
            <a:r>
              <a:rPr sz="2200" spc="-10" dirty="0">
                <a:solidFill>
                  <a:srgbClr val="FFFFFF"/>
                </a:solidFill>
                <a:latin typeface="Courier New"/>
                <a:cs typeface="Courier New"/>
              </a:rPr>
              <a:t>db.dropDatabase();</a:t>
            </a:r>
            <a:endParaRPr sz="2200" dirty="0">
              <a:latin typeface="Courier New"/>
              <a:cs typeface="Courier New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4570348"/>
            <a:ext cx="190500" cy="19507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5199760"/>
            <a:ext cx="190500" cy="19507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5830696"/>
            <a:ext cx="190500" cy="19507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45844" y="4477892"/>
            <a:ext cx="6916420" cy="1620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show</a:t>
            </a:r>
            <a:r>
              <a:rPr sz="22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urier New"/>
                <a:cs typeface="Courier New"/>
              </a:rPr>
              <a:t>collections;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15"/>
              </a:spcBef>
            </a:pPr>
            <a:r>
              <a:rPr sz="2200" spc="-10" dirty="0">
                <a:solidFill>
                  <a:srgbClr val="FFFFFF"/>
                </a:solidFill>
                <a:latin typeface="Courier New"/>
                <a:cs typeface="Courier New"/>
              </a:rPr>
              <a:t>db.createCollection('&lt;collection-name&gt;’);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30"/>
              </a:spcBef>
            </a:pPr>
            <a:r>
              <a:rPr sz="2200" spc="-20" dirty="0">
                <a:solidFill>
                  <a:srgbClr val="FFFFFF"/>
                </a:solidFill>
                <a:latin typeface="Courier New"/>
                <a:cs typeface="Courier New"/>
              </a:rPr>
              <a:t>db.&lt;collection-</a:t>
            </a:r>
            <a:r>
              <a:rPr sz="2200" spc="-10" dirty="0">
                <a:solidFill>
                  <a:srgbClr val="FFFFFF"/>
                </a:solidFill>
                <a:latin typeface="Courier New"/>
                <a:cs typeface="Courier New"/>
              </a:rPr>
              <a:t>name&gt;.drop();</a:t>
            </a:r>
            <a:endParaRPr sz="2200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00837" y="486155"/>
            <a:ext cx="8767445" cy="1102995"/>
            <a:chOff x="600837" y="486155"/>
            <a:chExt cx="8767445" cy="1102995"/>
          </a:xfrm>
        </p:grpSpPr>
        <p:sp>
          <p:nvSpPr>
            <p:cNvPr id="11" name="object 11"/>
            <p:cNvSpPr/>
            <p:nvPr/>
          </p:nvSpPr>
          <p:spPr>
            <a:xfrm>
              <a:off x="610362" y="617981"/>
              <a:ext cx="8540750" cy="962025"/>
            </a:xfrm>
            <a:custGeom>
              <a:avLst/>
              <a:gdLst/>
              <a:ahLst/>
              <a:cxnLst/>
              <a:rect l="l" t="t" r="r" b="b"/>
              <a:pathLst>
                <a:path w="8540750" h="962025">
                  <a:moveTo>
                    <a:pt x="8540496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8540496" y="961644"/>
                  </a:lnTo>
                  <a:lnTo>
                    <a:pt x="8540496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10362" y="617981"/>
              <a:ext cx="8540750" cy="962025"/>
            </a:xfrm>
            <a:custGeom>
              <a:avLst/>
              <a:gdLst/>
              <a:ahLst/>
              <a:cxnLst/>
              <a:rect l="l" t="t" r="r" b="b"/>
              <a:pathLst>
                <a:path w="8540750" h="962025">
                  <a:moveTo>
                    <a:pt x="0" y="961644"/>
                  </a:moveTo>
                  <a:lnTo>
                    <a:pt x="8540496" y="961644"/>
                  </a:lnTo>
                  <a:lnTo>
                    <a:pt x="8540496" y="0"/>
                  </a:lnTo>
                  <a:lnTo>
                    <a:pt x="0" y="0"/>
                  </a:lnTo>
                  <a:lnTo>
                    <a:pt x="0" y="961644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13816" y="486155"/>
              <a:ext cx="8554720" cy="963294"/>
            </a:xfrm>
            <a:custGeom>
              <a:avLst/>
              <a:gdLst/>
              <a:ahLst/>
              <a:cxnLst/>
              <a:rect l="l" t="t" r="r" b="b"/>
              <a:pathLst>
                <a:path w="8554720" h="963294">
                  <a:moveTo>
                    <a:pt x="8554212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8554212" y="963168"/>
                  </a:lnTo>
                  <a:lnTo>
                    <a:pt x="8554212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Managing</a:t>
            </a:r>
            <a:r>
              <a:rPr sz="3600" spc="-220" dirty="0"/>
              <a:t> </a:t>
            </a:r>
            <a:r>
              <a:rPr sz="3600" spc="-20" dirty="0"/>
              <a:t>Databases</a:t>
            </a:r>
            <a:r>
              <a:rPr sz="3600" spc="-200" dirty="0"/>
              <a:t> </a:t>
            </a:r>
            <a:r>
              <a:rPr sz="3600" dirty="0"/>
              <a:t>and</a:t>
            </a:r>
            <a:r>
              <a:rPr sz="3600" spc="-200" dirty="0"/>
              <a:t> </a:t>
            </a:r>
            <a:r>
              <a:rPr sz="3600" spc="-25" dirty="0"/>
              <a:t>Collections</a:t>
            </a:r>
            <a:endParaRPr sz="3600"/>
          </a:p>
        </p:txBody>
      </p:sp>
      <p:sp>
        <p:nvSpPr>
          <p:cNvPr id="15" name="object 15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58000" y="1958086"/>
            <a:ext cx="44170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Show all databases;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Select a particular database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First select that database and then this command to delete a database 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04800"/>
            <a:ext cx="6096000" cy="630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98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1335989"/>
            <a:ext cx="7084059" cy="176403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sz="6000" spc="-95" dirty="0">
                <a:solidFill>
                  <a:srgbClr val="00EC63"/>
                </a:solidFill>
              </a:rPr>
              <a:t>Insert</a:t>
            </a:r>
            <a:r>
              <a:rPr sz="6000" spc="-440" dirty="0">
                <a:solidFill>
                  <a:srgbClr val="00EC63"/>
                </a:solidFill>
              </a:rPr>
              <a:t> </a:t>
            </a:r>
            <a:r>
              <a:rPr sz="6000" spc="-25" dirty="0">
                <a:solidFill>
                  <a:srgbClr val="00EC63"/>
                </a:solidFill>
              </a:rPr>
              <a:t>Operation</a:t>
            </a:r>
            <a:r>
              <a:rPr sz="6000" spc="-434" dirty="0">
                <a:solidFill>
                  <a:srgbClr val="00EC63"/>
                </a:solidFill>
              </a:rPr>
              <a:t> </a:t>
            </a:r>
            <a:r>
              <a:rPr sz="6000" spc="-40" dirty="0">
                <a:solidFill>
                  <a:srgbClr val="00EC63"/>
                </a:solidFill>
              </a:rPr>
              <a:t>in </a:t>
            </a:r>
            <a:r>
              <a:rPr sz="6000" spc="-10" dirty="0">
                <a:solidFill>
                  <a:srgbClr val="00EC63"/>
                </a:solidFill>
              </a:rPr>
              <a:t>MongoDB</a:t>
            </a:r>
            <a:endParaRPr sz="6000"/>
          </a:p>
        </p:txBody>
      </p:sp>
      <p:sp>
        <p:nvSpPr>
          <p:cNvPr id="7" name="object 7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4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5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3672078"/>
            <a:ext cx="5450205" cy="2049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5" dirty="0">
                <a:solidFill>
                  <a:srgbClr val="F1F1F1"/>
                </a:solidFill>
                <a:latin typeface="Verdana"/>
                <a:cs typeface="Verdana"/>
              </a:rPr>
              <a:t>Inserting</a:t>
            </a:r>
            <a:r>
              <a:rPr sz="2200" spc="-114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spc="45" dirty="0">
                <a:solidFill>
                  <a:srgbClr val="F1F1F1"/>
                </a:solidFill>
                <a:latin typeface="Verdana"/>
                <a:cs typeface="Verdana"/>
              </a:rPr>
              <a:t>Documents</a:t>
            </a:r>
            <a:r>
              <a:rPr sz="2200" spc="-10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1F1F1"/>
                </a:solidFill>
                <a:latin typeface="Verdana"/>
                <a:cs typeface="Verdana"/>
              </a:rPr>
              <a:t>in</a:t>
            </a:r>
            <a:r>
              <a:rPr sz="2200" spc="-14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spc="100" dirty="0">
                <a:solidFill>
                  <a:srgbClr val="F1F1F1"/>
                </a:solidFill>
                <a:latin typeface="Verdana"/>
                <a:cs typeface="Verdana"/>
              </a:rPr>
              <a:t>MongoDB</a:t>
            </a:r>
            <a:endParaRPr sz="2200">
              <a:latin typeface="Verdana"/>
              <a:cs typeface="Verdana"/>
            </a:endParaRPr>
          </a:p>
          <a:p>
            <a:pPr marL="12700" marR="5080">
              <a:lnSpc>
                <a:spcPct val="167700"/>
              </a:lnSpc>
            </a:pPr>
            <a:r>
              <a:rPr sz="2200" spc="110" dirty="0">
                <a:solidFill>
                  <a:srgbClr val="F1F1F1"/>
                </a:solidFill>
                <a:latin typeface="Verdana"/>
                <a:cs typeface="Verdana"/>
              </a:rPr>
              <a:t>When</a:t>
            </a:r>
            <a:r>
              <a:rPr sz="2200" spc="-13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1F1F1"/>
                </a:solidFill>
                <a:latin typeface="Verdana"/>
                <a:cs typeface="Verdana"/>
              </a:rPr>
              <a:t>to</a:t>
            </a:r>
            <a:r>
              <a:rPr sz="2200" spc="-11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F1F1F1"/>
                </a:solidFill>
                <a:latin typeface="Verdana"/>
                <a:cs typeface="Verdana"/>
              </a:rPr>
              <a:t>use</a:t>
            </a:r>
            <a:r>
              <a:rPr sz="2200" spc="-10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1F1F1"/>
                </a:solidFill>
                <a:latin typeface="Verdana"/>
                <a:cs typeface="Verdana"/>
              </a:rPr>
              <a:t>Quotes</a:t>
            </a:r>
            <a:r>
              <a:rPr sz="2200" spc="-10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1F1F1"/>
                </a:solidFill>
                <a:latin typeface="Verdana"/>
                <a:cs typeface="Verdana"/>
              </a:rPr>
              <a:t>and</a:t>
            </a:r>
            <a:r>
              <a:rPr sz="2200" spc="-13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spc="70" dirty="0">
                <a:solidFill>
                  <a:srgbClr val="F1F1F1"/>
                </a:solidFill>
                <a:latin typeface="Verdana"/>
                <a:cs typeface="Verdana"/>
              </a:rPr>
              <a:t>when</a:t>
            </a:r>
            <a:r>
              <a:rPr sz="2200" spc="-12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1F1F1"/>
                </a:solidFill>
                <a:latin typeface="Verdana"/>
                <a:cs typeface="Verdana"/>
              </a:rPr>
              <a:t>not</a:t>
            </a:r>
            <a:r>
              <a:rPr sz="2200" spc="-10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spc="-25" dirty="0">
                <a:solidFill>
                  <a:srgbClr val="F1F1F1"/>
                </a:solidFill>
                <a:latin typeface="Verdana"/>
                <a:cs typeface="Verdana"/>
              </a:rPr>
              <a:t>to? </a:t>
            </a:r>
            <a:r>
              <a:rPr sz="2200" dirty="0">
                <a:solidFill>
                  <a:srgbClr val="F1F1F1"/>
                </a:solidFill>
                <a:latin typeface="Verdana"/>
                <a:cs typeface="Verdana"/>
              </a:rPr>
              <a:t>Ordered</a:t>
            </a:r>
            <a:r>
              <a:rPr sz="2200" spc="2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1F1F1"/>
                </a:solidFill>
                <a:latin typeface="Verdana"/>
                <a:cs typeface="Verdana"/>
              </a:rPr>
              <a:t>and</a:t>
            </a:r>
            <a:r>
              <a:rPr sz="2200" spc="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1F1F1"/>
                </a:solidFill>
                <a:latin typeface="Verdana"/>
                <a:cs typeface="Verdana"/>
              </a:rPr>
              <a:t>Unordered</a:t>
            </a:r>
            <a:r>
              <a:rPr sz="2200" spc="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F1F1F1"/>
                </a:solidFill>
                <a:latin typeface="Verdana"/>
                <a:cs typeface="Verdana"/>
              </a:rPr>
              <a:t>Inserts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200" spc="-25" dirty="0">
                <a:solidFill>
                  <a:srgbClr val="F1F1F1"/>
                </a:solidFill>
                <a:latin typeface="Verdana"/>
                <a:cs typeface="Verdana"/>
              </a:rPr>
              <a:t>Case</a:t>
            </a:r>
            <a:r>
              <a:rPr sz="2200" spc="-12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spc="-50" dirty="0">
                <a:solidFill>
                  <a:srgbClr val="F1F1F1"/>
                </a:solidFill>
                <a:latin typeface="Verdana"/>
                <a:cs typeface="Verdana"/>
              </a:rPr>
              <a:t>Sensitivity</a:t>
            </a:r>
            <a:r>
              <a:rPr sz="2200" spc="-10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1F1F1"/>
                </a:solidFill>
                <a:latin typeface="Verdana"/>
                <a:cs typeface="Verdana"/>
              </a:rPr>
              <a:t>in</a:t>
            </a:r>
            <a:r>
              <a:rPr sz="2200" spc="-16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spc="95" dirty="0">
                <a:solidFill>
                  <a:srgbClr val="F1F1F1"/>
                </a:solidFill>
                <a:latin typeface="Verdana"/>
                <a:cs typeface="Verdana"/>
              </a:rPr>
              <a:t>MongoDB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096261"/>
            <a:ext cx="164591" cy="16916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4609338"/>
            <a:ext cx="164591" cy="16916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45844" y="1926488"/>
            <a:ext cx="6490335" cy="442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7865" marR="1840864" indent="-685800">
              <a:lnSpc>
                <a:spcPct val="130000"/>
              </a:lnSpc>
              <a:spcBef>
                <a:spcPts val="100"/>
              </a:spcBef>
            </a:pP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db.&lt;collection-</a:t>
            </a:r>
            <a:r>
              <a:rPr sz="1900" spc="-10" dirty="0">
                <a:solidFill>
                  <a:srgbClr val="FFFFFF"/>
                </a:solidFill>
                <a:latin typeface="Courier New"/>
                <a:cs typeface="Courier New"/>
              </a:rPr>
              <a:t>name&gt;.</a:t>
            </a:r>
            <a:r>
              <a:rPr sz="1900" spc="-10" dirty="0">
                <a:solidFill>
                  <a:srgbClr val="00EC63"/>
                </a:solidFill>
                <a:latin typeface="Courier New"/>
                <a:cs typeface="Courier New"/>
              </a:rPr>
              <a:t>insertOne</a:t>
            </a:r>
            <a:r>
              <a:rPr sz="1900" spc="-10" dirty="0">
                <a:solidFill>
                  <a:srgbClr val="FFFFFF"/>
                </a:solidFill>
                <a:latin typeface="Courier New"/>
                <a:cs typeface="Courier New"/>
              </a:rPr>
              <a:t>({ 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field1:</a:t>
            </a:r>
            <a:r>
              <a:rPr sz="19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ourier New"/>
                <a:cs typeface="Courier New"/>
              </a:rPr>
              <a:t>value1,</a:t>
            </a:r>
            <a:endParaRPr sz="190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685"/>
              </a:spcBef>
            </a:pP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field2:</a:t>
            </a:r>
            <a:r>
              <a:rPr sz="19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ourier New"/>
                <a:cs typeface="Courier New"/>
              </a:rPr>
              <a:t>value2,</a:t>
            </a:r>
            <a:endParaRPr sz="190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685"/>
              </a:spcBef>
            </a:pPr>
            <a:r>
              <a:rPr sz="1900" spc="-25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900" spc="-25" dirty="0">
                <a:solidFill>
                  <a:srgbClr val="FFFFFF"/>
                </a:solidFill>
                <a:latin typeface="Courier New"/>
                <a:cs typeface="Courier New"/>
              </a:rPr>
              <a:t>});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345"/>
              </a:spcBef>
            </a:pP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db.&lt;collection-</a:t>
            </a:r>
            <a:r>
              <a:rPr sz="1900" spc="-10" dirty="0">
                <a:solidFill>
                  <a:srgbClr val="FFFFFF"/>
                </a:solidFill>
                <a:latin typeface="Courier New"/>
                <a:cs typeface="Courier New"/>
              </a:rPr>
              <a:t>name&gt;.</a:t>
            </a:r>
            <a:r>
              <a:rPr sz="1900" spc="-10" dirty="0">
                <a:solidFill>
                  <a:srgbClr val="00EC63"/>
                </a:solidFill>
                <a:latin typeface="Courier New"/>
                <a:cs typeface="Courier New"/>
              </a:rPr>
              <a:t>insertMany</a:t>
            </a:r>
            <a:r>
              <a:rPr sz="1900" spc="-10" dirty="0">
                <a:solidFill>
                  <a:srgbClr val="FFFFFF"/>
                </a:solidFill>
                <a:latin typeface="Courier New"/>
                <a:cs typeface="Courier New"/>
              </a:rPr>
              <a:t>([</a:t>
            </a:r>
            <a:endParaRPr sz="190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685"/>
              </a:spcBef>
            </a:pP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{ field1:</a:t>
            </a:r>
            <a:r>
              <a:rPr sz="19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value1,</a:t>
            </a:r>
            <a:r>
              <a:rPr sz="19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field2:</a:t>
            </a:r>
            <a:r>
              <a:rPr sz="19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value2,</a:t>
            </a:r>
            <a:r>
              <a:rPr sz="19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r>
              <a:rPr sz="19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-25" dirty="0">
                <a:solidFill>
                  <a:srgbClr val="FFFFFF"/>
                </a:solidFill>
                <a:latin typeface="Courier New"/>
                <a:cs typeface="Courier New"/>
              </a:rPr>
              <a:t>},</a:t>
            </a:r>
            <a:endParaRPr sz="190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685"/>
              </a:spcBef>
            </a:pP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{ field1:</a:t>
            </a:r>
            <a:r>
              <a:rPr sz="19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value1,</a:t>
            </a:r>
            <a:r>
              <a:rPr sz="19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field2:</a:t>
            </a:r>
            <a:r>
              <a:rPr sz="19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value2,</a:t>
            </a:r>
            <a:r>
              <a:rPr sz="19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r>
              <a:rPr sz="19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-25" dirty="0">
                <a:solidFill>
                  <a:srgbClr val="FFFFFF"/>
                </a:solidFill>
                <a:latin typeface="Courier New"/>
                <a:cs typeface="Courier New"/>
              </a:rPr>
              <a:t>},</a:t>
            </a:r>
            <a:endParaRPr sz="190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685"/>
              </a:spcBef>
            </a:pP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//</a:t>
            </a:r>
            <a:r>
              <a:rPr sz="19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-25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900" spc="-25" dirty="0">
                <a:solidFill>
                  <a:srgbClr val="FFFFFF"/>
                </a:solidFill>
                <a:latin typeface="Courier New"/>
                <a:cs typeface="Courier New"/>
              </a:rPr>
              <a:t>]);</a:t>
            </a:r>
            <a:endParaRPr sz="19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0837" y="608456"/>
            <a:ext cx="7886065" cy="981075"/>
            <a:chOff x="600837" y="608456"/>
            <a:chExt cx="7886065" cy="981075"/>
          </a:xfrm>
        </p:grpSpPr>
        <p:sp>
          <p:nvSpPr>
            <p:cNvPr id="6" name="object 6"/>
            <p:cNvSpPr/>
            <p:nvPr/>
          </p:nvSpPr>
          <p:spPr>
            <a:xfrm>
              <a:off x="610362" y="617981"/>
              <a:ext cx="7867015" cy="962025"/>
            </a:xfrm>
            <a:custGeom>
              <a:avLst/>
              <a:gdLst/>
              <a:ahLst/>
              <a:cxnLst/>
              <a:rect l="l" t="t" r="r" b="b"/>
              <a:pathLst>
                <a:path w="7867015" h="962025">
                  <a:moveTo>
                    <a:pt x="7866888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7866888" y="961644"/>
                  </a:lnTo>
                  <a:lnTo>
                    <a:pt x="7866888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0362" y="617981"/>
              <a:ext cx="7867015" cy="962025"/>
            </a:xfrm>
            <a:custGeom>
              <a:avLst/>
              <a:gdLst/>
              <a:ahLst/>
              <a:cxnLst/>
              <a:rect l="l" t="t" r="r" b="b"/>
              <a:pathLst>
                <a:path w="7867015" h="962025">
                  <a:moveTo>
                    <a:pt x="0" y="961644"/>
                  </a:moveTo>
                  <a:lnTo>
                    <a:pt x="7866888" y="961644"/>
                  </a:lnTo>
                  <a:lnTo>
                    <a:pt x="7866888" y="0"/>
                  </a:lnTo>
                  <a:lnTo>
                    <a:pt x="0" y="0"/>
                  </a:lnTo>
                  <a:lnTo>
                    <a:pt x="0" y="961644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98576" y="486155"/>
            <a:ext cx="7879080" cy="963294"/>
          </a:xfrm>
          <a:prstGeom prst="rect">
            <a:avLst/>
          </a:prstGeom>
          <a:solidFill>
            <a:srgbClr val="FDCC4A"/>
          </a:solidFill>
        </p:spPr>
        <p:txBody>
          <a:bodyPr vert="horz" wrap="square" lIns="0" tIns="213360" rIns="0" bIns="0" rtlCol="0">
            <a:spAutoFit/>
          </a:bodyPr>
          <a:lstStyle/>
          <a:p>
            <a:pPr marL="130810">
              <a:lnSpc>
                <a:spcPct val="100000"/>
              </a:lnSpc>
              <a:spcBef>
                <a:spcPts val="1680"/>
              </a:spcBef>
            </a:pPr>
            <a:r>
              <a:rPr sz="3600" spc="-35" dirty="0"/>
              <a:t>Inserting</a:t>
            </a:r>
            <a:r>
              <a:rPr sz="3600" spc="-240" dirty="0"/>
              <a:t> </a:t>
            </a:r>
            <a:r>
              <a:rPr sz="3600" spc="-85" dirty="0"/>
              <a:t>Documents</a:t>
            </a:r>
            <a:r>
              <a:rPr sz="3600" spc="-265" dirty="0"/>
              <a:t> </a:t>
            </a:r>
            <a:r>
              <a:rPr sz="3600" spc="-70" dirty="0"/>
              <a:t>in</a:t>
            </a:r>
            <a:r>
              <a:rPr sz="3600" spc="-250" dirty="0"/>
              <a:t> </a:t>
            </a:r>
            <a:r>
              <a:rPr sz="3600" spc="-10" dirty="0"/>
              <a:t>MongoDB</a:t>
            </a:r>
            <a:endParaRPr sz="3600"/>
          </a:p>
        </p:txBody>
      </p:sp>
      <p:sp>
        <p:nvSpPr>
          <p:cNvPr id="9" name="object 9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306704" y="268224"/>
            <a:ext cx="4486275" cy="1016635"/>
            <a:chOff x="306704" y="268224"/>
            <a:chExt cx="4486275" cy="1016635"/>
          </a:xfrm>
        </p:grpSpPr>
        <p:sp>
          <p:nvSpPr>
            <p:cNvPr id="6" name="object 6"/>
            <p:cNvSpPr/>
            <p:nvPr/>
          </p:nvSpPr>
          <p:spPr>
            <a:xfrm>
              <a:off x="316229" y="389382"/>
              <a:ext cx="4366260" cy="885825"/>
            </a:xfrm>
            <a:custGeom>
              <a:avLst/>
              <a:gdLst/>
              <a:ahLst/>
              <a:cxnLst/>
              <a:rect l="l" t="t" r="r" b="b"/>
              <a:pathLst>
                <a:path w="4366260" h="885825">
                  <a:moveTo>
                    <a:pt x="4366260" y="0"/>
                  </a:moveTo>
                  <a:lnTo>
                    <a:pt x="0" y="0"/>
                  </a:lnTo>
                  <a:lnTo>
                    <a:pt x="0" y="885444"/>
                  </a:lnTo>
                  <a:lnTo>
                    <a:pt x="4366260" y="885444"/>
                  </a:lnTo>
                  <a:lnTo>
                    <a:pt x="4366260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6229" y="389382"/>
              <a:ext cx="4366260" cy="885825"/>
            </a:xfrm>
            <a:custGeom>
              <a:avLst/>
              <a:gdLst/>
              <a:ahLst/>
              <a:cxnLst/>
              <a:rect l="l" t="t" r="r" b="b"/>
              <a:pathLst>
                <a:path w="4366260" h="885825">
                  <a:moveTo>
                    <a:pt x="0" y="885444"/>
                  </a:moveTo>
                  <a:lnTo>
                    <a:pt x="4366260" y="885444"/>
                  </a:lnTo>
                  <a:lnTo>
                    <a:pt x="4366260" y="0"/>
                  </a:lnTo>
                  <a:lnTo>
                    <a:pt x="0" y="0"/>
                  </a:lnTo>
                  <a:lnTo>
                    <a:pt x="0" y="885444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0623" y="268224"/>
              <a:ext cx="4372610" cy="887094"/>
            </a:xfrm>
            <a:custGeom>
              <a:avLst/>
              <a:gdLst/>
              <a:ahLst/>
              <a:cxnLst/>
              <a:rect l="l" t="t" r="r" b="b"/>
              <a:pathLst>
                <a:path w="4372610" h="887094">
                  <a:moveTo>
                    <a:pt x="4372356" y="0"/>
                  </a:moveTo>
                  <a:lnTo>
                    <a:pt x="0" y="0"/>
                  </a:lnTo>
                  <a:lnTo>
                    <a:pt x="0" y="886967"/>
                  </a:lnTo>
                  <a:lnTo>
                    <a:pt x="4372356" y="886967"/>
                  </a:lnTo>
                  <a:lnTo>
                    <a:pt x="4372356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86231" y="212597"/>
            <a:ext cx="19538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MONGOD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86231" y="651763"/>
            <a:ext cx="24542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001E2B"/>
                </a:solidFill>
                <a:latin typeface="Verdana"/>
                <a:cs typeface="Verdana"/>
              </a:rPr>
              <a:t>INSERTONE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83116" y="2043683"/>
            <a:ext cx="1329055" cy="376555"/>
          </a:xfrm>
          <a:custGeom>
            <a:avLst/>
            <a:gdLst/>
            <a:ahLst/>
            <a:cxnLst/>
            <a:rect l="l" t="t" r="r" b="b"/>
            <a:pathLst>
              <a:path w="1329054" h="376555">
                <a:moveTo>
                  <a:pt x="1315339" y="15938"/>
                </a:moveTo>
                <a:lnTo>
                  <a:pt x="1272654" y="800"/>
                </a:lnTo>
                <a:lnTo>
                  <a:pt x="1239685" y="0"/>
                </a:lnTo>
                <a:lnTo>
                  <a:pt x="1217002" y="241"/>
                </a:lnTo>
                <a:lnTo>
                  <a:pt x="1171778" y="1295"/>
                </a:lnTo>
                <a:lnTo>
                  <a:pt x="1149388" y="1524"/>
                </a:lnTo>
                <a:lnTo>
                  <a:pt x="986447" y="1524"/>
                </a:lnTo>
                <a:lnTo>
                  <a:pt x="560082" y="3035"/>
                </a:lnTo>
                <a:lnTo>
                  <a:pt x="8166" y="8636"/>
                </a:lnTo>
                <a:lnTo>
                  <a:pt x="419" y="9017"/>
                </a:lnTo>
                <a:lnTo>
                  <a:pt x="419" y="22860"/>
                </a:lnTo>
                <a:lnTo>
                  <a:pt x="8166" y="23241"/>
                </a:lnTo>
                <a:lnTo>
                  <a:pt x="553720" y="29044"/>
                </a:lnTo>
                <a:lnTo>
                  <a:pt x="652945" y="29591"/>
                </a:lnTo>
                <a:lnTo>
                  <a:pt x="978954" y="30353"/>
                </a:lnTo>
                <a:lnTo>
                  <a:pt x="1142022" y="30353"/>
                </a:lnTo>
                <a:lnTo>
                  <a:pt x="1165669" y="30619"/>
                </a:lnTo>
                <a:lnTo>
                  <a:pt x="1213459" y="31750"/>
                </a:lnTo>
                <a:lnTo>
                  <a:pt x="1237399" y="32004"/>
                </a:lnTo>
                <a:lnTo>
                  <a:pt x="1254506" y="31826"/>
                </a:lnTo>
                <a:lnTo>
                  <a:pt x="1271562" y="31203"/>
                </a:lnTo>
                <a:lnTo>
                  <a:pt x="1288503" y="30022"/>
                </a:lnTo>
                <a:lnTo>
                  <a:pt x="1305344" y="28194"/>
                </a:lnTo>
                <a:lnTo>
                  <a:pt x="1312837" y="23977"/>
                </a:lnTo>
                <a:lnTo>
                  <a:pt x="1315339" y="15938"/>
                </a:lnTo>
                <a:close/>
              </a:path>
              <a:path w="1329054" h="376555">
                <a:moveTo>
                  <a:pt x="1328966" y="361188"/>
                </a:moveTo>
                <a:lnTo>
                  <a:pt x="1326388" y="352488"/>
                </a:lnTo>
                <a:lnTo>
                  <a:pt x="1318679" y="348361"/>
                </a:lnTo>
                <a:lnTo>
                  <a:pt x="1317040" y="348335"/>
                </a:lnTo>
                <a:lnTo>
                  <a:pt x="1319923" y="196456"/>
                </a:lnTo>
                <a:lnTo>
                  <a:pt x="1320584" y="144386"/>
                </a:lnTo>
                <a:lnTo>
                  <a:pt x="1320838" y="92367"/>
                </a:lnTo>
                <a:lnTo>
                  <a:pt x="1320584" y="33782"/>
                </a:lnTo>
                <a:lnTo>
                  <a:pt x="1316520" y="30480"/>
                </a:lnTo>
                <a:lnTo>
                  <a:pt x="1312583" y="30480"/>
                </a:lnTo>
                <a:lnTo>
                  <a:pt x="1308519" y="30480"/>
                </a:lnTo>
                <a:lnTo>
                  <a:pt x="1304455" y="33782"/>
                </a:lnTo>
                <a:lnTo>
                  <a:pt x="1304150" y="92367"/>
                </a:lnTo>
                <a:lnTo>
                  <a:pt x="1304429" y="144386"/>
                </a:lnTo>
                <a:lnTo>
                  <a:pt x="1305953" y="248564"/>
                </a:lnTo>
                <a:lnTo>
                  <a:pt x="1307846" y="348183"/>
                </a:lnTo>
                <a:lnTo>
                  <a:pt x="1225397" y="346748"/>
                </a:lnTo>
                <a:lnTo>
                  <a:pt x="1132065" y="346036"/>
                </a:lnTo>
                <a:lnTo>
                  <a:pt x="1085380" y="345948"/>
                </a:lnTo>
                <a:lnTo>
                  <a:pt x="928471" y="346621"/>
                </a:lnTo>
                <a:lnTo>
                  <a:pt x="719378" y="348157"/>
                </a:lnTo>
                <a:lnTo>
                  <a:pt x="464299" y="349161"/>
                </a:lnTo>
                <a:lnTo>
                  <a:pt x="261543" y="351015"/>
                </a:lnTo>
                <a:lnTo>
                  <a:pt x="109512" y="353263"/>
                </a:lnTo>
                <a:lnTo>
                  <a:pt x="15633" y="355079"/>
                </a:lnTo>
                <a:lnTo>
                  <a:pt x="16052" y="310680"/>
                </a:lnTo>
                <a:lnTo>
                  <a:pt x="15849" y="259588"/>
                </a:lnTo>
                <a:lnTo>
                  <a:pt x="13893" y="106273"/>
                </a:lnTo>
                <a:lnTo>
                  <a:pt x="13500" y="50927"/>
                </a:lnTo>
                <a:lnTo>
                  <a:pt x="10833" y="48768"/>
                </a:lnTo>
                <a:lnTo>
                  <a:pt x="8039" y="48768"/>
                </a:lnTo>
                <a:lnTo>
                  <a:pt x="5245" y="48768"/>
                </a:lnTo>
                <a:lnTo>
                  <a:pt x="2578" y="50927"/>
                </a:lnTo>
                <a:lnTo>
                  <a:pt x="2082" y="106273"/>
                </a:lnTo>
                <a:lnTo>
                  <a:pt x="152" y="259588"/>
                </a:lnTo>
                <a:lnTo>
                  <a:pt x="0" y="310680"/>
                </a:lnTo>
                <a:lnTo>
                  <a:pt x="546" y="367411"/>
                </a:lnTo>
                <a:lnTo>
                  <a:pt x="4356" y="370332"/>
                </a:lnTo>
                <a:lnTo>
                  <a:pt x="11722" y="370332"/>
                </a:lnTo>
                <a:lnTo>
                  <a:pt x="15532" y="367411"/>
                </a:lnTo>
                <a:lnTo>
                  <a:pt x="208622" y="370725"/>
                </a:lnTo>
                <a:lnTo>
                  <a:pt x="409092" y="372960"/>
                </a:lnTo>
                <a:lnTo>
                  <a:pt x="659676" y="374396"/>
                </a:lnTo>
                <a:lnTo>
                  <a:pt x="1027049" y="376351"/>
                </a:lnTo>
                <a:lnTo>
                  <a:pt x="1127379" y="376351"/>
                </a:lnTo>
                <a:lnTo>
                  <a:pt x="1223060" y="375640"/>
                </a:lnTo>
                <a:lnTo>
                  <a:pt x="1318679" y="374015"/>
                </a:lnTo>
                <a:lnTo>
                  <a:pt x="1326388" y="369900"/>
                </a:lnTo>
                <a:lnTo>
                  <a:pt x="1328966" y="361188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74748" y="2004060"/>
            <a:ext cx="115824" cy="10210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74748" y="2333244"/>
            <a:ext cx="115824" cy="102107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2165604" y="2209800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80" h="17144">
                <a:moveTo>
                  <a:pt x="28193" y="0"/>
                </a:moveTo>
                <a:lnTo>
                  <a:pt x="8635" y="253"/>
                </a:lnTo>
                <a:lnTo>
                  <a:pt x="0" y="635"/>
                </a:lnTo>
                <a:lnTo>
                  <a:pt x="0" y="16001"/>
                </a:lnTo>
                <a:lnTo>
                  <a:pt x="23368" y="16763"/>
                </a:lnTo>
                <a:lnTo>
                  <a:pt x="51302" y="16492"/>
                </a:lnTo>
                <a:lnTo>
                  <a:pt x="112648" y="14224"/>
                </a:lnTo>
                <a:lnTo>
                  <a:pt x="118871" y="13842"/>
                </a:lnTo>
                <a:lnTo>
                  <a:pt x="118871" y="3048"/>
                </a:lnTo>
                <a:lnTo>
                  <a:pt x="70516" y="968"/>
                </a:lnTo>
                <a:lnTo>
                  <a:pt x="49355" y="275"/>
                </a:lnTo>
                <a:lnTo>
                  <a:pt x="28193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94759" y="2004060"/>
            <a:ext cx="117348" cy="102107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794759" y="2333244"/>
            <a:ext cx="117348" cy="102107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3800855" y="2209800"/>
            <a:ext cx="120650" cy="17145"/>
          </a:xfrm>
          <a:custGeom>
            <a:avLst/>
            <a:gdLst/>
            <a:ahLst/>
            <a:cxnLst/>
            <a:rect l="l" t="t" r="r" b="b"/>
            <a:pathLst>
              <a:path w="120650" h="17144">
                <a:moveTo>
                  <a:pt x="98298" y="0"/>
                </a:moveTo>
                <a:lnTo>
                  <a:pt x="91694" y="0"/>
                </a:lnTo>
                <a:lnTo>
                  <a:pt x="70393" y="275"/>
                </a:lnTo>
                <a:lnTo>
                  <a:pt x="0" y="3048"/>
                </a:lnTo>
                <a:lnTo>
                  <a:pt x="0" y="13842"/>
                </a:lnTo>
                <a:lnTo>
                  <a:pt x="47752" y="15827"/>
                </a:lnTo>
                <a:lnTo>
                  <a:pt x="68464" y="16492"/>
                </a:lnTo>
                <a:lnTo>
                  <a:pt x="96647" y="16763"/>
                </a:lnTo>
                <a:lnTo>
                  <a:pt x="120396" y="16001"/>
                </a:lnTo>
                <a:lnTo>
                  <a:pt x="120396" y="635"/>
                </a:lnTo>
                <a:lnTo>
                  <a:pt x="98298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464307" y="2077211"/>
            <a:ext cx="1150620" cy="31115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17780" rIns="0" bIns="0" rtlCol="0">
            <a:spAutoFit/>
          </a:bodyPr>
          <a:lstStyle/>
          <a:p>
            <a:pPr marL="304800">
              <a:lnSpc>
                <a:spcPct val="100000"/>
              </a:lnSpc>
              <a:spcBef>
                <a:spcPts val="140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Before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904744" y="2566416"/>
            <a:ext cx="151130" cy="696595"/>
            <a:chOff x="2904744" y="2566416"/>
            <a:chExt cx="151130" cy="696595"/>
          </a:xfrm>
        </p:grpSpPr>
        <p:sp>
          <p:nvSpPr>
            <p:cNvPr id="20" name="object 20"/>
            <p:cNvSpPr/>
            <p:nvPr/>
          </p:nvSpPr>
          <p:spPr>
            <a:xfrm>
              <a:off x="2965704" y="2566416"/>
              <a:ext cx="29209" cy="681355"/>
            </a:xfrm>
            <a:custGeom>
              <a:avLst/>
              <a:gdLst/>
              <a:ahLst/>
              <a:cxnLst/>
              <a:rect l="l" t="t" r="r" b="b"/>
              <a:pathLst>
                <a:path w="29210" h="681355">
                  <a:moveTo>
                    <a:pt x="21970" y="0"/>
                  </a:moveTo>
                  <a:lnTo>
                    <a:pt x="14477" y="0"/>
                  </a:lnTo>
                  <a:lnTo>
                    <a:pt x="6350" y="0"/>
                  </a:lnTo>
                  <a:lnTo>
                    <a:pt x="0" y="5207"/>
                  </a:lnTo>
                  <a:lnTo>
                    <a:pt x="0" y="675513"/>
                  </a:lnTo>
                  <a:lnTo>
                    <a:pt x="6350" y="681228"/>
                  </a:lnTo>
                  <a:lnTo>
                    <a:pt x="21970" y="681228"/>
                  </a:lnTo>
                  <a:lnTo>
                    <a:pt x="28956" y="675513"/>
                  </a:lnTo>
                  <a:lnTo>
                    <a:pt x="28956" y="5207"/>
                  </a:lnTo>
                  <a:lnTo>
                    <a:pt x="21970" y="0"/>
                  </a:lnTo>
                  <a:close/>
                </a:path>
              </a:pathLst>
            </a:custGeom>
            <a:solidFill>
              <a:srgbClr val="859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16936" y="3195828"/>
              <a:ext cx="126491" cy="6705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904744" y="2566416"/>
              <a:ext cx="151130" cy="22860"/>
            </a:xfrm>
            <a:custGeom>
              <a:avLst/>
              <a:gdLst/>
              <a:ahLst/>
              <a:cxnLst/>
              <a:rect l="l" t="t" r="r" b="b"/>
              <a:pathLst>
                <a:path w="151130" h="22860">
                  <a:moveTo>
                    <a:pt x="144653" y="0"/>
                  </a:moveTo>
                  <a:lnTo>
                    <a:pt x="14478" y="0"/>
                  </a:lnTo>
                  <a:lnTo>
                    <a:pt x="6350" y="0"/>
                  </a:lnTo>
                  <a:lnTo>
                    <a:pt x="0" y="5080"/>
                  </a:lnTo>
                  <a:lnTo>
                    <a:pt x="0" y="17780"/>
                  </a:lnTo>
                  <a:lnTo>
                    <a:pt x="6350" y="22860"/>
                  </a:lnTo>
                  <a:lnTo>
                    <a:pt x="144653" y="22860"/>
                  </a:lnTo>
                  <a:lnTo>
                    <a:pt x="150875" y="17780"/>
                  </a:lnTo>
                  <a:lnTo>
                    <a:pt x="150875" y="5080"/>
                  </a:lnTo>
                  <a:lnTo>
                    <a:pt x="144653" y="0"/>
                  </a:lnTo>
                  <a:close/>
                </a:path>
              </a:pathLst>
            </a:custGeom>
            <a:solidFill>
              <a:srgbClr val="859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896992" y="3167887"/>
            <a:ext cx="2712720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EDFFFF"/>
                </a:solidFill>
                <a:latin typeface="Courier New"/>
                <a:cs typeface="Courier New"/>
              </a:rPr>
              <a:t>db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.</a:t>
            </a:r>
            <a:r>
              <a:rPr sz="1600" spc="-10" dirty="0">
                <a:solidFill>
                  <a:srgbClr val="EDFFFF"/>
                </a:solidFill>
                <a:latin typeface="Courier New"/>
                <a:cs typeface="Courier New"/>
              </a:rPr>
              <a:t>Students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.</a:t>
            </a:r>
            <a:r>
              <a:rPr sz="1600" spc="-10" dirty="0">
                <a:solidFill>
                  <a:srgbClr val="82AAFF"/>
                </a:solidFill>
                <a:latin typeface="Courier New"/>
                <a:cs typeface="Courier New"/>
              </a:rPr>
              <a:t>insertOne</a:t>
            </a:r>
            <a:r>
              <a:rPr sz="1600" spc="-10" dirty="0">
                <a:solidFill>
                  <a:srgbClr val="EDFFFF"/>
                </a:solidFill>
                <a:latin typeface="Courier New"/>
                <a:cs typeface="Courier New"/>
              </a:rPr>
              <a:t>(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spc="-50" dirty="0">
                <a:solidFill>
                  <a:srgbClr val="88DDFF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</a:pP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name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4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“</a:t>
            </a:r>
            <a:r>
              <a:rPr sz="1600" spc="-10" dirty="0">
                <a:solidFill>
                  <a:srgbClr val="C3E88D"/>
                </a:solidFill>
                <a:latin typeface="Courier New"/>
                <a:cs typeface="Courier New"/>
              </a:rPr>
              <a:t>Binamra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",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</a:pP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age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3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F78B6C"/>
                </a:solidFill>
                <a:latin typeface="Courier New"/>
                <a:cs typeface="Courier New"/>
              </a:rPr>
              <a:t>20</a:t>
            </a:r>
            <a:r>
              <a:rPr sz="1600" spc="-25" dirty="0">
                <a:solidFill>
                  <a:srgbClr val="88DDFF"/>
                </a:solidFill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spc="-50" dirty="0">
                <a:solidFill>
                  <a:srgbClr val="88DDFF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25" dirty="0">
                <a:solidFill>
                  <a:srgbClr val="EDFFFF"/>
                </a:solidFill>
                <a:latin typeface="Courier New"/>
                <a:cs typeface="Courier New"/>
              </a:rPr>
              <a:t>)</a:t>
            </a:r>
            <a:r>
              <a:rPr sz="1600" spc="-25" dirty="0">
                <a:solidFill>
                  <a:srgbClr val="88DDFF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683747" y="2731007"/>
            <a:ext cx="3108325" cy="2394585"/>
          </a:xfrm>
          <a:custGeom>
            <a:avLst/>
            <a:gdLst/>
            <a:ahLst/>
            <a:cxnLst/>
            <a:rect l="l" t="t" r="r" b="b"/>
            <a:pathLst>
              <a:path w="3108325" h="2394585">
                <a:moveTo>
                  <a:pt x="29032" y="1573377"/>
                </a:moveTo>
                <a:lnTo>
                  <a:pt x="24777" y="106172"/>
                </a:lnTo>
                <a:lnTo>
                  <a:pt x="18453" y="62369"/>
                </a:lnTo>
                <a:lnTo>
                  <a:pt x="14744" y="59436"/>
                </a:lnTo>
                <a:lnTo>
                  <a:pt x="11023" y="62369"/>
                </a:lnTo>
                <a:lnTo>
                  <a:pt x="7810" y="71145"/>
                </a:lnTo>
                <a:lnTo>
                  <a:pt x="5562" y="85750"/>
                </a:lnTo>
                <a:lnTo>
                  <a:pt x="4711" y="106172"/>
                </a:lnTo>
                <a:lnTo>
                  <a:pt x="0" y="1876958"/>
                </a:lnTo>
                <a:lnTo>
                  <a:pt x="774" y="2331974"/>
                </a:lnTo>
                <a:lnTo>
                  <a:pt x="2095" y="2359114"/>
                </a:lnTo>
                <a:lnTo>
                  <a:pt x="5283" y="2378570"/>
                </a:lnTo>
                <a:lnTo>
                  <a:pt x="9702" y="2390292"/>
                </a:lnTo>
                <a:lnTo>
                  <a:pt x="14744" y="2394204"/>
                </a:lnTo>
                <a:lnTo>
                  <a:pt x="19773" y="2390292"/>
                </a:lnTo>
                <a:lnTo>
                  <a:pt x="24206" y="2378570"/>
                </a:lnTo>
                <a:lnTo>
                  <a:pt x="27381" y="2359114"/>
                </a:lnTo>
                <a:lnTo>
                  <a:pt x="28714" y="2331974"/>
                </a:lnTo>
                <a:lnTo>
                  <a:pt x="29032" y="1573377"/>
                </a:lnTo>
                <a:close/>
              </a:path>
              <a:path w="3108325" h="2394585">
                <a:moveTo>
                  <a:pt x="3029216" y="35814"/>
                </a:moveTo>
                <a:lnTo>
                  <a:pt x="2984474" y="7696"/>
                </a:lnTo>
                <a:lnTo>
                  <a:pt x="2595257" y="3187"/>
                </a:lnTo>
                <a:lnTo>
                  <a:pt x="2088337" y="3403"/>
                </a:lnTo>
                <a:lnTo>
                  <a:pt x="111010" y="13462"/>
                </a:lnTo>
                <a:lnTo>
                  <a:pt x="66255" y="20459"/>
                </a:lnTo>
                <a:lnTo>
                  <a:pt x="51320" y="35814"/>
                </a:lnTo>
                <a:lnTo>
                  <a:pt x="55054" y="44030"/>
                </a:lnTo>
                <a:lnTo>
                  <a:pt x="66255" y="51181"/>
                </a:lnTo>
                <a:lnTo>
                  <a:pt x="84912" y="56248"/>
                </a:lnTo>
                <a:lnTo>
                  <a:pt x="111010" y="58166"/>
                </a:lnTo>
                <a:lnTo>
                  <a:pt x="313588" y="58623"/>
                </a:lnTo>
                <a:lnTo>
                  <a:pt x="1834756" y="67005"/>
                </a:lnTo>
                <a:lnTo>
                  <a:pt x="2544584" y="68478"/>
                </a:lnTo>
                <a:lnTo>
                  <a:pt x="2949841" y="66929"/>
                </a:lnTo>
                <a:lnTo>
                  <a:pt x="3009290" y="56857"/>
                </a:lnTo>
                <a:lnTo>
                  <a:pt x="3024225" y="47028"/>
                </a:lnTo>
                <a:lnTo>
                  <a:pt x="3029216" y="35814"/>
                </a:lnTo>
                <a:close/>
              </a:path>
              <a:path w="3108325" h="2394585">
                <a:moveTo>
                  <a:pt x="3042932" y="2352294"/>
                </a:moveTo>
                <a:lnTo>
                  <a:pt x="2998190" y="2324176"/>
                </a:lnTo>
                <a:lnTo>
                  <a:pt x="2608973" y="2319667"/>
                </a:lnTo>
                <a:lnTo>
                  <a:pt x="2102053" y="2319883"/>
                </a:lnTo>
                <a:lnTo>
                  <a:pt x="124726" y="2329942"/>
                </a:lnTo>
                <a:lnTo>
                  <a:pt x="79971" y="2336927"/>
                </a:lnTo>
                <a:lnTo>
                  <a:pt x="65036" y="2352294"/>
                </a:lnTo>
                <a:lnTo>
                  <a:pt x="68770" y="2360511"/>
                </a:lnTo>
                <a:lnTo>
                  <a:pt x="79971" y="2367661"/>
                </a:lnTo>
                <a:lnTo>
                  <a:pt x="98628" y="2372728"/>
                </a:lnTo>
                <a:lnTo>
                  <a:pt x="124726" y="2374646"/>
                </a:lnTo>
                <a:lnTo>
                  <a:pt x="327304" y="2375103"/>
                </a:lnTo>
                <a:lnTo>
                  <a:pt x="1848472" y="2383485"/>
                </a:lnTo>
                <a:lnTo>
                  <a:pt x="2558300" y="2384958"/>
                </a:lnTo>
                <a:lnTo>
                  <a:pt x="2963557" y="2383409"/>
                </a:lnTo>
                <a:lnTo>
                  <a:pt x="3023006" y="2373338"/>
                </a:lnTo>
                <a:lnTo>
                  <a:pt x="3037941" y="2363508"/>
                </a:lnTo>
                <a:lnTo>
                  <a:pt x="3042932" y="2352294"/>
                </a:lnTo>
                <a:close/>
              </a:path>
              <a:path w="3108325" h="2394585">
                <a:moveTo>
                  <a:pt x="3107842" y="122643"/>
                </a:moveTo>
                <a:lnTo>
                  <a:pt x="3107702" y="72009"/>
                </a:lnTo>
                <a:lnTo>
                  <a:pt x="3102686" y="18008"/>
                </a:lnTo>
                <a:lnTo>
                  <a:pt x="3091573" y="0"/>
                </a:lnTo>
                <a:lnTo>
                  <a:pt x="3085668" y="4508"/>
                </a:lnTo>
                <a:lnTo>
                  <a:pt x="3080474" y="18008"/>
                </a:lnTo>
                <a:lnTo>
                  <a:pt x="3076727" y="40513"/>
                </a:lnTo>
                <a:lnTo>
                  <a:pt x="3075190" y="72009"/>
                </a:lnTo>
                <a:lnTo>
                  <a:pt x="3076041" y="1035050"/>
                </a:lnTo>
                <a:lnTo>
                  <a:pt x="3082556" y="2355215"/>
                </a:lnTo>
                <a:lnTo>
                  <a:pt x="3091446" y="2394204"/>
                </a:lnTo>
                <a:lnTo>
                  <a:pt x="3094685" y="2391765"/>
                </a:lnTo>
                <a:lnTo>
                  <a:pt x="3107791" y="781418"/>
                </a:lnTo>
                <a:lnTo>
                  <a:pt x="3107842" y="122643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32285" y="1284731"/>
            <a:ext cx="1330960" cy="375285"/>
          </a:xfrm>
          <a:custGeom>
            <a:avLst/>
            <a:gdLst/>
            <a:ahLst/>
            <a:cxnLst/>
            <a:rect l="l" t="t" r="r" b="b"/>
            <a:pathLst>
              <a:path w="1330959" h="375285">
                <a:moveTo>
                  <a:pt x="1316837" y="15938"/>
                </a:moveTo>
                <a:lnTo>
                  <a:pt x="1274102" y="800"/>
                </a:lnTo>
                <a:lnTo>
                  <a:pt x="1241082" y="0"/>
                </a:lnTo>
                <a:lnTo>
                  <a:pt x="1218399" y="241"/>
                </a:lnTo>
                <a:lnTo>
                  <a:pt x="1173175" y="1295"/>
                </a:lnTo>
                <a:lnTo>
                  <a:pt x="1150785" y="1524"/>
                </a:lnTo>
                <a:lnTo>
                  <a:pt x="987590" y="1524"/>
                </a:lnTo>
                <a:lnTo>
                  <a:pt x="560730" y="3035"/>
                </a:lnTo>
                <a:lnTo>
                  <a:pt x="8166" y="8636"/>
                </a:lnTo>
                <a:lnTo>
                  <a:pt x="419" y="9017"/>
                </a:lnTo>
                <a:lnTo>
                  <a:pt x="419" y="22860"/>
                </a:lnTo>
                <a:lnTo>
                  <a:pt x="8166" y="23241"/>
                </a:lnTo>
                <a:lnTo>
                  <a:pt x="554367" y="29044"/>
                </a:lnTo>
                <a:lnTo>
                  <a:pt x="653707" y="29591"/>
                </a:lnTo>
                <a:lnTo>
                  <a:pt x="980084" y="30353"/>
                </a:lnTo>
                <a:lnTo>
                  <a:pt x="1143292" y="30353"/>
                </a:lnTo>
                <a:lnTo>
                  <a:pt x="1167015" y="30619"/>
                </a:lnTo>
                <a:lnTo>
                  <a:pt x="1214907" y="31750"/>
                </a:lnTo>
                <a:lnTo>
                  <a:pt x="1238923" y="32004"/>
                </a:lnTo>
                <a:lnTo>
                  <a:pt x="1255979" y="31826"/>
                </a:lnTo>
                <a:lnTo>
                  <a:pt x="1273022" y="31203"/>
                </a:lnTo>
                <a:lnTo>
                  <a:pt x="1289964" y="30022"/>
                </a:lnTo>
                <a:lnTo>
                  <a:pt x="1306741" y="28194"/>
                </a:lnTo>
                <a:lnTo>
                  <a:pt x="1314310" y="23977"/>
                </a:lnTo>
                <a:lnTo>
                  <a:pt x="1316837" y="15938"/>
                </a:lnTo>
                <a:close/>
              </a:path>
              <a:path w="1330959" h="375285">
                <a:moveTo>
                  <a:pt x="1330490" y="360426"/>
                </a:moveTo>
                <a:lnTo>
                  <a:pt x="1327912" y="352158"/>
                </a:lnTo>
                <a:lnTo>
                  <a:pt x="1320203" y="348234"/>
                </a:lnTo>
                <a:lnTo>
                  <a:pt x="1318082" y="348208"/>
                </a:lnTo>
                <a:lnTo>
                  <a:pt x="1321282" y="195694"/>
                </a:lnTo>
                <a:lnTo>
                  <a:pt x="1321993" y="143370"/>
                </a:lnTo>
                <a:lnTo>
                  <a:pt x="1322273" y="91097"/>
                </a:lnTo>
                <a:lnTo>
                  <a:pt x="1321981" y="32258"/>
                </a:lnTo>
                <a:lnTo>
                  <a:pt x="1317663" y="28956"/>
                </a:lnTo>
                <a:lnTo>
                  <a:pt x="1313345" y="28956"/>
                </a:lnTo>
                <a:lnTo>
                  <a:pt x="1308900" y="28956"/>
                </a:lnTo>
                <a:lnTo>
                  <a:pt x="1304582" y="32258"/>
                </a:lnTo>
                <a:lnTo>
                  <a:pt x="1304328" y="38862"/>
                </a:lnTo>
                <a:lnTo>
                  <a:pt x="1304163" y="91097"/>
                </a:lnTo>
                <a:lnTo>
                  <a:pt x="1304505" y="143370"/>
                </a:lnTo>
                <a:lnTo>
                  <a:pt x="1306169" y="248056"/>
                </a:lnTo>
                <a:lnTo>
                  <a:pt x="1308214" y="348043"/>
                </a:lnTo>
                <a:lnTo>
                  <a:pt x="1226781" y="346722"/>
                </a:lnTo>
                <a:lnTo>
                  <a:pt x="1133360" y="346036"/>
                </a:lnTo>
                <a:lnTo>
                  <a:pt x="1086650" y="345948"/>
                </a:lnTo>
                <a:lnTo>
                  <a:pt x="929538" y="346583"/>
                </a:lnTo>
                <a:lnTo>
                  <a:pt x="667931" y="348234"/>
                </a:lnTo>
                <a:lnTo>
                  <a:pt x="414070" y="349338"/>
                </a:lnTo>
                <a:lnTo>
                  <a:pt x="211099" y="351409"/>
                </a:lnTo>
                <a:lnTo>
                  <a:pt x="58889" y="353834"/>
                </a:lnTo>
                <a:lnTo>
                  <a:pt x="15633" y="354799"/>
                </a:lnTo>
                <a:lnTo>
                  <a:pt x="16052" y="309473"/>
                </a:lnTo>
                <a:lnTo>
                  <a:pt x="15849" y="258610"/>
                </a:lnTo>
                <a:lnTo>
                  <a:pt x="13893" y="106032"/>
                </a:lnTo>
                <a:lnTo>
                  <a:pt x="13500" y="50927"/>
                </a:lnTo>
                <a:lnTo>
                  <a:pt x="10833" y="48768"/>
                </a:lnTo>
                <a:lnTo>
                  <a:pt x="8039" y="48768"/>
                </a:lnTo>
                <a:lnTo>
                  <a:pt x="5245" y="48768"/>
                </a:lnTo>
                <a:lnTo>
                  <a:pt x="2578" y="50927"/>
                </a:lnTo>
                <a:lnTo>
                  <a:pt x="2082" y="106032"/>
                </a:lnTo>
                <a:lnTo>
                  <a:pt x="152" y="258610"/>
                </a:lnTo>
                <a:lnTo>
                  <a:pt x="0" y="309473"/>
                </a:lnTo>
                <a:lnTo>
                  <a:pt x="546" y="365887"/>
                </a:lnTo>
                <a:lnTo>
                  <a:pt x="4356" y="368808"/>
                </a:lnTo>
                <a:lnTo>
                  <a:pt x="11722" y="368808"/>
                </a:lnTo>
                <a:lnTo>
                  <a:pt x="15074" y="366242"/>
                </a:lnTo>
                <a:lnTo>
                  <a:pt x="208864" y="369468"/>
                </a:lnTo>
                <a:lnTo>
                  <a:pt x="409562" y="371614"/>
                </a:lnTo>
                <a:lnTo>
                  <a:pt x="660438" y="372999"/>
                </a:lnTo>
                <a:lnTo>
                  <a:pt x="1028230" y="374827"/>
                </a:lnTo>
                <a:lnTo>
                  <a:pt x="1128674" y="374827"/>
                </a:lnTo>
                <a:lnTo>
                  <a:pt x="1224445" y="374142"/>
                </a:lnTo>
                <a:lnTo>
                  <a:pt x="1320203" y="372618"/>
                </a:lnTo>
                <a:lnTo>
                  <a:pt x="1327912" y="368706"/>
                </a:lnTo>
                <a:lnTo>
                  <a:pt x="1330490" y="360426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object 2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423915" y="1243583"/>
            <a:ext cx="117348" cy="103631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423915" y="1574291"/>
            <a:ext cx="117348" cy="102108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5414771" y="1450847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79" h="17144">
                <a:moveTo>
                  <a:pt x="28193" y="0"/>
                </a:moveTo>
                <a:lnTo>
                  <a:pt x="8636" y="253"/>
                </a:lnTo>
                <a:lnTo>
                  <a:pt x="0" y="635"/>
                </a:lnTo>
                <a:lnTo>
                  <a:pt x="0" y="16001"/>
                </a:lnTo>
                <a:lnTo>
                  <a:pt x="23367" y="16763"/>
                </a:lnTo>
                <a:lnTo>
                  <a:pt x="51302" y="16492"/>
                </a:lnTo>
                <a:lnTo>
                  <a:pt x="112649" y="14224"/>
                </a:lnTo>
                <a:lnTo>
                  <a:pt x="118872" y="13842"/>
                </a:lnTo>
                <a:lnTo>
                  <a:pt x="118872" y="3048"/>
                </a:lnTo>
                <a:lnTo>
                  <a:pt x="70516" y="968"/>
                </a:lnTo>
                <a:lnTo>
                  <a:pt x="49355" y="275"/>
                </a:lnTo>
                <a:lnTo>
                  <a:pt x="28193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object 2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043928" y="1243583"/>
            <a:ext cx="117348" cy="103631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043928" y="1574291"/>
            <a:ext cx="117348" cy="102108"/>
          </a:xfrm>
          <a:prstGeom prst="rect">
            <a:avLst/>
          </a:prstGeom>
        </p:spPr>
      </p:pic>
      <p:sp>
        <p:nvSpPr>
          <p:cNvPr id="31" name="object 31"/>
          <p:cNvSpPr/>
          <p:nvPr/>
        </p:nvSpPr>
        <p:spPr>
          <a:xfrm>
            <a:off x="7050023" y="1450847"/>
            <a:ext cx="120650" cy="17145"/>
          </a:xfrm>
          <a:custGeom>
            <a:avLst/>
            <a:gdLst/>
            <a:ahLst/>
            <a:cxnLst/>
            <a:rect l="l" t="t" r="r" b="b"/>
            <a:pathLst>
              <a:path w="120650" h="17144">
                <a:moveTo>
                  <a:pt x="98298" y="0"/>
                </a:moveTo>
                <a:lnTo>
                  <a:pt x="91694" y="0"/>
                </a:lnTo>
                <a:lnTo>
                  <a:pt x="70393" y="275"/>
                </a:lnTo>
                <a:lnTo>
                  <a:pt x="0" y="3048"/>
                </a:lnTo>
                <a:lnTo>
                  <a:pt x="0" y="13842"/>
                </a:lnTo>
                <a:lnTo>
                  <a:pt x="47751" y="15827"/>
                </a:lnTo>
                <a:lnTo>
                  <a:pt x="68464" y="16492"/>
                </a:lnTo>
                <a:lnTo>
                  <a:pt x="96647" y="16763"/>
                </a:lnTo>
                <a:lnTo>
                  <a:pt x="120396" y="16001"/>
                </a:lnTo>
                <a:lnTo>
                  <a:pt x="120396" y="635"/>
                </a:lnTo>
                <a:lnTo>
                  <a:pt x="98298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715000" y="1316736"/>
            <a:ext cx="1149350" cy="311150"/>
          </a:xfrm>
          <a:prstGeom prst="rect">
            <a:avLst/>
          </a:prstGeom>
          <a:solidFill>
            <a:srgbClr val="E97031"/>
          </a:solidFill>
        </p:spPr>
        <p:txBody>
          <a:bodyPr vert="horz" wrap="square" lIns="0" tIns="18415" rIns="0" bIns="0" rtlCol="0">
            <a:spAutoFit/>
          </a:bodyPr>
          <a:lstStyle/>
          <a:p>
            <a:pPr marL="165735">
              <a:lnSpc>
                <a:spcPct val="100000"/>
              </a:lnSpc>
              <a:spcBef>
                <a:spcPts val="145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InsertOne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231635" y="1889760"/>
            <a:ext cx="151130" cy="696595"/>
            <a:chOff x="6231635" y="1889760"/>
            <a:chExt cx="151130" cy="696595"/>
          </a:xfrm>
        </p:grpSpPr>
        <p:sp>
          <p:nvSpPr>
            <p:cNvPr id="34" name="object 34"/>
            <p:cNvSpPr/>
            <p:nvPr/>
          </p:nvSpPr>
          <p:spPr>
            <a:xfrm>
              <a:off x="6292595" y="1889760"/>
              <a:ext cx="29209" cy="681355"/>
            </a:xfrm>
            <a:custGeom>
              <a:avLst/>
              <a:gdLst/>
              <a:ahLst/>
              <a:cxnLst/>
              <a:rect l="l" t="t" r="r" b="b"/>
              <a:pathLst>
                <a:path w="29210" h="681355">
                  <a:moveTo>
                    <a:pt x="21970" y="0"/>
                  </a:moveTo>
                  <a:lnTo>
                    <a:pt x="14477" y="0"/>
                  </a:lnTo>
                  <a:lnTo>
                    <a:pt x="6350" y="0"/>
                  </a:lnTo>
                  <a:lnTo>
                    <a:pt x="0" y="5206"/>
                  </a:lnTo>
                  <a:lnTo>
                    <a:pt x="0" y="675513"/>
                  </a:lnTo>
                  <a:lnTo>
                    <a:pt x="6350" y="681227"/>
                  </a:lnTo>
                  <a:lnTo>
                    <a:pt x="21970" y="681227"/>
                  </a:lnTo>
                  <a:lnTo>
                    <a:pt x="28955" y="675513"/>
                  </a:lnTo>
                  <a:lnTo>
                    <a:pt x="28955" y="5206"/>
                  </a:lnTo>
                  <a:lnTo>
                    <a:pt x="21970" y="0"/>
                  </a:lnTo>
                  <a:close/>
                </a:path>
              </a:pathLst>
            </a:custGeom>
            <a:solidFill>
              <a:srgbClr val="859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43827" y="2519172"/>
              <a:ext cx="126492" cy="67055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6231635" y="1889760"/>
              <a:ext cx="151130" cy="22860"/>
            </a:xfrm>
            <a:custGeom>
              <a:avLst/>
              <a:gdLst/>
              <a:ahLst/>
              <a:cxnLst/>
              <a:rect l="l" t="t" r="r" b="b"/>
              <a:pathLst>
                <a:path w="151129" h="22860">
                  <a:moveTo>
                    <a:pt x="144652" y="0"/>
                  </a:moveTo>
                  <a:lnTo>
                    <a:pt x="14477" y="0"/>
                  </a:lnTo>
                  <a:lnTo>
                    <a:pt x="6350" y="0"/>
                  </a:lnTo>
                  <a:lnTo>
                    <a:pt x="0" y="5079"/>
                  </a:lnTo>
                  <a:lnTo>
                    <a:pt x="0" y="17779"/>
                  </a:lnTo>
                  <a:lnTo>
                    <a:pt x="6350" y="22860"/>
                  </a:lnTo>
                  <a:lnTo>
                    <a:pt x="144652" y="22860"/>
                  </a:lnTo>
                  <a:lnTo>
                    <a:pt x="150875" y="17779"/>
                  </a:lnTo>
                  <a:lnTo>
                    <a:pt x="150875" y="5079"/>
                  </a:lnTo>
                  <a:lnTo>
                    <a:pt x="144652" y="0"/>
                  </a:lnTo>
                  <a:close/>
                </a:path>
              </a:pathLst>
            </a:custGeom>
            <a:solidFill>
              <a:srgbClr val="859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670685" y="3900297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EDFFFF"/>
                </a:solidFill>
                <a:latin typeface="Courier New"/>
                <a:cs typeface="Courier New"/>
              </a:rPr>
              <a:t>[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914525" y="4144136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88DDFF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158364" y="4387672"/>
            <a:ext cx="1735455" cy="513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name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4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600" spc="-10" dirty="0">
                <a:solidFill>
                  <a:srgbClr val="C3E88D"/>
                </a:solidFill>
                <a:latin typeface="Courier New"/>
                <a:cs typeface="Courier New"/>
              </a:rPr>
              <a:t>Vinod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",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age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3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F78B6C"/>
                </a:solidFill>
                <a:latin typeface="Courier New"/>
                <a:cs typeface="Courier New"/>
              </a:rPr>
              <a:t>29</a:t>
            </a:r>
            <a:r>
              <a:rPr sz="1600" spc="-25" dirty="0">
                <a:solidFill>
                  <a:srgbClr val="88DDFF"/>
                </a:solidFill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914525" y="4876038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88DDFF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670685" y="5119877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EDFFFF"/>
                </a:solidFill>
                <a:latin typeface="Courier New"/>
                <a:cs typeface="Courier New"/>
              </a:rPr>
              <a:t>]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505966" y="3369563"/>
            <a:ext cx="2566670" cy="2569845"/>
          </a:xfrm>
          <a:custGeom>
            <a:avLst/>
            <a:gdLst/>
            <a:ahLst/>
            <a:cxnLst/>
            <a:rect l="l" t="t" r="r" b="b"/>
            <a:pathLst>
              <a:path w="2566670" h="2569845">
                <a:moveTo>
                  <a:pt x="24765" y="2502674"/>
                </a:moveTo>
                <a:lnTo>
                  <a:pt x="21336" y="114173"/>
                </a:lnTo>
                <a:lnTo>
                  <a:pt x="15862" y="67157"/>
                </a:lnTo>
                <a:lnTo>
                  <a:pt x="12700" y="64008"/>
                </a:lnTo>
                <a:lnTo>
                  <a:pt x="9525" y="67157"/>
                </a:lnTo>
                <a:lnTo>
                  <a:pt x="6756" y="76568"/>
                </a:lnTo>
                <a:lnTo>
                  <a:pt x="4800" y="92252"/>
                </a:lnTo>
                <a:lnTo>
                  <a:pt x="4064" y="114173"/>
                </a:lnTo>
                <a:lnTo>
                  <a:pt x="0" y="2147227"/>
                </a:lnTo>
                <a:lnTo>
                  <a:pt x="635" y="2502674"/>
                </a:lnTo>
                <a:lnTo>
                  <a:pt x="1803" y="2531834"/>
                </a:lnTo>
                <a:lnTo>
                  <a:pt x="4572" y="2552712"/>
                </a:lnTo>
                <a:lnTo>
                  <a:pt x="8382" y="2565273"/>
                </a:lnTo>
                <a:lnTo>
                  <a:pt x="12700" y="2569464"/>
                </a:lnTo>
                <a:lnTo>
                  <a:pt x="17005" y="2565273"/>
                </a:lnTo>
                <a:lnTo>
                  <a:pt x="20828" y="2552712"/>
                </a:lnTo>
                <a:lnTo>
                  <a:pt x="23583" y="2531834"/>
                </a:lnTo>
                <a:lnTo>
                  <a:pt x="24765" y="2502674"/>
                </a:lnTo>
                <a:close/>
              </a:path>
              <a:path w="2566670" h="2569845">
                <a:moveTo>
                  <a:pt x="2500630" y="38862"/>
                </a:moveTo>
                <a:lnTo>
                  <a:pt x="2463711" y="8483"/>
                </a:lnTo>
                <a:lnTo>
                  <a:pt x="2333320" y="4445"/>
                </a:lnTo>
                <a:lnTo>
                  <a:pt x="2027821" y="3365"/>
                </a:lnTo>
                <a:lnTo>
                  <a:pt x="1671167" y="4000"/>
                </a:lnTo>
                <a:lnTo>
                  <a:pt x="91694" y="14605"/>
                </a:lnTo>
                <a:lnTo>
                  <a:pt x="45504" y="29933"/>
                </a:lnTo>
                <a:lnTo>
                  <a:pt x="42418" y="38862"/>
                </a:lnTo>
                <a:lnTo>
                  <a:pt x="45504" y="47802"/>
                </a:lnTo>
                <a:lnTo>
                  <a:pt x="54762" y="55562"/>
                </a:lnTo>
                <a:lnTo>
                  <a:pt x="70167" y="61048"/>
                </a:lnTo>
                <a:lnTo>
                  <a:pt x="91694" y="63119"/>
                </a:lnTo>
                <a:lnTo>
                  <a:pt x="295275" y="63741"/>
                </a:lnTo>
                <a:lnTo>
                  <a:pt x="1824037" y="74002"/>
                </a:lnTo>
                <a:lnTo>
                  <a:pt x="2180590" y="74002"/>
                </a:lnTo>
                <a:lnTo>
                  <a:pt x="2435098" y="72517"/>
                </a:lnTo>
                <a:lnTo>
                  <a:pt x="2463711" y="69253"/>
                </a:lnTo>
                <a:lnTo>
                  <a:pt x="2484196" y="61556"/>
                </a:lnTo>
                <a:lnTo>
                  <a:pt x="2496515" y="50927"/>
                </a:lnTo>
                <a:lnTo>
                  <a:pt x="2500630" y="38862"/>
                </a:lnTo>
                <a:close/>
              </a:path>
              <a:path w="2566670" h="2569845">
                <a:moveTo>
                  <a:pt x="2512822" y="2524556"/>
                </a:moveTo>
                <a:lnTo>
                  <a:pt x="2475903" y="2494127"/>
                </a:lnTo>
                <a:lnTo>
                  <a:pt x="2345423" y="2490139"/>
                </a:lnTo>
                <a:lnTo>
                  <a:pt x="2039696" y="2489047"/>
                </a:lnTo>
                <a:lnTo>
                  <a:pt x="1682800" y="2489644"/>
                </a:lnTo>
                <a:lnTo>
                  <a:pt x="102362" y="2500274"/>
                </a:lnTo>
                <a:lnTo>
                  <a:pt x="56172" y="2515628"/>
                </a:lnTo>
                <a:lnTo>
                  <a:pt x="53086" y="2524556"/>
                </a:lnTo>
                <a:lnTo>
                  <a:pt x="56172" y="2533446"/>
                </a:lnTo>
                <a:lnTo>
                  <a:pt x="65430" y="2541181"/>
                </a:lnTo>
                <a:lnTo>
                  <a:pt x="80835" y="2546667"/>
                </a:lnTo>
                <a:lnTo>
                  <a:pt x="102362" y="2548737"/>
                </a:lnTo>
                <a:lnTo>
                  <a:pt x="306070" y="2549385"/>
                </a:lnTo>
                <a:lnTo>
                  <a:pt x="1835772" y="2559634"/>
                </a:lnTo>
                <a:lnTo>
                  <a:pt x="2192591" y="2559608"/>
                </a:lnTo>
                <a:lnTo>
                  <a:pt x="2447290" y="2558110"/>
                </a:lnTo>
                <a:lnTo>
                  <a:pt x="2496388" y="2547226"/>
                </a:lnTo>
                <a:lnTo>
                  <a:pt x="2508707" y="2536621"/>
                </a:lnTo>
                <a:lnTo>
                  <a:pt x="2512822" y="2524556"/>
                </a:lnTo>
                <a:close/>
              </a:path>
              <a:path w="2566670" h="2569845">
                <a:moveTo>
                  <a:pt x="2566085" y="688987"/>
                </a:moveTo>
                <a:lnTo>
                  <a:pt x="2565781" y="77343"/>
                </a:lnTo>
                <a:lnTo>
                  <a:pt x="2561590" y="19291"/>
                </a:lnTo>
                <a:lnTo>
                  <a:pt x="2552446" y="0"/>
                </a:lnTo>
                <a:lnTo>
                  <a:pt x="2547467" y="4826"/>
                </a:lnTo>
                <a:lnTo>
                  <a:pt x="2543086" y="19291"/>
                </a:lnTo>
                <a:lnTo>
                  <a:pt x="2539923" y="43459"/>
                </a:lnTo>
                <a:lnTo>
                  <a:pt x="2538603" y="77343"/>
                </a:lnTo>
                <a:lnTo>
                  <a:pt x="2544826" y="2527643"/>
                </a:lnTo>
                <a:lnTo>
                  <a:pt x="2545448" y="2545918"/>
                </a:lnTo>
                <a:lnTo>
                  <a:pt x="2547124" y="2558986"/>
                </a:lnTo>
                <a:lnTo>
                  <a:pt x="2549487" y="2566847"/>
                </a:lnTo>
                <a:lnTo>
                  <a:pt x="2552192" y="2569464"/>
                </a:lnTo>
                <a:lnTo>
                  <a:pt x="2554884" y="2566847"/>
                </a:lnTo>
                <a:lnTo>
                  <a:pt x="2557246" y="2558986"/>
                </a:lnTo>
                <a:lnTo>
                  <a:pt x="2558923" y="2545918"/>
                </a:lnTo>
                <a:lnTo>
                  <a:pt x="2559558" y="2527643"/>
                </a:lnTo>
                <a:lnTo>
                  <a:pt x="2566085" y="688987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169489" y="1967483"/>
            <a:ext cx="1329055" cy="376555"/>
          </a:xfrm>
          <a:custGeom>
            <a:avLst/>
            <a:gdLst/>
            <a:ahLst/>
            <a:cxnLst/>
            <a:rect l="l" t="t" r="r" b="b"/>
            <a:pathLst>
              <a:path w="1329054" h="376555">
                <a:moveTo>
                  <a:pt x="1315339" y="15938"/>
                </a:moveTo>
                <a:lnTo>
                  <a:pt x="1272654" y="800"/>
                </a:lnTo>
                <a:lnTo>
                  <a:pt x="1239685" y="0"/>
                </a:lnTo>
                <a:lnTo>
                  <a:pt x="1217002" y="241"/>
                </a:lnTo>
                <a:lnTo>
                  <a:pt x="1171778" y="1295"/>
                </a:lnTo>
                <a:lnTo>
                  <a:pt x="1149388" y="1524"/>
                </a:lnTo>
                <a:lnTo>
                  <a:pt x="986447" y="1524"/>
                </a:lnTo>
                <a:lnTo>
                  <a:pt x="560082" y="3035"/>
                </a:lnTo>
                <a:lnTo>
                  <a:pt x="8166" y="8636"/>
                </a:lnTo>
                <a:lnTo>
                  <a:pt x="419" y="9017"/>
                </a:lnTo>
                <a:lnTo>
                  <a:pt x="419" y="22860"/>
                </a:lnTo>
                <a:lnTo>
                  <a:pt x="8166" y="23241"/>
                </a:lnTo>
                <a:lnTo>
                  <a:pt x="553720" y="29044"/>
                </a:lnTo>
                <a:lnTo>
                  <a:pt x="652945" y="29591"/>
                </a:lnTo>
                <a:lnTo>
                  <a:pt x="978954" y="30353"/>
                </a:lnTo>
                <a:lnTo>
                  <a:pt x="1142022" y="30353"/>
                </a:lnTo>
                <a:lnTo>
                  <a:pt x="1165669" y="30619"/>
                </a:lnTo>
                <a:lnTo>
                  <a:pt x="1213459" y="31750"/>
                </a:lnTo>
                <a:lnTo>
                  <a:pt x="1237399" y="32004"/>
                </a:lnTo>
                <a:lnTo>
                  <a:pt x="1254506" y="31826"/>
                </a:lnTo>
                <a:lnTo>
                  <a:pt x="1271562" y="31203"/>
                </a:lnTo>
                <a:lnTo>
                  <a:pt x="1288503" y="30022"/>
                </a:lnTo>
                <a:lnTo>
                  <a:pt x="1305344" y="28194"/>
                </a:lnTo>
                <a:lnTo>
                  <a:pt x="1312837" y="23977"/>
                </a:lnTo>
                <a:lnTo>
                  <a:pt x="1315339" y="15938"/>
                </a:lnTo>
                <a:close/>
              </a:path>
              <a:path w="1329054" h="376555">
                <a:moveTo>
                  <a:pt x="1328966" y="361188"/>
                </a:moveTo>
                <a:lnTo>
                  <a:pt x="1326388" y="352488"/>
                </a:lnTo>
                <a:lnTo>
                  <a:pt x="1318679" y="348361"/>
                </a:lnTo>
                <a:lnTo>
                  <a:pt x="1316558" y="348335"/>
                </a:lnTo>
                <a:lnTo>
                  <a:pt x="1319758" y="196456"/>
                </a:lnTo>
                <a:lnTo>
                  <a:pt x="1320469" y="144386"/>
                </a:lnTo>
                <a:lnTo>
                  <a:pt x="1320749" y="92367"/>
                </a:lnTo>
                <a:lnTo>
                  <a:pt x="1320457" y="33782"/>
                </a:lnTo>
                <a:lnTo>
                  <a:pt x="1316139" y="30480"/>
                </a:lnTo>
                <a:lnTo>
                  <a:pt x="1311821" y="30480"/>
                </a:lnTo>
                <a:lnTo>
                  <a:pt x="1307376" y="30480"/>
                </a:lnTo>
                <a:lnTo>
                  <a:pt x="1303058" y="33782"/>
                </a:lnTo>
                <a:lnTo>
                  <a:pt x="1302804" y="40386"/>
                </a:lnTo>
                <a:lnTo>
                  <a:pt x="1302639" y="92367"/>
                </a:lnTo>
                <a:lnTo>
                  <a:pt x="1302981" y="144386"/>
                </a:lnTo>
                <a:lnTo>
                  <a:pt x="1304645" y="248564"/>
                </a:lnTo>
                <a:lnTo>
                  <a:pt x="1306690" y="348157"/>
                </a:lnTo>
                <a:lnTo>
                  <a:pt x="1225397" y="346748"/>
                </a:lnTo>
                <a:lnTo>
                  <a:pt x="1132065" y="346036"/>
                </a:lnTo>
                <a:lnTo>
                  <a:pt x="1085380" y="345948"/>
                </a:lnTo>
                <a:lnTo>
                  <a:pt x="928471" y="346621"/>
                </a:lnTo>
                <a:lnTo>
                  <a:pt x="719378" y="348157"/>
                </a:lnTo>
                <a:lnTo>
                  <a:pt x="464299" y="349161"/>
                </a:lnTo>
                <a:lnTo>
                  <a:pt x="261543" y="351015"/>
                </a:lnTo>
                <a:lnTo>
                  <a:pt x="109512" y="353263"/>
                </a:lnTo>
                <a:lnTo>
                  <a:pt x="15633" y="355079"/>
                </a:lnTo>
                <a:lnTo>
                  <a:pt x="16052" y="310680"/>
                </a:lnTo>
                <a:lnTo>
                  <a:pt x="15849" y="259588"/>
                </a:lnTo>
                <a:lnTo>
                  <a:pt x="13893" y="106273"/>
                </a:lnTo>
                <a:lnTo>
                  <a:pt x="13500" y="50927"/>
                </a:lnTo>
                <a:lnTo>
                  <a:pt x="10833" y="48768"/>
                </a:lnTo>
                <a:lnTo>
                  <a:pt x="8039" y="48768"/>
                </a:lnTo>
                <a:lnTo>
                  <a:pt x="5245" y="48768"/>
                </a:lnTo>
                <a:lnTo>
                  <a:pt x="2578" y="50927"/>
                </a:lnTo>
                <a:lnTo>
                  <a:pt x="2082" y="106273"/>
                </a:lnTo>
                <a:lnTo>
                  <a:pt x="152" y="259588"/>
                </a:lnTo>
                <a:lnTo>
                  <a:pt x="0" y="310680"/>
                </a:lnTo>
                <a:lnTo>
                  <a:pt x="546" y="367411"/>
                </a:lnTo>
                <a:lnTo>
                  <a:pt x="4356" y="370332"/>
                </a:lnTo>
                <a:lnTo>
                  <a:pt x="11722" y="370332"/>
                </a:lnTo>
                <a:lnTo>
                  <a:pt x="15532" y="367411"/>
                </a:lnTo>
                <a:lnTo>
                  <a:pt x="208622" y="370725"/>
                </a:lnTo>
                <a:lnTo>
                  <a:pt x="409092" y="372960"/>
                </a:lnTo>
                <a:lnTo>
                  <a:pt x="659676" y="374396"/>
                </a:lnTo>
                <a:lnTo>
                  <a:pt x="1027049" y="376351"/>
                </a:lnTo>
                <a:lnTo>
                  <a:pt x="1127379" y="376351"/>
                </a:lnTo>
                <a:lnTo>
                  <a:pt x="1223060" y="375640"/>
                </a:lnTo>
                <a:lnTo>
                  <a:pt x="1318679" y="374015"/>
                </a:lnTo>
                <a:lnTo>
                  <a:pt x="1326388" y="369900"/>
                </a:lnTo>
                <a:lnTo>
                  <a:pt x="1328966" y="361188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4" name="object 4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61119" y="1927860"/>
            <a:ext cx="115824" cy="102107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961119" y="2257044"/>
            <a:ext cx="115824" cy="103631"/>
          </a:xfrm>
          <a:prstGeom prst="rect">
            <a:avLst/>
          </a:prstGeom>
        </p:spPr>
      </p:pic>
      <p:sp>
        <p:nvSpPr>
          <p:cNvPr id="46" name="object 46"/>
          <p:cNvSpPr/>
          <p:nvPr/>
        </p:nvSpPr>
        <p:spPr>
          <a:xfrm>
            <a:off x="8951976" y="2133600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79" h="17144">
                <a:moveTo>
                  <a:pt x="28194" y="0"/>
                </a:moveTo>
                <a:lnTo>
                  <a:pt x="8635" y="253"/>
                </a:lnTo>
                <a:lnTo>
                  <a:pt x="0" y="635"/>
                </a:lnTo>
                <a:lnTo>
                  <a:pt x="0" y="16001"/>
                </a:lnTo>
                <a:lnTo>
                  <a:pt x="23368" y="16763"/>
                </a:lnTo>
                <a:lnTo>
                  <a:pt x="51302" y="16492"/>
                </a:lnTo>
                <a:lnTo>
                  <a:pt x="112649" y="14224"/>
                </a:lnTo>
                <a:lnTo>
                  <a:pt x="118872" y="13842"/>
                </a:lnTo>
                <a:lnTo>
                  <a:pt x="118872" y="3048"/>
                </a:lnTo>
                <a:lnTo>
                  <a:pt x="70516" y="968"/>
                </a:lnTo>
                <a:lnTo>
                  <a:pt x="49355" y="275"/>
                </a:lnTo>
                <a:lnTo>
                  <a:pt x="28194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7" name="object 4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0581131" y="1927860"/>
            <a:ext cx="115824" cy="102107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0581131" y="2257044"/>
            <a:ext cx="115824" cy="103631"/>
          </a:xfrm>
          <a:prstGeom prst="rect">
            <a:avLst/>
          </a:prstGeom>
        </p:spPr>
      </p:pic>
      <p:sp>
        <p:nvSpPr>
          <p:cNvPr id="49" name="object 49"/>
          <p:cNvSpPr/>
          <p:nvPr/>
        </p:nvSpPr>
        <p:spPr>
          <a:xfrm>
            <a:off x="10587228" y="2133600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79" h="17144">
                <a:moveTo>
                  <a:pt x="97027" y="0"/>
                </a:moveTo>
                <a:lnTo>
                  <a:pt x="90550" y="0"/>
                </a:lnTo>
                <a:lnTo>
                  <a:pt x="69534" y="275"/>
                </a:lnTo>
                <a:lnTo>
                  <a:pt x="0" y="3048"/>
                </a:lnTo>
                <a:lnTo>
                  <a:pt x="0" y="13842"/>
                </a:lnTo>
                <a:lnTo>
                  <a:pt x="47116" y="15827"/>
                </a:lnTo>
                <a:lnTo>
                  <a:pt x="67587" y="16492"/>
                </a:lnTo>
                <a:lnTo>
                  <a:pt x="95376" y="16763"/>
                </a:lnTo>
                <a:lnTo>
                  <a:pt x="118872" y="16001"/>
                </a:lnTo>
                <a:lnTo>
                  <a:pt x="118872" y="635"/>
                </a:lnTo>
                <a:lnTo>
                  <a:pt x="97027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9250680" y="2001011"/>
            <a:ext cx="1150620" cy="31115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17780" rIns="0" bIns="0" rtlCol="0">
            <a:spAutoFit/>
          </a:bodyPr>
          <a:lstStyle/>
          <a:p>
            <a:pPr marL="366395">
              <a:lnSpc>
                <a:spcPct val="100000"/>
              </a:lnSpc>
              <a:spcBef>
                <a:spcPts val="140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After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9767316" y="2549651"/>
            <a:ext cx="152400" cy="696595"/>
            <a:chOff x="9767316" y="2549651"/>
            <a:chExt cx="152400" cy="696595"/>
          </a:xfrm>
        </p:grpSpPr>
        <p:sp>
          <p:nvSpPr>
            <p:cNvPr id="52" name="object 52"/>
            <p:cNvSpPr/>
            <p:nvPr/>
          </p:nvSpPr>
          <p:spPr>
            <a:xfrm>
              <a:off x="9829800" y="2549651"/>
              <a:ext cx="29209" cy="681355"/>
            </a:xfrm>
            <a:custGeom>
              <a:avLst/>
              <a:gdLst/>
              <a:ahLst/>
              <a:cxnLst/>
              <a:rect l="l" t="t" r="r" b="b"/>
              <a:pathLst>
                <a:path w="29209" h="681355">
                  <a:moveTo>
                    <a:pt x="21971" y="0"/>
                  </a:moveTo>
                  <a:lnTo>
                    <a:pt x="14477" y="0"/>
                  </a:lnTo>
                  <a:lnTo>
                    <a:pt x="6350" y="0"/>
                  </a:lnTo>
                  <a:lnTo>
                    <a:pt x="0" y="5207"/>
                  </a:lnTo>
                  <a:lnTo>
                    <a:pt x="0" y="675513"/>
                  </a:lnTo>
                  <a:lnTo>
                    <a:pt x="6350" y="681227"/>
                  </a:lnTo>
                  <a:lnTo>
                    <a:pt x="21971" y="681227"/>
                  </a:lnTo>
                  <a:lnTo>
                    <a:pt x="28955" y="675513"/>
                  </a:lnTo>
                  <a:lnTo>
                    <a:pt x="28955" y="5207"/>
                  </a:lnTo>
                  <a:lnTo>
                    <a:pt x="21971" y="0"/>
                  </a:lnTo>
                  <a:close/>
                </a:path>
              </a:pathLst>
            </a:custGeom>
            <a:solidFill>
              <a:srgbClr val="859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781032" y="3179063"/>
              <a:ext cx="124968" cy="67056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9767316" y="2549651"/>
              <a:ext cx="152400" cy="22860"/>
            </a:xfrm>
            <a:custGeom>
              <a:avLst/>
              <a:gdLst/>
              <a:ahLst/>
              <a:cxnLst/>
              <a:rect l="l" t="t" r="r" b="b"/>
              <a:pathLst>
                <a:path w="152400" h="22860">
                  <a:moveTo>
                    <a:pt x="146050" y="0"/>
                  </a:moveTo>
                  <a:lnTo>
                    <a:pt x="14604" y="0"/>
                  </a:lnTo>
                  <a:lnTo>
                    <a:pt x="6350" y="0"/>
                  </a:lnTo>
                  <a:lnTo>
                    <a:pt x="0" y="5080"/>
                  </a:lnTo>
                  <a:lnTo>
                    <a:pt x="0" y="17780"/>
                  </a:lnTo>
                  <a:lnTo>
                    <a:pt x="6350" y="22860"/>
                  </a:lnTo>
                  <a:lnTo>
                    <a:pt x="146050" y="22860"/>
                  </a:lnTo>
                  <a:lnTo>
                    <a:pt x="152400" y="17780"/>
                  </a:lnTo>
                  <a:lnTo>
                    <a:pt x="152400" y="5080"/>
                  </a:lnTo>
                  <a:lnTo>
                    <a:pt x="146050" y="0"/>
                  </a:lnTo>
                  <a:close/>
                </a:path>
              </a:pathLst>
            </a:custGeom>
            <a:solidFill>
              <a:srgbClr val="859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8545448" y="3650360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EDFFFF"/>
                </a:solidFill>
                <a:latin typeface="Courier New"/>
                <a:cs typeface="Courier New"/>
              </a:rPr>
              <a:t>[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789289" y="3894201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88DDFF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9033129" y="4138040"/>
            <a:ext cx="173608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name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3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600" spc="-10" dirty="0">
                <a:solidFill>
                  <a:srgbClr val="C3E88D"/>
                </a:solidFill>
                <a:latin typeface="Courier New"/>
                <a:cs typeface="Courier New"/>
              </a:rPr>
              <a:t>Vinod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",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789289" y="4381576"/>
            <a:ext cx="2226945" cy="1489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5904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age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3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F78B6C"/>
                </a:solidFill>
                <a:latin typeface="Courier New"/>
                <a:cs typeface="Courier New"/>
              </a:rPr>
              <a:t>29</a:t>
            </a:r>
            <a:r>
              <a:rPr sz="1600" spc="-25" dirty="0">
                <a:solidFill>
                  <a:srgbClr val="88DDFF"/>
                </a:solidFill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25" dirty="0">
                <a:solidFill>
                  <a:srgbClr val="88DDFF"/>
                </a:solidFill>
                <a:latin typeface="Courier New"/>
                <a:cs typeface="Courier New"/>
              </a:rPr>
              <a:t>},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0" dirty="0">
                <a:solidFill>
                  <a:srgbClr val="88DDFF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55904" marR="5080">
              <a:lnSpc>
                <a:spcPct val="100000"/>
              </a:lnSpc>
            </a:pP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name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3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“</a:t>
            </a:r>
            <a:r>
              <a:rPr sz="1600" spc="-10" dirty="0">
                <a:solidFill>
                  <a:srgbClr val="C3E88D"/>
                </a:solidFill>
                <a:latin typeface="Courier New"/>
                <a:cs typeface="Courier New"/>
              </a:rPr>
              <a:t>Binamra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", </a:t>
            </a: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age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3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F78B6C"/>
                </a:solidFill>
                <a:latin typeface="Courier New"/>
                <a:cs typeface="Courier New"/>
              </a:rPr>
              <a:t>20</a:t>
            </a:r>
            <a:r>
              <a:rPr sz="1600" spc="-25" dirty="0">
                <a:solidFill>
                  <a:srgbClr val="88DDFF"/>
                </a:solidFill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0" dirty="0">
                <a:solidFill>
                  <a:srgbClr val="88DDFF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545448" y="5844946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EDFFFF"/>
                </a:solidFill>
                <a:latin typeface="Courier New"/>
                <a:cs typeface="Courier New"/>
              </a:rPr>
              <a:t>]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8370202" y="3371087"/>
            <a:ext cx="2867660" cy="3039110"/>
          </a:xfrm>
          <a:custGeom>
            <a:avLst/>
            <a:gdLst/>
            <a:ahLst/>
            <a:cxnLst/>
            <a:rect l="l" t="t" r="r" b="b"/>
            <a:pathLst>
              <a:path w="2867659" h="3039110">
                <a:moveTo>
                  <a:pt x="26022" y="2959874"/>
                </a:moveTo>
                <a:lnTo>
                  <a:pt x="22466" y="135636"/>
                </a:lnTo>
                <a:lnTo>
                  <a:pt x="19608" y="91109"/>
                </a:lnTo>
                <a:lnTo>
                  <a:pt x="13322" y="76200"/>
                </a:lnTo>
                <a:lnTo>
                  <a:pt x="9956" y="79933"/>
                </a:lnTo>
                <a:lnTo>
                  <a:pt x="7035" y="91109"/>
                </a:lnTo>
                <a:lnTo>
                  <a:pt x="4953" y="109689"/>
                </a:lnTo>
                <a:lnTo>
                  <a:pt x="4178" y="135636"/>
                </a:lnTo>
                <a:lnTo>
                  <a:pt x="0" y="2607119"/>
                </a:lnTo>
                <a:lnTo>
                  <a:pt x="622" y="2959874"/>
                </a:lnTo>
                <a:lnTo>
                  <a:pt x="1828" y="2994355"/>
                </a:lnTo>
                <a:lnTo>
                  <a:pt x="4724" y="3019044"/>
                </a:lnTo>
                <a:lnTo>
                  <a:pt x="8737" y="3033903"/>
                </a:lnTo>
                <a:lnTo>
                  <a:pt x="13322" y="3038856"/>
                </a:lnTo>
                <a:lnTo>
                  <a:pt x="17894" y="3033903"/>
                </a:lnTo>
                <a:lnTo>
                  <a:pt x="21907" y="3019044"/>
                </a:lnTo>
                <a:lnTo>
                  <a:pt x="24803" y="2994355"/>
                </a:lnTo>
                <a:lnTo>
                  <a:pt x="26022" y="2959874"/>
                </a:lnTo>
                <a:close/>
              </a:path>
              <a:path w="2867659" h="3039110">
                <a:moveTo>
                  <a:pt x="2794622" y="46609"/>
                </a:moveTo>
                <a:lnTo>
                  <a:pt x="2753309" y="11518"/>
                </a:lnTo>
                <a:lnTo>
                  <a:pt x="2570365" y="6642"/>
                </a:lnTo>
                <a:lnTo>
                  <a:pt x="2268270" y="5638"/>
                </a:lnTo>
                <a:lnTo>
                  <a:pt x="1865236" y="6362"/>
                </a:lnTo>
                <a:lnTo>
                  <a:pt x="101968" y="18542"/>
                </a:lnTo>
                <a:lnTo>
                  <a:pt x="60642" y="27292"/>
                </a:lnTo>
                <a:lnTo>
                  <a:pt x="46850" y="46609"/>
                </a:lnTo>
                <a:lnTo>
                  <a:pt x="50292" y="56807"/>
                </a:lnTo>
                <a:lnTo>
                  <a:pt x="60642" y="65709"/>
                </a:lnTo>
                <a:lnTo>
                  <a:pt x="77863" y="72034"/>
                </a:lnTo>
                <a:lnTo>
                  <a:pt x="101968" y="74422"/>
                </a:lnTo>
                <a:lnTo>
                  <a:pt x="303263" y="75031"/>
                </a:lnTo>
                <a:lnTo>
                  <a:pt x="2016391" y="86880"/>
                </a:lnTo>
                <a:lnTo>
                  <a:pt x="2419337" y="86982"/>
                </a:lnTo>
                <a:lnTo>
                  <a:pt x="2721343" y="85217"/>
                </a:lnTo>
                <a:lnTo>
                  <a:pt x="2776220" y="72631"/>
                </a:lnTo>
                <a:lnTo>
                  <a:pt x="2790012" y="60452"/>
                </a:lnTo>
                <a:lnTo>
                  <a:pt x="2794622" y="46609"/>
                </a:lnTo>
                <a:close/>
              </a:path>
              <a:path w="2867659" h="3039110">
                <a:moveTo>
                  <a:pt x="2806814" y="2985579"/>
                </a:moveTo>
                <a:lnTo>
                  <a:pt x="2765501" y="2949981"/>
                </a:lnTo>
                <a:lnTo>
                  <a:pt x="2532227" y="2944774"/>
                </a:lnTo>
                <a:lnTo>
                  <a:pt x="2230094" y="2943999"/>
                </a:lnTo>
                <a:lnTo>
                  <a:pt x="1827034" y="2944977"/>
                </a:lnTo>
                <a:lnTo>
                  <a:pt x="114160" y="2957169"/>
                </a:lnTo>
                <a:lnTo>
                  <a:pt x="72834" y="2966021"/>
                </a:lnTo>
                <a:lnTo>
                  <a:pt x="59042" y="2985579"/>
                </a:lnTo>
                <a:lnTo>
                  <a:pt x="62484" y="2995968"/>
                </a:lnTo>
                <a:lnTo>
                  <a:pt x="72834" y="3005036"/>
                </a:lnTo>
                <a:lnTo>
                  <a:pt x="90055" y="3011436"/>
                </a:lnTo>
                <a:lnTo>
                  <a:pt x="114160" y="3013862"/>
                </a:lnTo>
                <a:lnTo>
                  <a:pt x="315455" y="3014497"/>
                </a:lnTo>
                <a:lnTo>
                  <a:pt x="2078977" y="3026689"/>
                </a:lnTo>
                <a:lnTo>
                  <a:pt x="2431529" y="3026638"/>
                </a:lnTo>
                <a:lnTo>
                  <a:pt x="2733535" y="3024835"/>
                </a:lnTo>
                <a:lnTo>
                  <a:pt x="2788412" y="3012097"/>
                </a:lnTo>
                <a:lnTo>
                  <a:pt x="2802204" y="2999689"/>
                </a:lnTo>
                <a:lnTo>
                  <a:pt x="2806814" y="2985579"/>
                </a:lnTo>
                <a:close/>
              </a:path>
              <a:path w="2867659" h="3039110">
                <a:moveTo>
                  <a:pt x="2867596" y="700519"/>
                </a:moveTo>
                <a:lnTo>
                  <a:pt x="2867139" y="91440"/>
                </a:lnTo>
                <a:lnTo>
                  <a:pt x="2865882" y="51384"/>
                </a:lnTo>
                <a:lnTo>
                  <a:pt x="2857868" y="5702"/>
                </a:lnTo>
                <a:lnTo>
                  <a:pt x="2852407" y="0"/>
                </a:lnTo>
                <a:lnTo>
                  <a:pt x="2846984" y="5702"/>
                </a:lnTo>
                <a:lnTo>
                  <a:pt x="2842222" y="22821"/>
                </a:lnTo>
                <a:lnTo>
                  <a:pt x="2838780" y="51384"/>
                </a:lnTo>
                <a:lnTo>
                  <a:pt x="2837294" y="91440"/>
                </a:lnTo>
                <a:lnTo>
                  <a:pt x="2844152" y="2989402"/>
                </a:lnTo>
                <a:lnTo>
                  <a:pt x="2844850" y="3011005"/>
                </a:lnTo>
                <a:lnTo>
                  <a:pt x="2846692" y="3026460"/>
                </a:lnTo>
                <a:lnTo>
                  <a:pt x="2849295" y="3035757"/>
                </a:lnTo>
                <a:lnTo>
                  <a:pt x="2852280" y="3038856"/>
                </a:lnTo>
                <a:lnTo>
                  <a:pt x="2855264" y="3035757"/>
                </a:lnTo>
                <a:lnTo>
                  <a:pt x="2857868" y="3026460"/>
                </a:lnTo>
                <a:lnTo>
                  <a:pt x="2859709" y="3011005"/>
                </a:lnTo>
                <a:lnTo>
                  <a:pt x="2860408" y="2989402"/>
                </a:lnTo>
                <a:lnTo>
                  <a:pt x="2867596" y="70051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17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18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306704" y="268224"/>
            <a:ext cx="4603750" cy="1016635"/>
            <a:chOff x="306704" y="268224"/>
            <a:chExt cx="4603750" cy="1016635"/>
          </a:xfrm>
        </p:grpSpPr>
        <p:sp>
          <p:nvSpPr>
            <p:cNvPr id="6" name="object 6"/>
            <p:cNvSpPr/>
            <p:nvPr/>
          </p:nvSpPr>
          <p:spPr>
            <a:xfrm>
              <a:off x="316229" y="389382"/>
              <a:ext cx="4480560" cy="885825"/>
            </a:xfrm>
            <a:custGeom>
              <a:avLst/>
              <a:gdLst/>
              <a:ahLst/>
              <a:cxnLst/>
              <a:rect l="l" t="t" r="r" b="b"/>
              <a:pathLst>
                <a:path w="4480560" h="885825">
                  <a:moveTo>
                    <a:pt x="4480560" y="0"/>
                  </a:moveTo>
                  <a:lnTo>
                    <a:pt x="0" y="0"/>
                  </a:lnTo>
                  <a:lnTo>
                    <a:pt x="0" y="885444"/>
                  </a:lnTo>
                  <a:lnTo>
                    <a:pt x="4480560" y="885444"/>
                  </a:lnTo>
                  <a:lnTo>
                    <a:pt x="4480560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6229" y="389382"/>
              <a:ext cx="4480560" cy="885825"/>
            </a:xfrm>
            <a:custGeom>
              <a:avLst/>
              <a:gdLst/>
              <a:ahLst/>
              <a:cxnLst/>
              <a:rect l="l" t="t" r="r" b="b"/>
              <a:pathLst>
                <a:path w="4480560" h="885825">
                  <a:moveTo>
                    <a:pt x="0" y="885444"/>
                  </a:moveTo>
                  <a:lnTo>
                    <a:pt x="4480560" y="885444"/>
                  </a:lnTo>
                  <a:lnTo>
                    <a:pt x="4480560" y="0"/>
                  </a:lnTo>
                  <a:lnTo>
                    <a:pt x="0" y="0"/>
                  </a:lnTo>
                  <a:lnTo>
                    <a:pt x="0" y="885444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3671" y="268224"/>
              <a:ext cx="4486910" cy="887094"/>
            </a:xfrm>
            <a:custGeom>
              <a:avLst/>
              <a:gdLst/>
              <a:ahLst/>
              <a:cxnLst/>
              <a:rect l="l" t="t" r="r" b="b"/>
              <a:pathLst>
                <a:path w="4486910" h="887094">
                  <a:moveTo>
                    <a:pt x="4486656" y="0"/>
                  </a:moveTo>
                  <a:lnTo>
                    <a:pt x="0" y="0"/>
                  </a:lnTo>
                  <a:lnTo>
                    <a:pt x="0" y="886967"/>
                  </a:lnTo>
                  <a:lnTo>
                    <a:pt x="4486656" y="886967"/>
                  </a:lnTo>
                  <a:lnTo>
                    <a:pt x="4486656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91413" y="212597"/>
            <a:ext cx="19538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MONGOD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91413" y="651763"/>
            <a:ext cx="27914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001E2B"/>
                </a:solidFill>
                <a:latin typeface="Verdana"/>
                <a:cs typeface="Verdana"/>
              </a:rPr>
              <a:t>INSERTMANY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83116" y="2043683"/>
            <a:ext cx="1329055" cy="376555"/>
          </a:xfrm>
          <a:custGeom>
            <a:avLst/>
            <a:gdLst/>
            <a:ahLst/>
            <a:cxnLst/>
            <a:rect l="l" t="t" r="r" b="b"/>
            <a:pathLst>
              <a:path w="1329054" h="376555">
                <a:moveTo>
                  <a:pt x="1315339" y="15938"/>
                </a:moveTo>
                <a:lnTo>
                  <a:pt x="1272654" y="800"/>
                </a:lnTo>
                <a:lnTo>
                  <a:pt x="1239685" y="0"/>
                </a:lnTo>
                <a:lnTo>
                  <a:pt x="1217002" y="241"/>
                </a:lnTo>
                <a:lnTo>
                  <a:pt x="1171778" y="1295"/>
                </a:lnTo>
                <a:lnTo>
                  <a:pt x="1149388" y="1524"/>
                </a:lnTo>
                <a:lnTo>
                  <a:pt x="986447" y="1524"/>
                </a:lnTo>
                <a:lnTo>
                  <a:pt x="560082" y="3035"/>
                </a:lnTo>
                <a:lnTo>
                  <a:pt x="8166" y="8636"/>
                </a:lnTo>
                <a:lnTo>
                  <a:pt x="419" y="9017"/>
                </a:lnTo>
                <a:lnTo>
                  <a:pt x="419" y="22860"/>
                </a:lnTo>
                <a:lnTo>
                  <a:pt x="8166" y="23241"/>
                </a:lnTo>
                <a:lnTo>
                  <a:pt x="553720" y="29044"/>
                </a:lnTo>
                <a:lnTo>
                  <a:pt x="652945" y="29591"/>
                </a:lnTo>
                <a:lnTo>
                  <a:pt x="978954" y="30353"/>
                </a:lnTo>
                <a:lnTo>
                  <a:pt x="1142022" y="30353"/>
                </a:lnTo>
                <a:lnTo>
                  <a:pt x="1165669" y="30619"/>
                </a:lnTo>
                <a:lnTo>
                  <a:pt x="1213459" y="31750"/>
                </a:lnTo>
                <a:lnTo>
                  <a:pt x="1237399" y="32004"/>
                </a:lnTo>
                <a:lnTo>
                  <a:pt x="1254506" y="31826"/>
                </a:lnTo>
                <a:lnTo>
                  <a:pt x="1271562" y="31203"/>
                </a:lnTo>
                <a:lnTo>
                  <a:pt x="1288503" y="30022"/>
                </a:lnTo>
                <a:lnTo>
                  <a:pt x="1305344" y="28194"/>
                </a:lnTo>
                <a:lnTo>
                  <a:pt x="1312837" y="23977"/>
                </a:lnTo>
                <a:lnTo>
                  <a:pt x="1315339" y="15938"/>
                </a:lnTo>
                <a:close/>
              </a:path>
              <a:path w="1329054" h="376555">
                <a:moveTo>
                  <a:pt x="1328966" y="361188"/>
                </a:moveTo>
                <a:lnTo>
                  <a:pt x="1326388" y="352488"/>
                </a:lnTo>
                <a:lnTo>
                  <a:pt x="1318679" y="348361"/>
                </a:lnTo>
                <a:lnTo>
                  <a:pt x="1317040" y="348335"/>
                </a:lnTo>
                <a:lnTo>
                  <a:pt x="1319923" y="196456"/>
                </a:lnTo>
                <a:lnTo>
                  <a:pt x="1320584" y="144386"/>
                </a:lnTo>
                <a:lnTo>
                  <a:pt x="1320838" y="92367"/>
                </a:lnTo>
                <a:lnTo>
                  <a:pt x="1320584" y="33782"/>
                </a:lnTo>
                <a:lnTo>
                  <a:pt x="1316520" y="30480"/>
                </a:lnTo>
                <a:lnTo>
                  <a:pt x="1312583" y="30480"/>
                </a:lnTo>
                <a:lnTo>
                  <a:pt x="1308519" y="30480"/>
                </a:lnTo>
                <a:lnTo>
                  <a:pt x="1304455" y="33782"/>
                </a:lnTo>
                <a:lnTo>
                  <a:pt x="1304150" y="92367"/>
                </a:lnTo>
                <a:lnTo>
                  <a:pt x="1304429" y="144386"/>
                </a:lnTo>
                <a:lnTo>
                  <a:pt x="1305953" y="248564"/>
                </a:lnTo>
                <a:lnTo>
                  <a:pt x="1307846" y="348183"/>
                </a:lnTo>
                <a:lnTo>
                  <a:pt x="1225397" y="346748"/>
                </a:lnTo>
                <a:lnTo>
                  <a:pt x="1132065" y="346036"/>
                </a:lnTo>
                <a:lnTo>
                  <a:pt x="1085380" y="345948"/>
                </a:lnTo>
                <a:lnTo>
                  <a:pt x="928471" y="346621"/>
                </a:lnTo>
                <a:lnTo>
                  <a:pt x="719378" y="348157"/>
                </a:lnTo>
                <a:lnTo>
                  <a:pt x="464299" y="349161"/>
                </a:lnTo>
                <a:lnTo>
                  <a:pt x="261543" y="351015"/>
                </a:lnTo>
                <a:lnTo>
                  <a:pt x="109512" y="353263"/>
                </a:lnTo>
                <a:lnTo>
                  <a:pt x="15633" y="355079"/>
                </a:lnTo>
                <a:lnTo>
                  <a:pt x="16052" y="310680"/>
                </a:lnTo>
                <a:lnTo>
                  <a:pt x="15849" y="259588"/>
                </a:lnTo>
                <a:lnTo>
                  <a:pt x="13893" y="106273"/>
                </a:lnTo>
                <a:lnTo>
                  <a:pt x="13500" y="50927"/>
                </a:lnTo>
                <a:lnTo>
                  <a:pt x="10833" y="48768"/>
                </a:lnTo>
                <a:lnTo>
                  <a:pt x="8039" y="48768"/>
                </a:lnTo>
                <a:lnTo>
                  <a:pt x="5245" y="48768"/>
                </a:lnTo>
                <a:lnTo>
                  <a:pt x="2578" y="50927"/>
                </a:lnTo>
                <a:lnTo>
                  <a:pt x="2082" y="106273"/>
                </a:lnTo>
                <a:lnTo>
                  <a:pt x="152" y="259588"/>
                </a:lnTo>
                <a:lnTo>
                  <a:pt x="0" y="310680"/>
                </a:lnTo>
                <a:lnTo>
                  <a:pt x="546" y="367411"/>
                </a:lnTo>
                <a:lnTo>
                  <a:pt x="4356" y="370332"/>
                </a:lnTo>
                <a:lnTo>
                  <a:pt x="11722" y="370332"/>
                </a:lnTo>
                <a:lnTo>
                  <a:pt x="15532" y="367411"/>
                </a:lnTo>
                <a:lnTo>
                  <a:pt x="208622" y="370725"/>
                </a:lnTo>
                <a:lnTo>
                  <a:pt x="409092" y="372960"/>
                </a:lnTo>
                <a:lnTo>
                  <a:pt x="659676" y="374396"/>
                </a:lnTo>
                <a:lnTo>
                  <a:pt x="1027049" y="376351"/>
                </a:lnTo>
                <a:lnTo>
                  <a:pt x="1127379" y="376351"/>
                </a:lnTo>
                <a:lnTo>
                  <a:pt x="1223060" y="375640"/>
                </a:lnTo>
                <a:lnTo>
                  <a:pt x="1318679" y="374015"/>
                </a:lnTo>
                <a:lnTo>
                  <a:pt x="1326388" y="369900"/>
                </a:lnTo>
                <a:lnTo>
                  <a:pt x="1328966" y="361188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74748" y="2004060"/>
            <a:ext cx="115824" cy="10210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74748" y="2333244"/>
            <a:ext cx="115824" cy="102107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2165604" y="2209800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80" h="17144">
                <a:moveTo>
                  <a:pt x="28193" y="0"/>
                </a:moveTo>
                <a:lnTo>
                  <a:pt x="8635" y="253"/>
                </a:lnTo>
                <a:lnTo>
                  <a:pt x="0" y="635"/>
                </a:lnTo>
                <a:lnTo>
                  <a:pt x="0" y="16001"/>
                </a:lnTo>
                <a:lnTo>
                  <a:pt x="23368" y="16763"/>
                </a:lnTo>
                <a:lnTo>
                  <a:pt x="51302" y="16492"/>
                </a:lnTo>
                <a:lnTo>
                  <a:pt x="112648" y="14224"/>
                </a:lnTo>
                <a:lnTo>
                  <a:pt x="118871" y="13842"/>
                </a:lnTo>
                <a:lnTo>
                  <a:pt x="118871" y="3048"/>
                </a:lnTo>
                <a:lnTo>
                  <a:pt x="70516" y="968"/>
                </a:lnTo>
                <a:lnTo>
                  <a:pt x="49355" y="275"/>
                </a:lnTo>
                <a:lnTo>
                  <a:pt x="28193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94759" y="2004060"/>
            <a:ext cx="117348" cy="102107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794759" y="2333244"/>
            <a:ext cx="117348" cy="102107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3800855" y="2209800"/>
            <a:ext cx="120650" cy="17145"/>
          </a:xfrm>
          <a:custGeom>
            <a:avLst/>
            <a:gdLst/>
            <a:ahLst/>
            <a:cxnLst/>
            <a:rect l="l" t="t" r="r" b="b"/>
            <a:pathLst>
              <a:path w="120650" h="17144">
                <a:moveTo>
                  <a:pt x="98298" y="0"/>
                </a:moveTo>
                <a:lnTo>
                  <a:pt x="91694" y="0"/>
                </a:lnTo>
                <a:lnTo>
                  <a:pt x="70393" y="275"/>
                </a:lnTo>
                <a:lnTo>
                  <a:pt x="0" y="3048"/>
                </a:lnTo>
                <a:lnTo>
                  <a:pt x="0" y="13842"/>
                </a:lnTo>
                <a:lnTo>
                  <a:pt x="47752" y="15827"/>
                </a:lnTo>
                <a:lnTo>
                  <a:pt x="68464" y="16492"/>
                </a:lnTo>
                <a:lnTo>
                  <a:pt x="96647" y="16763"/>
                </a:lnTo>
                <a:lnTo>
                  <a:pt x="120396" y="16001"/>
                </a:lnTo>
                <a:lnTo>
                  <a:pt x="120396" y="635"/>
                </a:lnTo>
                <a:lnTo>
                  <a:pt x="98298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464307" y="2077211"/>
            <a:ext cx="1150620" cy="31115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17780" rIns="0" bIns="0" rtlCol="0">
            <a:spAutoFit/>
          </a:bodyPr>
          <a:lstStyle/>
          <a:p>
            <a:pPr marL="304800">
              <a:lnSpc>
                <a:spcPct val="100000"/>
              </a:lnSpc>
              <a:spcBef>
                <a:spcPts val="140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Before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904744" y="2566416"/>
            <a:ext cx="151130" cy="696595"/>
            <a:chOff x="2904744" y="2566416"/>
            <a:chExt cx="151130" cy="696595"/>
          </a:xfrm>
        </p:grpSpPr>
        <p:sp>
          <p:nvSpPr>
            <p:cNvPr id="20" name="object 20"/>
            <p:cNvSpPr/>
            <p:nvPr/>
          </p:nvSpPr>
          <p:spPr>
            <a:xfrm>
              <a:off x="2965704" y="2566416"/>
              <a:ext cx="29209" cy="681355"/>
            </a:xfrm>
            <a:custGeom>
              <a:avLst/>
              <a:gdLst/>
              <a:ahLst/>
              <a:cxnLst/>
              <a:rect l="l" t="t" r="r" b="b"/>
              <a:pathLst>
                <a:path w="29210" h="681355">
                  <a:moveTo>
                    <a:pt x="21970" y="0"/>
                  </a:moveTo>
                  <a:lnTo>
                    <a:pt x="14477" y="0"/>
                  </a:lnTo>
                  <a:lnTo>
                    <a:pt x="6350" y="0"/>
                  </a:lnTo>
                  <a:lnTo>
                    <a:pt x="0" y="5207"/>
                  </a:lnTo>
                  <a:lnTo>
                    <a:pt x="0" y="675513"/>
                  </a:lnTo>
                  <a:lnTo>
                    <a:pt x="6350" y="681228"/>
                  </a:lnTo>
                  <a:lnTo>
                    <a:pt x="21970" y="681228"/>
                  </a:lnTo>
                  <a:lnTo>
                    <a:pt x="28956" y="675513"/>
                  </a:lnTo>
                  <a:lnTo>
                    <a:pt x="28956" y="5207"/>
                  </a:lnTo>
                  <a:lnTo>
                    <a:pt x="21970" y="0"/>
                  </a:lnTo>
                  <a:close/>
                </a:path>
              </a:pathLst>
            </a:custGeom>
            <a:solidFill>
              <a:srgbClr val="859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16936" y="3195828"/>
              <a:ext cx="126491" cy="6705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904744" y="2566416"/>
              <a:ext cx="151130" cy="22860"/>
            </a:xfrm>
            <a:custGeom>
              <a:avLst/>
              <a:gdLst/>
              <a:ahLst/>
              <a:cxnLst/>
              <a:rect l="l" t="t" r="r" b="b"/>
              <a:pathLst>
                <a:path w="151130" h="22860">
                  <a:moveTo>
                    <a:pt x="144653" y="0"/>
                  </a:moveTo>
                  <a:lnTo>
                    <a:pt x="14478" y="0"/>
                  </a:lnTo>
                  <a:lnTo>
                    <a:pt x="6350" y="0"/>
                  </a:lnTo>
                  <a:lnTo>
                    <a:pt x="0" y="5080"/>
                  </a:lnTo>
                  <a:lnTo>
                    <a:pt x="0" y="17780"/>
                  </a:lnTo>
                  <a:lnTo>
                    <a:pt x="6350" y="22860"/>
                  </a:lnTo>
                  <a:lnTo>
                    <a:pt x="144653" y="22860"/>
                  </a:lnTo>
                  <a:lnTo>
                    <a:pt x="150875" y="17780"/>
                  </a:lnTo>
                  <a:lnTo>
                    <a:pt x="150875" y="5080"/>
                  </a:lnTo>
                  <a:lnTo>
                    <a:pt x="144653" y="0"/>
                  </a:lnTo>
                  <a:close/>
                </a:path>
              </a:pathLst>
            </a:custGeom>
            <a:solidFill>
              <a:srgbClr val="859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796790" y="3180968"/>
            <a:ext cx="2956560" cy="2463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EDFFFF"/>
                </a:solidFill>
                <a:latin typeface="Courier New"/>
                <a:cs typeface="Courier New"/>
              </a:rPr>
              <a:t>db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.</a:t>
            </a:r>
            <a:r>
              <a:rPr sz="1600" spc="-10" dirty="0">
                <a:solidFill>
                  <a:srgbClr val="EDFFFF"/>
                </a:solidFill>
                <a:latin typeface="Courier New"/>
                <a:cs typeface="Courier New"/>
              </a:rPr>
              <a:t>Students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.</a:t>
            </a:r>
            <a:r>
              <a:rPr sz="1600" spc="-10" dirty="0">
                <a:solidFill>
                  <a:srgbClr val="82AAFF"/>
                </a:solidFill>
                <a:latin typeface="Courier New"/>
                <a:cs typeface="Courier New"/>
              </a:rPr>
              <a:t>insertMany</a:t>
            </a:r>
            <a:r>
              <a:rPr sz="1600" spc="-10" dirty="0">
                <a:solidFill>
                  <a:srgbClr val="EDFFFF"/>
                </a:solidFill>
                <a:latin typeface="Courier New"/>
                <a:cs typeface="Courier New"/>
              </a:rPr>
              <a:t>([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spc="-50" dirty="0">
                <a:solidFill>
                  <a:srgbClr val="88DDFF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00380" marR="492125">
              <a:lnSpc>
                <a:spcPct val="100000"/>
              </a:lnSpc>
            </a:pP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name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3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600" spc="-10" dirty="0">
                <a:solidFill>
                  <a:srgbClr val="C3E88D"/>
                </a:solidFill>
                <a:latin typeface="Courier New"/>
                <a:cs typeface="Courier New"/>
              </a:rPr>
              <a:t>Binamra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", </a:t>
            </a: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age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3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F78B6C"/>
                </a:solidFill>
                <a:latin typeface="Courier New"/>
                <a:cs typeface="Courier New"/>
              </a:rPr>
              <a:t>20</a:t>
            </a:r>
            <a:r>
              <a:rPr sz="1600" spc="-25" dirty="0">
                <a:solidFill>
                  <a:srgbClr val="88DDFF"/>
                </a:solidFill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spc="-25" dirty="0">
                <a:solidFill>
                  <a:srgbClr val="88DDFF"/>
                </a:solidFill>
                <a:latin typeface="Courier New"/>
                <a:cs typeface="Courier New"/>
              </a:rPr>
              <a:t>},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spc="-50" dirty="0">
                <a:solidFill>
                  <a:srgbClr val="88DDFF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</a:pP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name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4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600" spc="-10" dirty="0">
                <a:solidFill>
                  <a:srgbClr val="C3E88D"/>
                </a:solidFill>
                <a:latin typeface="Courier New"/>
                <a:cs typeface="Courier New"/>
              </a:rPr>
              <a:t>Thapa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",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age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3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F78B6C"/>
                </a:solidFill>
                <a:latin typeface="Courier New"/>
                <a:cs typeface="Courier New"/>
              </a:rPr>
              <a:t>21</a:t>
            </a:r>
            <a:r>
              <a:rPr sz="1600" spc="-25" dirty="0">
                <a:solidFill>
                  <a:srgbClr val="88DDFF"/>
                </a:solidFill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spc="-25" dirty="0">
                <a:solidFill>
                  <a:srgbClr val="88DDFF"/>
                </a:solidFill>
                <a:latin typeface="Courier New"/>
                <a:cs typeface="Courier New"/>
              </a:rPr>
              <a:t>},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25" dirty="0">
                <a:solidFill>
                  <a:srgbClr val="EDFFFF"/>
                </a:solidFill>
                <a:latin typeface="Courier New"/>
                <a:cs typeface="Courier New"/>
              </a:rPr>
              <a:t>])</a:t>
            </a:r>
            <a:r>
              <a:rPr sz="1600" spc="-25" dirty="0">
                <a:solidFill>
                  <a:srgbClr val="88DDFF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572723" y="2766059"/>
            <a:ext cx="3369945" cy="3324225"/>
          </a:xfrm>
          <a:custGeom>
            <a:avLst/>
            <a:gdLst/>
            <a:ahLst/>
            <a:cxnLst/>
            <a:rect l="l" t="t" r="r" b="b"/>
            <a:pathLst>
              <a:path w="3369945" h="3324225">
                <a:moveTo>
                  <a:pt x="31280" y="3237420"/>
                </a:moveTo>
                <a:lnTo>
                  <a:pt x="26962" y="147320"/>
                </a:lnTo>
                <a:lnTo>
                  <a:pt x="23545" y="98577"/>
                </a:lnTo>
                <a:lnTo>
                  <a:pt x="16040" y="82296"/>
                </a:lnTo>
                <a:lnTo>
                  <a:pt x="12026" y="86372"/>
                </a:lnTo>
                <a:lnTo>
                  <a:pt x="8521" y="98577"/>
                </a:lnTo>
                <a:lnTo>
                  <a:pt x="6045" y="118897"/>
                </a:lnTo>
                <a:lnTo>
                  <a:pt x="5118" y="147320"/>
                </a:lnTo>
                <a:lnTo>
                  <a:pt x="0" y="2781808"/>
                </a:lnTo>
                <a:lnTo>
                  <a:pt x="800" y="3237420"/>
                </a:lnTo>
                <a:lnTo>
                  <a:pt x="2286" y="3275152"/>
                </a:lnTo>
                <a:lnTo>
                  <a:pt x="5753" y="3302165"/>
                </a:lnTo>
                <a:lnTo>
                  <a:pt x="10541" y="3318421"/>
                </a:lnTo>
                <a:lnTo>
                  <a:pt x="16040" y="3323844"/>
                </a:lnTo>
                <a:lnTo>
                  <a:pt x="21526" y="3318421"/>
                </a:lnTo>
                <a:lnTo>
                  <a:pt x="26327" y="3302165"/>
                </a:lnTo>
                <a:lnTo>
                  <a:pt x="29781" y="3275152"/>
                </a:lnTo>
                <a:lnTo>
                  <a:pt x="31280" y="3237420"/>
                </a:lnTo>
                <a:close/>
              </a:path>
              <a:path w="3369945" h="3324225">
                <a:moveTo>
                  <a:pt x="3283496" y="50419"/>
                </a:moveTo>
                <a:lnTo>
                  <a:pt x="3235007" y="11277"/>
                </a:lnTo>
                <a:lnTo>
                  <a:pt x="3046222" y="6032"/>
                </a:lnTo>
                <a:lnTo>
                  <a:pt x="2693314" y="4787"/>
                </a:lnTo>
                <a:lnTo>
                  <a:pt x="2188832" y="5575"/>
                </a:lnTo>
                <a:lnTo>
                  <a:pt x="120307" y="19177"/>
                </a:lnTo>
                <a:lnTo>
                  <a:pt x="71882" y="28892"/>
                </a:lnTo>
                <a:lnTo>
                  <a:pt x="55664" y="50419"/>
                </a:lnTo>
                <a:lnTo>
                  <a:pt x="59728" y="61798"/>
                </a:lnTo>
                <a:lnTo>
                  <a:pt x="71882" y="71729"/>
                </a:lnTo>
                <a:lnTo>
                  <a:pt x="92087" y="78752"/>
                </a:lnTo>
                <a:lnTo>
                  <a:pt x="120307" y="81407"/>
                </a:lnTo>
                <a:lnTo>
                  <a:pt x="372300" y="82143"/>
                </a:lnTo>
                <a:lnTo>
                  <a:pt x="2390660" y="95377"/>
                </a:lnTo>
                <a:lnTo>
                  <a:pt x="2844584" y="95427"/>
                </a:lnTo>
                <a:lnTo>
                  <a:pt x="3197390" y="93472"/>
                </a:lnTo>
                <a:lnTo>
                  <a:pt x="3261918" y="79476"/>
                </a:lnTo>
                <a:lnTo>
                  <a:pt x="3278086" y="65862"/>
                </a:lnTo>
                <a:lnTo>
                  <a:pt x="3283496" y="50419"/>
                </a:lnTo>
                <a:close/>
              </a:path>
              <a:path w="3369945" h="3324225">
                <a:moveTo>
                  <a:pt x="3298736" y="3265259"/>
                </a:moveTo>
                <a:lnTo>
                  <a:pt x="3250247" y="3226765"/>
                </a:lnTo>
                <a:lnTo>
                  <a:pt x="3111855" y="3221926"/>
                </a:lnTo>
                <a:lnTo>
                  <a:pt x="2708554" y="3220364"/>
                </a:lnTo>
                <a:lnTo>
                  <a:pt x="2204072" y="3221126"/>
                </a:lnTo>
                <a:lnTo>
                  <a:pt x="135547" y="3234537"/>
                </a:lnTo>
                <a:lnTo>
                  <a:pt x="87122" y="3244113"/>
                </a:lnTo>
                <a:lnTo>
                  <a:pt x="70904" y="3265259"/>
                </a:lnTo>
                <a:lnTo>
                  <a:pt x="74968" y="3276473"/>
                </a:lnTo>
                <a:lnTo>
                  <a:pt x="87122" y="3286264"/>
                </a:lnTo>
                <a:lnTo>
                  <a:pt x="107327" y="3293186"/>
                </a:lnTo>
                <a:lnTo>
                  <a:pt x="135547" y="3295802"/>
                </a:lnTo>
                <a:lnTo>
                  <a:pt x="337134" y="3296348"/>
                </a:lnTo>
                <a:lnTo>
                  <a:pt x="2405900" y="3309569"/>
                </a:lnTo>
                <a:lnTo>
                  <a:pt x="2859824" y="3309594"/>
                </a:lnTo>
                <a:lnTo>
                  <a:pt x="3212630" y="3307651"/>
                </a:lnTo>
                <a:lnTo>
                  <a:pt x="3277158" y="3293897"/>
                </a:lnTo>
                <a:lnTo>
                  <a:pt x="3293326" y="3280486"/>
                </a:lnTo>
                <a:lnTo>
                  <a:pt x="3298736" y="3265259"/>
                </a:lnTo>
                <a:close/>
              </a:path>
              <a:path w="3369945" h="3324225">
                <a:moveTo>
                  <a:pt x="3369792" y="865708"/>
                </a:moveTo>
                <a:lnTo>
                  <a:pt x="3369348" y="100076"/>
                </a:lnTo>
                <a:lnTo>
                  <a:pt x="3367849" y="56261"/>
                </a:lnTo>
                <a:lnTo>
                  <a:pt x="3358362" y="6248"/>
                </a:lnTo>
                <a:lnTo>
                  <a:pt x="3351949" y="0"/>
                </a:lnTo>
                <a:lnTo>
                  <a:pt x="3345561" y="6248"/>
                </a:lnTo>
                <a:lnTo>
                  <a:pt x="3339909" y="24993"/>
                </a:lnTo>
                <a:lnTo>
                  <a:pt x="3335832" y="56261"/>
                </a:lnTo>
                <a:lnTo>
                  <a:pt x="3334169" y="100076"/>
                </a:lnTo>
                <a:lnTo>
                  <a:pt x="3342170" y="3269754"/>
                </a:lnTo>
                <a:lnTo>
                  <a:pt x="3342995" y="3293376"/>
                </a:lnTo>
                <a:lnTo>
                  <a:pt x="3345180" y="3310293"/>
                </a:lnTo>
                <a:lnTo>
                  <a:pt x="3348266" y="3320453"/>
                </a:lnTo>
                <a:lnTo>
                  <a:pt x="3351822" y="3323844"/>
                </a:lnTo>
                <a:lnTo>
                  <a:pt x="3355289" y="3320453"/>
                </a:lnTo>
                <a:lnTo>
                  <a:pt x="3358337" y="3310293"/>
                </a:lnTo>
                <a:lnTo>
                  <a:pt x="3360509" y="3293376"/>
                </a:lnTo>
                <a:lnTo>
                  <a:pt x="3361347" y="3269754"/>
                </a:lnTo>
                <a:lnTo>
                  <a:pt x="3369792" y="865708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21033" y="1319783"/>
            <a:ext cx="1329055" cy="375285"/>
          </a:xfrm>
          <a:custGeom>
            <a:avLst/>
            <a:gdLst/>
            <a:ahLst/>
            <a:cxnLst/>
            <a:rect l="l" t="t" r="r" b="b"/>
            <a:pathLst>
              <a:path w="1329054" h="375285">
                <a:moveTo>
                  <a:pt x="1316837" y="15938"/>
                </a:moveTo>
                <a:lnTo>
                  <a:pt x="1274102" y="800"/>
                </a:lnTo>
                <a:lnTo>
                  <a:pt x="1241082" y="0"/>
                </a:lnTo>
                <a:lnTo>
                  <a:pt x="1218399" y="241"/>
                </a:lnTo>
                <a:lnTo>
                  <a:pt x="1173175" y="1295"/>
                </a:lnTo>
                <a:lnTo>
                  <a:pt x="1150785" y="1524"/>
                </a:lnTo>
                <a:lnTo>
                  <a:pt x="987590" y="1524"/>
                </a:lnTo>
                <a:lnTo>
                  <a:pt x="560730" y="3035"/>
                </a:lnTo>
                <a:lnTo>
                  <a:pt x="8166" y="8636"/>
                </a:lnTo>
                <a:lnTo>
                  <a:pt x="419" y="9017"/>
                </a:lnTo>
                <a:lnTo>
                  <a:pt x="419" y="22860"/>
                </a:lnTo>
                <a:lnTo>
                  <a:pt x="8166" y="23241"/>
                </a:lnTo>
                <a:lnTo>
                  <a:pt x="554367" y="29044"/>
                </a:lnTo>
                <a:lnTo>
                  <a:pt x="653707" y="29591"/>
                </a:lnTo>
                <a:lnTo>
                  <a:pt x="980097" y="30353"/>
                </a:lnTo>
                <a:lnTo>
                  <a:pt x="1143292" y="30353"/>
                </a:lnTo>
                <a:lnTo>
                  <a:pt x="1167015" y="30619"/>
                </a:lnTo>
                <a:lnTo>
                  <a:pt x="1214907" y="31750"/>
                </a:lnTo>
                <a:lnTo>
                  <a:pt x="1238923" y="32004"/>
                </a:lnTo>
                <a:lnTo>
                  <a:pt x="1255979" y="31826"/>
                </a:lnTo>
                <a:lnTo>
                  <a:pt x="1273022" y="31203"/>
                </a:lnTo>
                <a:lnTo>
                  <a:pt x="1289964" y="30022"/>
                </a:lnTo>
                <a:lnTo>
                  <a:pt x="1306741" y="28194"/>
                </a:lnTo>
                <a:lnTo>
                  <a:pt x="1314310" y="23977"/>
                </a:lnTo>
                <a:lnTo>
                  <a:pt x="1316837" y="15938"/>
                </a:lnTo>
                <a:close/>
              </a:path>
              <a:path w="1329054" h="375285">
                <a:moveTo>
                  <a:pt x="1328966" y="360426"/>
                </a:moveTo>
                <a:lnTo>
                  <a:pt x="1326388" y="352158"/>
                </a:lnTo>
                <a:lnTo>
                  <a:pt x="1318679" y="348234"/>
                </a:lnTo>
                <a:lnTo>
                  <a:pt x="1317053" y="348208"/>
                </a:lnTo>
                <a:lnTo>
                  <a:pt x="1319923" y="195694"/>
                </a:lnTo>
                <a:lnTo>
                  <a:pt x="1320584" y="143370"/>
                </a:lnTo>
                <a:lnTo>
                  <a:pt x="1320838" y="91097"/>
                </a:lnTo>
                <a:lnTo>
                  <a:pt x="1320584" y="32258"/>
                </a:lnTo>
                <a:lnTo>
                  <a:pt x="1316520" y="28956"/>
                </a:lnTo>
                <a:lnTo>
                  <a:pt x="1312583" y="28956"/>
                </a:lnTo>
                <a:lnTo>
                  <a:pt x="1308519" y="28956"/>
                </a:lnTo>
                <a:lnTo>
                  <a:pt x="1304455" y="32258"/>
                </a:lnTo>
                <a:lnTo>
                  <a:pt x="1304150" y="91097"/>
                </a:lnTo>
                <a:lnTo>
                  <a:pt x="1304429" y="143370"/>
                </a:lnTo>
                <a:lnTo>
                  <a:pt x="1305953" y="248056"/>
                </a:lnTo>
                <a:lnTo>
                  <a:pt x="1307846" y="348068"/>
                </a:lnTo>
                <a:lnTo>
                  <a:pt x="1225397" y="346722"/>
                </a:lnTo>
                <a:lnTo>
                  <a:pt x="1132065" y="346036"/>
                </a:lnTo>
                <a:lnTo>
                  <a:pt x="1085380" y="345948"/>
                </a:lnTo>
                <a:lnTo>
                  <a:pt x="928471" y="346583"/>
                </a:lnTo>
                <a:lnTo>
                  <a:pt x="667169" y="348234"/>
                </a:lnTo>
                <a:lnTo>
                  <a:pt x="413600" y="349338"/>
                </a:lnTo>
                <a:lnTo>
                  <a:pt x="210858" y="351409"/>
                </a:lnTo>
                <a:lnTo>
                  <a:pt x="58839" y="353834"/>
                </a:lnTo>
                <a:lnTo>
                  <a:pt x="15633" y="354799"/>
                </a:lnTo>
                <a:lnTo>
                  <a:pt x="16052" y="309473"/>
                </a:lnTo>
                <a:lnTo>
                  <a:pt x="15849" y="258610"/>
                </a:lnTo>
                <a:lnTo>
                  <a:pt x="13893" y="106032"/>
                </a:lnTo>
                <a:lnTo>
                  <a:pt x="13500" y="50927"/>
                </a:lnTo>
                <a:lnTo>
                  <a:pt x="10833" y="48768"/>
                </a:lnTo>
                <a:lnTo>
                  <a:pt x="8039" y="48768"/>
                </a:lnTo>
                <a:lnTo>
                  <a:pt x="5245" y="48768"/>
                </a:lnTo>
                <a:lnTo>
                  <a:pt x="2578" y="50927"/>
                </a:lnTo>
                <a:lnTo>
                  <a:pt x="2082" y="106032"/>
                </a:lnTo>
                <a:lnTo>
                  <a:pt x="152" y="258610"/>
                </a:lnTo>
                <a:lnTo>
                  <a:pt x="0" y="309473"/>
                </a:lnTo>
                <a:lnTo>
                  <a:pt x="546" y="365887"/>
                </a:lnTo>
                <a:lnTo>
                  <a:pt x="4356" y="368808"/>
                </a:lnTo>
                <a:lnTo>
                  <a:pt x="11722" y="368808"/>
                </a:lnTo>
                <a:lnTo>
                  <a:pt x="15074" y="366242"/>
                </a:lnTo>
                <a:lnTo>
                  <a:pt x="208622" y="369468"/>
                </a:lnTo>
                <a:lnTo>
                  <a:pt x="409092" y="371614"/>
                </a:lnTo>
                <a:lnTo>
                  <a:pt x="659676" y="372999"/>
                </a:lnTo>
                <a:lnTo>
                  <a:pt x="1027049" y="374827"/>
                </a:lnTo>
                <a:lnTo>
                  <a:pt x="1127379" y="374827"/>
                </a:lnTo>
                <a:lnTo>
                  <a:pt x="1223060" y="374142"/>
                </a:lnTo>
                <a:lnTo>
                  <a:pt x="1318679" y="372618"/>
                </a:lnTo>
                <a:lnTo>
                  <a:pt x="1326388" y="368706"/>
                </a:lnTo>
                <a:lnTo>
                  <a:pt x="1328966" y="360426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object 2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312664" y="1278636"/>
            <a:ext cx="115824" cy="103631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312664" y="1609344"/>
            <a:ext cx="115824" cy="102107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5303520" y="1485900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79" h="17144">
                <a:moveTo>
                  <a:pt x="28193" y="0"/>
                </a:moveTo>
                <a:lnTo>
                  <a:pt x="8635" y="253"/>
                </a:lnTo>
                <a:lnTo>
                  <a:pt x="0" y="635"/>
                </a:lnTo>
                <a:lnTo>
                  <a:pt x="0" y="16001"/>
                </a:lnTo>
                <a:lnTo>
                  <a:pt x="23367" y="16763"/>
                </a:lnTo>
                <a:lnTo>
                  <a:pt x="51302" y="16492"/>
                </a:lnTo>
                <a:lnTo>
                  <a:pt x="112649" y="14224"/>
                </a:lnTo>
                <a:lnTo>
                  <a:pt x="118871" y="13842"/>
                </a:lnTo>
                <a:lnTo>
                  <a:pt x="118871" y="3048"/>
                </a:lnTo>
                <a:lnTo>
                  <a:pt x="70516" y="968"/>
                </a:lnTo>
                <a:lnTo>
                  <a:pt x="49355" y="275"/>
                </a:lnTo>
                <a:lnTo>
                  <a:pt x="28193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object 2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932676" y="1278636"/>
            <a:ext cx="117348" cy="103631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932676" y="1609344"/>
            <a:ext cx="117348" cy="102107"/>
          </a:xfrm>
          <a:prstGeom prst="rect">
            <a:avLst/>
          </a:prstGeom>
        </p:spPr>
      </p:pic>
      <p:sp>
        <p:nvSpPr>
          <p:cNvPr id="31" name="object 31"/>
          <p:cNvSpPr/>
          <p:nvPr/>
        </p:nvSpPr>
        <p:spPr>
          <a:xfrm>
            <a:off x="6938771" y="1485900"/>
            <a:ext cx="120650" cy="17145"/>
          </a:xfrm>
          <a:custGeom>
            <a:avLst/>
            <a:gdLst/>
            <a:ahLst/>
            <a:cxnLst/>
            <a:rect l="l" t="t" r="r" b="b"/>
            <a:pathLst>
              <a:path w="120650" h="17144">
                <a:moveTo>
                  <a:pt x="98298" y="0"/>
                </a:moveTo>
                <a:lnTo>
                  <a:pt x="91694" y="0"/>
                </a:lnTo>
                <a:lnTo>
                  <a:pt x="70393" y="275"/>
                </a:lnTo>
                <a:lnTo>
                  <a:pt x="0" y="3048"/>
                </a:lnTo>
                <a:lnTo>
                  <a:pt x="0" y="13842"/>
                </a:lnTo>
                <a:lnTo>
                  <a:pt x="47751" y="15827"/>
                </a:lnTo>
                <a:lnTo>
                  <a:pt x="68464" y="16492"/>
                </a:lnTo>
                <a:lnTo>
                  <a:pt x="96647" y="16763"/>
                </a:lnTo>
                <a:lnTo>
                  <a:pt x="120396" y="16001"/>
                </a:lnTo>
                <a:lnTo>
                  <a:pt x="120396" y="635"/>
                </a:lnTo>
                <a:lnTo>
                  <a:pt x="98298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603747" y="1351788"/>
            <a:ext cx="1149350" cy="311150"/>
          </a:xfrm>
          <a:prstGeom prst="rect">
            <a:avLst/>
          </a:prstGeom>
          <a:solidFill>
            <a:srgbClr val="E97031"/>
          </a:solidFill>
        </p:spPr>
        <p:txBody>
          <a:bodyPr vert="horz" wrap="square" lIns="0" tIns="18415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145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InsertMany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118859" y="1924811"/>
            <a:ext cx="152400" cy="696595"/>
            <a:chOff x="6118859" y="1924811"/>
            <a:chExt cx="152400" cy="696595"/>
          </a:xfrm>
        </p:grpSpPr>
        <p:sp>
          <p:nvSpPr>
            <p:cNvPr id="34" name="object 34"/>
            <p:cNvSpPr/>
            <p:nvPr/>
          </p:nvSpPr>
          <p:spPr>
            <a:xfrm>
              <a:off x="6181343" y="1924811"/>
              <a:ext cx="29209" cy="681355"/>
            </a:xfrm>
            <a:custGeom>
              <a:avLst/>
              <a:gdLst/>
              <a:ahLst/>
              <a:cxnLst/>
              <a:rect l="l" t="t" r="r" b="b"/>
              <a:pathLst>
                <a:path w="29210" h="681355">
                  <a:moveTo>
                    <a:pt x="21970" y="0"/>
                  </a:moveTo>
                  <a:lnTo>
                    <a:pt x="14477" y="0"/>
                  </a:lnTo>
                  <a:lnTo>
                    <a:pt x="6350" y="0"/>
                  </a:lnTo>
                  <a:lnTo>
                    <a:pt x="0" y="5207"/>
                  </a:lnTo>
                  <a:lnTo>
                    <a:pt x="0" y="675513"/>
                  </a:lnTo>
                  <a:lnTo>
                    <a:pt x="6350" y="681227"/>
                  </a:lnTo>
                  <a:lnTo>
                    <a:pt x="21970" y="681227"/>
                  </a:lnTo>
                  <a:lnTo>
                    <a:pt x="28955" y="675513"/>
                  </a:lnTo>
                  <a:lnTo>
                    <a:pt x="28955" y="5207"/>
                  </a:lnTo>
                  <a:lnTo>
                    <a:pt x="21970" y="0"/>
                  </a:lnTo>
                  <a:close/>
                </a:path>
              </a:pathLst>
            </a:custGeom>
            <a:solidFill>
              <a:srgbClr val="859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132575" y="2554223"/>
              <a:ext cx="126491" cy="67055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6118859" y="1924811"/>
              <a:ext cx="152400" cy="22860"/>
            </a:xfrm>
            <a:custGeom>
              <a:avLst/>
              <a:gdLst/>
              <a:ahLst/>
              <a:cxnLst/>
              <a:rect l="l" t="t" r="r" b="b"/>
              <a:pathLst>
                <a:path w="152400" h="22860">
                  <a:moveTo>
                    <a:pt x="146050" y="0"/>
                  </a:moveTo>
                  <a:lnTo>
                    <a:pt x="14604" y="0"/>
                  </a:lnTo>
                  <a:lnTo>
                    <a:pt x="6350" y="0"/>
                  </a:lnTo>
                  <a:lnTo>
                    <a:pt x="0" y="5079"/>
                  </a:lnTo>
                  <a:lnTo>
                    <a:pt x="0" y="17779"/>
                  </a:lnTo>
                  <a:lnTo>
                    <a:pt x="6350" y="22860"/>
                  </a:lnTo>
                  <a:lnTo>
                    <a:pt x="146050" y="22860"/>
                  </a:lnTo>
                  <a:lnTo>
                    <a:pt x="152400" y="17779"/>
                  </a:lnTo>
                  <a:lnTo>
                    <a:pt x="152400" y="5079"/>
                  </a:lnTo>
                  <a:lnTo>
                    <a:pt x="146050" y="0"/>
                  </a:lnTo>
                  <a:close/>
                </a:path>
              </a:pathLst>
            </a:custGeom>
            <a:solidFill>
              <a:srgbClr val="859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670685" y="3900297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EDFFFF"/>
                </a:solidFill>
                <a:latin typeface="Courier New"/>
                <a:cs typeface="Courier New"/>
              </a:rPr>
              <a:t>[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914525" y="4144136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88DDFF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158364" y="4387672"/>
            <a:ext cx="1735455" cy="513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name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4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600" spc="-10" dirty="0">
                <a:solidFill>
                  <a:srgbClr val="C3E88D"/>
                </a:solidFill>
                <a:latin typeface="Courier New"/>
                <a:cs typeface="Courier New"/>
              </a:rPr>
              <a:t>Vinod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",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age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3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F78B6C"/>
                </a:solidFill>
                <a:latin typeface="Courier New"/>
                <a:cs typeface="Courier New"/>
              </a:rPr>
              <a:t>29</a:t>
            </a:r>
            <a:r>
              <a:rPr sz="1600" spc="-25" dirty="0">
                <a:solidFill>
                  <a:srgbClr val="88DDFF"/>
                </a:solidFill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914525" y="4876038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88DDFF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670685" y="5119877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EDFFFF"/>
                </a:solidFill>
                <a:latin typeface="Courier New"/>
                <a:cs typeface="Courier New"/>
              </a:rPr>
              <a:t>]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505966" y="3369563"/>
            <a:ext cx="2566670" cy="2569845"/>
          </a:xfrm>
          <a:custGeom>
            <a:avLst/>
            <a:gdLst/>
            <a:ahLst/>
            <a:cxnLst/>
            <a:rect l="l" t="t" r="r" b="b"/>
            <a:pathLst>
              <a:path w="2566670" h="2569845">
                <a:moveTo>
                  <a:pt x="24765" y="2502674"/>
                </a:moveTo>
                <a:lnTo>
                  <a:pt x="21336" y="114173"/>
                </a:lnTo>
                <a:lnTo>
                  <a:pt x="15862" y="67157"/>
                </a:lnTo>
                <a:lnTo>
                  <a:pt x="12700" y="64008"/>
                </a:lnTo>
                <a:lnTo>
                  <a:pt x="9525" y="67157"/>
                </a:lnTo>
                <a:lnTo>
                  <a:pt x="6756" y="76568"/>
                </a:lnTo>
                <a:lnTo>
                  <a:pt x="4800" y="92252"/>
                </a:lnTo>
                <a:lnTo>
                  <a:pt x="4064" y="114173"/>
                </a:lnTo>
                <a:lnTo>
                  <a:pt x="0" y="2147227"/>
                </a:lnTo>
                <a:lnTo>
                  <a:pt x="635" y="2502674"/>
                </a:lnTo>
                <a:lnTo>
                  <a:pt x="1803" y="2531834"/>
                </a:lnTo>
                <a:lnTo>
                  <a:pt x="4572" y="2552712"/>
                </a:lnTo>
                <a:lnTo>
                  <a:pt x="8382" y="2565273"/>
                </a:lnTo>
                <a:lnTo>
                  <a:pt x="12700" y="2569464"/>
                </a:lnTo>
                <a:lnTo>
                  <a:pt x="17005" y="2565273"/>
                </a:lnTo>
                <a:lnTo>
                  <a:pt x="20828" y="2552712"/>
                </a:lnTo>
                <a:lnTo>
                  <a:pt x="23583" y="2531834"/>
                </a:lnTo>
                <a:lnTo>
                  <a:pt x="24765" y="2502674"/>
                </a:lnTo>
                <a:close/>
              </a:path>
              <a:path w="2566670" h="2569845">
                <a:moveTo>
                  <a:pt x="2500630" y="38862"/>
                </a:moveTo>
                <a:lnTo>
                  <a:pt x="2463711" y="8483"/>
                </a:lnTo>
                <a:lnTo>
                  <a:pt x="2333320" y="4445"/>
                </a:lnTo>
                <a:lnTo>
                  <a:pt x="2027821" y="3365"/>
                </a:lnTo>
                <a:lnTo>
                  <a:pt x="1671167" y="4000"/>
                </a:lnTo>
                <a:lnTo>
                  <a:pt x="91694" y="14605"/>
                </a:lnTo>
                <a:lnTo>
                  <a:pt x="45504" y="29933"/>
                </a:lnTo>
                <a:lnTo>
                  <a:pt x="42418" y="38862"/>
                </a:lnTo>
                <a:lnTo>
                  <a:pt x="45504" y="47802"/>
                </a:lnTo>
                <a:lnTo>
                  <a:pt x="54762" y="55562"/>
                </a:lnTo>
                <a:lnTo>
                  <a:pt x="70167" y="61048"/>
                </a:lnTo>
                <a:lnTo>
                  <a:pt x="91694" y="63119"/>
                </a:lnTo>
                <a:lnTo>
                  <a:pt x="295275" y="63741"/>
                </a:lnTo>
                <a:lnTo>
                  <a:pt x="1824037" y="74002"/>
                </a:lnTo>
                <a:lnTo>
                  <a:pt x="2180590" y="74002"/>
                </a:lnTo>
                <a:lnTo>
                  <a:pt x="2435098" y="72517"/>
                </a:lnTo>
                <a:lnTo>
                  <a:pt x="2463711" y="69253"/>
                </a:lnTo>
                <a:lnTo>
                  <a:pt x="2484196" y="61556"/>
                </a:lnTo>
                <a:lnTo>
                  <a:pt x="2496515" y="50927"/>
                </a:lnTo>
                <a:lnTo>
                  <a:pt x="2500630" y="38862"/>
                </a:lnTo>
                <a:close/>
              </a:path>
              <a:path w="2566670" h="2569845">
                <a:moveTo>
                  <a:pt x="2512822" y="2524556"/>
                </a:moveTo>
                <a:lnTo>
                  <a:pt x="2475903" y="2494127"/>
                </a:lnTo>
                <a:lnTo>
                  <a:pt x="2345423" y="2490139"/>
                </a:lnTo>
                <a:lnTo>
                  <a:pt x="2039696" y="2489047"/>
                </a:lnTo>
                <a:lnTo>
                  <a:pt x="1682800" y="2489644"/>
                </a:lnTo>
                <a:lnTo>
                  <a:pt x="102362" y="2500274"/>
                </a:lnTo>
                <a:lnTo>
                  <a:pt x="56172" y="2515628"/>
                </a:lnTo>
                <a:lnTo>
                  <a:pt x="53086" y="2524556"/>
                </a:lnTo>
                <a:lnTo>
                  <a:pt x="56172" y="2533446"/>
                </a:lnTo>
                <a:lnTo>
                  <a:pt x="65430" y="2541181"/>
                </a:lnTo>
                <a:lnTo>
                  <a:pt x="80835" y="2546667"/>
                </a:lnTo>
                <a:lnTo>
                  <a:pt x="102362" y="2548737"/>
                </a:lnTo>
                <a:lnTo>
                  <a:pt x="306070" y="2549385"/>
                </a:lnTo>
                <a:lnTo>
                  <a:pt x="1835772" y="2559634"/>
                </a:lnTo>
                <a:lnTo>
                  <a:pt x="2192591" y="2559608"/>
                </a:lnTo>
                <a:lnTo>
                  <a:pt x="2447290" y="2558110"/>
                </a:lnTo>
                <a:lnTo>
                  <a:pt x="2496388" y="2547226"/>
                </a:lnTo>
                <a:lnTo>
                  <a:pt x="2508707" y="2536621"/>
                </a:lnTo>
                <a:lnTo>
                  <a:pt x="2512822" y="2524556"/>
                </a:lnTo>
                <a:close/>
              </a:path>
              <a:path w="2566670" h="2569845">
                <a:moveTo>
                  <a:pt x="2566085" y="688987"/>
                </a:moveTo>
                <a:lnTo>
                  <a:pt x="2565781" y="77343"/>
                </a:lnTo>
                <a:lnTo>
                  <a:pt x="2561590" y="19291"/>
                </a:lnTo>
                <a:lnTo>
                  <a:pt x="2552446" y="0"/>
                </a:lnTo>
                <a:lnTo>
                  <a:pt x="2547467" y="4826"/>
                </a:lnTo>
                <a:lnTo>
                  <a:pt x="2543086" y="19291"/>
                </a:lnTo>
                <a:lnTo>
                  <a:pt x="2539923" y="43459"/>
                </a:lnTo>
                <a:lnTo>
                  <a:pt x="2538603" y="77343"/>
                </a:lnTo>
                <a:lnTo>
                  <a:pt x="2544826" y="2527643"/>
                </a:lnTo>
                <a:lnTo>
                  <a:pt x="2545448" y="2545918"/>
                </a:lnTo>
                <a:lnTo>
                  <a:pt x="2547124" y="2558986"/>
                </a:lnTo>
                <a:lnTo>
                  <a:pt x="2549487" y="2566847"/>
                </a:lnTo>
                <a:lnTo>
                  <a:pt x="2552192" y="2569464"/>
                </a:lnTo>
                <a:lnTo>
                  <a:pt x="2554884" y="2566847"/>
                </a:lnTo>
                <a:lnTo>
                  <a:pt x="2557246" y="2558986"/>
                </a:lnTo>
                <a:lnTo>
                  <a:pt x="2558923" y="2545918"/>
                </a:lnTo>
                <a:lnTo>
                  <a:pt x="2559558" y="2527643"/>
                </a:lnTo>
                <a:lnTo>
                  <a:pt x="2566085" y="688987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105481" y="926591"/>
            <a:ext cx="1329055" cy="376555"/>
          </a:xfrm>
          <a:custGeom>
            <a:avLst/>
            <a:gdLst/>
            <a:ahLst/>
            <a:cxnLst/>
            <a:rect l="l" t="t" r="r" b="b"/>
            <a:pathLst>
              <a:path w="1329054" h="376555">
                <a:moveTo>
                  <a:pt x="1315339" y="15951"/>
                </a:moveTo>
                <a:lnTo>
                  <a:pt x="1272654" y="800"/>
                </a:lnTo>
                <a:lnTo>
                  <a:pt x="1239685" y="0"/>
                </a:lnTo>
                <a:lnTo>
                  <a:pt x="1217002" y="241"/>
                </a:lnTo>
                <a:lnTo>
                  <a:pt x="1171778" y="1295"/>
                </a:lnTo>
                <a:lnTo>
                  <a:pt x="1149388" y="1524"/>
                </a:lnTo>
                <a:lnTo>
                  <a:pt x="986447" y="1524"/>
                </a:lnTo>
                <a:lnTo>
                  <a:pt x="560082" y="3035"/>
                </a:lnTo>
                <a:lnTo>
                  <a:pt x="8166" y="8636"/>
                </a:lnTo>
                <a:lnTo>
                  <a:pt x="419" y="9017"/>
                </a:lnTo>
                <a:lnTo>
                  <a:pt x="419" y="22860"/>
                </a:lnTo>
                <a:lnTo>
                  <a:pt x="8166" y="23241"/>
                </a:lnTo>
                <a:lnTo>
                  <a:pt x="553720" y="29044"/>
                </a:lnTo>
                <a:lnTo>
                  <a:pt x="652945" y="29591"/>
                </a:lnTo>
                <a:lnTo>
                  <a:pt x="978954" y="30353"/>
                </a:lnTo>
                <a:lnTo>
                  <a:pt x="1142022" y="30353"/>
                </a:lnTo>
                <a:lnTo>
                  <a:pt x="1165669" y="30619"/>
                </a:lnTo>
                <a:lnTo>
                  <a:pt x="1213459" y="31750"/>
                </a:lnTo>
                <a:lnTo>
                  <a:pt x="1237399" y="32004"/>
                </a:lnTo>
                <a:lnTo>
                  <a:pt x="1254506" y="31826"/>
                </a:lnTo>
                <a:lnTo>
                  <a:pt x="1271562" y="31203"/>
                </a:lnTo>
                <a:lnTo>
                  <a:pt x="1288503" y="30022"/>
                </a:lnTo>
                <a:lnTo>
                  <a:pt x="1305344" y="28194"/>
                </a:lnTo>
                <a:lnTo>
                  <a:pt x="1312837" y="23977"/>
                </a:lnTo>
                <a:lnTo>
                  <a:pt x="1315339" y="15951"/>
                </a:lnTo>
                <a:close/>
              </a:path>
              <a:path w="1329054" h="376555">
                <a:moveTo>
                  <a:pt x="1328966" y="361188"/>
                </a:moveTo>
                <a:lnTo>
                  <a:pt x="1326388" y="352488"/>
                </a:lnTo>
                <a:lnTo>
                  <a:pt x="1318679" y="348361"/>
                </a:lnTo>
                <a:lnTo>
                  <a:pt x="1316583" y="348335"/>
                </a:lnTo>
                <a:lnTo>
                  <a:pt x="1319745" y="197218"/>
                </a:lnTo>
                <a:lnTo>
                  <a:pt x="1320469" y="144894"/>
                </a:lnTo>
                <a:lnTo>
                  <a:pt x="1320749" y="92621"/>
                </a:lnTo>
                <a:lnTo>
                  <a:pt x="1320457" y="33782"/>
                </a:lnTo>
                <a:lnTo>
                  <a:pt x="1316139" y="30480"/>
                </a:lnTo>
                <a:lnTo>
                  <a:pt x="1311821" y="30480"/>
                </a:lnTo>
                <a:lnTo>
                  <a:pt x="1307376" y="30480"/>
                </a:lnTo>
                <a:lnTo>
                  <a:pt x="1303058" y="33782"/>
                </a:lnTo>
                <a:lnTo>
                  <a:pt x="1302804" y="40386"/>
                </a:lnTo>
                <a:lnTo>
                  <a:pt x="1302639" y="92621"/>
                </a:lnTo>
                <a:lnTo>
                  <a:pt x="1302981" y="144894"/>
                </a:lnTo>
                <a:lnTo>
                  <a:pt x="1304645" y="249580"/>
                </a:lnTo>
                <a:lnTo>
                  <a:pt x="1306664" y="348157"/>
                </a:lnTo>
                <a:lnTo>
                  <a:pt x="1225397" y="346748"/>
                </a:lnTo>
                <a:lnTo>
                  <a:pt x="1132065" y="346036"/>
                </a:lnTo>
                <a:lnTo>
                  <a:pt x="1085380" y="345948"/>
                </a:lnTo>
                <a:lnTo>
                  <a:pt x="928471" y="346621"/>
                </a:lnTo>
                <a:lnTo>
                  <a:pt x="719378" y="348157"/>
                </a:lnTo>
                <a:lnTo>
                  <a:pt x="464299" y="349161"/>
                </a:lnTo>
                <a:lnTo>
                  <a:pt x="261543" y="351015"/>
                </a:lnTo>
                <a:lnTo>
                  <a:pt x="109512" y="353263"/>
                </a:lnTo>
                <a:lnTo>
                  <a:pt x="15633" y="355079"/>
                </a:lnTo>
                <a:lnTo>
                  <a:pt x="16052" y="310680"/>
                </a:lnTo>
                <a:lnTo>
                  <a:pt x="15849" y="259588"/>
                </a:lnTo>
                <a:lnTo>
                  <a:pt x="13893" y="106273"/>
                </a:lnTo>
                <a:lnTo>
                  <a:pt x="13500" y="50927"/>
                </a:lnTo>
                <a:lnTo>
                  <a:pt x="10833" y="48768"/>
                </a:lnTo>
                <a:lnTo>
                  <a:pt x="8039" y="48768"/>
                </a:lnTo>
                <a:lnTo>
                  <a:pt x="5245" y="48768"/>
                </a:lnTo>
                <a:lnTo>
                  <a:pt x="2578" y="50927"/>
                </a:lnTo>
                <a:lnTo>
                  <a:pt x="2082" y="106273"/>
                </a:lnTo>
                <a:lnTo>
                  <a:pt x="152" y="259588"/>
                </a:lnTo>
                <a:lnTo>
                  <a:pt x="0" y="310680"/>
                </a:lnTo>
                <a:lnTo>
                  <a:pt x="546" y="367411"/>
                </a:lnTo>
                <a:lnTo>
                  <a:pt x="4356" y="370332"/>
                </a:lnTo>
                <a:lnTo>
                  <a:pt x="11722" y="370332"/>
                </a:lnTo>
                <a:lnTo>
                  <a:pt x="15532" y="367411"/>
                </a:lnTo>
                <a:lnTo>
                  <a:pt x="208622" y="370725"/>
                </a:lnTo>
                <a:lnTo>
                  <a:pt x="409092" y="372960"/>
                </a:lnTo>
                <a:lnTo>
                  <a:pt x="659676" y="374396"/>
                </a:lnTo>
                <a:lnTo>
                  <a:pt x="1027049" y="376351"/>
                </a:lnTo>
                <a:lnTo>
                  <a:pt x="1127379" y="376351"/>
                </a:lnTo>
                <a:lnTo>
                  <a:pt x="1223060" y="375640"/>
                </a:lnTo>
                <a:lnTo>
                  <a:pt x="1318679" y="374015"/>
                </a:lnTo>
                <a:lnTo>
                  <a:pt x="1326388" y="369900"/>
                </a:lnTo>
                <a:lnTo>
                  <a:pt x="1328966" y="361188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4" name="object 4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895588" y="886967"/>
            <a:ext cx="117347" cy="102108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895588" y="1217675"/>
            <a:ext cx="117347" cy="102108"/>
          </a:xfrm>
          <a:prstGeom prst="rect">
            <a:avLst/>
          </a:prstGeom>
        </p:spPr>
      </p:pic>
      <p:sp>
        <p:nvSpPr>
          <p:cNvPr id="46" name="object 46"/>
          <p:cNvSpPr/>
          <p:nvPr/>
        </p:nvSpPr>
        <p:spPr>
          <a:xfrm>
            <a:off x="8887968" y="1092708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79" h="17144">
                <a:moveTo>
                  <a:pt x="28193" y="0"/>
                </a:moveTo>
                <a:lnTo>
                  <a:pt x="8635" y="253"/>
                </a:lnTo>
                <a:lnTo>
                  <a:pt x="0" y="634"/>
                </a:lnTo>
                <a:lnTo>
                  <a:pt x="0" y="16001"/>
                </a:lnTo>
                <a:lnTo>
                  <a:pt x="23367" y="16763"/>
                </a:lnTo>
                <a:lnTo>
                  <a:pt x="51302" y="16492"/>
                </a:lnTo>
                <a:lnTo>
                  <a:pt x="112649" y="14224"/>
                </a:lnTo>
                <a:lnTo>
                  <a:pt x="118872" y="13842"/>
                </a:lnTo>
                <a:lnTo>
                  <a:pt x="118872" y="3047"/>
                </a:lnTo>
                <a:lnTo>
                  <a:pt x="70516" y="968"/>
                </a:lnTo>
                <a:lnTo>
                  <a:pt x="49355" y="275"/>
                </a:lnTo>
                <a:lnTo>
                  <a:pt x="28193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7" name="object 4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0517123" y="886967"/>
            <a:ext cx="115824" cy="102108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0517123" y="1217675"/>
            <a:ext cx="115824" cy="102108"/>
          </a:xfrm>
          <a:prstGeom prst="rect">
            <a:avLst/>
          </a:prstGeom>
        </p:spPr>
      </p:pic>
      <p:sp>
        <p:nvSpPr>
          <p:cNvPr id="49" name="object 49"/>
          <p:cNvSpPr/>
          <p:nvPr/>
        </p:nvSpPr>
        <p:spPr>
          <a:xfrm>
            <a:off x="10523219" y="1092708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79" h="17144">
                <a:moveTo>
                  <a:pt x="97027" y="0"/>
                </a:moveTo>
                <a:lnTo>
                  <a:pt x="90550" y="0"/>
                </a:lnTo>
                <a:lnTo>
                  <a:pt x="69534" y="275"/>
                </a:lnTo>
                <a:lnTo>
                  <a:pt x="0" y="3047"/>
                </a:lnTo>
                <a:lnTo>
                  <a:pt x="0" y="13842"/>
                </a:lnTo>
                <a:lnTo>
                  <a:pt x="47116" y="15827"/>
                </a:lnTo>
                <a:lnTo>
                  <a:pt x="67587" y="16492"/>
                </a:lnTo>
                <a:lnTo>
                  <a:pt x="95376" y="16763"/>
                </a:lnTo>
                <a:lnTo>
                  <a:pt x="118872" y="16001"/>
                </a:lnTo>
                <a:lnTo>
                  <a:pt x="118872" y="634"/>
                </a:lnTo>
                <a:lnTo>
                  <a:pt x="97027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9186671" y="960119"/>
            <a:ext cx="1150620" cy="31115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17780" rIns="0" bIns="0" rtlCol="0">
            <a:spAutoFit/>
          </a:bodyPr>
          <a:lstStyle/>
          <a:p>
            <a:pPr marL="366395">
              <a:lnSpc>
                <a:spcPct val="100000"/>
              </a:lnSpc>
              <a:spcBef>
                <a:spcPts val="140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After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9703307" y="1508760"/>
            <a:ext cx="152400" cy="696595"/>
            <a:chOff x="9703307" y="1508760"/>
            <a:chExt cx="152400" cy="696595"/>
          </a:xfrm>
        </p:grpSpPr>
        <p:sp>
          <p:nvSpPr>
            <p:cNvPr id="52" name="object 52"/>
            <p:cNvSpPr/>
            <p:nvPr/>
          </p:nvSpPr>
          <p:spPr>
            <a:xfrm>
              <a:off x="9764267" y="1508760"/>
              <a:ext cx="30480" cy="681355"/>
            </a:xfrm>
            <a:custGeom>
              <a:avLst/>
              <a:gdLst/>
              <a:ahLst/>
              <a:cxnLst/>
              <a:rect l="l" t="t" r="r" b="b"/>
              <a:pathLst>
                <a:path w="30479" h="681355">
                  <a:moveTo>
                    <a:pt x="23240" y="0"/>
                  </a:moveTo>
                  <a:lnTo>
                    <a:pt x="15239" y="0"/>
                  </a:lnTo>
                  <a:lnTo>
                    <a:pt x="6730" y="0"/>
                  </a:lnTo>
                  <a:lnTo>
                    <a:pt x="0" y="5206"/>
                  </a:lnTo>
                  <a:lnTo>
                    <a:pt x="0" y="675513"/>
                  </a:lnTo>
                  <a:lnTo>
                    <a:pt x="6730" y="681227"/>
                  </a:lnTo>
                  <a:lnTo>
                    <a:pt x="23240" y="681227"/>
                  </a:lnTo>
                  <a:lnTo>
                    <a:pt x="30479" y="675513"/>
                  </a:lnTo>
                  <a:lnTo>
                    <a:pt x="30479" y="5206"/>
                  </a:lnTo>
                  <a:lnTo>
                    <a:pt x="23240" y="0"/>
                  </a:lnTo>
                  <a:close/>
                </a:path>
              </a:pathLst>
            </a:custGeom>
            <a:solidFill>
              <a:srgbClr val="859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717023" y="2138172"/>
              <a:ext cx="124968" cy="67055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9703307" y="1508760"/>
              <a:ext cx="152400" cy="22860"/>
            </a:xfrm>
            <a:custGeom>
              <a:avLst/>
              <a:gdLst/>
              <a:ahLst/>
              <a:cxnLst/>
              <a:rect l="l" t="t" r="r" b="b"/>
              <a:pathLst>
                <a:path w="152400" h="22859">
                  <a:moveTo>
                    <a:pt x="146050" y="0"/>
                  </a:moveTo>
                  <a:lnTo>
                    <a:pt x="14605" y="0"/>
                  </a:lnTo>
                  <a:lnTo>
                    <a:pt x="6350" y="0"/>
                  </a:lnTo>
                  <a:lnTo>
                    <a:pt x="0" y="5079"/>
                  </a:lnTo>
                  <a:lnTo>
                    <a:pt x="0" y="17779"/>
                  </a:lnTo>
                  <a:lnTo>
                    <a:pt x="6350" y="22860"/>
                  </a:lnTo>
                  <a:lnTo>
                    <a:pt x="146050" y="22860"/>
                  </a:lnTo>
                  <a:lnTo>
                    <a:pt x="152400" y="17779"/>
                  </a:lnTo>
                  <a:lnTo>
                    <a:pt x="152400" y="5079"/>
                  </a:lnTo>
                  <a:lnTo>
                    <a:pt x="146050" y="0"/>
                  </a:lnTo>
                  <a:close/>
                </a:path>
              </a:pathLst>
            </a:custGeom>
            <a:solidFill>
              <a:srgbClr val="859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8481186" y="2617419"/>
            <a:ext cx="3911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EDFFFF"/>
                </a:solidFill>
                <a:latin typeface="Courier New"/>
                <a:cs typeface="Courier New"/>
              </a:rPr>
              <a:t>[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  <a:spcBef>
                <a:spcPts val="5"/>
              </a:spcBef>
            </a:pPr>
            <a:r>
              <a:rPr sz="1600" spc="-50" dirty="0">
                <a:solidFill>
                  <a:srgbClr val="88DDFF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969120" y="3105657"/>
            <a:ext cx="17354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name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3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600" spc="-10" dirty="0">
                <a:solidFill>
                  <a:srgbClr val="C3E88D"/>
                </a:solidFill>
                <a:latin typeface="Courier New"/>
                <a:cs typeface="Courier New"/>
              </a:rPr>
              <a:t>Vinod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",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725281" y="3349498"/>
            <a:ext cx="2226310" cy="2463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654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age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3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F78B6C"/>
                </a:solidFill>
                <a:latin typeface="Courier New"/>
                <a:cs typeface="Courier New"/>
              </a:rPr>
              <a:t>29</a:t>
            </a:r>
            <a:r>
              <a:rPr sz="1600" spc="-25" dirty="0">
                <a:solidFill>
                  <a:srgbClr val="88DDFF"/>
                </a:solidFill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25" dirty="0">
                <a:solidFill>
                  <a:srgbClr val="88DDFF"/>
                </a:solidFill>
                <a:latin typeface="Courier New"/>
                <a:cs typeface="Courier New"/>
              </a:rPr>
              <a:t>},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0" dirty="0">
                <a:solidFill>
                  <a:srgbClr val="88DDFF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name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4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“</a:t>
            </a:r>
            <a:r>
              <a:rPr sz="1600" spc="-10" dirty="0">
                <a:solidFill>
                  <a:srgbClr val="C3E88D"/>
                </a:solidFill>
                <a:latin typeface="Courier New"/>
                <a:cs typeface="Courier New"/>
              </a:rPr>
              <a:t>Binamra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",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age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3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F78B6C"/>
                </a:solidFill>
                <a:latin typeface="Courier New"/>
                <a:cs typeface="Courier New"/>
              </a:rPr>
              <a:t>20</a:t>
            </a:r>
            <a:r>
              <a:rPr sz="1600" spc="-25" dirty="0">
                <a:solidFill>
                  <a:srgbClr val="88DDFF"/>
                </a:solidFill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25" dirty="0">
                <a:solidFill>
                  <a:srgbClr val="88DDFF"/>
                </a:solidFill>
                <a:latin typeface="Courier New"/>
                <a:cs typeface="Courier New"/>
              </a:rPr>
              <a:t>},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0" dirty="0">
                <a:solidFill>
                  <a:srgbClr val="88DDFF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56540" marR="251460">
              <a:lnSpc>
                <a:spcPct val="100000"/>
              </a:lnSpc>
            </a:pP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name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3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600" spc="-10" dirty="0">
                <a:solidFill>
                  <a:srgbClr val="C3E88D"/>
                </a:solidFill>
                <a:latin typeface="Courier New"/>
                <a:cs typeface="Courier New"/>
              </a:rPr>
              <a:t>Thapa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", </a:t>
            </a: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age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3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F78B6C"/>
                </a:solidFill>
                <a:latin typeface="Courier New"/>
                <a:cs typeface="Courier New"/>
              </a:rPr>
              <a:t>21</a:t>
            </a:r>
            <a:r>
              <a:rPr sz="1600" spc="-25" dirty="0">
                <a:solidFill>
                  <a:srgbClr val="88DDFF"/>
                </a:solidFill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0" dirty="0">
                <a:solidFill>
                  <a:srgbClr val="88DDFF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481186" y="5788558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EDFFFF"/>
                </a:solidFill>
                <a:latin typeface="Courier New"/>
                <a:cs typeface="Courier New"/>
              </a:rPr>
              <a:t>]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8306460" y="2366771"/>
            <a:ext cx="2867660" cy="3953510"/>
          </a:xfrm>
          <a:custGeom>
            <a:avLst/>
            <a:gdLst/>
            <a:ahLst/>
            <a:cxnLst/>
            <a:rect l="l" t="t" r="r" b="b"/>
            <a:pathLst>
              <a:path w="2867659" h="3953510">
                <a:moveTo>
                  <a:pt x="25755" y="3850462"/>
                </a:moveTo>
                <a:lnTo>
                  <a:pt x="22199" y="174752"/>
                </a:lnTo>
                <a:lnTo>
                  <a:pt x="19342" y="116903"/>
                </a:lnTo>
                <a:lnTo>
                  <a:pt x="13055" y="97536"/>
                </a:lnTo>
                <a:lnTo>
                  <a:pt x="9690" y="102387"/>
                </a:lnTo>
                <a:lnTo>
                  <a:pt x="6769" y="116903"/>
                </a:lnTo>
                <a:lnTo>
                  <a:pt x="4686" y="141046"/>
                </a:lnTo>
                <a:lnTo>
                  <a:pt x="3911" y="174752"/>
                </a:lnTo>
                <a:lnTo>
                  <a:pt x="0" y="3646474"/>
                </a:lnTo>
                <a:lnTo>
                  <a:pt x="355" y="3850462"/>
                </a:lnTo>
                <a:lnTo>
                  <a:pt x="1562" y="3895344"/>
                </a:lnTo>
                <a:lnTo>
                  <a:pt x="4457" y="3927475"/>
                </a:lnTo>
                <a:lnTo>
                  <a:pt x="8470" y="3946804"/>
                </a:lnTo>
                <a:lnTo>
                  <a:pt x="13055" y="3953256"/>
                </a:lnTo>
                <a:lnTo>
                  <a:pt x="17627" y="3946804"/>
                </a:lnTo>
                <a:lnTo>
                  <a:pt x="21640" y="3927475"/>
                </a:lnTo>
                <a:lnTo>
                  <a:pt x="24536" y="3895344"/>
                </a:lnTo>
                <a:lnTo>
                  <a:pt x="25755" y="3850462"/>
                </a:lnTo>
                <a:close/>
              </a:path>
              <a:path w="2867659" h="3953510">
                <a:moveTo>
                  <a:pt x="2794355" y="59563"/>
                </a:moveTo>
                <a:lnTo>
                  <a:pt x="2775953" y="25209"/>
                </a:lnTo>
                <a:lnTo>
                  <a:pt x="2721076" y="8763"/>
                </a:lnTo>
                <a:lnTo>
                  <a:pt x="2620429" y="7721"/>
                </a:lnTo>
                <a:lnTo>
                  <a:pt x="2368727" y="6159"/>
                </a:lnTo>
                <a:lnTo>
                  <a:pt x="2116886" y="5956"/>
                </a:lnTo>
                <a:lnTo>
                  <a:pt x="1764182" y="7467"/>
                </a:lnTo>
                <a:lnTo>
                  <a:pt x="101701" y="22860"/>
                </a:lnTo>
                <a:lnTo>
                  <a:pt x="60375" y="34315"/>
                </a:lnTo>
                <a:lnTo>
                  <a:pt x="46583" y="59563"/>
                </a:lnTo>
                <a:lnTo>
                  <a:pt x="50025" y="72923"/>
                </a:lnTo>
                <a:lnTo>
                  <a:pt x="60375" y="84607"/>
                </a:lnTo>
                <a:lnTo>
                  <a:pt x="77597" y="92875"/>
                </a:lnTo>
                <a:lnTo>
                  <a:pt x="101701" y="96012"/>
                </a:lnTo>
                <a:lnTo>
                  <a:pt x="403694" y="97447"/>
                </a:lnTo>
                <a:lnTo>
                  <a:pt x="1915363" y="111887"/>
                </a:lnTo>
                <a:lnTo>
                  <a:pt x="2268004" y="112801"/>
                </a:lnTo>
                <a:lnTo>
                  <a:pt x="2519769" y="111937"/>
                </a:lnTo>
                <a:lnTo>
                  <a:pt x="2721076" y="110109"/>
                </a:lnTo>
                <a:lnTo>
                  <a:pt x="2753042" y="105257"/>
                </a:lnTo>
                <a:lnTo>
                  <a:pt x="2775953" y="93700"/>
                </a:lnTo>
                <a:lnTo>
                  <a:pt x="2789745" y="77724"/>
                </a:lnTo>
                <a:lnTo>
                  <a:pt x="2794355" y="59563"/>
                </a:lnTo>
                <a:close/>
              </a:path>
              <a:path w="2867659" h="3953510">
                <a:moveTo>
                  <a:pt x="2806547" y="3884003"/>
                </a:moveTo>
                <a:lnTo>
                  <a:pt x="2788145" y="3849217"/>
                </a:lnTo>
                <a:lnTo>
                  <a:pt x="2733268" y="3832555"/>
                </a:lnTo>
                <a:lnTo>
                  <a:pt x="2632621" y="3831501"/>
                </a:lnTo>
                <a:lnTo>
                  <a:pt x="2380919" y="3829939"/>
                </a:lnTo>
                <a:lnTo>
                  <a:pt x="2129078" y="3829748"/>
                </a:lnTo>
                <a:lnTo>
                  <a:pt x="1776374" y="3831272"/>
                </a:lnTo>
                <a:lnTo>
                  <a:pt x="113893" y="3846880"/>
                </a:lnTo>
                <a:lnTo>
                  <a:pt x="72567" y="3858450"/>
                </a:lnTo>
                <a:lnTo>
                  <a:pt x="58775" y="3884003"/>
                </a:lnTo>
                <a:lnTo>
                  <a:pt x="62217" y="3897566"/>
                </a:lnTo>
                <a:lnTo>
                  <a:pt x="72567" y="3909403"/>
                </a:lnTo>
                <a:lnTo>
                  <a:pt x="89789" y="3917772"/>
                </a:lnTo>
                <a:lnTo>
                  <a:pt x="113893" y="3920947"/>
                </a:lnTo>
                <a:lnTo>
                  <a:pt x="415886" y="3922407"/>
                </a:lnTo>
                <a:lnTo>
                  <a:pt x="1977936" y="3937304"/>
                </a:lnTo>
                <a:lnTo>
                  <a:pt x="2280196" y="3937978"/>
                </a:lnTo>
                <a:lnTo>
                  <a:pt x="2531961" y="3937114"/>
                </a:lnTo>
                <a:lnTo>
                  <a:pt x="2733268" y="3935272"/>
                </a:lnTo>
                <a:lnTo>
                  <a:pt x="2788145" y="3918648"/>
                </a:lnTo>
                <a:lnTo>
                  <a:pt x="2801937" y="3902430"/>
                </a:lnTo>
                <a:lnTo>
                  <a:pt x="2806547" y="3884003"/>
                </a:lnTo>
                <a:close/>
              </a:path>
              <a:path w="2867659" h="3953510">
                <a:moveTo>
                  <a:pt x="2867355" y="627468"/>
                </a:moveTo>
                <a:lnTo>
                  <a:pt x="2866872" y="118999"/>
                </a:lnTo>
                <a:lnTo>
                  <a:pt x="2865615" y="66865"/>
                </a:lnTo>
                <a:lnTo>
                  <a:pt x="2857601" y="7416"/>
                </a:lnTo>
                <a:lnTo>
                  <a:pt x="2852140" y="0"/>
                </a:lnTo>
                <a:lnTo>
                  <a:pt x="2846717" y="7416"/>
                </a:lnTo>
                <a:lnTo>
                  <a:pt x="2841955" y="29692"/>
                </a:lnTo>
                <a:lnTo>
                  <a:pt x="2838513" y="66878"/>
                </a:lnTo>
                <a:lnTo>
                  <a:pt x="2837027" y="118999"/>
                </a:lnTo>
                <a:lnTo>
                  <a:pt x="2843885" y="3888917"/>
                </a:lnTo>
                <a:lnTo>
                  <a:pt x="2844584" y="3917023"/>
                </a:lnTo>
                <a:lnTo>
                  <a:pt x="2846425" y="3937127"/>
                </a:lnTo>
                <a:lnTo>
                  <a:pt x="2849029" y="3949230"/>
                </a:lnTo>
                <a:lnTo>
                  <a:pt x="2852013" y="3953256"/>
                </a:lnTo>
                <a:lnTo>
                  <a:pt x="2854998" y="3949230"/>
                </a:lnTo>
                <a:lnTo>
                  <a:pt x="2857601" y="3937127"/>
                </a:lnTo>
                <a:lnTo>
                  <a:pt x="2859443" y="3917023"/>
                </a:lnTo>
                <a:lnTo>
                  <a:pt x="2860141" y="3888917"/>
                </a:lnTo>
                <a:lnTo>
                  <a:pt x="2867355" y="627468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19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20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5261635" y="984237"/>
            <a:ext cx="603885" cy="820419"/>
          </a:xfrm>
          <a:custGeom>
            <a:avLst/>
            <a:gdLst/>
            <a:ahLst/>
            <a:cxnLst/>
            <a:rect l="l" t="t" r="r" b="b"/>
            <a:pathLst>
              <a:path w="603885" h="820419">
                <a:moveTo>
                  <a:pt x="603846" y="561022"/>
                </a:moveTo>
                <a:lnTo>
                  <a:pt x="595833" y="580745"/>
                </a:lnTo>
                <a:lnTo>
                  <a:pt x="573036" y="598893"/>
                </a:lnTo>
                <a:lnTo>
                  <a:pt x="539140" y="614095"/>
                </a:lnTo>
                <a:lnTo>
                  <a:pt x="539140" y="712063"/>
                </a:lnTo>
                <a:lnTo>
                  <a:pt x="537591" y="720902"/>
                </a:lnTo>
                <a:lnTo>
                  <a:pt x="533209" y="727710"/>
                </a:lnTo>
                <a:lnTo>
                  <a:pt x="526402" y="732091"/>
                </a:lnTo>
                <a:lnTo>
                  <a:pt x="517575" y="733640"/>
                </a:lnTo>
                <a:lnTo>
                  <a:pt x="508749" y="732091"/>
                </a:lnTo>
                <a:lnTo>
                  <a:pt x="501942" y="727710"/>
                </a:lnTo>
                <a:lnTo>
                  <a:pt x="497560" y="720902"/>
                </a:lnTo>
                <a:lnTo>
                  <a:pt x="496011" y="712063"/>
                </a:lnTo>
                <a:lnTo>
                  <a:pt x="497560" y="703224"/>
                </a:lnTo>
                <a:lnTo>
                  <a:pt x="501942" y="696417"/>
                </a:lnTo>
                <a:lnTo>
                  <a:pt x="508749" y="692035"/>
                </a:lnTo>
                <a:lnTo>
                  <a:pt x="517575" y="690486"/>
                </a:lnTo>
                <a:lnTo>
                  <a:pt x="526402" y="692035"/>
                </a:lnTo>
                <a:lnTo>
                  <a:pt x="533209" y="696417"/>
                </a:lnTo>
                <a:lnTo>
                  <a:pt x="537591" y="703224"/>
                </a:lnTo>
                <a:lnTo>
                  <a:pt x="539140" y="712063"/>
                </a:lnTo>
                <a:lnTo>
                  <a:pt x="539140" y="614095"/>
                </a:lnTo>
                <a:lnTo>
                  <a:pt x="490474" y="628307"/>
                </a:lnTo>
                <a:lnTo>
                  <a:pt x="434390" y="638517"/>
                </a:lnTo>
                <a:lnTo>
                  <a:pt x="370928" y="645045"/>
                </a:lnTo>
                <a:lnTo>
                  <a:pt x="301917" y="647331"/>
                </a:lnTo>
                <a:lnTo>
                  <a:pt x="232905" y="645045"/>
                </a:lnTo>
                <a:lnTo>
                  <a:pt x="169443" y="638517"/>
                </a:lnTo>
                <a:lnTo>
                  <a:pt x="113372" y="628307"/>
                </a:lnTo>
                <a:lnTo>
                  <a:pt x="66548" y="614921"/>
                </a:lnTo>
                <a:lnTo>
                  <a:pt x="30810" y="598893"/>
                </a:lnTo>
                <a:lnTo>
                  <a:pt x="0" y="561022"/>
                </a:lnTo>
                <a:lnTo>
                  <a:pt x="0" y="733640"/>
                </a:lnTo>
                <a:lnTo>
                  <a:pt x="30810" y="771512"/>
                </a:lnTo>
                <a:lnTo>
                  <a:pt x="66548" y="787539"/>
                </a:lnTo>
                <a:lnTo>
                  <a:pt x="113372" y="800925"/>
                </a:lnTo>
                <a:lnTo>
                  <a:pt x="169443" y="811149"/>
                </a:lnTo>
                <a:lnTo>
                  <a:pt x="232905" y="817664"/>
                </a:lnTo>
                <a:lnTo>
                  <a:pt x="301917" y="819950"/>
                </a:lnTo>
                <a:lnTo>
                  <a:pt x="370928" y="817664"/>
                </a:lnTo>
                <a:lnTo>
                  <a:pt x="434390" y="811149"/>
                </a:lnTo>
                <a:lnTo>
                  <a:pt x="490474" y="800925"/>
                </a:lnTo>
                <a:lnTo>
                  <a:pt x="537298" y="787539"/>
                </a:lnTo>
                <a:lnTo>
                  <a:pt x="573036" y="771512"/>
                </a:lnTo>
                <a:lnTo>
                  <a:pt x="603846" y="733640"/>
                </a:lnTo>
                <a:lnTo>
                  <a:pt x="603846" y="690486"/>
                </a:lnTo>
                <a:lnTo>
                  <a:pt x="603846" y="647331"/>
                </a:lnTo>
                <a:lnTo>
                  <a:pt x="603846" y="561022"/>
                </a:lnTo>
                <a:close/>
              </a:path>
              <a:path w="603885" h="820419">
                <a:moveTo>
                  <a:pt x="603846" y="345236"/>
                </a:moveTo>
                <a:lnTo>
                  <a:pt x="595833" y="364972"/>
                </a:lnTo>
                <a:lnTo>
                  <a:pt x="573036" y="383108"/>
                </a:lnTo>
                <a:lnTo>
                  <a:pt x="539140" y="398322"/>
                </a:lnTo>
                <a:lnTo>
                  <a:pt x="539140" y="496290"/>
                </a:lnTo>
                <a:lnTo>
                  <a:pt x="537591" y="505117"/>
                </a:lnTo>
                <a:lnTo>
                  <a:pt x="533209" y="511924"/>
                </a:lnTo>
                <a:lnTo>
                  <a:pt x="526402" y="516318"/>
                </a:lnTo>
                <a:lnTo>
                  <a:pt x="517575" y="517867"/>
                </a:lnTo>
                <a:lnTo>
                  <a:pt x="508749" y="516318"/>
                </a:lnTo>
                <a:lnTo>
                  <a:pt x="501942" y="511924"/>
                </a:lnTo>
                <a:lnTo>
                  <a:pt x="497560" y="505117"/>
                </a:lnTo>
                <a:lnTo>
                  <a:pt x="496011" y="496290"/>
                </a:lnTo>
                <a:lnTo>
                  <a:pt x="497560" y="487451"/>
                </a:lnTo>
                <a:lnTo>
                  <a:pt x="501942" y="480644"/>
                </a:lnTo>
                <a:lnTo>
                  <a:pt x="508749" y="476262"/>
                </a:lnTo>
                <a:lnTo>
                  <a:pt x="517575" y="474713"/>
                </a:lnTo>
                <a:lnTo>
                  <a:pt x="526402" y="476262"/>
                </a:lnTo>
                <a:lnTo>
                  <a:pt x="533209" y="480644"/>
                </a:lnTo>
                <a:lnTo>
                  <a:pt x="537591" y="487451"/>
                </a:lnTo>
                <a:lnTo>
                  <a:pt x="539140" y="496290"/>
                </a:lnTo>
                <a:lnTo>
                  <a:pt x="539140" y="398322"/>
                </a:lnTo>
                <a:lnTo>
                  <a:pt x="490474" y="412534"/>
                </a:lnTo>
                <a:lnTo>
                  <a:pt x="434390" y="422744"/>
                </a:lnTo>
                <a:lnTo>
                  <a:pt x="370928" y="429260"/>
                </a:lnTo>
                <a:lnTo>
                  <a:pt x="301917" y="431558"/>
                </a:lnTo>
                <a:lnTo>
                  <a:pt x="232905" y="429260"/>
                </a:lnTo>
                <a:lnTo>
                  <a:pt x="169443" y="422744"/>
                </a:lnTo>
                <a:lnTo>
                  <a:pt x="113372" y="412534"/>
                </a:lnTo>
                <a:lnTo>
                  <a:pt x="66548" y="399148"/>
                </a:lnTo>
                <a:lnTo>
                  <a:pt x="30810" y="383108"/>
                </a:lnTo>
                <a:lnTo>
                  <a:pt x="0" y="345236"/>
                </a:lnTo>
                <a:lnTo>
                  <a:pt x="0" y="517867"/>
                </a:lnTo>
                <a:lnTo>
                  <a:pt x="30810" y="555739"/>
                </a:lnTo>
                <a:lnTo>
                  <a:pt x="66548" y="571766"/>
                </a:lnTo>
                <a:lnTo>
                  <a:pt x="113372" y="585152"/>
                </a:lnTo>
                <a:lnTo>
                  <a:pt x="169443" y="595363"/>
                </a:lnTo>
                <a:lnTo>
                  <a:pt x="232905" y="601891"/>
                </a:lnTo>
                <a:lnTo>
                  <a:pt x="301917" y="604177"/>
                </a:lnTo>
                <a:lnTo>
                  <a:pt x="370928" y="601891"/>
                </a:lnTo>
                <a:lnTo>
                  <a:pt x="434390" y="595363"/>
                </a:lnTo>
                <a:lnTo>
                  <a:pt x="490474" y="585152"/>
                </a:lnTo>
                <a:lnTo>
                  <a:pt x="537298" y="571766"/>
                </a:lnTo>
                <a:lnTo>
                  <a:pt x="573036" y="555739"/>
                </a:lnTo>
                <a:lnTo>
                  <a:pt x="603846" y="517867"/>
                </a:lnTo>
                <a:lnTo>
                  <a:pt x="603846" y="474713"/>
                </a:lnTo>
                <a:lnTo>
                  <a:pt x="603846" y="431558"/>
                </a:lnTo>
                <a:lnTo>
                  <a:pt x="603846" y="345236"/>
                </a:lnTo>
                <a:close/>
              </a:path>
              <a:path w="603885" h="820419">
                <a:moveTo>
                  <a:pt x="603846" y="129463"/>
                </a:moveTo>
                <a:lnTo>
                  <a:pt x="595833" y="149186"/>
                </a:lnTo>
                <a:lnTo>
                  <a:pt x="573036" y="167335"/>
                </a:lnTo>
                <a:lnTo>
                  <a:pt x="539140" y="182537"/>
                </a:lnTo>
                <a:lnTo>
                  <a:pt x="539140" y="280504"/>
                </a:lnTo>
                <a:lnTo>
                  <a:pt x="537591" y="289344"/>
                </a:lnTo>
                <a:lnTo>
                  <a:pt x="533209" y="296151"/>
                </a:lnTo>
                <a:lnTo>
                  <a:pt x="526402" y="300532"/>
                </a:lnTo>
                <a:lnTo>
                  <a:pt x="517575" y="302082"/>
                </a:lnTo>
                <a:lnTo>
                  <a:pt x="508749" y="300532"/>
                </a:lnTo>
                <a:lnTo>
                  <a:pt x="501942" y="296151"/>
                </a:lnTo>
                <a:lnTo>
                  <a:pt x="497560" y="289344"/>
                </a:lnTo>
                <a:lnTo>
                  <a:pt x="496011" y="280504"/>
                </a:lnTo>
                <a:lnTo>
                  <a:pt x="497560" y="271678"/>
                </a:lnTo>
                <a:lnTo>
                  <a:pt x="501942" y="264871"/>
                </a:lnTo>
                <a:lnTo>
                  <a:pt x="508749" y="260477"/>
                </a:lnTo>
                <a:lnTo>
                  <a:pt x="517575" y="258927"/>
                </a:lnTo>
                <a:lnTo>
                  <a:pt x="526402" y="260477"/>
                </a:lnTo>
                <a:lnTo>
                  <a:pt x="533209" y="264871"/>
                </a:lnTo>
                <a:lnTo>
                  <a:pt x="537591" y="271678"/>
                </a:lnTo>
                <a:lnTo>
                  <a:pt x="539140" y="280504"/>
                </a:lnTo>
                <a:lnTo>
                  <a:pt x="539140" y="182537"/>
                </a:lnTo>
                <a:lnTo>
                  <a:pt x="490474" y="196748"/>
                </a:lnTo>
                <a:lnTo>
                  <a:pt x="434390" y="206971"/>
                </a:lnTo>
                <a:lnTo>
                  <a:pt x="370928" y="213487"/>
                </a:lnTo>
                <a:lnTo>
                  <a:pt x="301917" y="215773"/>
                </a:lnTo>
                <a:lnTo>
                  <a:pt x="232905" y="213487"/>
                </a:lnTo>
                <a:lnTo>
                  <a:pt x="169443" y="206971"/>
                </a:lnTo>
                <a:lnTo>
                  <a:pt x="113372" y="196748"/>
                </a:lnTo>
                <a:lnTo>
                  <a:pt x="66548" y="183362"/>
                </a:lnTo>
                <a:lnTo>
                  <a:pt x="30810" y="167335"/>
                </a:lnTo>
                <a:lnTo>
                  <a:pt x="0" y="129463"/>
                </a:lnTo>
                <a:lnTo>
                  <a:pt x="0" y="302082"/>
                </a:lnTo>
                <a:lnTo>
                  <a:pt x="30810" y="339953"/>
                </a:lnTo>
                <a:lnTo>
                  <a:pt x="66548" y="355981"/>
                </a:lnTo>
                <a:lnTo>
                  <a:pt x="113372" y="369379"/>
                </a:lnTo>
                <a:lnTo>
                  <a:pt x="169443" y="379590"/>
                </a:lnTo>
                <a:lnTo>
                  <a:pt x="232905" y="386105"/>
                </a:lnTo>
                <a:lnTo>
                  <a:pt x="301917" y="388391"/>
                </a:lnTo>
                <a:lnTo>
                  <a:pt x="370928" y="386105"/>
                </a:lnTo>
                <a:lnTo>
                  <a:pt x="434390" y="379590"/>
                </a:lnTo>
                <a:lnTo>
                  <a:pt x="490474" y="369379"/>
                </a:lnTo>
                <a:lnTo>
                  <a:pt x="537298" y="355981"/>
                </a:lnTo>
                <a:lnTo>
                  <a:pt x="573036" y="339953"/>
                </a:lnTo>
                <a:lnTo>
                  <a:pt x="603846" y="302082"/>
                </a:lnTo>
                <a:lnTo>
                  <a:pt x="603846" y="258927"/>
                </a:lnTo>
                <a:lnTo>
                  <a:pt x="603846" y="215773"/>
                </a:lnTo>
                <a:lnTo>
                  <a:pt x="603846" y="129463"/>
                </a:lnTo>
                <a:close/>
              </a:path>
              <a:path w="603885" h="820419">
                <a:moveTo>
                  <a:pt x="603846" y="86309"/>
                </a:moveTo>
                <a:lnTo>
                  <a:pt x="573151" y="48348"/>
                </a:lnTo>
                <a:lnTo>
                  <a:pt x="537514" y="32321"/>
                </a:lnTo>
                <a:lnTo>
                  <a:pt x="490753" y="18961"/>
                </a:lnTo>
                <a:lnTo>
                  <a:pt x="434695" y="8775"/>
                </a:lnTo>
                <a:lnTo>
                  <a:pt x="371144" y="2273"/>
                </a:lnTo>
                <a:lnTo>
                  <a:pt x="301917" y="0"/>
                </a:lnTo>
                <a:lnTo>
                  <a:pt x="232689" y="2273"/>
                </a:lnTo>
                <a:lnTo>
                  <a:pt x="169138" y="8775"/>
                </a:lnTo>
                <a:lnTo>
                  <a:pt x="113080" y="18961"/>
                </a:lnTo>
                <a:lnTo>
                  <a:pt x="66332" y="32321"/>
                </a:lnTo>
                <a:lnTo>
                  <a:pt x="30683" y="48348"/>
                </a:lnTo>
                <a:lnTo>
                  <a:pt x="0" y="86309"/>
                </a:lnTo>
                <a:lnTo>
                  <a:pt x="7975" y="106095"/>
                </a:lnTo>
                <a:lnTo>
                  <a:pt x="66332" y="140296"/>
                </a:lnTo>
                <a:lnTo>
                  <a:pt x="113080" y="153657"/>
                </a:lnTo>
                <a:lnTo>
                  <a:pt x="169138" y="163842"/>
                </a:lnTo>
                <a:lnTo>
                  <a:pt x="232689" y="170345"/>
                </a:lnTo>
                <a:lnTo>
                  <a:pt x="301917" y="172618"/>
                </a:lnTo>
                <a:lnTo>
                  <a:pt x="371144" y="170345"/>
                </a:lnTo>
                <a:lnTo>
                  <a:pt x="434695" y="163842"/>
                </a:lnTo>
                <a:lnTo>
                  <a:pt x="490753" y="153657"/>
                </a:lnTo>
                <a:lnTo>
                  <a:pt x="537514" y="140296"/>
                </a:lnTo>
                <a:lnTo>
                  <a:pt x="573151" y="124269"/>
                </a:lnTo>
                <a:lnTo>
                  <a:pt x="603846" y="86309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71160" y="1940051"/>
            <a:ext cx="120650" cy="536575"/>
          </a:xfrm>
          <a:custGeom>
            <a:avLst/>
            <a:gdLst/>
            <a:ahLst/>
            <a:cxnLst/>
            <a:rect l="l" t="t" r="r" b="b"/>
            <a:pathLst>
              <a:path w="120650" h="536575">
                <a:moveTo>
                  <a:pt x="120396" y="3429"/>
                </a:moveTo>
                <a:lnTo>
                  <a:pt x="115443" y="0"/>
                </a:lnTo>
                <a:lnTo>
                  <a:pt x="66167" y="0"/>
                </a:lnTo>
                <a:lnTo>
                  <a:pt x="60198" y="0"/>
                </a:lnTo>
                <a:lnTo>
                  <a:pt x="53721" y="0"/>
                </a:lnTo>
                <a:lnTo>
                  <a:pt x="11557" y="0"/>
                </a:lnTo>
                <a:lnTo>
                  <a:pt x="4953" y="0"/>
                </a:lnTo>
                <a:lnTo>
                  <a:pt x="0" y="3429"/>
                </a:lnTo>
                <a:lnTo>
                  <a:pt x="0" y="11811"/>
                </a:lnTo>
                <a:lnTo>
                  <a:pt x="4953" y="15240"/>
                </a:lnTo>
                <a:lnTo>
                  <a:pt x="48768" y="15240"/>
                </a:lnTo>
                <a:lnTo>
                  <a:pt x="48768" y="508228"/>
                </a:lnTo>
                <a:lnTo>
                  <a:pt x="27559" y="494538"/>
                </a:lnTo>
                <a:lnTo>
                  <a:pt x="24638" y="493776"/>
                </a:lnTo>
                <a:lnTo>
                  <a:pt x="21717" y="493776"/>
                </a:lnTo>
                <a:lnTo>
                  <a:pt x="18796" y="493776"/>
                </a:lnTo>
                <a:lnTo>
                  <a:pt x="16002" y="494538"/>
                </a:lnTo>
                <a:lnTo>
                  <a:pt x="13716" y="496062"/>
                </a:lnTo>
                <a:lnTo>
                  <a:pt x="9144" y="498602"/>
                </a:lnTo>
                <a:lnTo>
                  <a:pt x="9144" y="503555"/>
                </a:lnTo>
                <a:lnTo>
                  <a:pt x="59436" y="536448"/>
                </a:lnTo>
                <a:lnTo>
                  <a:pt x="109728" y="503555"/>
                </a:lnTo>
                <a:lnTo>
                  <a:pt x="109728" y="498602"/>
                </a:lnTo>
                <a:lnTo>
                  <a:pt x="105156" y="496062"/>
                </a:lnTo>
                <a:lnTo>
                  <a:pt x="102870" y="494538"/>
                </a:lnTo>
                <a:lnTo>
                  <a:pt x="100076" y="493776"/>
                </a:lnTo>
                <a:lnTo>
                  <a:pt x="94234" y="493776"/>
                </a:lnTo>
                <a:lnTo>
                  <a:pt x="91313" y="494538"/>
                </a:lnTo>
                <a:lnTo>
                  <a:pt x="89154" y="496062"/>
                </a:lnTo>
                <a:lnTo>
                  <a:pt x="71628" y="507301"/>
                </a:lnTo>
                <a:lnTo>
                  <a:pt x="71628" y="15240"/>
                </a:lnTo>
                <a:lnTo>
                  <a:pt x="115443" y="15240"/>
                </a:lnTo>
                <a:lnTo>
                  <a:pt x="120396" y="11811"/>
                </a:lnTo>
                <a:lnTo>
                  <a:pt x="120396" y="3429"/>
                </a:lnTo>
                <a:close/>
              </a:path>
            </a:pathLst>
          </a:custGeom>
          <a:solidFill>
            <a:srgbClr val="859F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36842" y="981829"/>
            <a:ext cx="638810" cy="318135"/>
          </a:xfrm>
          <a:custGeom>
            <a:avLst/>
            <a:gdLst/>
            <a:ahLst/>
            <a:cxnLst/>
            <a:rect l="l" t="t" r="r" b="b"/>
            <a:pathLst>
              <a:path w="638809" h="318134">
                <a:moveTo>
                  <a:pt x="638396" y="83211"/>
                </a:moveTo>
                <a:lnTo>
                  <a:pt x="635984" y="80141"/>
                </a:lnTo>
                <a:lnTo>
                  <a:pt x="519396" y="4413"/>
                </a:lnTo>
                <a:lnTo>
                  <a:pt x="511744" y="1175"/>
                </a:lnTo>
                <a:lnTo>
                  <a:pt x="502812" y="0"/>
                </a:lnTo>
                <a:lnTo>
                  <a:pt x="493729" y="1031"/>
                </a:lnTo>
                <a:lnTo>
                  <a:pt x="485625" y="4413"/>
                </a:lnTo>
                <a:lnTo>
                  <a:pt x="480537" y="9282"/>
                </a:lnTo>
                <a:lnTo>
                  <a:pt x="478690" y="14966"/>
                </a:lnTo>
                <a:lnTo>
                  <a:pt x="480311" y="20746"/>
                </a:lnTo>
                <a:lnTo>
                  <a:pt x="485625" y="25903"/>
                </a:lnTo>
                <a:lnTo>
                  <a:pt x="558794" y="74001"/>
                </a:lnTo>
                <a:lnTo>
                  <a:pt x="492164" y="68667"/>
                </a:lnTo>
                <a:lnTo>
                  <a:pt x="430516" y="68892"/>
                </a:lnTo>
                <a:lnTo>
                  <a:pt x="373772" y="73944"/>
                </a:lnTo>
                <a:lnTo>
                  <a:pt x="321852" y="83089"/>
                </a:lnTo>
                <a:lnTo>
                  <a:pt x="274678" y="95594"/>
                </a:lnTo>
                <a:lnTo>
                  <a:pt x="232168" y="110728"/>
                </a:lnTo>
                <a:lnTo>
                  <a:pt x="194245" y="127756"/>
                </a:lnTo>
                <a:lnTo>
                  <a:pt x="131840" y="164567"/>
                </a:lnTo>
                <a:lnTo>
                  <a:pt x="91926" y="194852"/>
                </a:lnTo>
                <a:lnTo>
                  <a:pt x="56761" y="227248"/>
                </a:lnTo>
                <a:lnTo>
                  <a:pt x="26571" y="261562"/>
                </a:lnTo>
                <a:lnTo>
                  <a:pt x="1582" y="297603"/>
                </a:lnTo>
                <a:lnTo>
                  <a:pt x="0" y="303447"/>
                </a:lnTo>
                <a:lnTo>
                  <a:pt x="2186" y="309052"/>
                </a:lnTo>
                <a:lnTo>
                  <a:pt x="7688" y="313793"/>
                </a:lnTo>
                <a:lnTo>
                  <a:pt x="16056" y="317047"/>
                </a:lnTo>
                <a:lnTo>
                  <a:pt x="25239" y="318054"/>
                </a:lnTo>
                <a:lnTo>
                  <a:pt x="34046" y="316663"/>
                </a:lnTo>
                <a:lnTo>
                  <a:pt x="41496" y="313161"/>
                </a:lnTo>
                <a:lnTo>
                  <a:pt x="46610" y="307837"/>
                </a:lnTo>
                <a:lnTo>
                  <a:pt x="70091" y="274474"/>
                </a:lnTo>
                <a:lnTo>
                  <a:pt x="98170" y="242790"/>
                </a:lnTo>
                <a:lnTo>
                  <a:pt x="130621" y="212929"/>
                </a:lnTo>
                <a:lnTo>
                  <a:pt x="167218" y="185034"/>
                </a:lnTo>
                <a:lnTo>
                  <a:pt x="207878" y="160114"/>
                </a:lnTo>
                <a:lnTo>
                  <a:pt x="250828" y="139463"/>
                </a:lnTo>
                <a:lnTo>
                  <a:pt x="296020" y="123082"/>
                </a:lnTo>
                <a:lnTo>
                  <a:pt x="343407" y="110969"/>
                </a:lnTo>
                <a:lnTo>
                  <a:pt x="392943" y="103126"/>
                </a:lnTo>
                <a:lnTo>
                  <a:pt x="444581" y="99552"/>
                </a:lnTo>
                <a:lnTo>
                  <a:pt x="498272" y="100248"/>
                </a:lnTo>
                <a:lnTo>
                  <a:pt x="553970" y="105213"/>
                </a:lnTo>
                <a:lnTo>
                  <a:pt x="483213" y="149217"/>
                </a:lnTo>
                <a:lnTo>
                  <a:pt x="478125" y="154086"/>
                </a:lnTo>
                <a:lnTo>
                  <a:pt x="476278" y="159770"/>
                </a:lnTo>
                <a:lnTo>
                  <a:pt x="477899" y="165551"/>
                </a:lnTo>
                <a:lnTo>
                  <a:pt x="483213" y="170707"/>
                </a:lnTo>
                <a:lnTo>
                  <a:pt x="490864" y="173945"/>
                </a:lnTo>
                <a:lnTo>
                  <a:pt x="499797" y="175121"/>
                </a:lnTo>
                <a:lnTo>
                  <a:pt x="508880" y="174089"/>
                </a:lnTo>
                <a:lnTo>
                  <a:pt x="516983" y="170707"/>
                </a:lnTo>
                <a:lnTo>
                  <a:pt x="635180" y="97538"/>
                </a:lnTo>
                <a:lnTo>
                  <a:pt x="637592" y="94979"/>
                </a:lnTo>
                <a:lnTo>
                  <a:pt x="638396" y="832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01028" y="865632"/>
            <a:ext cx="1416050" cy="342900"/>
          </a:xfrm>
          <a:custGeom>
            <a:avLst/>
            <a:gdLst/>
            <a:ahLst/>
            <a:cxnLst/>
            <a:rect l="l" t="t" r="r" b="b"/>
            <a:pathLst>
              <a:path w="1416050" h="342900">
                <a:moveTo>
                  <a:pt x="1250696" y="0"/>
                </a:moveTo>
                <a:lnTo>
                  <a:pt x="165100" y="0"/>
                </a:lnTo>
                <a:lnTo>
                  <a:pt x="121208" y="6120"/>
                </a:lnTo>
                <a:lnTo>
                  <a:pt x="81769" y="23396"/>
                </a:lnTo>
                <a:lnTo>
                  <a:pt x="48355" y="50196"/>
                </a:lnTo>
                <a:lnTo>
                  <a:pt x="22540" y="84892"/>
                </a:lnTo>
                <a:lnTo>
                  <a:pt x="5897" y="125853"/>
                </a:lnTo>
                <a:lnTo>
                  <a:pt x="0" y="171450"/>
                </a:lnTo>
                <a:lnTo>
                  <a:pt x="5897" y="217046"/>
                </a:lnTo>
                <a:lnTo>
                  <a:pt x="22540" y="258007"/>
                </a:lnTo>
                <a:lnTo>
                  <a:pt x="48355" y="292703"/>
                </a:lnTo>
                <a:lnTo>
                  <a:pt x="81769" y="319503"/>
                </a:lnTo>
                <a:lnTo>
                  <a:pt x="121208" y="336779"/>
                </a:lnTo>
                <a:lnTo>
                  <a:pt x="165100" y="342900"/>
                </a:lnTo>
                <a:lnTo>
                  <a:pt x="1250696" y="342900"/>
                </a:lnTo>
                <a:lnTo>
                  <a:pt x="1294587" y="336779"/>
                </a:lnTo>
                <a:lnTo>
                  <a:pt x="1334026" y="319503"/>
                </a:lnTo>
                <a:lnTo>
                  <a:pt x="1367440" y="292703"/>
                </a:lnTo>
                <a:lnTo>
                  <a:pt x="1393255" y="258007"/>
                </a:lnTo>
                <a:lnTo>
                  <a:pt x="1409898" y="217046"/>
                </a:lnTo>
                <a:lnTo>
                  <a:pt x="1415796" y="171450"/>
                </a:lnTo>
                <a:lnTo>
                  <a:pt x="1409898" y="125853"/>
                </a:lnTo>
                <a:lnTo>
                  <a:pt x="1393255" y="84892"/>
                </a:lnTo>
                <a:lnTo>
                  <a:pt x="1367440" y="50196"/>
                </a:lnTo>
                <a:lnTo>
                  <a:pt x="1334026" y="23396"/>
                </a:lnTo>
                <a:lnTo>
                  <a:pt x="1294587" y="6120"/>
                </a:lnTo>
                <a:lnTo>
                  <a:pt x="1250696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898640" y="899921"/>
            <a:ext cx="10229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70" dirty="0">
                <a:latin typeface="MathJax_SansSerif"/>
                <a:cs typeface="MathJax_SansSerif"/>
              </a:rPr>
              <a:t>MONDODB</a:t>
            </a:r>
            <a:endParaRPr sz="1400">
              <a:latin typeface="MathJax_SansSerif"/>
              <a:cs typeface="MathJax_Sans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33972" y="787907"/>
            <a:ext cx="1550035" cy="497205"/>
          </a:xfrm>
          <a:custGeom>
            <a:avLst/>
            <a:gdLst/>
            <a:ahLst/>
            <a:cxnLst/>
            <a:rect l="l" t="t" r="r" b="b"/>
            <a:pathLst>
              <a:path w="1550034" h="497205">
                <a:moveTo>
                  <a:pt x="36576" y="249174"/>
                </a:moveTo>
                <a:lnTo>
                  <a:pt x="35140" y="241757"/>
                </a:lnTo>
                <a:lnTo>
                  <a:pt x="31242" y="235699"/>
                </a:lnTo>
                <a:lnTo>
                  <a:pt x="25425" y="231622"/>
                </a:lnTo>
                <a:lnTo>
                  <a:pt x="18275" y="230124"/>
                </a:lnTo>
                <a:lnTo>
                  <a:pt x="11137" y="231622"/>
                </a:lnTo>
                <a:lnTo>
                  <a:pt x="5334" y="235699"/>
                </a:lnTo>
                <a:lnTo>
                  <a:pt x="1422" y="241757"/>
                </a:lnTo>
                <a:lnTo>
                  <a:pt x="0" y="249174"/>
                </a:lnTo>
                <a:lnTo>
                  <a:pt x="1422" y="256603"/>
                </a:lnTo>
                <a:lnTo>
                  <a:pt x="5334" y="262661"/>
                </a:lnTo>
                <a:lnTo>
                  <a:pt x="11137" y="266738"/>
                </a:lnTo>
                <a:lnTo>
                  <a:pt x="18275" y="268224"/>
                </a:lnTo>
                <a:lnTo>
                  <a:pt x="25425" y="266738"/>
                </a:lnTo>
                <a:lnTo>
                  <a:pt x="31229" y="262661"/>
                </a:lnTo>
                <a:lnTo>
                  <a:pt x="35140" y="256603"/>
                </a:lnTo>
                <a:lnTo>
                  <a:pt x="36576" y="249174"/>
                </a:lnTo>
                <a:close/>
              </a:path>
              <a:path w="1550034" h="497205">
                <a:moveTo>
                  <a:pt x="1549908" y="306324"/>
                </a:moveTo>
                <a:lnTo>
                  <a:pt x="1514856" y="306324"/>
                </a:lnTo>
                <a:lnTo>
                  <a:pt x="1498384" y="348919"/>
                </a:lnTo>
                <a:lnTo>
                  <a:pt x="1473847" y="386397"/>
                </a:lnTo>
                <a:lnTo>
                  <a:pt x="1442377" y="417563"/>
                </a:lnTo>
                <a:lnTo>
                  <a:pt x="1405102" y="441274"/>
                </a:lnTo>
                <a:lnTo>
                  <a:pt x="1363141" y="456361"/>
                </a:lnTo>
                <a:lnTo>
                  <a:pt x="1317625" y="461645"/>
                </a:lnTo>
                <a:lnTo>
                  <a:pt x="232283" y="461645"/>
                </a:lnTo>
                <a:lnTo>
                  <a:pt x="186740" y="456361"/>
                </a:lnTo>
                <a:lnTo>
                  <a:pt x="144767" y="441274"/>
                </a:lnTo>
                <a:lnTo>
                  <a:pt x="107467" y="417563"/>
                </a:lnTo>
                <a:lnTo>
                  <a:pt x="75996" y="386397"/>
                </a:lnTo>
                <a:lnTo>
                  <a:pt x="51473" y="348919"/>
                </a:lnTo>
                <a:lnTo>
                  <a:pt x="35052" y="306324"/>
                </a:lnTo>
                <a:lnTo>
                  <a:pt x="0" y="306324"/>
                </a:lnTo>
                <a:lnTo>
                  <a:pt x="14782" y="351231"/>
                </a:lnTo>
                <a:lnTo>
                  <a:pt x="37198" y="391807"/>
                </a:lnTo>
                <a:lnTo>
                  <a:pt x="66357" y="427113"/>
                </a:lnTo>
                <a:lnTo>
                  <a:pt x="101346" y="456196"/>
                </a:lnTo>
                <a:lnTo>
                  <a:pt x="141262" y="478142"/>
                </a:lnTo>
                <a:lnTo>
                  <a:pt x="185204" y="491998"/>
                </a:lnTo>
                <a:lnTo>
                  <a:pt x="232283" y="496824"/>
                </a:lnTo>
                <a:lnTo>
                  <a:pt x="1317625" y="496824"/>
                </a:lnTo>
                <a:lnTo>
                  <a:pt x="1364691" y="491998"/>
                </a:lnTo>
                <a:lnTo>
                  <a:pt x="1408633" y="478142"/>
                </a:lnTo>
                <a:lnTo>
                  <a:pt x="1448549" y="456196"/>
                </a:lnTo>
                <a:lnTo>
                  <a:pt x="1483537" y="427113"/>
                </a:lnTo>
                <a:lnTo>
                  <a:pt x="1512697" y="391807"/>
                </a:lnTo>
                <a:lnTo>
                  <a:pt x="1535112" y="351231"/>
                </a:lnTo>
                <a:lnTo>
                  <a:pt x="1549908" y="306324"/>
                </a:lnTo>
                <a:close/>
              </a:path>
              <a:path w="1550034" h="497205">
                <a:moveTo>
                  <a:pt x="1549908" y="249174"/>
                </a:moveTo>
                <a:lnTo>
                  <a:pt x="1548460" y="241757"/>
                </a:lnTo>
                <a:lnTo>
                  <a:pt x="1544523" y="235699"/>
                </a:lnTo>
                <a:lnTo>
                  <a:pt x="1538706" y="231622"/>
                </a:lnTo>
                <a:lnTo>
                  <a:pt x="1531620" y="230124"/>
                </a:lnTo>
                <a:lnTo>
                  <a:pt x="1524469" y="231622"/>
                </a:lnTo>
                <a:lnTo>
                  <a:pt x="1518666" y="235699"/>
                </a:lnTo>
                <a:lnTo>
                  <a:pt x="1514754" y="241757"/>
                </a:lnTo>
                <a:lnTo>
                  <a:pt x="1513332" y="249174"/>
                </a:lnTo>
                <a:lnTo>
                  <a:pt x="1514754" y="256603"/>
                </a:lnTo>
                <a:lnTo>
                  <a:pt x="1518653" y="262661"/>
                </a:lnTo>
                <a:lnTo>
                  <a:pt x="1524469" y="266738"/>
                </a:lnTo>
                <a:lnTo>
                  <a:pt x="1531620" y="268224"/>
                </a:lnTo>
                <a:lnTo>
                  <a:pt x="1538706" y="266738"/>
                </a:lnTo>
                <a:lnTo>
                  <a:pt x="1544523" y="262661"/>
                </a:lnTo>
                <a:lnTo>
                  <a:pt x="1548460" y="256603"/>
                </a:lnTo>
                <a:lnTo>
                  <a:pt x="1549908" y="249174"/>
                </a:lnTo>
                <a:close/>
              </a:path>
              <a:path w="1550034" h="497205">
                <a:moveTo>
                  <a:pt x="1549908" y="192024"/>
                </a:moveTo>
                <a:lnTo>
                  <a:pt x="1535112" y="146761"/>
                </a:lnTo>
                <a:lnTo>
                  <a:pt x="1512697" y="105867"/>
                </a:lnTo>
                <a:lnTo>
                  <a:pt x="1483537" y="70281"/>
                </a:lnTo>
                <a:lnTo>
                  <a:pt x="1448549" y="40957"/>
                </a:lnTo>
                <a:lnTo>
                  <a:pt x="1408633" y="18834"/>
                </a:lnTo>
                <a:lnTo>
                  <a:pt x="1364691" y="4876"/>
                </a:lnTo>
                <a:lnTo>
                  <a:pt x="1317625" y="0"/>
                </a:lnTo>
                <a:lnTo>
                  <a:pt x="232283" y="0"/>
                </a:lnTo>
                <a:lnTo>
                  <a:pt x="185204" y="4876"/>
                </a:lnTo>
                <a:lnTo>
                  <a:pt x="141262" y="18834"/>
                </a:lnTo>
                <a:lnTo>
                  <a:pt x="101346" y="40957"/>
                </a:lnTo>
                <a:lnTo>
                  <a:pt x="66357" y="70281"/>
                </a:lnTo>
                <a:lnTo>
                  <a:pt x="37198" y="105867"/>
                </a:lnTo>
                <a:lnTo>
                  <a:pt x="14782" y="146761"/>
                </a:lnTo>
                <a:lnTo>
                  <a:pt x="0" y="192024"/>
                </a:lnTo>
                <a:lnTo>
                  <a:pt x="35052" y="192024"/>
                </a:lnTo>
                <a:lnTo>
                  <a:pt x="51473" y="149174"/>
                </a:lnTo>
                <a:lnTo>
                  <a:pt x="75996" y="111442"/>
                </a:lnTo>
                <a:lnTo>
                  <a:pt x="107467" y="80035"/>
                </a:lnTo>
                <a:lnTo>
                  <a:pt x="144767" y="56121"/>
                </a:lnTo>
                <a:lnTo>
                  <a:pt x="186740" y="40906"/>
                </a:lnTo>
                <a:lnTo>
                  <a:pt x="232283" y="35560"/>
                </a:lnTo>
                <a:lnTo>
                  <a:pt x="1317625" y="35560"/>
                </a:lnTo>
                <a:lnTo>
                  <a:pt x="1363141" y="40906"/>
                </a:lnTo>
                <a:lnTo>
                  <a:pt x="1405102" y="56121"/>
                </a:lnTo>
                <a:lnTo>
                  <a:pt x="1442377" y="80035"/>
                </a:lnTo>
                <a:lnTo>
                  <a:pt x="1473847" y="111442"/>
                </a:lnTo>
                <a:lnTo>
                  <a:pt x="1498384" y="149174"/>
                </a:lnTo>
                <a:lnTo>
                  <a:pt x="1514856" y="192024"/>
                </a:lnTo>
                <a:lnTo>
                  <a:pt x="1549908" y="1920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134105" y="3139541"/>
            <a:ext cx="4157345" cy="1275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3900"/>
              </a:lnSpc>
              <a:spcBef>
                <a:spcPts val="95"/>
              </a:spcBef>
            </a:pPr>
            <a:r>
              <a:rPr sz="3600" b="1" dirty="0">
                <a:solidFill>
                  <a:srgbClr val="FFFFFF"/>
                </a:solidFill>
                <a:latin typeface="Carlito"/>
                <a:cs typeface="Carlito"/>
              </a:rPr>
              <a:t>MONGODB</a:t>
            </a:r>
            <a:r>
              <a:rPr sz="3600" b="1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600" b="1" spc="-10" dirty="0">
                <a:solidFill>
                  <a:srgbClr val="E97031"/>
                </a:solidFill>
                <a:latin typeface="Carlito"/>
                <a:cs typeface="Carlito"/>
              </a:rPr>
              <a:t>ATLAS </a:t>
            </a:r>
            <a:r>
              <a:rPr sz="3600" b="1" dirty="0">
                <a:solidFill>
                  <a:srgbClr val="FFFFFF"/>
                </a:solidFill>
                <a:latin typeface="Carlito"/>
                <a:cs typeface="Carlito"/>
              </a:rPr>
              <a:t>MONGODB</a:t>
            </a:r>
            <a:r>
              <a:rPr sz="3600" b="1" spc="-1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600" b="1" spc="-25" dirty="0">
                <a:solidFill>
                  <a:srgbClr val="00EC63"/>
                </a:solidFill>
                <a:latin typeface="Carlito"/>
                <a:cs typeface="Carlito"/>
              </a:rPr>
              <a:t>COMPASS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425922" y="2577083"/>
            <a:ext cx="62865" cy="2569845"/>
          </a:xfrm>
          <a:custGeom>
            <a:avLst/>
            <a:gdLst/>
            <a:ahLst/>
            <a:cxnLst/>
            <a:rect l="l" t="t" r="r" b="b"/>
            <a:pathLst>
              <a:path w="62865" h="2569845">
                <a:moveTo>
                  <a:pt x="31387" y="0"/>
                </a:moveTo>
                <a:lnTo>
                  <a:pt x="3384" y="43451"/>
                </a:lnTo>
                <a:lnTo>
                  <a:pt x="0" y="586980"/>
                </a:lnTo>
                <a:lnTo>
                  <a:pt x="4192" y="1403603"/>
                </a:lnTo>
                <a:lnTo>
                  <a:pt x="14369" y="2527680"/>
                </a:lnTo>
                <a:lnTo>
                  <a:pt x="24871" y="2566846"/>
                </a:lnTo>
                <a:lnTo>
                  <a:pt x="31006" y="2569464"/>
                </a:lnTo>
                <a:lnTo>
                  <a:pt x="37069" y="2566846"/>
                </a:lnTo>
                <a:lnTo>
                  <a:pt x="47516" y="2527680"/>
                </a:lnTo>
                <a:lnTo>
                  <a:pt x="60059" y="1148283"/>
                </a:lnTo>
                <a:lnTo>
                  <a:pt x="62397" y="586980"/>
                </a:lnTo>
                <a:lnTo>
                  <a:pt x="61949" y="179212"/>
                </a:lnTo>
                <a:lnTo>
                  <a:pt x="61486" y="77342"/>
                </a:lnTo>
                <a:lnTo>
                  <a:pt x="52104" y="19288"/>
                </a:lnTo>
                <a:lnTo>
                  <a:pt x="31387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14827" y="5066081"/>
            <a:ext cx="5552440" cy="70485"/>
          </a:xfrm>
          <a:custGeom>
            <a:avLst/>
            <a:gdLst/>
            <a:ahLst/>
            <a:cxnLst/>
            <a:rect l="l" t="t" r="r" b="b"/>
            <a:pathLst>
              <a:path w="5552440" h="70485">
                <a:moveTo>
                  <a:pt x="4284923" y="0"/>
                </a:moveTo>
                <a:lnTo>
                  <a:pt x="111252" y="11252"/>
                </a:lnTo>
                <a:lnTo>
                  <a:pt x="62632" y="13327"/>
                </a:lnTo>
                <a:lnTo>
                  <a:pt x="6971" y="26575"/>
                </a:lnTo>
                <a:lnTo>
                  <a:pt x="0" y="35509"/>
                </a:lnTo>
                <a:lnTo>
                  <a:pt x="6971" y="44442"/>
                </a:lnTo>
                <a:lnTo>
                  <a:pt x="27860" y="52209"/>
                </a:lnTo>
                <a:lnTo>
                  <a:pt x="62632" y="57690"/>
                </a:lnTo>
                <a:lnTo>
                  <a:pt x="111252" y="59766"/>
                </a:lnTo>
                <a:lnTo>
                  <a:pt x="3725000" y="70174"/>
                </a:lnTo>
                <a:lnTo>
                  <a:pt x="5403977" y="69164"/>
                </a:lnTo>
                <a:lnTo>
                  <a:pt x="5468564" y="65887"/>
                </a:lnTo>
                <a:lnTo>
                  <a:pt x="5514816" y="58194"/>
                </a:lnTo>
                <a:lnTo>
                  <a:pt x="5542637" y="47572"/>
                </a:lnTo>
                <a:lnTo>
                  <a:pt x="5551932" y="35509"/>
                </a:lnTo>
                <a:lnTo>
                  <a:pt x="5542637" y="23446"/>
                </a:lnTo>
                <a:lnTo>
                  <a:pt x="5514816" y="12823"/>
                </a:lnTo>
                <a:lnTo>
                  <a:pt x="5468564" y="5130"/>
                </a:lnTo>
                <a:lnTo>
                  <a:pt x="5403977" y="1854"/>
                </a:lnTo>
                <a:lnTo>
                  <a:pt x="4284923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94000" y="2580347"/>
            <a:ext cx="5647055" cy="2566670"/>
          </a:xfrm>
          <a:custGeom>
            <a:avLst/>
            <a:gdLst/>
            <a:ahLst/>
            <a:cxnLst/>
            <a:rect l="l" t="t" r="r" b="b"/>
            <a:pathLst>
              <a:path w="5647055" h="2566670">
                <a:moveTo>
                  <a:pt x="55867" y="2143683"/>
                </a:moveTo>
                <a:lnTo>
                  <a:pt x="54470" y="1533359"/>
                </a:lnTo>
                <a:lnTo>
                  <a:pt x="47371" y="261912"/>
                </a:lnTo>
                <a:lnTo>
                  <a:pt x="47040" y="109512"/>
                </a:lnTo>
                <a:lnTo>
                  <a:pt x="45389" y="87515"/>
                </a:lnTo>
                <a:lnTo>
                  <a:pt x="41071" y="71793"/>
                </a:lnTo>
                <a:lnTo>
                  <a:pt x="34925" y="62369"/>
                </a:lnTo>
                <a:lnTo>
                  <a:pt x="27863" y="59220"/>
                </a:lnTo>
                <a:lnTo>
                  <a:pt x="20789" y="62369"/>
                </a:lnTo>
                <a:lnTo>
                  <a:pt x="8686" y="109512"/>
                </a:lnTo>
                <a:lnTo>
                  <a:pt x="38" y="1787715"/>
                </a:lnTo>
                <a:lnTo>
                  <a:pt x="0" y="2245347"/>
                </a:lnTo>
                <a:lnTo>
                  <a:pt x="1193" y="2499398"/>
                </a:lnTo>
                <a:lnTo>
                  <a:pt x="3784" y="2528544"/>
                </a:lnTo>
                <a:lnTo>
                  <a:pt x="9855" y="2549423"/>
                </a:lnTo>
                <a:lnTo>
                  <a:pt x="18262" y="2561996"/>
                </a:lnTo>
                <a:lnTo>
                  <a:pt x="27863" y="2566200"/>
                </a:lnTo>
                <a:lnTo>
                  <a:pt x="37452" y="2561996"/>
                </a:lnTo>
                <a:lnTo>
                  <a:pt x="45859" y="2549423"/>
                </a:lnTo>
                <a:lnTo>
                  <a:pt x="51930" y="2528544"/>
                </a:lnTo>
                <a:lnTo>
                  <a:pt x="54533" y="2499398"/>
                </a:lnTo>
                <a:lnTo>
                  <a:pt x="55867" y="2143683"/>
                </a:lnTo>
                <a:close/>
              </a:path>
              <a:path w="5647055" h="2566670">
                <a:moveTo>
                  <a:pt x="5646852" y="34836"/>
                </a:moveTo>
                <a:lnTo>
                  <a:pt x="5609729" y="12573"/>
                </a:lnTo>
                <a:lnTo>
                  <a:pt x="5563476" y="5029"/>
                </a:lnTo>
                <a:lnTo>
                  <a:pt x="5498897" y="1816"/>
                </a:lnTo>
                <a:lnTo>
                  <a:pt x="4431081" y="0"/>
                </a:lnTo>
                <a:lnTo>
                  <a:pt x="207695" y="11087"/>
                </a:lnTo>
                <a:lnTo>
                  <a:pt x="159067" y="13119"/>
                </a:lnTo>
                <a:lnTo>
                  <a:pt x="124294" y="18491"/>
                </a:lnTo>
                <a:lnTo>
                  <a:pt x="103403" y="26098"/>
                </a:lnTo>
                <a:lnTo>
                  <a:pt x="96443" y="34836"/>
                </a:lnTo>
                <a:lnTo>
                  <a:pt x="103403" y="43586"/>
                </a:lnTo>
                <a:lnTo>
                  <a:pt x="124294" y="51193"/>
                </a:lnTo>
                <a:lnTo>
                  <a:pt x="159067" y="56553"/>
                </a:lnTo>
                <a:lnTo>
                  <a:pt x="207695" y="58585"/>
                </a:lnTo>
                <a:lnTo>
                  <a:pt x="3769563" y="68770"/>
                </a:lnTo>
                <a:lnTo>
                  <a:pt x="5498897" y="67856"/>
                </a:lnTo>
                <a:lnTo>
                  <a:pt x="5563476" y="64655"/>
                </a:lnTo>
                <a:lnTo>
                  <a:pt x="5609729" y="57111"/>
                </a:lnTo>
                <a:lnTo>
                  <a:pt x="5637555" y="46697"/>
                </a:lnTo>
                <a:lnTo>
                  <a:pt x="5646852" y="34836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256793" y="307847"/>
            <a:ext cx="3653790" cy="967105"/>
            <a:chOff x="256793" y="307847"/>
            <a:chExt cx="3653790" cy="967105"/>
          </a:xfrm>
        </p:grpSpPr>
        <p:sp>
          <p:nvSpPr>
            <p:cNvPr id="16" name="object 16"/>
            <p:cNvSpPr/>
            <p:nvPr/>
          </p:nvSpPr>
          <p:spPr>
            <a:xfrm>
              <a:off x="256793" y="424434"/>
              <a:ext cx="3563620" cy="850900"/>
            </a:xfrm>
            <a:custGeom>
              <a:avLst/>
              <a:gdLst/>
              <a:ahLst/>
              <a:cxnLst/>
              <a:rect l="l" t="t" r="r" b="b"/>
              <a:pathLst>
                <a:path w="3563620" h="850900">
                  <a:moveTo>
                    <a:pt x="3563111" y="0"/>
                  </a:moveTo>
                  <a:lnTo>
                    <a:pt x="0" y="0"/>
                  </a:lnTo>
                  <a:lnTo>
                    <a:pt x="0" y="850391"/>
                  </a:lnTo>
                  <a:lnTo>
                    <a:pt x="3563111" y="850391"/>
                  </a:lnTo>
                  <a:lnTo>
                    <a:pt x="3563111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1375" y="307847"/>
              <a:ext cx="3569335" cy="852169"/>
            </a:xfrm>
            <a:custGeom>
              <a:avLst/>
              <a:gdLst/>
              <a:ahLst/>
              <a:cxnLst/>
              <a:rect l="l" t="t" r="r" b="b"/>
              <a:pathLst>
                <a:path w="3569335" h="852169">
                  <a:moveTo>
                    <a:pt x="3569208" y="0"/>
                  </a:moveTo>
                  <a:lnTo>
                    <a:pt x="0" y="0"/>
                  </a:lnTo>
                  <a:lnTo>
                    <a:pt x="0" y="851915"/>
                  </a:lnTo>
                  <a:lnTo>
                    <a:pt x="3569208" y="851915"/>
                  </a:lnTo>
                  <a:lnTo>
                    <a:pt x="3569208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256793" y="424433"/>
            <a:ext cx="3563620" cy="850900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214629">
              <a:lnSpc>
                <a:spcPct val="100000"/>
              </a:lnSpc>
              <a:spcBef>
                <a:spcPts val="465"/>
              </a:spcBef>
            </a:pPr>
            <a:r>
              <a:rPr b="1" dirty="0">
                <a:latin typeface="Carlito"/>
                <a:cs typeface="Carlito"/>
              </a:rPr>
              <a:t>COURSE</a:t>
            </a:r>
            <a:r>
              <a:rPr b="1" spc="-95" dirty="0">
                <a:latin typeface="Carlito"/>
                <a:cs typeface="Carlito"/>
              </a:rPr>
              <a:t> </a:t>
            </a:r>
            <a:r>
              <a:rPr b="1" spc="-10" dirty="0">
                <a:latin typeface="Carlito"/>
                <a:cs typeface="Carlito"/>
              </a:rPr>
              <a:t>TOPICS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4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5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1" name="Oval Callout 20"/>
          <p:cNvSpPr/>
          <p:nvPr/>
        </p:nvSpPr>
        <p:spPr>
          <a:xfrm>
            <a:off x="7077235" y="1275333"/>
            <a:ext cx="4367150" cy="1989971"/>
          </a:xfrm>
          <a:prstGeom prst="wedgeEllipseCallout">
            <a:avLst>
              <a:gd name="adj1" fmla="val -45261"/>
              <a:gd name="adj2" fmla="val 5901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sevices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, to deploy mongo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and access them created by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mongoDb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9639" y="2066417"/>
            <a:ext cx="202691" cy="2133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9639" y="3838828"/>
            <a:ext cx="202691" cy="21336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535"/>
              </a:spcBef>
            </a:pPr>
            <a:r>
              <a:rPr sz="2400" b="1" spc="-114" dirty="0">
                <a:latin typeface="Verdana"/>
                <a:cs typeface="Verdana"/>
              </a:rPr>
              <a:t>Special</a:t>
            </a:r>
            <a:r>
              <a:rPr sz="2400" b="1" spc="-50" dirty="0">
                <a:latin typeface="Verdana"/>
                <a:cs typeface="Verdana"/>
              </a:rPr>
              <a:t> </a:t>
            </a:r>
            <a:r>
              <a:rPr sz="2400" b="1" spc="-10" dirty="0">
                <a:latin typeface="Verdana"/>
                <a:cs typeface="Verdana"/>
              </a:rPr>
              <a:t>Characters</a:t>
            </a:r>
            <a:endParaRPr sz="240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1440"/>
              </a:spcBef>
            </a:pPr>
            <a:r>
              <a:rPr sz="2400" spc="-210" dirty="0"/>
              <a:t>If</a:t>
            </a:r>
            <a:r>
              <a:rPr sz="2400" spc="-140" dirty="0"/>
              <a:t> </a:t>
            </a:r>
            <a:r>
              <a:rPr sz="2400" spc="-80" dirty="0"/>
              <a:t>a</a:t>
            </a:r>
            <a:r>
              <a:rPr sz="2400" spc="-160" dirty="0"/>
              <a:t> </a:t>
            </a:r>
            <a:r>
              <a:rPr sz="2400" dirty="0"/>
              <a:t>field</a:t>
            </a:r>
            <a:r>
              <a:rPr sz="2400" spc="-195" dirty="0"/>
              <a:t> </a:t>
            </a:r>
            <a:r>
              <a:rPr sz="2400" spc="55" dirty="0"/>
              <a:t>name</a:t>
            </a:r>
            <a:r>
              <a:rPr sz="2400" spc="-150" dirty="0"/>
              <a:t> </a:t>
            </a:r>
            <a:r>
              <a:rPr sz="2400" dirty="0"/>
              <a:t>contains</a:t>
            </a:r>
            <a:r>
              <a:rPr sz="2400" spc="-135" dirty="0"/>
              <a:t> </a:t>
            </a:r>
            <a:r>
              <a:rPr sz="2400" dirty="0"/>
              <a:t>special</a:t>
            </a:r>
            <a:r>
              <a:rPr sz="2400" spc="-170" dirty="0"/>
              <a:t> </a:t>
            </a:r>
            <a:r>
              <a:rPr sz="2400" dirty="0"/>
              <a:t>characters</a:t>
            </a:r>
            <a:r>
              <a:rPr sz="2400" spc="-135" dirty="0"/>
              <a:t> </a:t>
            </a:r>
            <a:r>
              <a:rPr sz="2400" spc="-50" dirty="0"/>
              <a:t>or</a:t>
            </a:r>
            <a:r>
              <a:rPr sz="2400" spc="-165" dirty="0"/>
              <a:t> </a:t>
            </a:r>
            <a:r>
              <a:rPr sz="2400" spc="-50" dirty="0"/>
              <a:t>spaces,</a:t>
            </a:r>
            <a:r>
              <a:rPr sz="2400" spc="-145" dirty="0"/>
              <a:t> </a:t>
            </a:r>
            <a:r>
              <a:rPr sz="2400" spc="-50" dirty="0"/>
              <a:t>or</a:t>
            </a:r>
            <a:r>
              <a:rPr sz="2400" spc="-165" dirty="0"/>
              <a:t> </a:t>
            </a:r>
            <a:r>
              <a:rPr sz="2400" spc="-55" dirty="0"/>
              <a:t>starts</a:t>
            </a:r>
            <a:r>
              <a:rPr sz="2400" spc="-130" dirty="0"/>
              <a:t> </a:t>
            </a:r>
            <a:r>
              <a:rPr sz="2400" spc="30" dirty="0"/>
              <a:t>with</a:t>
            </a:r>
            <a:endParaRPr sz="2400"/>
          </a:p>
          <a:p>
            <a:pPr marL="241300">
              <a:lnSpc>
                <a:spcPct val="100000"/>
              </a:lnSpc>
              <a:spcBef>
                <a:spcPts val="1445"/>
              </a:spcBef>
            </a:pPr>
            <a:r>
              <a:rPr sz="2400" spc="-80" dirty="0"/>
              <a:t>a</a:t>
            </a:r>
            <a:r>
              <a:rPr sz="2400" spc="-150" dirty="0"/>
              <a:t> </a:t>
            </a:r>
            <a:r>
              <a:rPr sz="2400" spc="45" dirty="0"/>
              <a:t>numeric</a:t>
            </a:r>
            <a:r>
              <a:rPr sz="2400" spc="-140" dirty="0"/>
              <a:t> </a:t>
            </a:r>
            <a:r>
              <a:rPr sz="2400" spc="-35" dirty="0"/>
              <a:t>digit,</a:t>
            </a:r>
            <a:r>
              <a:rPr sz="2400" spc="-110" dirty="0"/>
              <a:t> </a:t>
            </a:r>
            <a:r>
              <a:rPr sz="2400" dirty="0"/>
              <a:t>using</a:t>
            </a:r>
            <a:r>
              <a:rPr sz="2400" spc="-150" dirty="0"/>
              <a:t> </a:t>
            </a:r>
            <a:r>
              <a:rPr sz="2400" spc="50" dirty="0"/>
              <a:t>quotes</a:t>
            </a:r>
            <a:r>
              <a:rPr sz="2400" spc="-125" dirty="0"/>
              <a:t> </a:t>
            </a:r>
            <a:r>
              <a:rPr sz="2400" spc="-85" dirty="0"/>
              <a:t>is</a:t>
            </a:r>
            <a:r>
              <a:rPr sz="2400" spc="-120" dirty="0"/>
              <a:t> </a:t>
            </a:r>
            <a:r>
              <a:rPr sz="2400" spc="-10" dirty="0"/>
              <a:t>necessary.</a:t>
            </a:r>
            <a:endParaRPr sz="2400"/>
          </a:p>
          <a:p>
            <a:pPr marL="241300">
              <a:lnSpc>
                <a:spcPct val="100000"/>
              </a:lnSpc>
              <a:spcBef>
                <a:spcPts val="2435"/>
              </a:spcBef>
            </a:pPr>
            <a:r>
              <a:rPr sz="2400" b="1" spc="-120" dirty="0">
                <a:latin typeface="Verdana"/>
                <a:cs typeface="Verdana"/>
              </a:rPr>
              <a:t>Reserved</a:t>
            </a:r>
            <a:r>
              <a:rPr sz="2400" b="1" spc="-55" dirty="0">
                <a:latin typeface="Verdana"/>
                <a:cs typeface="Verdana"/>
              </a:rPr>
              <a:t> </a:t>
            </a:r>
            <a:r>
              <a:rPr sz="2400" b="1" spc="-10" dirty="0">
                <a:latin typeface="Verdana"/>
                <a:cs typeface="Verdana"/>
              </a:rPr>
              <a:t>Words</a:t>
            </a:r>
            <a:endParaRPr sz="2400">
              <a:latin typeface="Verdana"/>
              <a:cs typeface="Verdana"/>
            </a:endParaRPr>
          </a:p>
          <a:p>
            <a:pPr marL="241300" marR="281940">
              <a:lnSpc>
                <a:spcPct val="150000"/>
              </a:lnSpc>
            </a:pPr>
            <a:r>
              <a:rPr sz="2400" spc="-210" dirty="0"/>
              <a:t>If</a:t>
            </a:r>
            <a:r>
              <a:rPr sz="2400" spc="-120" dirty="0"/>
              <a:t> </a:t>
            </a:r>
            <a:r>
              <a:rPr sz="2400" spc="-80" dirty="0"/>
              <a:t>a</a:t>
            </a:r>
            <a:r>
              <a:rPr sz="2400" spc="-145" dirty="0"/>
              <a:t> </a:t>
            </a:r>
            <a:r>
              <a:rPr sz="2400" dirty="0"/>
              <a:t>field</a:t>
            </a:r>
            <a:r>
              <a:rPr sz="2400" spc="-180" dirty="0"/>
              <a:t> </a:t>
            </a:r>
            <a:r>
              <a:rPr sz="2400" spc="55" dirty="0"/>
              <a:t>name</a:t>
            </a:r>
            <a:r>
              <a:rPr sz="2400" spc="-140" dirty="0"/>
              <a:t> </a:t>
            </a:r>
            <a:r>
              <a:rPr sz="2400" spc="-80" dirty="0"/>
              <a:t>is</a:t>
            </a:r>
            <a:r>
              <a:rPr sz="2400" spc="-114" dirty="0"/>
              <a:t> </a:t>
            </a:r>
            <a:r>
              <a:rPr sz="2400" spc="-80" dirty="0"/>
              <a:t>a</a:t>
            </a:r>
            <a:r>
              <a:rPr sz="2400" spc="-155" dirty="0"/>
              <a:t> </a:t>
            </a:r>
            <a:r>
              <a:rPr sz="2400" spc="-35" dirty="0"/>
              <a:t>reserved</a:t>
            </a:r>
            <a:r>
              <a:rPr sz="2400" spc="-165" dirty="0"/>
              <a:t> </a:t>
            </a:r>
            <a:r>
              <a:rPr sz="2400" dirty="0"/>
              <a:t>keyword</a:t>
            </a:r>
            <a:r>
              <a:rPr sz="2400" spc="-185" dirty="0"/>
              <a:t> </a:t>
            </a:r>
            <a:r>
              <a:rPr sz="2400" dirty="0"/>
              <a:t>in</a:t>
            </a:r>
            <a:r>
              <a:rPr sz="2400" spc="-165" dirty="0"/>
              <a:t> </a:t>
            </a:r>
            <a:r>
              <a:rPr sz="2400" spc="45" dirty="0"/>
              <a:t>MongoDB,</a:t>
            </a:r>
            <a:r>
              <a:rPr sz="2400" spc="-95" dirty="0"/>
              <a:t> </a:t>
            </a:r>
            <a:r>
              <a:rPr sz="2400" spc="-10" dirty="0"/>
              <a:t>use</a:t>
            </a:r>
            <a:r>
              <a:rPr sz="2400" spc="-140" dirty="0"/>
              <a:t> </a:t>
            </a:r>
            <a:r>
              <a:rPr sz="2400" dirty="0"/>
              <a:t>quotes</a:t>
            </a:r>
            <a:r>
              <a:rPr sz="2400" spc="-120" dirty="0"/>
              <a:t> </a:t>
            </a:r>
            <a:r>
              <a:rPr sz="2400" spc="-25" dirty="0"/>
              <a:t>to </a:t>
            </a:r>
            <a:r>
              <a:rPr sz="2400" dirty="0"/>
              <a:t>distinguish</a:t>
            </a:r>
            <a:r>
              <a:rPr sz="2400" spc="-80" dirty="0"/>
              <a:t> </a:t>
            </a:r>
            <a:r>
              <a:rPr sz="2400" spc="-20" dirty="0"/>
              <a:t>it</a:t>
            </a:r>
            <a:r>
              <a:rPr sz="2400" spc="-65" dirty="0"/>
              <a:t> </a:t>
            </a:r>
            <a:r>
              <a:rPr sz="2400" dirty="0"/>
              <a:t>from</a:t>
            </a:r>
            <a:r>
              <a:rPr sz="2400" spc="-140" dirty="0"/>
              <a:t> </a:t>
            </a:r>
            <a:r>
              <a:rPr sz="2400" dirty="0"/>
              <a:t>the</a:t>
            </a:r>
            <a:r>
              <a:rPr sz="2400" spc="-70" dirty="0"/>
              <a:t> </a:t>
            </a:r>
            <a:r>
              <a:rPr sz="2400" spc="-35" dirty="0"/>
              <a:t>reserved</a:t>
            </a:r>
            <a:r>
              <a:rPr sz="2400" spc="-100" dirty="0"/>
              <a:t> </a:t>
            </a:r>
            <a:r>
              <a:rPr sz="2400" spc="-10" dirty="0"/>
              <a:t>keyword.</a:t>
            </a:r>
            <a:endParaRPr sz="2400"/>
          </a:p>
        </p:txBody>
      </p:sp>
      <p:grpSp>
        <p:nvGrpSpPr>
          <p:cNvPr id="8" name="object 8"/>
          <p:cNvGrpSpPr/>
          <p:nvPr/>
        </p:nvGrpSpPr>
        <p:grpSpPr>
          <a:xfrm>
            <a:off x="600837" y="486155"/>
            <a:ext cx="8909050" cy="1102995"/>
            <a:chOff x="600837" y="486155"/>
            <a:chExt cx="8909050" cy="1102995"/>
          </a:xfrm>
        </p:grpSpPr>
        <p:sp>
          <p:nvSpPr>
            <p:cNvPr id="9" name="object 9"/>
            <p:cNvSpPr/>
            <p:nvPr/>
          </p:nvSpPr>
          <p:spPr>
            <a:xfrm>
              <a:off x="610362" y="617981"/>
              <a:ext cx="8677910" cy="962025"/>
            </a:xfrm>
            <a:custGeom>
              <a:avLst/>
              <a:gdLst/>
              <a:ahLst/>
              <a:cxnLst/>
              <a:rect l="l" t="t" r="r" b="b"/>
              <a:pathLst>
                <a:path w="8677910" h="962025">
                  <a:moveTo>
                    <a:pt x="8677656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8677656" y="961644"/>
                  </a:lnTo>
                  <a:lnTo>
                    <a:pt x="8677656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10362" y="617981"/>
              <a:ext cx="8677910" cy="962025"/>
            </a:xfrm>
            <a:custGeom>
              <a:avLst/>
              <a:gdLst/>
              <a:ahLst/>
              <a:cxnLst/>
              <a:rect l="l" t="t" r="r" b="b"/>
              <a:pathLst>
                <a:path w="8677910" h="962025">
                  <a:moveTo>
                    <a:pt x="0" y="961644"/>
                  </a:moveTo>
                  <a:lnTo>
                    <a:pt x="8677656" y="961644"/>
                  </a:lnTo>
                  <a:lnTo>
                    <a:pt x="8677656" y="0"/>
                  </a:lnTo>
                  <a:lnTo>
                    <a:pt x="0" y="0"/>
                  </a:lnTo>
                  <a:lnTo>
                    <a:pt x="0" y="961644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16864" y="486155"/>
              <a:ext cx="8693150" cy="963294"/>
            </a:xfrm>
            <a:custGeom>
              <a:avLst/>
              <a:gdLst/>
              <a:ahLst/>
              <a:cxnLst/>
              <a:rect l="l" t="t" r="r" b="b"/>
              <a:pathLst>
                <a:path w="8693150" h="963294">
                  <a:moveTo>
                    <a:pt x="8692896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8692896" y="963168"/>
                  </a:lnTo>
                  <a:lnTo>
                    <a:pt x="8692896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0" dirty="0"/>
              <a:t>When</a:t>
            </a:r>
            <a:r>
              <a:rPr sz="3600" spc="-250" dirty="0"/>
              <a:t> </a:t>
            </a:r>
            <a:r>
              <a:rPr sz="3600" dirty="0"/>
              <a:t>to</a:t>
            </a:r>
            <a:r>
              <a:rPr sz="3600" spc="-250" dirty="0"/>
              <a:t> </a:t>
            </a:r>
            <a:r>
              <a:rPr sz="3600" spc="-105" dirty="0"/>
              <a:t>use</a:t>
            </a:r>
            <a:r>
              <a:rPr sz="3600" spc="-245" dirty="0"/>
              <a:t> </a:t>
            </a:r>
            <a:r>
              <a:rPr sz="3600" spc="-75" dirty="0"/>
              <a:t>Quotes</a:t>
            </a:r>
            <a:r>
              <a:rPr sz="3600" spc="-250" dirty="0"/>
              <a:t> </a:t>
            </a:r>
            <a:r>
              <a:rPr sz="3600" dirty="0"/>
              <a:t>and</a:t>
            </a:r>
            <a:r>
              <a:rPr sz="3600" spc="-250" dirty="0"/>
              <a:t> </a:t>
            </a:r>
            <a:r>
              <a:rPr sz="3600" spc="-105" dirty="0"/>
              <a:t>when</a:t>
            </a:r>
            <a:r>
              <a:rPr sz="3600" spc="-260" dirty="0"/>
              <a:t> </a:t>
            </a:r>
            <a:r>
              <a:rPr sz="3600" spc="-60" dirty="0"/>
              <a:t>not</a:t>
            </a:r>
            <a:r>
              <a:rPr sz="3600" spc="-250" dirty="0"/>
              <a:t> </a:t>
            </a:r>
            <a:r>
              <a:rPr sz="3600" spc="-25" dirty="0"/>
              <a:t>to?</a:t>
            </a:r>
            <a:endParaRPr sz="3600"/>
          </a:p>
        </p:txBody>
      </p:sp>
      <p:sp>
        <p:nvSpPr>
          <p:cNvPr id="13" name="object 13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5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6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1000"/>
            <a:ext cx="11433717" cy="18288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590800"/>
            <a:ext cx="8846127" cy="400212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13658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9639" y="2772029"/>
            <a:ext cx="140208" cy="1508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9639" y="4373753"/>
            <a:ext cx="140208" cy="1508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16938" y="1818487"/>
            <a:ext cx="10894061" cy="3820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55650">
              <a:lnSpc>
                <a:spcPct val="130000"/>
              </a:lnSpc>
              <a:spcBef>
                <a:spcPts val="100"/>
              </a:spcBef>
            </a:pPr>
            <a:r>
              <a:rPr sz="1700" spc="85" dirty="0">
                <a:solidFill>
                  <a:srgbClr val="FFFFFF"/>
                </a:solidFill>
                <a:latin typeface="Verdana"/>
                <a:cs typeface="Verdana"/>
              </a:rPr>
              <a:t>When</a:t>
            </a:r>
            <a:r>
              <a:rPr sz="17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FFFFFF"/>
                </a:solidFill>
                <a:latin typeface="Verdana"/>
                <a:cs typeface="Verdana"/>
              </a:rPr>
              <a:t>executing</a:t>
            </a:r>
            <a:r>
              <a:rPr sz="17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FFFFFF"/>
                </a:solidFill>
                <a:latin typeface="Verdana"/>
                <a:cs typeface="Verdana"/>
              </a:rPr>
              <a:t>bulk write</a:t>
            </a:r>
            <a:r>
              <a:rPr sz="17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30" dirty="0">
                <a:solidFill>
                  <a:srgbClr val="FFFFFF"/>
                </a:solidFill>
                <a:latin typeface="Verdana"/>
                <a:cs typeface="Verdana"/>
              </a:rPr>
              <a:t>operations,</a:t>
            </a:r>
            <a:r>
              <a:rPr sz="17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30" dirty="0">
                <a:solidFill>
                  <a:srgbClr val="FFFFFF"/>
                </a:solidFill>
                <a:latin typeface="Verdana"/>
                <a:cs typeface="Verdana"/>
              </a:rPr>
              <a:t>"ordered"</a:t>
            </a:r>
            <a:r>
              <a:rPr sz="1700" dirty="0">
                <a:solidFill>
                  <a:srgbClr val="FFFFFF"/>
                </a:solidFill>
                <a:latin typeface="Verdana"/>
                <a:cs typeface="Verdana"/>
              </a:rPr>
              <a:t> and</a:t>
            </a:r>
            <a:r>
              <a:rPr sz="17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Verdana"/>
                <a:cs typeface="Verdana"/>
              </a:rPr>
              <a:t>"unordered"</a:t>
            </a:r>
            <a:r>
              <a:rPr sz="17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FFFFFF"/>
                </a:solidFill>
                <a:latin typeface="Verdana"/>
                <a:cs typeface="Verdana"/>
              </a:rPr>
              <a:t>determine</a:t>
            </a:r>
            <a:r>
              <a:rPr sz="17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7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Verdana"/>
                <a:cs typeface="Verdana"/>
              </a:rPr>
              <a:t>batch behavior.</a:t>
            </a:r>
            <a:endParaRPr sz="1700" dirty="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1605"/>
              </a:spcBef>
            </a:pPr>
            <a:r>
              <a:rPr sz="1700" b="1" spc="-65" dirty="0">
                <a:solidFill>
                  <a:srgbClr val="FFFFFF"/>
                </a:solidFill>
                <a:latin typeface="Verdana"/>
                <a:cs typeface="Verdana"/>
              </a:rPr>
              <a:t>Ordered</a:t>
            </a:r>
            <a:r>
              <a:rPr sz="1700" b="1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b="1" spc="-10" dirty="0">
                <a:solidFill>
                  <a:srgbClr val="FFFFFF"/>
                </a:solidFill>
                <a:latin typeface="Verdana"/>
                <a:cs typeface="Verdana"/>
              </a:rPr>
              <a:t>Inserts</a:t>
            </a:r>
            <a:endParaRPr sz="1700" dirty="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615"/>
              </a:spcBef>
            </a:pPr>
            <a:r>
              <a:rPr sz="1700" b="1" dirty="0">
                <a:solidFill>
                  <a:srgbClr val="FFFFFF"/>
                </a:solidFill>
                <a:latin typeface="Verdana"/>
                <a:cs typeface="Verdana"/>
              </a:rPr>
              <a:t>Default</a:t>
            </a:r>
            <a:r>
              <a:rPr sz="1700" b="1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b="1" dirty="0">
                <a:solidFill>
                  <a:srgbClr val="FFFFFF"/>
                </a:solidFill>
                <a:latin typeface="Verdana"/>
                <a:cs typeface="Verdana"/>
              </a:rPr>
              <a:t>behavior</a:t>
            </a:r>
            <a:r>
              <a:rPr sz="1700" b="1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b="1" spc="-5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700" b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b="1" spc="-25" dirty="0">
                <a:solidFill>
                  <a:srgbClr val="FFFFFF"/>
                </a:solidFill>
                <a:latin typeface="Verdana"/>
                <a:cs typeface="Verdana"/>
              </a:rPr>
              <a:t>ordered</a:t>
            </a:r>
            <a:r>
              <a:rPr sz="1700" spc="-25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17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FFFFFF"/>
                </a:solidFill>
                <a:latin typeface="Verdana"/>
                <a:cs typeface="Verdana"/>
              </a:rPr>
              <a:t>where</a:t>
            </a:r>
            <a:r>
              <a:rPr sz="17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85" dirty="0">
                <a:solidFill>
                  <a:srgbClr val="FFFFFF"/>
                </a:solidFill>
                <a:latin typeface="Verdana"/>
                <a:cs typeface="Verdana"/>
              </a:rPr>
              <a:t>MongoDB</a:t>
            </a:r>
            <a:r>
              <a:rPr sz="17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Verdana"/>
                <a:cs typeface="Verdana"/>
              </a:rPr>
              <a:t>stops</a:t>
            </a:r>
            <a:r>
              <a:rPr sz="17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7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7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35" dirty="0">
                <a:solidFill>
                  <a:srgbClr val="FFFFFF"/>
                </a:solidFill>
                <a:latin typeface="Verdana"/>
                <a:cs typeface="Verdana"/>
              </a:rPr>
              <a:t>first</a:t>
            </a:r>
            <a:r>
              <a:rPr sz="17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Verdana"/>
                <a:cs typeface="Verdana"/>
              </a:rPr>
              <a:t>error.</a:t>
            </a:r>
            <a:endParaRPr sz="1700" dirty="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615"/>
              </a:spcBef>
            </a:pPr>
            <a:r>
              <a:rPr sz="1700" spc="-20" dirty="0">
                <a:solidFill>
                  <a:srgbClr val="FFFFFF"/>
                </a:solidFill>
                <a:latin typeface="Courier New"/>
                <a:cs typeface="Courier New"/>
              </a:rPr>
              <a:t>db.&lt;collection-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name&gt;.insertMany([ doc1,</a:t>
            </a:r>
            <a:r>
              <a:rPr sz="17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doc2,</a:t>
            </a:r>
            <a:r>
              <a:rPr sz="17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r>
              <a:rPr sz="17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Courier New"/>
                <a:cs typeface="Courier New"/>
              </a:rPr>
              <a:t>]);</a:t>
            </a:r>
            <a:endParaRPr sz="17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7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415"/>
              </a:spcBef>
            </a:pPr>
            <a:endParaRPr sz="1700" dirty="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</a:pPr>
            <a:r>
              <a:rPr sz="1700" b="1" spc="-65" dirty="0">
                <a:solidFill>
                  <a:srgbClr val="FFFFFF"/>
                </a:solidFill>
                <a:latin typeface="Verdana"/>
                <a:cs typeface="Verdana"/>
              </a:rPr>
              <a:t>Unordered</a:t>
            </a:r>
            <a:r>
              <a:rPr sz="1700" b="1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b="1" spc="-10" dirty="0">
                <a:solidFill>
                  <a:srgbClr val="FFFFFF"/>
                </a:solidFill>
                <a:latin typeface="Verdana"/>
                <a:cs typeface="Verdana"/>
              </a:rPr>
              <a:t>Inserts</a:t>
            </a:r>
            <a:endParaRPr sz="1700" dirty="0">
              <a:latin typeface="Verdana"/>
              <a:cs typeface="Verdana"/>
            </a:endParaRPr>
          </a:p>
          <a:p>
            <a:pPr marL="241300" marR="5080">
              <a:lnSpc>
                <a:spcPct val="130000"/>
              </a:lnSpc>
            </a:pPr>
            <a:r>
              <a:rPr sz="1700" spc="85" dirty="0">
                <a:solidFill>
                  <a:srgbClr val="FFFFFF"/>
                </a:solidFill>
                <a:latin typeface="Verdana"/>
                <a:cs typeface="Verdana"/>
              </a:rPr>
              <a:t>When</a:t>
            </a:r>
            <a:r>
              <a:rPr sz="17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FFFFFF"/>
                </a:solidFill>
                <a:latin typeface="Verdana"/>
                <a:cs typeface="Verdana"/>
              </a:rPr>
              <a:t>executing</a:t>
            </a:r>
            <a:r>
              <a:rPr sz="17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FFFFFF"/>
                </a:solidFill>
                <a:latin typeface="Verdana"/>
                <a:cs typeface="Verdana"/>
              </a:rPr>
              <a:t>bulk</a:t>
            </a:r>
            <a:r>
              <a:rPr sz="17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FFFFFF"/>
                </a:solidFill>
                <a:latin typeface="Verdana"/>
                <a:cs typeface="Verdana"/>
              </a:rPr>
              <a:t>write</a:t>
            </a:r>
            <a:r>
              <a:rPr sz="17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Verdana"/>
                <a:cs typeface="Verdana"/>
              </a:rPr>
              <a:t>operations</a:t>
            </a:r>
            <a:r>
              <a:rPr sz="17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7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FFFFFF"/>
                </a:solidFill>
                <a:latin typeface="Verdana"/>
                <a:cs typeface="Verdana"/>
              </a:rPr>
              <a:t>unordered</a:t>
            </a:r>
            <a:r>
              <a:rPr sz="17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75" dirty="0">
                <a:solidFill>
                  <a:srgbClr val="FFFFFF"/>
                </a:solidFill>
                <a:latin typeface="Verdana"/>
                <a:cs typeface="Verdana"/>
              </a:rPr>
              <a:t>flag,</a:t>
            </a:r>
            <a:r>
              <a:rPr sz="17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75" dirty="0">
                <a:solidFill>
                  <a:srgbClr val="FFFFFF"/>
                </a:solidFill>
                <a:latin typeface="Verdana"/>
                <a:cs typeface="Verdana"/>
              </a:rPr>
              <a:t>MongoDB</a:t>
            </a:r>
            <a:r>
              <a:rPr sz="17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FFFFFF"/>
                </a:solidFill>
                <a:latin typeface="Verdana"/>
                <a:cs typeface="Verdana"/>
              </a:rPr>
              <a:t>continues</a:t>
            </a:r>
            <a:r>
              <a:rPr sz="17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Verdana"/>
                <a:cs typeface="Verdana"/>
              </a:rPr>
              <a:t>processing </a:t>
            </a:r>
            <a:r>
              <a:rPr sz="1700" spc="-25" dirty="0">
                <a:solidFill>
                  <a:srgbClr val="FFFFFF"/>
                </a:solidFill>
                <a:latin typeface="Verdana"/>
                <a:cs typeface="Verdana"/>
              </a:rPr>
              <a:t>after</a:t>
            </a:r>
            <a:r>
              <a:rPr sz="17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FFFFFF"/>
                </a:solidFill>
                <a:latin typeface="Verdana"/>
                <a:cs typeface="Verdana"/>
              </a:rPr>
              <a:t>encountering</a:t>
            </a:r>
            <a:r>
              <a:rPr sz="17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700" spc="-10" dirty="0">
                <a:solidFill>
                  <a:srgbClr val="FFFFFF"/>
                </a:solidFill>
                <a:latin typeface="Verdana"/>
                <a:cs typeface="Verdana"/>
              </a:rPr>
              <a:t> error.</a:t>
            </a:r>
            <a:endParaRPr sz="1700" dirty="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615"/>
              </a:spcBef>
            </a:pPr>
            <a:r>
              <a:rPr sz="1700" spc="-20" dirty="0">
                <a:solidFill>
                  <a:srgbClr val="FFFFFF"/>
                </a:solidFill>
                <a:latin typeface="Courier New"/>
                <a:cs typeface="Courier New"/>
              </a:rPr>
              <a:t>db.&lt;collection-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name&gt;.insertMany([ doc1,</a:t>
            </a:r>
            <a:r>
              <a:rPr sz="17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doc2,</a:t>
            </a:r>
            <a:r>
              <a:rPr sz="17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r>
              <a:rPr sz="17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],</a:t>
            </a:r>
            <a:r>
              <a:rPr sz="17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700" spc="-4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00EC63"/>
                </a:solidFill>
                <a:latin typeface="Courier New"/>
                <a:cs typeface="Courier New"/>
              </a:rPr>
              <a:t>ordered:</a:t>
            </a:r>
            <a:r>
              <a:rPr sz="1700" spc="-1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00EC63"/>
                </a:solidFill>
                <a:latin typeface="Courier New"/>
                <a:cs typeface="Courier New"/>
              </a:rPr>
              <a:t>false</a:t>
            </a:r>
            <a:r>
              <a:rPr sz="1700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700" spc="-25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r>
              <a:rPr sz="1700" spc="-2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1700" dirty="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00837" y="608456"/>
            <a:ext cx="7339330" cy="981075"/>
            <a:chOff x="600837" y="608456"/>
            <a:chExt cx="7339330" cy="981075"/>
          </a:xfrm>
        </p:grpSpPr>
        <p:sp>
          <p:nvSpPr>
            <p:cNvPr id="9" name="object 9"/>
            <p:cNvSpPr/>
            <p:nvPr/>
          </p:nvSpPr>
          <p:spPr>
            <a:xfrm>
              <a:off x="610362" y="617981"/>
              <a:ext cx="7320280" cy="962025"/>
            </a:xfrm>
            <a:custGeom>
              <a:avLst/>
              <a:gdLst/>
              <a:ahLst/>
              <a:cxnLst/>
              <a:rect l="l" t="t" r="r" b="b"/>
              <a:pathLst>
                <a:path w="7320280" h="962025">
                  <a:moveTo>
                    <a:pt x="7319772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7319772" y="961644"/>
                  </a:lnTo>
                  <a:lnTo>
                    <a:pt x="7319772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10362" y="617981"/>
              <a:ext cx="7320280" cy="962025"/>
            </a:xfrm>
            <a:custGeom>
              <a:avLst/>
              <a:gdLst/>
              <a:ahLst/>
              <a:cxnLst/>
              <a:rect l="l" t="t" r="r" b="b"/>
              <a:pathLst>
                <a:path w="7320280" h="962025">
                  <a:moveTo>
                    <a:pt x="0" y="961644"/>
                  </a:moveTo>
                  <a:lnTo>
                    <a:pt x="7319772" y="961644"/>
                  </a:lnTo>
                  <a:lnTo>
                    <a:pt x="7319772" y="0"/>
                  </a:lnTo>
                  <a:lnTo>
                    <a:pt x="0" y="0"/>
                  </a:lnTo>
                  <a:lnTo>
                    <a:pt x="0" y="961644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84859" y="486155"/>
            <a:ext cx="7332345" cy="963294"/>
          </a:xfrm>
          <a:prstGeom prst="rect">
            <a:avLst/>
          </a:prstGeom>
          <a:solidFill>
            <a:srgbClr val="FDCC4A"/>
          </a:solidFill>
        </p:spPr>
        <p:txBody>
          <a:bodyPr vert="horz" wrap="square" lIns="0" tIns="213360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1680"/>
              </a:spcBef>
            </a:pPr>
            <a:r>
              <a:rPr sz="3600" spc="-30" dirty="0"/>
              <a:t>Ordered</a:t>
            </a:r>
            <a:r>
              <a:rPr sz="3600" spc="-260" dirty="0"/>
              <a:t> </a:t>
            </a:r>
            <a:r>
              <a:rPr sz="3600" dirty="0"/>
              <a:t>and</a:t>
            </a:r>
            <a:r>
              <a:rPr sz="3600" spc="-270" dirty="0"/>
              <a:t> </a:t>
            </a:r>
            <a:r>
              <a:rPr sz="3600" spc="-40" dirty="0"/>
              <a:t>Unordered</a:t>
            </a:r>
            <a:r>
              <a:rPr sz="3600" spc="-254" dirty="0"/>
              <a:t> </a:t>
            </a:r>
            <a:r>
              <a:rPr sz="3600" spc="-10" dirty="0"/>
              <a:t>Inserts</a:t>
            </a:r>
            <a:endParaRPr sz="3600"/>
          </a:p>
        </p:txBody>
      </p:sp>
      <p:sp>
        <p:nvSpPr>
          <p:cNvPr id="12" name="object 12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5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6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5793845" y="3300488"/>
            <a:ext cx="1029335" cy="1390015"/>
            <a:chOff x="5793845" y="3300488"/>
            <a:chExt cx="1029335" cy="1390015"/>
          </a:xfrm>
        </p:grpSpPr>
        <p:sp>
          <p:nvSpPr>
            <p:cNvPr id="6" name="object 6"/>
            <p:cNvSpPr/>
            <p:nvPr/>
          </p:nvSpPr>
          <p:spPr>
            <a:xfrm>
              <a:off x="5804353" y="3310996"/>
              <a:ext cx="1008380" cy="288290"/>
            </a:xfrm>
            <a:custGeom>
              <a:avLst/>
              <a:gdLst/>
              <a:ahLst/>
              <a:cxnLst/>
              <a:rect l="l" t="t" r="r" b="b"/>
              <a:pathLst>
                <a:path w="1008379" h="288289">
                  <a:moveTo>
                    <a:pt x="504091" y="0"/>
                  </a:moveTo>
                  <a:lnTo>
                    <a:pt x="435688" y="1315"/>
                  </a:lnTo>
                  <a:lnTo>
                    <a:pt x="370082" y="5147"/>
                  </a:lnTo>
                  <a:lnTo>
                    <a:pt x="307874" y="11324"/>
                  </a:lnTo>
                  <a:lnTo>
                    <a:pt x="249665" y="19674"/>
                  </a:lnTo>
                  <a:lnTo>
                    <a:pt x="196054" y="30025"/>
                  </a:lnTo>
                  <a:lnTo>
                    <a:pt x="147643" y="42207"/>
                  </a:lnTo>
                  <a:lnTo>
                    <a:pt x="105032" y="56046"/>
                  </a:lnTo>
                  <a:lnTo>
                    <a:pt x="68822" y="71372"/>
                  </a:lnTo>
                  <a:lnTo>
                    <a:pt x="18006" y="105796"/>
                  </a:lnTo>
                  <a:lnTo>
                    <a:pt x="0" y="144105"/>
                  </a:lnTo>
                  <a:lnTo>
                    <a:pt x="4601" y="163659"/>
                  </a:lnTo>
                  <a:lnTo>
                    <a:pt x="39613" y="200197"/>
                  </a:lnTo>
                  <a:lnTo>
                    <a:pt x="105032" y="232164"/>
                  </a:lnTo>
                  <a:lnTo>
                    <a:pt x="147643" y="246003"/>
                  </a:lnTo>
                  <a:lnTo>
                    <a:pt x="196054" y="258184"/>
                  </a:lnTo>
                  <a:lnTo>
                    <a:pt x="249665" y="268536"/>
                  </a:lnTo>
                  <a:lnTo>
                    <a:pt x="307874" y="276886"/>
                  </a:lnTo>
                  <a:lnTo>
                    <a:pt x="370082" y="283063"/>
                  </a:lnTo>
                  <a:lnTo>
                    <a:pt x="435688" y="286895"/>
                  </a:lnTo>
                  <a:lnTo>
                    <a:pt x="504091" y="288210"/>
                  </a:lnTo>
                  <a:lnTo>
                    <a:pt x="572494" y="286895"/>
                  </a:lnTo>
                  <a:lnTo>
                    <a:pt x="638099" y="283063"/>
                  </a:lnTo>
                  <a:lnTo>
                    <a:pt x="700307" y="276886"/>
                  </a:lnTo>
                  <a:lnTo>
                    <a:pt x="758517" y="268536"/>
                  </a:lnTo>
                  <a:lnTo>
                    <a:pt x="812127" y="258184"/>
                  </a:lnTo>
                  <a:lnTo>
                    <a:pt x="860538" y="246003"/>
                  </a:lnTo>
                  <a:lnTo>
                    <a:pt x="903149" y="232164"/>
                  </a:lnTo>
                  <a:lnTo>
                    <a:pt x="939359" y="216838"/>
                  </a:lnTo>
                  <a:lnTo>
                    <a:pt x="990175" y="182414"/>
                  </a:lnTo>
                  <a:lnTo>
                    <a:pt x="1008182" y="144105"/>
                  </a:lnTo>
                  <a:lnTo>
                    <a:pt x="1003580" y="124550"/>
                  </a:lnTo>
                  <a:lnTo>
                    <a:pt x="968568" y="88012"/>
                  </a:lnTo>
                  <a:lnTo>
                    <a:pt x="903149" y="56046"/>
                  </a:lnTo>
                  <a:lnTo>
                    <a:pt x="860538" y="42207"/>
                  </a:lnTo>
                  <a:lnTo>
                    <a:pt x="812127" y="30025"/>
                  </a:lnTo>
                  <a:lnTo>
                    <a:pt x="758517" y="19674"/>
                  </a:lnTo>
                  <a:lnTo>
                    <a:pt x="700307" y="11324"/>
                  </a:lnTo>
                  <a:lnTo>
                    <a:pt x="638099" y="5147"/>
                  </a:lnTo>
                  <a:lnTo>
                    <a:pt x="572494" y="1315"/>
                  </a:lnTo>
                  <a:lnTo>
                    <a:pt x="504091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04353" y="3310996"/>
              <a:ext cx="1008380" cy="288290"/>
            </a:xfrm>
            <a:custGeom>
              <a:avLst/>
              <a:gdLst/>
              <a:ahLst/>
              <a:cxnLst/>
              <a:rect l="l" t="t" r="r" b="b"/>
              <a:pathLst>
                <a:path w="1008379" h="288289">
                  <a:moveTo>
                    <a:pt x="1008182" y="144105"/>
                  </a:moveTo>
                  <a:lnTo>
                    <a:pt x="990175" y="182414"/>
                  </a:lnTo>
                  <a:lnTo>
                    <a:pt x="939359" y="216838"/>
                  </a:lnTo>
                  <a:lnTo>
                    <a:pt x="903149" y="232164"/>
                  </a:lnTo>
                  <a:lnTo>
                    <a:pt x="860538" y="246003"/>
                  </a:lnTo>
                  <a:lnTo>
                    <a:pt x="812127" y="258184"/>
                  </a:lnTo>
                  <a:lnTo>
                    <a:pt x="758517" y="268536"/>
                  </a:lnTo>
                  <a:lnTo>
                    <a:pt x="700307" y="276886"/>
                  </a:lnTo>
                  <a:lnTo>
                    <a:pt x="638099" y="283063"/>
                  </a:lnTo>
                  <a:lnTo>
                    <a:pt x="572494" y="286895"/>
                  </a:lnTo>
                  <a:lnTo>
                    <a:pt x="504091" y="288210"/>
                  </a:lnTo>
                  <a:lnTo>
                    <a:pt x="435688" y="286895"/>
                  </a:lnTo>
                  <a:lnTo>
                    <a:pt x="370082" y="283063"/>
                  </a:lnTo>
                  <a:lnTo>
                    <a:pt x="307874" y="276886"/>
                  </a:lnTo>
                  <a:lnTo>
                    <a:pt x="249665" y="268536"/>
                  </a:lnTo>
                  <a:lnTo>
                    <a:pt x="196054" y="258184"/>
                  </a:lnTo>
                  <a:lnTo>
                    <a:pt x="147643" y="246003"/>
                  </a:lnTo>
                  <a:lnTo>
                    <a:pt x="105032" y="232164"/>
                  </a:lnTo>
                  <a:lnTo>
                    <a:pt x="68822" y="216838"/>
                  </a:lnTo>
                  <a:lnTo>
                    <a:pt x="18006" y="182414"/>
                  </a:lnTo>
                  <a:lnTo>
                    <a:pt x="0" y="144105"/>
                  </a:lnTo>
                  <a:lnTo>
                    <a:pt x="4601" y="124550"/>
                  </a:lnTo>
                  <a:lnTo>
                    <a:pt x="39613" y="88012"/>
                  </a:lnTo>
                  <a:lnTo>
                    <a:pt x="105032" y="56046"/>
                  </a:lnTo>
                  <a:lnTo>
                    <a:pt x="147643" y="42207"/>
                  </a:lnTo>
                  <a:lnTo>
                    <a:pt x="196054" y="30025"/>
                  </a:lnTo>
                  <a:lnTo>
                    <a:pt x="249665" y="19674"/>
                  </a:lnTo>
                  <a:lnTo>
                    <a:pt x="307874" y="11324"/>
                  </a:lnTo>
                  <a:lnTo>
                    <a:pt x="370082" y="5147"/>
                  </a:lnTo>
                  <a:lnTo>
                    <a:pt x="435688" y="1315"/>
                  </a:lnTo>
                  <a:lnTo>
                    <a:pt x="504091" y="0"/>
                  </a:lnTo>
                  <a:lnTo>
                    <a:pt x="572494" y="1315"/>
                  </a:lnTo>
                  <a:lnTo>
                    <a:pt x="638099" y="5147"/>
                  </a:lnTo>
                  <a:lnTo>
                    <a:pt x="700307" y="11324"/>
                  </a:lnTo>
                  <a:lnTo>
                    <a:pt x="758517" y="19674"/>
                  </a:lnTo>
                  <a:lnTo>
                    <a:pt x="812127" y="30025"/>
                  </a:lnTo>
                  <a:lnTo>
                    <a:pt x="860538" y="42207"/>
                  </a:lnTo>
                  <a:lnTo>
                    <a:pt x="903149" y="56046"/>
                  </a:lnTo>
                  <a:lnTo>
                    <a:pt x="939359" y="71372"/>
                  </a:lnTo>
                  <a:lnTo>
                    <a:pt x="990175" y="105796"/>
                  </a:lnTo>
                  <a:lnTo>
                    <a:pt x="1008182" y="144105"/>
                  </a:lnTo>
                  <a:close/>
                </a:path>
              </a:pathLst>
            </a:custGeom>
            <a:ln w="21014">
              <a:solidFill>
                <a:srgbClr val="FDCC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04353" y="3527154"/>
              <a:ext cx="1008380" cy="432434"/>
            </a:xfrm>
            <a:custGeom>
              <a:avLst/>
              <a:gdLst/>
              <a:ahLst/>
              <a:cxnLst/>
              <a:rect l="l" t="t" r="r" b="b"/>
              <a:pathLst>
                <a:path w="1008379" h="432435">
                  <a:moveTo>
                    <a:pt x="0" y="0"/>
                  </a:moveTo>
                  <a:lnTo>
                    <a:pt x="0" y="288210"/>
                  </a:lnTo>
                  <a:lnTo>
                    <a:pt x="4623" y="307695"/>
                  </a:lnTo>
                  <a:lnTo>
                    <a:pt x="39775" y="344163"/>
                  </a:lnTo>
                  <a:lnTo>
                    <a:pt x="105383" y="376128"/>
                  </a:lnTo>
                  <a:lnTo>
                    <a:pt x="148076" y="389984"/>
                  </a:lnTo>
                  <a:lnTo>
                    <a:pt x="196545" y="402189"/>
                  </a:lnTo>
                  <a:lnTo>
                    <a:pt x="250178" y="412568"/>
                  </a:lnTo>
                  <a:lnTo>
                    <a:pt x="308362" y="420945"/>
                  </a:lnTo>
                  <a:lnTo>
                    <a:pt x="370483" y="427145"/>
                  </a:lnTo>
                  <a:lnTo>
                    <a:pt x="435930" y="430994"/>
                  </a:lnTo>
                  <a:lnTo>
                    <a:pt x="504091" y="432315"/>
                  </a:lnTo>
                  <a:lnTo>
                    <a:pt x="572251" y="430994"/>
                  </a:lnTo>
                  <a:lnTo>
                    <a:pt x="637698" y="427145"/>
                  </a:lnTo>
                  <a:lnTo>
                    <a:pt x="699820" y="420945"/>
                  </a:lnTo>
                  <a:lnTo>
                    <a:pt x="758003" y="412568"/>
                  </a:lnTo>
                  <a:lnTo>
                    <a:pt x="811636" y="402189"/>
                  </a:lnTo>
                  <a:lnTo>
                    <a:pt x="860105" y="389984"/>
                  </a:lnTo>
                  <a:lnTo>
                    <a:pt x="902798" y="376128"/>
                  </a:lnTo>
                  <a:lnTo>
                    <a:pt x="939103" y="360796"/>
                  </a:lnTo>
                  <a:lnTo>
                    <a:pt x="990095" y="326405"/>
                  </a:lnTo>
                  <a:lnTo>
                    <a:pt x="1008182" y="288210"/>
                  </a:lnTo>
                  <a:lnTo>
                    <a:pt x="864156" y="288210"/>
                  </a:lnTo>
                  <a:lnTo>
                    <a:pt x="849416" y="285621"/>
                  </a:lnTo>
                  <a:lnTo>
                    <a:pt x="838051" y="278303"/>
                  </a:lnTo>
                  <a:lnTo>
                    <a:pt x="830737" y="266932"/>
                  </a:lnTo>
                  <a:lnTo>
                    <a:pt x="828149" y="252184"/>
                  </a:lnTo>
                  <a:lnTo>
                    <a:pt x="830737" y="237435"/>
                  </a:lnTo>
                  <a:lnTo>
                    <a:pt x="838051" y="226065"/>
                  </a:lnTo>
                  <a:lnTo>
                    <a:pt x="849416" y="218747"/>
                  </a:lnTo>
                  <a:lnTo>
                    <a:pt x="864156" y="216157"/>
                  </a:lnTo>
                  <a:lnTo>
                    <a:pt x="1008182" y="216157"/>
                  </a:lnTo>
                  <a:lnTo>
                    <a:pt x="1008182" y="144105"/>
                  </a:lnTo>
                  <a:lnTo>
                    <a:pt x="504091" y="144105"/>
                  </a:lnTo>
                  <a:lnTo>
                    <a:pt x="435930" y="142783"/>
                  </a:lnTo>
                  <a:lnTo>
                    <a:pt x="370483" y="138934"/>
                  </a:lnTo>
                  <a:lnTo>
                    <a:pt x="308362" y="132734"/>
                  </a:lnTo>
                  <a:lnTo>
                    <a:pt x="250178" y="124357"/>
                  </a:lnTo>
                  <a:lnTo>
                    <a:pt x="196545" y="113979"/>
                  </a:lnTo>
                  <a:lnTo>
                    <a:pt x="148076" y="101774"/>
                  </a:lnTo>
                  <a:lnTo>
                    <a:pt x="105383" y="87918"/>
                  </a:lnTo>
                  <a:lnTo>
                    <a:pt x="69079" y="72586"/>
                  </a:lnTo>
                  <a:lnTo>
                    <a:pt x="18086" y="38194"/>
                  </a:lnTo>
                  <a:lnTo>
                    <a:pt x="4623" y="19485"/>
                  </a:lnTo>
                  <a:lnTo>
                    <a:pt x="0" y="0"/>
                  </a:lnTo>
                  <a:close/>
                </a:path>
                <a:path w="1008379" h="432435">
                  <a:moveTo>
                    <a:pt x="1008182" y="216157"/>
                  </a:moveTo>
                  <a:lnTo>
                    <a:pt x="864156" y="216157"/>
                  </a:lnTo>
                  <a:lnTo>
                    <a:pt x="878896" y="218747"/>
                  </a:lnTo>
                  <a:lnTo>
                    <a:pt x="890260" y="226065"/>
                  </a:lnTo>
                  <a:lnTo>
                    <a:pt x="897574" y="237435"/>
                  </a:lnTo>
                  <a:lnTo>
                    <a:pt x="900162" y="252184"/>
                  </a:lnTo>
                  <a:lnTo>
                    <a:pt x="897574" y="266932"/>
                  </a:lnTo>
                  <a:lnTo>
                    <a:pt x="890260" y="278303"/>
                  </a:lnTo>
                  <a:lnTo>
                    <a:pt x="878896" y="285621"/>
                  </a:lnTo>
                  <a:lnTo>
                    <a:pt x="864156" y="288210"/>
                  </a:lnTo>
                  <a:lnTo>
                    <a:pt x="1008182" y="288210"/>
                  </a:lnTo>
                  <a:lnTo>
                    <a:pt x="1008182" y="216157"/>
                  </a:lnTo>
                  <a:close/>
                </a:path>
                <a:path w="1008379" h="432435">
                  <a:moveTo>
                    <a:pt x="1008182" y="0"/>
                  </a:moveTo>
                  <a:lnTo>
                    <a:pt x="990095" y="38194"/>
                  </a:lnTo>
                  <a:lnTo>
                    <a:pt x="939103" y="72586"/>
                  </a:lnTo>
                  <a:lnTo>
                    <a:pt x="902798" y="87918"/>
                  </a:lnTo>
                  <a:lnTo>
                    <a:pt x="860105" y="101774"/>
                  </a:lnTo>
                  <a:lnTo>
                    <a:pt x="811636" y="113979"/>
                  </a:lnTo>
                  <a:lnTo>
                    <a:pt x="758003" y="124357"/>
                  </a:lnTo>
                  <a:lnTo>
                    <a:pt x="699820" y="132734"/>
                  </a:lnTo>
                  <a:lnTo>
                    <a:pt x="637698" y="138934"/>
                  </a:lnTo>
                  <a:lnTo>
                    <a:pt x="572251" y="142783"/>
                  </a:lnTo>
                  <a:lnTo>
                    <a:pt x="504091" y="144105"/>
                  </a:lnTo>
                  <a:lnTo>
                    <a:pt x="1008182" y="144105"/>
                  </a:lnTo>
                  <a:lnTo>
                    <a:pt x="1008182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1998" y="3732807"/>
              <a:ext cx="93022" cy="9306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804353" y="3527154"/>
              <a:ext cx="1008380" cy="432434"/>
            </a:xfrm>
            <a:custGeom>
              <a:avLst/>
              <a:gdLst/>
              <a:ahLst/>
              <a:cxnLst/>
              <a:rect l="l" t="t" r="r" b="b"/>
              <a:pathLst>
                <a:path w="1008379" h="432435">
                  <a:moveTo>
                    <a:pt x="504091" y="144105"/>
                  </a:moveTo>
                  <a:lnTo>
                    <a:pt x="435930" y="142783"/>
                  </a:lnTo>
                  <a:lnTo>
                    <a:pt x="370483" y="138934"/>
                  </a:lnTo>
                  <a:lnTo>
                    <a:pt x="308361" y="132734"/>
                  </a:lnTo>
                  <a:lnTo>
                    <a:pt x="250178" y="124357"/>
                  </a:lnTo>
                  <a:lnTo>
                    <a:pt x="196545" y="113979"/>
                  </a:lnTo>
                  <a:lnTo>
                    <a:pt x="148076" y="101774"/>
                  </a:lnTo>
                  <a:lnTo>
                    <a:pt x="105383" y="87918"/>
                  </a:lnTo>
                  <a:lnTo>
                    <a:pt x="69079" y="72586"/>
                  </a:lnTo>
                  <a:lnTo>
                    <a:pt x="18086" y="38194"/>
                  </a:lnTo>
                  <a:lnTo>
                    <a:pt x="0" y="0"/>
                  </a:lnTo>
                  <a:lnTo>
                    <a:pt x="0" y="288210"/>
                  </a:lnTo>
                  <a:lnTo>
                    <a:pt x="18086" y="326405"/>
                  </a:lnTo>
                  <a:lnTo>
                    <a:pt x="69079" y="360796"/>
                  </a:lnTo>
                  <a:lnTo>
                    <a:pt x="105383" y="376128"/>
                  </a:lnTo>
                  <a:lnTo>
                    <a:pt x="148076" y="389984"/>
                  </a:lnTo>
                  <a:lnTo>
                    <a:pt x="196545" y="402189"/>
                  </a:lnTo>
                  <a:lnTo>
                    <a:pt x="250178" y="412568"/>
                  </a:lnTo>
                  <a:lnTo>
                    <a:pt x="308361" y="420945"/>
                  </a:lnTo>
                  <a:lnTo>
                    <a:pt x="370483" y="427145"/>
                  </a:lnTo>
                  <a:lnTo>
                    <a:pt x="435930" y="430994"/>
                  </a:lnTo>
                  <a:lnTo>
                    <a:pt x="504091" y="432315"/>
                  </a:lnTo>
                  <a:lnTo>
                    <a:pt x="572251" y="430994"/>
                  </a:lnTo>
                  <a:lnTo>
                    <a:pt x="637698" y="427145"/>
                  </a:lnTo>
                  <a:lnTo>
                    <a:pt x="699820" y="420945"/>
                  </a:lnTo>
                  <a:lnTo>
                    <a:pt x="758003" y="412568"/>
                  </a:lnTo>
                  <a:lnTo>
                    <a:pt x="811636" y="402189"/>
                  </a:lnTo>
                  <a:lnTo>
                    <a:pt x="860105" y="389984"/>
                  </a:lnTo>
                  <a:lnTo>
                    <a:pt x="902798" y="376128"/>
                  </a:lnTo>
                  <a:lnTo>
                    <a:pt x="939103" y="360796"/>
                  </a:lnTo>
                  <a:lnTo>
                    <a:pt x="990095" y="326405"/>
                  </a:lnTo>
                  <a:lnTo>
                    <a:pt x="1008182" y="288210"/>
                  </a:lnTo>
                  <a:lnTo>
                    <a:pt x="1008182" y="0"/>
                  </a:lnTo>
                  <a:lnTo>
                    <a:pt x="1003558" y="19485"/>
                  </a:lnTo>
                  <a:lnTo>
                    <a:pt x="990095" y="38194"/>
                  </a:lnTo>
                  <a:lnTo>
                    <a:pt x="939103" y="72586"/>
                  </a:lnTo>
                  <a:lnTo>
                    <a:pt x="902798" y="87918"/>
                  </a:lnTo>
                  <a:lnTo>
                    <a:pt x="860105" y="101774"/>
                  </a:lnTo>
                  <a:lnTo>
                    <a:pt x="811636" y="113979"/>
                  </a:lnTo>
                  <a:lnTo>
                    <a:pt x="758003" y="124357"/>
                  </a:lnTo>
                  <a:lnTo>
                    <a:pt x="699820" y="132734"/>
                  </a:lnTo>
                  <a:lnTo>
                    <a:pt x="637698" y="138934"/>
                  </a:lnTo>
                  <a:lnTo>
                    <a:pt x="572251" y="142783"/>
                  </a:lnTo>
                  <a:lnTo>
                    <a:pt x="504091" y="144105"/>
                  </a:lnTo>
                  <a:close/>
                </a:path>
              </a:pathLst>
            </a:custGeom>
            <a:ln w="21013">
              <a:solidFill>
                <a:srgbClr val="FDCC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04353" y="3887417"/>
              <a:ext cx="1008380" cy="432434"/>
            </a:xfrm>
            <a:custGeom>
              <a:avLst/>
              <a:gdLst/>
              <a:ahLst/>
              <a:cxnLst/>
              <a:rect l="l" t="t" r="r" b="b"/>
              <a:pathLst>
                <a:path w="1008379" h="432435">
                  <a:moveTo>
                    <a:pt x="0" y="0"/>
                  </a:moveTo>
                  <a:lnTo>
                    <a:pt x="0" y="288210"/>
                  </a:lnTo>
                  <a:lnTo>
                    <a:pt x="4623" y="307695"/>
                  </a:lnTo>
                  <a:lnTo>
                    <a:pt x="39775" y="344163"/>
                  </a:lnTo>
                  <a:lnTo>
                    <a:pt x="105383" y="376128"/>
                  </a:lnTo>
                  <a:lnTo>
                    <a:pt x="148076" y="389984"/>
                  </a:lnTo>
                  <a:lnTo>
                    <a:pt x="196545" y="402189"/>
                  </a:lnTo>
                  <a:lnTo>
                    <a:pt x="250178" y="412568"/>
                  </a:lnTo>
                  <a:lnTo>
                    <a:pt x="308362" y="420945"/>
                  </a:lnTo>
                  <a:lnTo>
                    <a:pt x="370483" y="427145"/>
                  </a:lnTo>
                  <a:lnTo>
                    <a:pt x="435930" y="430994"/>
                  </a:lnTo>
                  <a:lnTo>
                    <a:pt x="504091" y="432315"/>
                  </a:lnTo>
                  <a:lnTo>
                    <a:pt x="572251" y="430994"/>
                  </a:lnTo>
                  <a:lnTo>
                    <a:pt x="637698" y="427145"/>
                  </a:lnTo>
                  <a:lnTo>
                    <a:pt x="699820" y="420945"/>
                  </a:lnTo>
                  <a:lnTo>
                    <a:pt x="758003" y="412568"/>
                  </a:lnTo>
                  <a:lnTo>
                    <a:pt x="811636" y="402189"/>
                  </a:lnTo>
                  <a:lnTo>
                    <a:pt x="860105" y="389984"/>
                  </a:lnTo>
                  <a:lnTo>
                    <a:pt x="902798" y="376128"/>
                  </a:lnTo>
                  <a:lnTo>
                    <a:pt x="939103" y="360796"/>
                  </a:lnTo>
                  <a:lnTo>
                    <a:pt x="990095" y="326405"/>
                  </a:lnTo>
                  <a:lnTo>
                    <a:pt x="1008182" y="288210"/>
                  </a:lnTo>
                  <a:lnTo>
                    <a:pt x="864156" y="288210"/>
                  </a:lnTo>
                  <a:lnTo>
                    <a:pt x="849416" y="285621"/>
                  </a:lnTo>
                  <a:lnTo>
                    <a:pt x="838051" y="278303"/>
                  </a:lnTo>
                  <a:lnTo>
                    <a:pt x="830737" y="266932"/>
                  </a:lnTo>
                  <a:lnTo>
                    <a:pt x="828149" y="252184"/>
                  </a:lnTo>
                  <a:lnTo>
                    <a:pt x="830737" y="237435"/>
                  </a:lnTo>
                  <a:lnTo>
                    <a:pt x="838051" y="226065"/>
                  </a:lnTo>
                  <a:lnTo>
                    <a:pt x="849416" y="218747"/>
                  </a:lnTo>
                  <a:lnTo>
                    <a:pt x="864156" y="216157"/>
                  </a:lnTo>
                  <a:lnTo>
                    <a:pt x="1008182" y="216157"/>
                  </a:lnTo>
                  <a:lnTo>
                    <a:pt x="1008182" y="144105"/>
                  </a:lnTo>
                  <a:lnTo>
                    <a:pt x="504091" y="144105"/>
                  </a:lnTo>
                  <a:lnTo>
                    <a:pt x="435930" y="142783"/>
                  </a:lnTo>
                  <a:lnTo>
                    <a:pt x="370483" y="138934"/>
                  </a:lnTo>
                  <a:lnTo>
                    <a:pt x="308362" y="132734"/>
                  </a:lnTo>
                  <a:lnTo>
                    <a:pt x="250178" y="124357"/>
                  </a:lnTo>
                  <a:lnTo>
                    <a:pt x="196545" y="113979"/>
                  </a:lnTo>
                  <a:lnTo>
                    <a:pt x="148076" y="101774"/>
                  </a:lnTo>
                  <a:lnTo>
                    <a:pt x="105383" y="87918"/>
                  </a:lnTo>
                  <a:lnTo>
                    <a:pt x="69079" y="72586"/>
                  </a:lnTo>
                  <a:lnTo>
                    <a:pt x="18086" y="38194"/>
                  </a:lnTo>
                  <a:lnTo>
                    <a:pt x="4623" y="19485"/>
                  </a:lnTo>
                  <a:lnTo>
                    <a:pt x="0" y="0"/>
                  </a:lnTo>
                  <a:close/>
                </a:path>
                <a:path w="1008379" h="432435">
                  <a:moveTo>
                    <a:pt x="1008182" y="216157"/>
                  </a:moveTo>
                  <a:lnTo>
                    <a:pt x="864156" y="216157"/>
                  </a:lnTo>
                  <a:lnTo>
                    <a:pt x="878896" y="218747"/>
                  </a:lnTo>
                  <a:lnTo>
                    <a:pt x="890260" y="226065"/>
                  </a:lnTo>
                  <a:lnTo>
                    <a:pt x="897574" y="237435"/>
                  </a:lnTo>
                  <a:lnTo>
                    <a:pt x="900162" y="252184"/>
                  </a:lnTo>
                  <a:lnTo>
                    <a:pt x="897574" y="266932"/>
                  </a:lnTo>
                  <a:lnTo>
                    <a:pt x="890260" y="278303"/>
                  </a:lnTo>
                  <a:lnTo>
                    <a:pt x="878896" y="285621"/>
                  </a:lnTo>
                  <a:lnTo>
                    <a:pt x="864156" y="288210"/>
                  </a:lnTo>
                  <a:lnTo>
                    <a:pt x="1008182" y="288210"/>
                  </a:lnTo>
                  <a:lnTo>
                    <a:pt x="1008182" y="216157"/>
                  </a:lnTo>
                  <a:close/>
                </a:path>
                <a:path w="1008379" h="432435">
                  <a:moveTo>
                    <a:pt x="1008182" y="0"/>
                  </a:moveTo>
                  <a:lnTo>
                    <a:pt x="990095" y="38194"/>
                  </a:lnTo>
                  <a:lnTo>
                    <a:pt x="939103" y="72586"/>
                  </a:lnTo>
                  <a:lnTo>
                    <a:pt x="902798" y="87918"/>
                  </a:lnTo>
                  <a:lnTo>
                    <a:pt x="860105" y="101774"/>
                  </a:lnTo>
                  <a:lnTo>
                    <a:pt x="811636" y="113979"/>
                  </a:lnTo>
                  <a:lnTo>
                    <a:pt x="758003" y="124357"/>
                  </a:lnTo>
                  <a:lnTo>
                    <a:pt x="699820" y="132734"/>
                  </a:lnTo>
                  <a:lnTo>
                    <a:pt x="637698" y="138934"/>
                  </a:lnTo>
                  <a:lnTo>
                    <a:pt x="572251" y="142783"/>
                  </a:lnTo>
                  <a:lnTo>
                    <a:pt x="504091" y="144105"/>
                  </a:lnTo>
                  <a:lnTo>
                    <a:pt x="1008182" y="144105"/>
                  </a:lnTo>
                  <a:lnTo>
                    <a:pt x="1008182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21998" y="4093070"/>
              <a:ext cx="93022" cy="9306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804353" y="3887417"/>
              <a:ext cx="1008380" cy="432434"/>
            </a:xfrm>
            <a:custGeom>
              <a:avLst/>
              <a:gdLst/>
              <a:ahLst/>
              <a:cxnLst/>
              <a:rect l="l" t="t" r="r" b="b"/>
              <a:pathLst>
                <a:path w="1008379" h="432435">
                  <a:moveTo>
                    <a:pt x="504091" y="144105"/>
                  </a:moveTo>
                  <a:lnTo>
                    <a:pt x="435930" y="142783"/>
                  </a:lnTo>
                  <a:lnTo>
                    <a:pt x="370483" y="138934"/>
                  </a:lnTo>
                  <a:lnTo>
                    <a:pt x="308361" y="132734"/>
                  </a:lnTo>
                  <a:lnTo>
                    <a:pt x="250178" y="124357"/>
                  </a:lnTo>
                  <a:lnTo>
                    <a:pt x="196545" y="113979"/>
                  </a:lnTo>
                  <a:lnTo>
                    <a:pt x="148076" y="101774"/>
                  </a:lnTo>
                  <a:lnTo>
                    <a:pt x="105383" y="87918"/>
                  </a:lnTo>
                  <a:lnTo>
                    <a:pt x="69079" y="72586"/>
                  </a:lnTo>
                  <a:lnTo>
                    <a:pt x="18086" y="38194"/>
                  </a:lnTo>
                  <a:lnTo>
                    <a:pt x="0" y="0"/>
                  </a:lnTo>
                  <a:lnTo>
                    <a:pt x="0" y="288210"/>
                  </a:lnTo>
                  <a:lnTo>
                    <a:pt x="18086" y="326405"/>
                  </a:lnTo>
                  <a:lnTo>
                    <a:pt x="69079" y="360796"/>
                  </a:lnTo>
                  <a:lnTo>
                    <a:pt x="105383" y="376128"/>
                  </a:lnTo>
                  <a:lnTo>
                    <a:pt x="148076" y="389984"/>
                  </a:lnTo>
                  <a:lnTo>
                    <a:pt x="196545" y="402189"/>
                  </a:lnTo>
                  <a:lnTo>
                    <a:pt x="250178" y="412568"/>
                  </a:lnTo>
                  <a:lnTo>
                    <a:pt x="308361" y="420945"/>
                  </a:lnTo>
                  <a:lnTo>
                    <a:pt x="370483" y="427145"/>
                  </a:lnTo>
                  <a:lnTo>
                    <a:pt x="435930" y="430994"/>
                  </a:lnTo>
                  <a:lnTo>
                    <a:pt x="504091" y="432315"/>
                  </a:lnTo>
                  <a:lnTo>
                    <a:pt x="572251" y="430994"/>
                  </a:lnTo>
                  <a:lnTo>
                    <a:pt x="637698" y="427145"/>
                  </a:lnTo>
                  <a:lnTo>
                    <a:pt x="699820" y="420945"/>
                  </a:lnTo>
                  <a:lnTo>
                    <a:pt x="758003" y="412568"/>
                  </a:lnTo>
                  <a:lnTo>
                    <a:pt x="811636" y="402189"/>
                  </a:lnTo>
                  <a:lnTo>
                    <a:pt x="860105" y="389984"/>
                  </a:lnTo>
                  <a:lnTo>
                    <a:pt x="902798" y="376128"/>
                  </a:lnTo>
                  <a:lnTo>
                    <a:pt x="939103" y="360796"/>
                  </a:lnTo>
                  <a:lnTo>
                    <a:pt x="990095" y="326405"/>
                  </a:lnTo>
                  <a:lnTo>
                    <a:pt x="1008182" y="288210"/>
                  </a:lnTo>
                  <a:lnTo>
                    <a:pt x="1008182" y="0"/>
                  </a:lnTo>
                  <a:lnTo>
                    <a:pt x="1003558" y="19485"/>
                  </a:lnTo>
                  <a:lnTo>
                    <a:pt x="990095" y="38194"/>
                  </a:lnTo>
                  <a:lnTo>
                    <a:pt x="939103" y="72586"/>
                  </a:lnTo>
                  <a:lnTo>
                    <a:pt x="902798" y="87918"/>
                  </a:lnTo>
                  <a:lnTo>
                    <a:pt x="860105" y="101774"/>
                  </a:lnTo>
                  <a:lnTo>
                    <a:pt x="811636" y="113979"/>
                  </a:lnTo>
                  <a:lnTo>
                    <a:pt x="758003" y="124357"/>
                  </a:lnTo>
                  <a:lnTo>
                    <a:pt x="699820" y="132734"/>
                  </a:lnTo>
                  <a:lnTo>
                    <a:pt x="637698" y="138934"/>
                  </a:lnTo>
                  <a:lnTo>
                    <a:pt x="572251" y="142783"/>
                  </a:lnTo>
                  <a:lnTo>
                    <a:pt x="504091" y="144105"/>
                  </a:lnTo>
                  <a:close/>
                </a:path>
              </a:pathLst>
            </a:custGeom>
            <a:ln w="21013">
              <a:solidFill>
                <a:srgbClr val="FDCC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04353" y="4247680"/>
              <a:ext cx="1008380" cy="432434"/>
            </a:xfrm>
            <a:custGeom>
              <a:avLst/>
              <a:gdLst/>
              <a:ahLst/>
              <a:cxnLst/>
              <a:rect l="l" t="t" r="r" b="b"/>
              <a:pathLst>
                <a:path w="1008379" h="432435">
                  <a:moveTo>
                    <a:pt x="0" y="0"/>
                  </a:moveTo>
                  <a:lnTo>
                    <a:pt x="0" y="288210"/>
                  </a:lnTo>
                  <a:lnTo>
                    <a:pt x="4623" y="307695"/>
                  </a:lnTo>
                  <a:lnTo>
                    <a:pt x="39775" y="344163"/>
                  </a:lnTo>
                  <a:lnTo>
                    <a:pt x="105383" y="376128"/>
                  </a:lnTo>
                  <a:lnTo>
                    <a:pt x="148076" y="389984"/>
                  </a:lnTo>
                  <a:lnTo>
                    <a:pt x="196545" y="402189"/>
                  </a:lnTo>
                  <a:lnTo>
                    <a:pt x="250178" y="412568"/>
                  </a:lnTo>
                  <a:lnTo>
                    <a:pt x="308362" y="420945"/>
                  </a:lnTo>
                  <a:lnTo>
                    <a:pt x="370483" y="427145"/>
                  </a:lnTo>
                  <a:lnTo>
                    <a:pt x="435930" y="430994"/>
                  </a:lnTo>
                  <a:lnTo>
                    <a:pt x="504091" y="432315"/>
                  </a:lnTo>
                  <a:lnTo>
                    <a:pt x="572251" y="430994"/>
                  </a:lnTo>
                  <a:lnTo>
                    <a:pt x="637698" y="427145"/>
                  </a:lnTo>
                  <a:lnTo>
                    <a:pt x="699820" y="420945"/>
                  </a:lnTo>
                  <a:lnTo>
                    <a:pt x="758003" y="412568"/>
                  </a:lnTo>
                  <a:lnTo>
                    <a:pt x="811636" y="402189"/>
                  </a:lnTo>
                  <a:lnTo>
                    <a:pt x="860105" y="389984"/>
                  </a:lnTo>
                  <a:lnTo>
                    <a:pt x="902798" y="376128"/>
                  </a:lnTo>
                  <a:lnTo>
                    <a:pt x="939103" y="360796"/>
                  </a:lnTo>
                  <a:lnTo>
                    <a:pt x="990095" y="326405"/>
                  </a:lnTo>
                  <a:lnTo>
                    <a:pt x="1008182" y="288210"/>
                  </a:lnTo>
                  <a:lnTo>
                    <a:pt x="864156" y="288210"/>
                  </a:lnTo>
                  <a:lnTo>
                    <a:pt x="849416" y="285621"/>
                  </a:lnTo>
                  <a:lnTo>
                    <a:pt x="838051" y="278303"/>
                  </a:lnTo>
                  <a:lnTo>
                    <a:pt x="830737" y="266932"/>
                  </a:lnTo>
                  <a:lnTo>
                    <a:pt x="828149" y="252184"/>
                  </a:lnTo>
                  <a:lnTo>
                    <a:pt x="830737" y="237435"/>
                  </a:lnTo>
                  <a:lnTo>
                    <a:pt x="838051" y="226065"/>
                  </a:lnTo>
                  <a:lnTo>
                    <a:pt x="849416" y="218747"/>
                  </a:lnTo>
                  <a:lnTo>
                    <a:pt x="864156" y="216157"/>
                  </a:lnTo>
                  <a:lnTo>
                    <a:pt x="1008182" y="216157"/>
                  </a:lnTo>
                  <a:lnTo>
                    <a:pt x="1008182" y="144105"/>
                  </a:lnTo>
                  <a:lnTo>
                    <a:pt x="504091" y="144105"/>
                  </a:lnTo>
                  <a:lnTo>
                    <a:pt x="435930" y="142783"/>
                  </a:lnTo>
                  <a:lnTo>
                    <a:pt x="370483" y="138934"/>
                  </a:lnTo>
                  <a:lnTo>
                    <a:pt x="308362" y="132734"/>
                  </a:lnTo>
                  <a:lnTo>
                    <a:pt x="250178" y="124357"/>
                  </a:lnTo>
                  <a:lnTo>
                    <a:pt x="196545" y="113979"/>
                  </a:lnTo>
                  <a:lnTo>
                    <a:pt x="148076" y="101774"/>
                  </a:lnTo>
                  <a:lnTo>
                    <a:pt x="105383" y="87918"/>
                  </a:lnTo>
                  <a:lnTo>
                    <a:pt x="69079" y="72586"/>
                  </a:lnTo>
                  <a:lnTo>
                    <a:pt x="18086" y="38194"/>
                  </a:lnTo>
                  <a:lnTo>
                    <a:pt x="4623" y="19485"/>
                  </a:lnTo>
                  <a:lnTo>
                    <a:pt x="0" y="0"/>
                  </a:lnTo>
                  <a:close/>
                </a:path>
                <a:path w="1008379" h="432435">
                  <a:moveTo>
                    <a:pt x="1008182" y="216157"/>
                  </a:moveTo>
                  <a:lnTo>
                    <a:pt x="864156" y="216157"/>
                  </a:lnTo>
                  <a:lnTo>
                    <a:pt x="878896" y="218747"/>
                  </a:lnTo>
                  <a:lnTo>
                    <a:pt x="890260" y="226065"/>
                  </a:lnTo>
                  <a:lnTo>
                    <a:pt x="897574" y="237435"/>
                  </a:lnTo>
                  <a:lnTo>
                    <a:pt x="900162" y="252184"/>
                  </a:lnTo>
                  <a:lnTo>
                    <a:pt x="897574" y="266932"/>
                  </a:lnTo>
                  <a:lnTo>
                    <a:pt x="890260" y="278303"/>
                  </a:lnTo>
                  <a:lnTo>
                    <a:pt x="878896" y="285621"/>
                  </a:lnTo>
                  <a:lnTo>
                    <a:pt x="864156" y="288210"/>
                  </a:lnTo>
                  <a:lnTo>
                    <a:pt x="1008182" y="288210"/>
                  </a:lnTo>
                  <a:lnTo>
                    <a:pt x="1008182" y="216157"/>
                  </a:lnTo>
                  <a:close/>
                </a:path>
                <a:path w="1008379" h="432435">
                  <a:moveTo>
                    <a:pt x="1008182" y="0"/>
                  </a:moveTo>
                  <a:lnTo>
                    <a:pt x="990095" y="38194"/>
                  </a:lnTo>
                  <a:lnTo>
                    <a:pt x="939103" y="72586"/>
                  </a:lnTo>
                  <a:lnTo>
                    <a:pt x="902798" y="87918"/>
                  </a:lnTo>
                  <a:lnTo>
                    <a:pt x="860105" y="101774"/>
                  </a:lnTo>
                  <a:lnTo>
                    <a:pt x="811636" y="113979"/>
                  </a:lnTo>
                  <a:lnTo>
                    <a:pt x="758003" y="124357"/>
                  </a:lnTo>
                  <a:lnTo>
                    <a:pt x="699820" y="132734"/>
                  </a:lnTo>
                  <a:lnTo>
                    <a:pt x="637698" y="138934"/>
                  </a:lnTo>
                  <a:lnTo>
                    <a:pt x="572251" y="142783"/>
                  </a:lnTo>
                  <a:lnTo>
                    <a:pt x="504091" y="144105"/>
                  </a:lnTo>
                  <a:lnTo>
                    <a:pt x="1008182" y="144105"/>
                  </a:lnTo>
                  <a:lnTo>
                    <a:pt x="1008182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21998" y="4453333"/>
              <a:ext cx="93022" cy="9306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804353" y="4247680"/>
              <a:ext cx="1008380" cy="432434"/>
            </a:xfrm>
            <a:custGeom>
              <a:avLst/>
              <a:gdLst/>
              <a:ahLst/>
              <a:cxnLst/>
              <a:rect l="l" t="t" r="r" b="b"/>
              <a:pathLst>
                <a:path w="1008379" h="432435">
                  <a:moveTo>
                    <a:pt x="504091" y="144105"/>
                  </a:moveTo>
                  <a:lnTo>
                    <a:pt x="435930" y="142783"/>
                  </a:lnTo>
                  <a:lnTo>
                    <a:pt x="370483" y="138934"/>
                  </a:lnTo>
                  <a:lnTo>
                    <a:pt x="308361" y="132734"/>
                  </a:lnTo>
                  <a:lnTo>
                    <a:pt x="250178" y="124357"/>
                  </a:lnTo>
                  <a:lnTo>
                    <a:pt x="196545" y="113979"/>
                  </a:lnTo>
                  <a:lnTo>
                    <a:pt x="148076" y="101774"/>
                  </a:lnTo>
                  <a:lnTo>
                    <a:pt x="105383" y="87918"/>
                  </a:lnTo>
                  <a:lnTo>
                    <a:pt x="69079" y="72586"/>
                  </a:lnTo>
                  <a:lnTo>
                    <a:pt x="18086" y="38194"/>
                  </a:lnTo>
                  <a:lnTo>
                    <a:pt x="0" y="0"/>
                  </a:lnTo>
                  <a:lnTo>
                    <a:pt x="0" y="288210"/>
                  </a:lnTo>
                  <a:lnTo>
                    <a:pt x="18086" y="326405"/>
                  </a:lnTo>
                  <a:lnTo>
                    <a:pt x="69079" y="360796"/>
                  </a:lnTo>
                  <a:lnTo>
                    <a:pt x="105383" y="376128"/>
                  </a:lnTo>
                  <a:lnTo>
                    <a:pt x="148076" y="389984"/>
                  </a:lnTo>
                  <a:lnTo>
                    <a:pt x="196545" y="402189"/>
                  </a:lnTo>
                  <a:lnTo>
                    <a:pt x="250178" y="412568"/>
                  </a:lnTo>
                  <a:lnTo>
                    <a:pt x="308361" y="420945"/>
                  </a:lnTo>
                  <a:lnTo>
                    <a:pt x="370483" y="427145"/>
                  </a:lnTo>
                  <a:lnTo>
                    <a:pt x="435930" y="430994"/>
                  </a:lnTo>
                  <a:lnTo>
                    <a:pt x="504091" y="432315"/>
                  </a:lnTo>
                  <a:lnTo>
                    <a:pt x="572251" y="430994"/>
                  </a:lnTo>
                  <a:lnTo>
                    <a:pt x="637698" y="427145"/>
                  </a:lnTo>
                  <a:lnTo>
                    <a:pt x="699820" y="420945"/>
                  </a:lnTo>
                  <a:lnTo>
                    <a:pt x="758003" y="412568"/>
                  </a:lnTo>
                  <a:lnTo>
                    <a:pt x="811636" y="402189"/>
                  </a:lnTo>
                  <a:lnTo>
                    <a:pt x="860105" y="389984"/>
                  </a:lnTo>
                  <a:lnTo>
                    <a:pt x="902798" y="376128"/>
                  </a:lnTo>
                  <a:lnTo>
                    <a:pt x="939103" y="360796"/>
                  </a:lnTo>
                  <a:lnTo>
                    <a:pt x="990095" y="326405"/>
                  </a:lnTo>
                  <a:lnTo>
                    <a:pt x="1008182" y="288210"/>
                  </a:lnTo>
                  <a:lnTo>
                    <a:pt x="1008182" y="0"/>
                  </a:lnTo>
                  <a:lnTo>
                    <a:pt x="1003558" y="19485"/>
                  </a:lnTo>
                  <a:lnTo>
                    <a:pt x="990095" y="38194"/>
                  </a:lnTo>
                  <a:lnTo>
                    <a:pt x="939103" y="72586"/>
                  </a:lnTo>
                  <a:lnTo>
                    <a:pt x="902798" y="87918"/>
                  </a:lnTo>
                  <a:lnTo>
                    <a:pt x="860105" y="101774"/>
                  </a:lnTo>
                  <a:lnTo>
                    <a:pt x="811636" y="113979"/>
                  </a:lnTo>
                  <a:lnTo>
                    <a:pt x="758003" y="124357"/>
                  </a:lnTo>
                  <a:lnTo>
                    <a:pt x="699820" y="132734"/>
                  </a:lnTo>
                  <a:lnTo>
                    <a:pt x="637698" y="138934"/>
                  </a:lnTo>
                  <a:lnTo>
                    <a:pt x="572251" y="142783"/>
                  </a:lnTo>
                  <a:lnTo>
                    <a:pt x="504091" y="144105"/>
                  </a:lnTo>
                  <a:close/>
                </a:path>
              </a:pathLst>
            </a:custGeom>
            <a:ln w="21013">
              <a:solidFill>
                <a:srgbClr val="FDCC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573494" y="2627376"/>
          <a:ext cx="2372359" cy="344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1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8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AF50"/>
                      </a:solidFill>
                      <a:prstDash val="solid"/>
                    </a:lnL>
                    <a:lnT w="38100">
                      <a:solidFill>
                        <a:srgbClr val="00AF50"/>
                      </a:solidFill>
                      <a:prstDash val="solid"/>
                    </a:lnT>
                    <a:lnB w="38100">
                      <a:solidFill>
                        <a:srgbClr val="00AF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1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{Correct</a:t>
                      </a:r>
                      <a:r>
                        <a:rPr sz="1600" spc="-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Doc.</a:t>
                      </a:r>
                      <a:r>
                        <a:rPr sz="1600" spc="-1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1}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T w="38100">
                      <a:solidFill>
                        <a:srgbClr val="00AF50"/>
                      </a:solidFill>
                      <a:prstDash val="solid"/>
                    </a:lnT>
                    <a:lnB w="38100">
                      <a:solidFill>
                        <a:srgbClr val="00AF5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AF50"/>
                      </a:solidFill>
                      <a:prstDash val="solid"/>
                    </a:lnR>
                    <a:lnT w="38100">
                      <a:solidFill>
                        <a:srgbClr val="00AF50"/>
                      </a:solidFill>
                      <a:prstDash val="solid"/>
                    </a:lnT>
                    <a:lnB w="38100">
                      <a:solidFill>
                        <a:srgbClr val="00AF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01049" y="2587751"/>
            <a:ext cx="200939" cy="10210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01049" y="2918460"/>
            <a:ext cx="200939" cy="102107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1183535" y="2793492"/>
            <a:ext cx="210185" cy="18415"/>
          </a:xfrm>
          <a:custGeom>
            <a:avLst/>
            <a:gdLst/>
            <a:ahLst/>
            <a:cxnLst/>
            <a:rect l="l" t="t" r="r" b="b"/>
            <a:pathLst>
              <a:path w="210184" h="18414">
                <a:moveTo>
                  <a:pt x="47437" y="0"/>
                </a:moveTo>
                <a:lnTo>
                  <a:pt x="11725" y="381"/>
                </a:lnTo>
                <a:lnTo>
                  <a:pt x="2931" y="3206"/>
                </a:lnTo>
                <a:lnTo>
                  <a:pt x="0" y="9080"/>
                </a:lnTo>
                <a:lnTo>
                  <a:pt x="2931" y="14954"/>
                </a:lnTo>
                <a:lnTo>
                  <a:pt x="11725" y="17780"/>
                </a:lnTo>
                <a:lnTo>
                  <a:pt x="52060" y="18287"/>
                </a:lnTo>
                <a:lnTo>
                  <a:pt x="89422" y="17976"/>
                </a:lnTo>
                <a:lnTo>
                  <a:pt x="201145" y="15494"/>
                </a:lnTo>
                <a:lnTo>
                  <a:pt x="207503" y="13424"/>
                </a:lnTo>
                <a:lnTo>
                  <a:pt x="209623" y="9223"/>
                </a:lnTo>
                <a:lnTo>
                  <a:pt x="207503" y="5046"/>
                </a:lnTo>
                <a:lnTo>
                  <a:pt x="201145" y="3048"/>
                </a:lnTo>
                <a:lnTo>
                  <a:pt x="124496" y="1047"/>
                </a:lnTo>
                <a:lnTo>
                  <a:pt x="85972" y="297"/>
                </a:lnTo>
                <a:lnTo>
                  <a:pt x="47437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148477" y="2587751"/>
            <a:ext cx="201092" cy="102108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148477" y="2918460"/>
            <a:ext cx="201092" cy="102107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4155757" y="2793492"/>
            <a:ext cx="211454" cy="18415"/>
          </a:xfrm>
          <a:custGeom>
            <a:avLst/>
            <a:gdLst/>
            <a:ahLst/>
            <a:cxnLst/>
            <a:rect l="l" t="t" r="r" b="b"/>
            <a:pathLst>
              <a:path w="211454" h="18414">
                <a:moveTo>
                  <a:pt x="163131" y="0"/>
                </a:moveTo>
                <a:lnTo>
                  <a:pt x="124569" y="297"/>
                </a:lnTo>
                <a:lnTo>
                  <a:pt x="8572" y="3048"/>
                </a:lnTo>
                <a:lnTo>
                  <a:pt x="2143" y="5046"/>
                </a:lnTo>
                <a:lnTo>
                  <a:pt x="0" y="9223"/>
                </a:lnTo>
                <a:lnTo>
                  <a:pt x="2143" y="13424"/>
                </a:lnTo>
                <a:lnTo>
                  <a:pt x="8572" y="15494"/>
                </a:lnTo>
                <a:lnTo>
                  <a:pt x="121140" y="17976"/>
                </a:lnTo>
                <a:lnTo>
                  <a:pt x="178736" y="18176"/>
                </a:lnTo>
                <a:lnTo>
                  <a:pt x="198818" y="17780"/>
                </a:lnTo>
                <a:lnTo>
                  <a:pt x="207962" y="14954"/>
                </a:lnTo>
                <a:lnTo>
                  <a:pt x="211010" y="9080"/>
                </a:lnTo>
                <a:lnTo>
                  <a:pt x="207962" y="3206"/>
                </a:lnTo>
                <a:lnTo>
                  <a:pt x="198818" y="381"/>
                </a:lnTo>
                <a:lnTo>
                  <a:pt x="163131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376159" y="2445751"/>
            <a:ext cx="198120" cy="664845"/>
          </a:xfrm>
          <a:custGeom>
            <a:avLst/>
            <a:gdLst/>
            <a:ahLst/>
            <a:cxnLst/>
            <a:rect l="l" t="t" r="r" b="b"/>
            <a:pathLst>
              <a:path w="198120" h="664844">
                <a:moveTo>
                  <a:pt x="182400" y="0"/>
                </a:moveTo>
                <a:lnTo>
                  <a:pt x="55067" y="64311"/>
                </a:lnTo>
                <a:lnTo>
                  <a:pt x="38322" y="93635"/>
                </a:lnTo>
                <a:lnTo>
                  <a:pt x="40021" y="100464"/>
                </a:lnTo>
                <a:lnTo>
                  <a:pt x="44034" y="104882"/>
                </a:lnTo>
                <a:lnTo>
                  <a:pt x="49850" y="106337"/>
                </a:lnTo>
                <a:lnTo>
                  <a:pt x="56956" y="104276"/>
                </a:lnTo>
                <a:lnTo>
                  <a:pt x="134943" y="64558"/>
                </a:lnTo>
                <a:lnTo>
                  <a:pt x="97280" y="119774"/>
                </a:lnTo>
                <a:lnTo>
                  <a:pt x="66907" y="173415"/>
                </a:lnTo>
                <a:lnTo>
                  <a:pt x="43151" y="225188"/>
                </a:lnTo>
                <a:lnTo>
                  <a:pt x="25337" y="274799"/>
                </a:lnTo>
                <a:lnTo>
                  <a:pt x="12789" y="321954"/>
                </a:lnTo>
                <a:lnTo>
                  <a:pt x="4834" y="366359"/>
                </a:lnTo>
                <a:lnTo>
                  <a:pt x="795" y="407720"/>
                </a:lnTo>
                <a:lnTo>
                  <a:pt x="0" y="445744"/>
                </a:lnTo>
                <a:lnTo>
                  <a:pt x="1771" y="480136"/>
                </a:lnTo>
                <a:lnTo>
                  <a:pt x="8241" y="529790"/>
                </a:lnTo>
                <a:lnTo>
                  <a:pt x="18895" y="576365"/>
                </a:lnTo>
                <a:lnTo>
                  <a:pt x="33680" y="619571"/>
                </a:lnTo>
                <a:lnTo>
                  <a:pt x="52541" y="659115"/>
                </a:lnTo>
                <a:lnTo>
                  <a:pt x="62768" y="664261"/>
                </a:lnTo>
                <a:lnTo>
                  <a:pt x="69607" y="661830"/>
                </a:lnTo>
                <a:lnTo>
                  <a:pt x="83741" y="625085"/>
                </a:lnTo>
                <a:lnTo>
                  <a:pt x="66455" y="588175"/>
                </a:lnTo>
                <a:lnTo>
                  <a:pt x="52904" y="548105"/>
                </a:lnTo>
                <a:lnTo>
                  <a:pt x="43102" y="505141"/>
                </a:lnTo>
                <a:lnTo>
                  <a:pt x="37061" y="459550"/>
                </a:lnTo>
                <a:lnTo>
                  <a:pt x="35613" y="411905"/>
                </a:lnTo>
                <a:lnTo>
                  <a:pt x="39003" y="364386"/>
                </a:lnTo>
                <a:lnTo>
                  <a:pt x="47206" y="317033"/>
                </a:lnTo>
                <a:lnTo>
                  <a:pt x="60201" y="269888"/>
                </a:lnTo>
                <a:lnTo>
                  <a:pt x="77962" y="222991"/>
                </a:lnTo>
                <a:lnTo>
                  <a:pt x="100467" y="176385"/>
                </a:lnTo>
                <a:lnTo>
                  <a:pt x="127693" y="130108"/>
                </a:lnTo>
                <a:lnTo>
                  <a:pt x="159616" y="84203"/>
                </a:lnTo>
                <a:lnTo>
                  <a:pt x="162688" y="167432"/>
                </a:lnTo>
                <a:lnTo>
                  <a:pt x="164387" y="174261"/>
                </a:lnTo>
                <a:lnTo>
                  <a:pt x="168400" y="178679"/>
                </a:lnTo>
                <a:lnTo>
                  <a:pt x="174216" y="180134"/>
                </a:lnTo>
                <a:lnTo>
                  <a:pt x="181322" y="178073"/>
                </a:lnTo>
                <a:lnTo>
                  <a:pt x="187924" y="173033"/>
                </a:lnTo>
                <a:lnTo>
                  <a:pt x="193372" y="165858"/>
                </a:lnTo>
                <a:lnTo>
                  <a:pt x="196982" y="157461"/>
                </a:lnTo>
                <a:lnTo>
                  <a:pt x="198067" y="148750"/>
                </a:lnTo>
                <a:lnTo>
                  <a:pt x="193228" y="9886"/>
                </a:lnTo>
                <a:lnTo>
                  <a:pt x="192206" y="6525"/>
                </a:lnTo>
                <a:lnTo>
                  <a:pt x="18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73278" y="1300452"/>
            <a:ext cx="4936236" cy="834884"/>
          </a:xfrm>
          <a:custGeom>
            <a:avLst/>
            <a:gdLst/>
            <a:ahLst/>
            <a:cxnLst/>
            <a:rect l="l" t="t" r="r" b="b"/>
            <a:pathLst>
              <a:path w="3738879" h="688975">
                <a:moveTo>
                  <a:pt x="3302507" y="0"/>
                </a:moveTo>
                <a:lnTo>
                  <a:pt x="435863" y="0"/>
                </a:lnTo>
                <a:lnTo>
                  <a:pt x="381176" y="2683"/>
                </a:lnTo>
                <a:lnTo>
                  <a:pt x="328519" y="10517"/>
                </a:lnTo>
                <a:lnTo>
                  <a:pt x="278301" y="23180"/>
                </a:lnTo>
                <a:lnTo>
                  <a:pt x="230930" y="40349"/>
                </a:lnTo>
                <a:lnTo>
                  <a:pt x="186814" y="61702"/>
                </a:lnTo>
                <a:lnTo>
                  <a:pt x="146360" y="86915"/>
                </a:lnTo>
                <a:lnTo>
                  <a:pt x="109977" y="115667"/>
                </a:lnTo>
                <a:lnTo>
                  <a:pt x="78072" y="147635"/>
                </a:lnTo>
                <a:lnTo>
                  <a:pt x="51054" y="182497"/>
                </a:lnTo>
                <a:lnTo>
                  <a:pt x="29329" y="219929"/>
                </a:lnTo>
                <a:lnTo>
                  <a:pt x="13307" y="259609"/>
                </a:lnTo>
                <a:lnTo>
                  <a:pt x="3394" y="301215"/>
                </a:lnTo>
                <a:lnTo>
                  <a:pt x="0" y="344424"/>
                </a:lnTo>
                <a:lnTo>
                  <a:pt x="3394" y="387632"/>
                </a:lnTo>
                <a:lnTo>
                  <a:pt x="13307" y="429238"/>
                </a:lnTo>
                <a:lnTo>
                  <a:pt x="29329" y="468918"/>
                </a:lnTo>
                <a:lnTo>
                  <a:pt x="51054" y="506350"/>
                </a:lnTo>
                <a:lnTo>
                  <a:pt x="78072" y="541212"/>
                </a:lnTo>
                <a:lnTo>
                  <a:pt x="109977" y="573180"/>
                </a:lnTo>
                <a:lnTo>
                  <a:pt x="146360" y="601932"/>
                </a:lnTo>
                <a:lnTo>
                  <a:pt x="186814" y="627145"/>
                </a:lnTo>
                <a:lnTo>
                  <a:pt x="230930" y="648498"/>
                </a:lnTo>
                <a:lnTo>
                  <a:pt x="278301" y="665667"/>
                </a:lnTo>
                <a:lnTo>
                  <a:pt x="328519" y="678330"/>
                </a:lnTo>
                <a:lnTo>
                  <a:pt x="381176" y="686164"/>
                </a:lnTo>
                <a:lnTo>
                  <a:pt x="435863" y="688848"/>
                </a:lnTo>
                <a:lnTo>
                  <a:pt x="3302507" y="688848"/>
                </a:lnTo>
                <a:lnTo>
                  <a:pt x="3357195" y="686164"/>
                </a:lnTo>
                <a:lnTo>
                  <a:pt x="3409852" y="678330"/>
                </a:lnTo>
                <a:lnTo>
                  <a:pt x="3460070" y="665667"/>
                </a:lnTo>
                <a:lnTo>
                  <a:pt x="3507441" y="648498"/>
                </a:lnTo>
                <a:lnTo>
                  <a:pt x="3551557" y="627145"/>
                </a:lnTo>
                <a:lnTo>
                  <a:pt x="3592011" y="601932"/>
                </a:lnTo>
                <a:lnTo>
                  <a:pt x="3628394" y="573180"/>
                </a:lnTo>
                <a:lnTo>
                  <a:pt x="3660299" y="541212"/>
                </a:lnTo>
                <a:lnTo>
                  <a:pt x="3687317" y="506350"/>
                </a:lnTo>
                <a:lnTo>
                  <a:pt x="3709042" y="468918"/>
                </a:lnTo>
                <a:lnTo>
                  <a:pt x="3725064" y="429238"/>
                </a:lnTo>
                <a:lnTo>
                  <a:pt x="3734977" y="387632"/>
                </a:lnTo>
                <a:lnTo>
                  <a:pt x="3738371" y="344424"/>
                </a:lnTo>
                <a:lnTo>
                  <a:pt x="3734977" y="301215"/>
                </a:lnTo>
                <a:lnTo>
                  <a:pt x="3725064" y="259609"/>
                </a:lnTo>
                <a:lnTo>
                  <a:pt x="3709042" y="219929"/>
                </a:lnTo>
                <a:lnTo>
                  <a:pt x="3687317" y="182497"/>
                </a:lnTo>
                <a:lnTo>
                  <a:pt x="3660299" y="147635"/>
                </a:lnTo>
                <a:lnTo>
                  <a:pt x="3628394" y="115667"/>
                </a:lnTo>
                <a:lnTo>
                  <a:pt x="3592011" y="86915"/>
                </a:lnTo>
                <a:lnTo>
                  <a:pt x="3551557" y="61702"/>
                </a:lnTo>
                <a:lnTo>
                  <a:pt x="3507441" y="40349"/>
                </a:lnTo>
                <a:lnTo>
                  <a:pt x="3460070" y="23180"/>
                </a:lnTo>
                <a:lnTo>
                  <a:pt x="3409852" y="10517"/>
                </a:lnTo>
                <a:lnTo>
                  <a:pt x="3357195" y="2683"/>
                </a:lnTo>
                <a:lnTo>
                  <a:pt x="330250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945069" y="1466477"/>
            <a:ext cx="466444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9271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MathJax_SansSerif"/>
                <a:cs typeface="MathJax_SansSerif"/>
              </a:rPr>
              <a:t>Documents</a:t>
            </a:r>
            <a:r>
              <a:rPr sz="1400" spc="155" dirty="0">
                <a:latin typeface="MathJax_SansSerif"/>
                <a:cs typeface="MathJax_SansSerif"/>
              </a:rPr>
              <a:t> </a:t>
            </a:r>
            <a:r>
              <a:rPr sz="1400" spc="55" dirty="0">
                <a:latin typeface="MathJax_SansSerif"/>
                <a:cs typeface="MathJax_SansSerif"/>
              </a:rPr>
              <a:t>Before</a:t>
            </a:r>
            <a:r>
              <a:rPr sz="1400" spc="165" dirty="0">
                <a:latin typeface="MathJax_SansSerif"/>
                <a:cs typeface="MathJax_SansSerif"/>
              </a:rPr>
              <a:t> </a:t>
            </a:r>
            <a:r>
              <a:rPr sz="1400" dirty="0">
                <a:latin typeface="MathJax_SansSerif"/>
                <a:cs typeface="MathJax_SansSerif"/>
              </a:rPr>
              <a:t>the</a:t>
            </a:r>
            <a:r>
              <a:rPr sz="1400" spc="170" dirty="0">
                <a:latin typeface="MathJax_SansSerif"/>
                <a:cs typeface="MathJax_SansSerif"/>
              </a:rPr>
              <a:t> </a:t>
            </a:r>
            <a:r>
              <a:rPr sz="1400" spc="55" dirty="0">
                <a:latin typeface="MathJax_SansSerif"/>
                <a:cs typeface="MathJax_SansSerif"/>
              </a:rPr>
              <a:t>wrong</a:t>
            </a:r>
            <a:r>
              <a:rPr sz="1400" spc="160" dirty="0">
                <a:latin typeface="MathJax_SansSerif"/>
                <a:cs typeface="MathJax_SansSerif"/>
              </a:rPr>
              <a:t> </a:t>
            </a:r>
            <a:r>
              <a:rPr sz="1400" spc="70" dirty="0">
                <a:latin typeface="MathJax_SansSerif"/>
                <a:cs typeface="MathJax_SansSerif"/>
              </a:rPr>
              <a:t>one</a:t>
            </a:r>
            <a:r>
              <a:rPr sz="1400" spc="170" dirty="0">
                <a:latin typeface="MathJax_SansSerif"/>
                <a:cs typeface="MathJax_SansSerif"/>
              </a:rPr>
              <a:t> </a:t>
            </a:r>
            <a:r>
              <a:rPr sz="1400" dirty="0">
                <a:latin typeface="MathJax_SansSerif"/>
                <a:cs typeface="MathJax_SansSerif"/>
              </a:rPr>
              <a:t>will</a:t>
            </a:r>
            <a:r>
              <a:rPr sz="1400" spc="210" dirty="0">
                <a:latin typeface="MathJax_SansSerif"/>
                <a:cs typeface="MathJax_SansSerif"/>
              </a:rPr>
              <a:t> </a:t>
            </a:r>
            <a:r>
              <a:rPr sz="1400" spc="70" dirty="0">
                <a:latin typeface="MathJax_SansSerif"/>
                <a:cs typeface="MathJax_SansSerif"/>
              </a:rPr>
              <a:t>be </a:t>
            </a:r>
            <a:r>
              <a:rPr sz="1400" spc="55" dirty="0">
                <a:latin typeface="MathJax_SansSerif"/>
                <a:cs typeface="MathJax_SansSerif"/>
              </a:rPr>
              <a:t>inserted</a:t>
            </a:r>
            <a:r>
              <a:rPr sz="1400" spc="75" dirty="0">
                <a:latin typeface="MathJax_SansSerif"/>
                <a:cs typeface="MathJax_SansSerif"/>
              </a:rPr>
              <a:t> </a:t>
            </a:r>
            <a:r>
              <a:rPr sz="1400" dirty="0">
                <a:latin typeface="MathJax_SansSerif"/>
                <a:cs typeface="MathJax_SansSerif"/>
              </a:rPr>
              <a:t>&amp;</a:t>
            </a:r>
            <a:r>
              <a:rPr sz="1400" spc="110" dirty="0">
                <a:latin typeface="MathJax_SansSerif"/>
                <a:cs typeface="MathJax_SansSerif"/>
              </a:rPr>
              <a:t> </a:t>
            </a:r>
            <a:r>
              <a:rPr sz="1400" spc="80" dirty="0">
                <a:latin typeface="MathJax_SansSerif"/>
                <a:cs typeface="MathJax_SansSerif"/>
              </a:rPr>
              <a:t>after</a:t>
            </a:r>
            <a:r>
              <a:rPr sz="1400" spc="110" dirty="0">
                <a:latin typeface="MathJax_SansSerif"/>
                <a:cs typeface="MathJax_SansSerif"/>
              </a:rPr>
              <a:t> </a:t>
            </a:r>
            <a:r>
              <a:rPr sz="1400" dirty="0">
                <a:latin typeface="MathJax_SansSerif"/>
                <a:cs typeface="MathJax_SansSerif"/>
              </a:rPr>
              <a:t>the</a:t>
            </a:r>
            <a:r>
              <a:rPr sz="1400" spc="95" dirty="0">
                <a:latin typeface="MathJax_SansSerif"/>
                <a:cs typeface="MathJax_SansSerif"/>
              </a:rPr>
              <a:t> </a:t>
            </a:r>
            <a:r>
              <a:rPr sz="1400" spc="70" dirty="0">
                <a:latin typeface="MathJax_SansSerif"/>
                <a:cs typeface="MathJax_SansSerif"/>
              </a:rPr>
              <a:t>one</a:t>
            </a:r>
            <a:r>
              <a:rPr sz="1400" spc="100" dirty="0">
                <a:latin typeface="MathJax_SansSerif"/>
                <a:cs typeface="MathJax_SansSerif"/>
              </a:rPr>
              <a:t> </a:t>
            </a:r>
            <a:r>
              <a:rPr sz="1400" dirty="0">
                <a:latin typeface="MathJax_SansSerif"/>
                <a:cs typeface="MathJax_SansSerif"/>
              </a:rPr>
              <a:t>with</a:t>
            </a:r>
            <a:r>
              <a:rPr sz="1400" spc="114" dirty="0">
                <a:latin typeface="MathJax_SansSerif"/>
                <a:cs typeface="MathJax_SansSerif"/>
              </a:rPr>
              <a:t> </a:t>
            </a:r>
            <a:r>
              <a:rPr sz="1400" spc="65" dirty="0">
                <a:latin typeface="MathJax_SansSerif"/>
                <a:cs typeface="MathJax_SansSerif"/>
              </a:rPr>
              <a:t>error</a:t>
            </a:r>
            <a:r>
              <a:rPr sz="1400" spc="95" dirty="0">
                <a:latin typeface="MathJax_SansSerif"/>
                <a:cs typeface="MathJax_SansSerif"/>
              </a:rPr>
              <a:t> </a:t>
            </a:r>
            <a:r>
              <a:rPr sz="1400" dirty="0">
                <a:latin typeface="MathJax_SansSerif"/>
                <a:cs typeface="MathJax_SansSerif"/>
              </a:rPr>
              <a:t>will</a:t>
            </a:r>
            <a:r>
              <a:rPr sz="1400" spc="120" dirty="0">
                <a:latin typeface="MathJax_SansSerif"/>
                <a:cs typeface="MathJax_SansSerif"/>
              </a:rPr>
              <a:t> </a:t>
            </a:r>
            <a:r>
              <a:rPr sz="1400" spc="-20" dirty="0">
                <a:latin typeface="MathJax_SansSerif"/>
                <a:cs typeface="MathJax_SansSerif"/>
              </a:rPr>
              <a:t>not.</a:t>
            </a:r>
            <a:endParaRPr sz="1400" dirty="0">
              <a:latin typeface="MathJax_SansSerif"/>
              <a:cs typeface="MathJax_SansSerif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56793" y="307847"/>
            <a:ext cx="3653790" cy="967105"/>
            <a:chOff x="256793" y="307847"/>
            <a:chExt cx="3653790" cy="967105"/>
          </a:xfrm>
        </p:grpSpPr>
        <p:sp>
          <p:nvSpPr>
            <p:cNvPr id="31" name="object 31"/>
            <p:cNvSpPr/>
            <p:nvPr/>
          </p:nvSpPr>
          <p:spPr>
            <a:xfrm>
              <a:off x="256793" y="424434"/>
              <a:ext cx="3563620" cy="850900"/>
            </a:xfrm>
            <a:custGeom>
              <a:avLst/>
              <a:gdLst/>
              <a:ahLst/>
              <a:cxnLst/>
              <a:rect l="l" t="t" r="r" b="b"/>
              <a:pathLst>
                <a:path w="3563620" h="850900">
                  <a:moveTo>
                    <a:pt x="3563111" y="0"/>
                  </a:moveTo>
                  <a:lnTo>
                    <a:pt x="0" y="0"/>
                  </a:lnTo>
                  <a:lnTo>
                    <a:pt x="0" y="850391"/>
                  </a:lnTo>
                  <a:lnTo>
                    <a:pt x="3563111" y="850391"/>
                  </a:lnTo>
                  <a:lnTo>
                    <a:pt x="3563111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41375" y="307847"/>
              <a:ext cx="3569335" cy="852169"/>
            </a:xfrm>
            <a:custGeom>
              <a:avLst/>
              <a:gdLst/>
              <a:ahLst/>
              <a:cxnLst/>
              <a:rect l="l" t="t" r="r" b="b"/>
              <a:pathLst>
                <a:path w="3569335" h="852169">
                  <a:moveTo>
                    <a:pt x="3569208" y="0"/>
                  </a:moveTo>
                  <a:lnTo>
                    <a:pt x="0" y="0"/>
                  </a:lnTo>
                  <a:lnTo>
                    <a:pt x="0" y="851915"/>
                  </a:lnTo>
                  <a:lnTo>
                    <a:pt x="3569208" y="851915"/>
                  </a:lnTo>
                  <a:lnTo>
                    <a:pt x="3569208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256793" y="424433"/>
            <a:ext cx="3563620" cy="850900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214629">
              <a:lnSpc>
                <a:spcPct val="100000"/>
              </a:lnSpc>
              <a:spcBef>
                <a:spcPts val="465"/>
              </a:spcBef>
            </a:pPr>
            <a:r>
              <a:rPr b="1" dirty="0">
                <a:latin typeface="Carlito"/>
                <a:cs typeface="Carlito"/>
              </a:rPr>
              <a:t>$Ordered</a:t>
            </a:r>
            <a:r>
              <a:rPr b="1" spc="-120" dirty="0">
                <a:latin typeface="Carlito"/>
                <a:cs typeface="Carlito"/>
              </a:rPr>
              <a:t> </a:t>
            </a:r>
            <a:r>
              <a:rPr b="1" spc="-10" dirty="0">
                <a:latin typeface="Carlito"/>
                <a:cs typeface="Carlito"/>
              </a:rPr>
              <a:t>Inserts</a:t>
            </a:r>
          </a:p>
        </p:txBody>
      </p:sp>
      <p:sp>
        <p:nvSpPr>
          <p:cNvPr id="34" name="object 34"/>
          <p:cNvSpPr/>
          <p:nvPr/>
        </p:nvSpPr>
        <p:spPr>
          <a:xfrm>
            <a:off x="4849316" y="3459719"/>
            <a:ext cx="561975" cy="217170"/>
          </a:xfrm>
          <a:custGeom>
            <a:avLst/>
            <a:gdLst/>
            <a:ahLst/>
            <a:cxnLst/>
            <a:rect l="l" t="t" r="r" b="b"/>
            <a:pathLst>
              <a:path w="561975" h="217170">
                <a:moveTo>
                  <a:pt x="453758" y="0"/>
                </a:moveTo>
                <a:lnTo>
                  <a:pt x="446755" y="1186"/>
                </a:lnTo>
                <a:lnTo>
                  <a:pt x="439890" y="5748"/>
                </a:lnTo>
                <a:lnTo>
                  <a:pt x="435672" y="11777"/>
                </a:lnTo>
                <a:lnTo>
                  <a:pt x="434147" y="18717"/>
                </a:lnTo>
                <a:lnTo>
                  <a:pt x="435333" y="25724"/>
                </a:lnTo>
                <a:lnTo>
                  <a:pt x="439890" y="32593"/>
                </a:lnTo>
                <a:lnTo>
                  <a:pt x="496712" y="89478"/>
                </a:lnTo>
                <a:lnTo>
                  <a:pt x="19164" y="89478"/>
                </a:lnTo>
                <a:lnTo>
                  <a:pt x="11704" y="90985"/>
                </a:lnTo>
                <a:lnTo>
                  <a:pt x="5613" y="95093"/>
                </a:lnTo>
                <a:lnTo>
                  <a:pt x="1506" y="101188"/>
                </a:lnTo>
                <a:lnTo>
                  <a:pt x="0" y="108653"/>
                </a:lnTo>
                <a:lnTo>
                  <a:pt x="1506" y="116116"/>
                </a:lnTo>
                <a:lnTo>
                  <a:pt x="5613" y="122211"/>
                </a:lnTo>
                <a:lnTo>
                  <a:pt x="11704" y="126321"/>
                </a:lnTo>
                <a:lnTo>
                  <a:pt x="19164" y="127753"/>
                </a:lnTo>
                <a:lnTo>
                  <a:pt x="496734" y="127753"/>
                </a:lnTo>
                <a:lnTo>
                  <a:pt x="439911" y="184607"/>
                </a:lnTo>
                <a:lnTo>
                  <a:pt x="435743" y="190887"/>
                </a:lnTo>
                <a:lnTo>
                  <a:pt x="434354" y="198031"/>
                </a:lnTo>
                <a:lnTo>
                  <a:pt x="435743" y="205174"/>
                </a:lnTo>
                <a:lnTo>
                  <a:pt x="439911" y="211452"/>
                </a:lnTo>
                <a:lnTo>
                  <a:pt x="446188" y="215622"/>
                </a:lnTo>
                <a:lnTo>
                  <a:pt x="453326" y="217012"/>
                </a:lnTo>
                <a:lnTo>
                  <a:pt x="460465" y="215622"/>
                </a:lnTo>
                <a:lnTo>
                  <a:pt x="466741" y="211452"/>
                </a:lnTo>
                <a:lnTo>
                  <a:pt x="556106" y="122012"/>
                </a:lnTo>
                <a:lnTo>
                  <a:pt x="560323" y="115979"/>
                </a:lnTo>
                <a:lnTo>
                  <a:pt x="561855" y="109039"/>
                </a:lnTo>
                <a:lnTo>
                  <a:pt x="560672" y="102033"/>
                </a:lnTo>
                <a:lnTo>
                  <a:pt x="556106" y="95167"/>
                </a:lnTo>
                <a:lnTo>
                  <a:pt x="466720" y="5748"/>
                </a:lnTo>
                <a:lnTo>
                  <a:pt x="460694" y="1527"/>
                </a:lnTo>
                <a:lnTo>
                  <a:pt x="4537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849316" y="3823954"/>
            <a:ext cx="561975" cy="217170"/>
          </a:xfrm>
          <a:custGeom>
            <a:avLst/>
            <a:gdLst/>
            <a:ahLst/>
            <a:cxnLst/>
            <a:rect l="l" t="t" r="r" b="b"/>
            <a:pathLst>
              <a:path w="561975" h="217170">
                <a:moveTo>
                  <a:pt x="453758" y="0"/>
                </a:moveTo>
                <a:lnTo>
                  <a:pt x="446755" y="1186"/>
                </a:lnTo>
                <a:lnTo>
                  <a:pt x="439890" y="5748"/>
                </a:lnTo>
                <a:lnTo>
                  <a:pt x="435672" y="11777"/>
                </a:lnTo>
                <a:lnTo>
                  <a:pt x="434147" y="18717"/>
                </a:lnTo>
                <a:lnTo>
                  <a:pt x="435333" y="25724"/>
                </a:lnTo>
                <a:lnTo>
                  <a:pt x="439890" y="32593"/>
                </a:lnTo>
                <a:lnTo>
                  <a:pt x="496712" y="89478"/>
                </a:lnTo>
                <a:lnTo>
                  <a:pt x="19164" y="89478"/>
                </a:lnTo>
                <a:lnTo>
                  <a:pt x="11704" y="90985"/>
                </a:lnTo>
                <a:lnTo>
                  <a:pt x="5613" y="95093"/>
                </a:lnTo>
                <a:lnTo>
                  <a:pt x="1506" y="101188"/>
                </a:lnTo>
                <a:lnTo>
                  <a:pt x="0" y="108653"/>
                </a:lnTo>
                <a:lnTo>
                  <a:pt x="1506" y="116116"/>
                </a:lnTo>
                <a:lnTo>
                  <a:pt x="5613" y="122211"/>
                </a:lnTo>
                <a:lnTo>
                  <a:pt x="11704" y="126321"/>
                </a:lnTo>
                <a:lnTo>
                  <a:pt x="19164" y="127753"/>
                </a:lnTo>
                <a:lnTo>
                  <a:pt x="496734" y="127753"/>
                </a:lnTo>
                <a:lnTo>
                  <a:pt x="439911" y="184607"/>
                </a:lnTo>
                <a:lnTo>
                  <a:pt x="435743" y="190887"/>
                </a:lnTo>
                <a:lnTo>
                  <a:pt x="434354" y="198031"/>
                </a:lnTo>
                <a:lnTo>
                  <a:pt x="435743" y="205174"/>
                </a:lnTo>
                <a:lnTo>
                  <a:pt x="439911" y="211452"/>
                </a:lnTo>
                <a:lnTo>
                  <a:pt x="446188" y="215622"/>
                </a:lnTo>
                <a:lnTo>
                  <a:pt x="453326" y="217012"/>
                </a:lnTo>
                <a:lnTo>
                  <a:pt x="460465" y="215622"/>
                </a:lnTo>
                <a:lnTo>
                  <a:pt x="466741" y="211452"/>
                </a:lnTo>
                <a:lnTo>
                  <a:pt x="556106" y="122012"/>
                </a:lnTo>
                <a:lnTo>
                  <a:pt x="560323" y="115979"/>
                </a:lnTo>
                <a:lnTo>
                  <a:pt x="561855" y="109039"/>
                </a:lnTo>
                <a:lnTo>
                  <a:pt x="560672" y="102033"/>
                </a:lnTo>
                <a:lnTo>
                  <a:pt x="556106" y="95167"/>
                </a:lnTo>
                <a:lnTo>
                  <a:pt x="466720" y="5748"/>
                </a:lnTo>
                <a:lnTo>
                  <a:pt x="460694" y="1527"/>
                </a:lnTo>
                <a:lnTo>
                  <a:pt x="4537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837124" y="4195308"/>
            <a:ext cx="561975" cy="216535"/>
          </a:xfrm>
          <a:custGeom>
            <a:avLst/>
            <a:gdLst/>
            <a:ahLst/>
            <a:cxnLst/>
            <a:rect l="l" t="t" r="r" b="b"/>
            <a:pathLst>
              <a:path w="561975" h="216535">
                <a:moveTo>
                  <a:pt x="453758" y="0"/>
                </a:moveTo>
                <a:lnTo>
                  <a:pt x="446755" y="1184"/>
                </a:lnTo>
                <a:lnTo>
                  <a:pt x="439890" y="5734"/>
                </a:lnTo>
                <a:lnTo>
                  <a:pt x="435672" y="11748"/>
                </a:lnTo>
                <a:lnTo>
                  <a:pt x="434147" y="18671"/>
                </a:lnTo>
                <a:lnTo>
                  <a:pt x="435333" y="25661"/>
                </a:lnTo>
                <a:lnTo>
                  <a:pt x="439890" y="32513"/>
                </a:lnTo>
                <a:lnTo>
                  <a:pt x="496712" y="89259"/>
                </a:lnTo>
                <a:lnTo>
                  <a:pt x="19164" y="89259"/>
                </a:lnTo>
                <a:lnTo>
                  <a:pt x="11704" y="90762"/>
                </a:lnTo>
                <a:lnTo>
                  <a:pt x="5613" y="94860"/>
                </a:lnTo>
                <a:lnTo>
                  <a:pt x="1506" y="100940"/>
                </a:lnTo>
                <a:lnTo>
                  <a:pt x="0" y="108387"/>
                </a:lnTo>
                <a:lnTo>
                  <a:pt x="1506" y="115832"/>
                </a:lnTo>
                <a:lnTo>
                  <a:pt x="5613" y="121912"/>
                </a:lnTo>
                <a:lnTo>
                  <a:pt x="11704" y="126012"/>
                </a:lnTo>
                <a:lnTo>
                  <a:pt x="19164" y="127441"/>
                </a:lnTo>
                <a:lnTo>
                  <a:pt x="496734" y="127441"/>
                </a:lnTo>
                <a:lnTo>
                  <a:pt x="439911" y="184155"/>
                </a:lnTo>
                <a:lnTo>
                  <a:pt x="435743" y="190420"/>
                </a:lnTo>
                <a:lnTo>
                  <a:pt x="434354" y="197547"/>
                </a:lnTo>
                <a:lnTo>
                  <a:pt x="435743" y="204672"/>
                </a:lnTo>
                <a:lnTo>
                  <a:pt x="439911" y="210934"/>
                </a:lnTo>
                <a:lnTo>
                  <a:pt x="446188" y="215095"/>
                </a:lnTo>
                <a:lnTo>
                  <a:pt x="453326" y="216481"/>
                </a:lnTo>
                <a:lnTo>
                  <a:pt x="460465" y="215095"/>
                </a:lnTo>
                <a:lnTo>
                  <a:pt x="466741" y="210934"/>
                </a:lnTo>
                <a:lnTo>
                  <a:pt x="556106" y="121713"/>
                </a:lnTo>
                <a:lnTo>
                  <a:pt x="560323" y="115695"/>
                </a:lnTo>
                <a:lnTo>
                  <a:pt x="561855" y="108772"/>
                </a:lnTo>
                <a:lnTo>
                  <a:pt x="560672" y="101783"/>
                </a:lnTo>
                <a:lnTo>
                  <a:pt x="556106" y="94934"/>
                </a:lnTo>
                <a:lnTo>
                  <a:pt x="466720" y="5734"/>
                </a:lnTo>
                <a:lnTo>
                  <a:pt x="460694" y="1523"/>
                </a:lnTo>
                <a:lnTo>
                  <a:pt x="4537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1557492" y="4215384"/>
          <a:ext cx="2370455" cy="344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8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9F43"/>
                      </a:solidFill>
                      <a:prstDash val="solid"/>
                    </a:lnL>
                    <a:lnT w="38100">
                      <a:solidFill>
                        <a:srgbClr val="009F43"/>
                      </a:solidFill>
                      <a:prstDash val="solid"/>
                    </a:lnT>
                    <a:lnB w="38100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8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{Correct</a:t>
                      </a:r>
                      <a:r>
                        <a:rPr sz="1600" spc="-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Doc.</a:t>
                      </a:r>
                      <a:r>
                        <a:rPr sz="1600" spc="-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3}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T w="38100">
                      <a:solidFill>
                        <a:srgbClr val="009F43"/>
                      </a:solidFill>
                      <a:prstDash val="solid"/>
                    </a:lnT>
                    <a:lnB w="38100">
                      <a:solidFill>
                        <a:srgbClr val="009F43"/>
                      </a:solidFill>
                      <a:prstDash val="solid"/>
                    </a:lnB>
                    <a:solidFill>
                      <a:srgbClr val="009F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9F43"/>
                      </a:solidFill>
                      <a:prstDash val="solid"/>
                    </a:lnR>
                    <a:lnT w="38100">
                      <a:solidFill>
                        <a:srgbClr val="009F43"/>
                      </a:solidFill>
                      <a:prstDash val="solid"/>
                    </a:lnT>
                    <a:lnB w="38100">
                      <a:solidFill>
                        <a:srgbClr val="009F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8" name="object 3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84285" y="4175759"/>
            <a:ext cx="200939" cy="102107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84285" y="4504944"/>
            <a:ext cx="200939" cy="102107"/>
          </a:xfrm>
          <a:prstGeom prst="rect">
            <a:avLst/>
          </a:prstGeom>
        </p:spPr>
      </p:pic>
      <p:sp>
        <p:nvSpPr>
          <p:cNvPr id="40" name="object 40"/>
          <p:cNvSpPr/>
          <p:nvPr/>
        </p:nvSpPr>
        <p:spPr>
          <a:xfrm>
            <a:off x="1166796" y="4381500"/>
            <a:ext cx="211454" cy="17145"/>
          </a:xfrm>
          <a:custGeom>
            <a:avLst/>
            <a:gdLst/>
            <a:ahLst/>
            <a:cxnLst/>
            <a:rect l="l" t="t" r="r" b="b"/>
            <a:pathLst>
              <a:path w="211455" h="17145">
                <a:moveTo>
                  <a:pt x="47767" y="0"/>
                </a:moveTo>
                <a:lnTo>
                  <a:pt x="11801" y="254"/>
                </a:lnTo>
                <a:lnTo>
                  <a:pt x="2950" y="2881"/>
                </a:lnTo>
                <a:lnTo>
                  <a:pt x="0" y="8318"/>
                </a:lnTo>
                <a:lnTo>
                  <a:pt x="2950" y="13755"/>
                </a:lnTo>
                <a:lnTo>
                  <a:pt x="11801" y="16382"/>
                </a:lnTo>
                <a:lnTo>
                  <a:pt x="52428" y="16763"/>
                </a:lnTo>
                <a:lnTo>
                  <a:pt x="90072" y="16492"/>
                </a:lnTo>
                <a:lnTo>
                  <a:pt x="202517" y="14224"/>
                </a:lnTo>
                <a:lnTo>
                  <a:pt x="208946" y="12313"/>
                </a:lnTo>
                <a:lnTo>
                  <a:pt x="211089" y="8461"/>
                </a:lnTo>
                <a:lnTo>
                  <a:pt x="208946" y="4633"/>
                </a:lnTo>
                <a:lnTo>
                  <a:pt x="202517" y="2793"/>
                </a:lnTo>
                <a:lnTo>
                  <a:pt x="125342" y="968"/>
                </a:lnTo>
                <a:lnTo>
                  <a:pt x="86567" y="275"/>
                </a:lnTo>
                <a:lnTo>
                  <a:pt x="47767" y="0"/>
                </a:lnTo>
                <a:close/>
              </a:path>
            </a:pathLst>
          </a:custGeom>
          <a:solidFill>
            <a:srgbClr val="009F4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1" name="object 4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131712" y="4175759"/>
            <a:ext cx="201092" cy="102107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131712" y="4504944"/>
            <a:ext cx="201092" cy="102107"/>
          </a:xfrm>
          <a:prstGeom prst="rect">
            <a:avLst/>
          </a:prstGeom>
        </p:spPr>
      </p:pic>
      <p:sp>
        <p:nvSpPr>
          <p:cNvPr id="43" name="object 43"/>
          <p:cNvSpPr/>
          <p:nvPr/>
        </p:nvSpPr>
        <p:spPr>
          <a:xfrm>
            <a:off x="4138993" y="4381500"/>
            <a:ext cx="211454" cy="17145"/>
          </a:xfrm>
          <a:custGeom>
            <a:avLst/>
            <a:gdLst/>
            <a:ahLst/>
            <a:cxnLst/>
            <a:rect l="l" t="t" r="r" b="b"/>
            <a:pathLst>
              <a:path w="211454" h="17145">
                <a:moveTo>
                  <a:pt x="163131" y="0"/>
                </a:moveTo>
                <a:lnTo>
                  <a:pt x="124569" y="275"/>
                </a:lnTo>
                <a:lnTo>
                  <a:pt x="8572" y="2793"/>
                </a:lnTo>
                <a:lnTo>
                  <a:pt x="2143" y="4633"/>
                </a:lnTo>
                <a:lnTo>
                  <a:pt x="0" y="8461"/>
                </a:lnTo>
                <a:lnTo>
                  <a:pt x="2143" y="12313"/>
                </a:lnTo>
                <a:lnTo>
                  <a:pt x="8572" y="14224"/>
                </a:lnTo>
                <a:lnTo>
                  <a:pt x="121140" y="16492"/>
                </a:lnTo>
                <a:lnTo>
                  <a:pt x="178736" y="16668"/>
                </a:lnTo>
                <a:lnTo>
                  <a:pt x="198818" y="16382"/>
                </a:lnTo>
                <a:lnTo>
                  <a:pt x="207962" y="13755"/>
                </a:lnTo>
                <a:lnTo>
                  <a:pt x="211010" y="8318"/>
                </a:lnTo>
                <a:lnTo>
                  <a:pt x="207962" y="2881"/>
                </a:lnTo>
                <a:lnTo>
                  <a:pt x="198818" y="254"/>
                </a:lnTo>
                <a:lnTo>
                  <a:pt x="163131" y="0"/>
                </a:lnTo>
                <a:close/>
              </a:path>
            </a:pathLst>
          </a:custGeom>
          <a:solidFill>
            <a:srgbClr val="009F4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4" name="object 44"/>
          <p:cNvGraphicFramePr>
            <a:graphicFrameLocks noGrp="1"/>
          </p:cNvGraphicFramePr>
          <p:nvPr/>
        </p:nvGraphicFramePr>
        <p:xfrm>
          <a:off x="1573494" y="3398520"/>
          <a:ext cx="2372359" cy="344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1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8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C00000"/>
                      </a:solidFill>
                      <a:prstDash val="solid"/>
                    </a:lnL>
                    <a:lnT w="38100">
                      <a:solidFill>
                        <a:srgbClr val="C00000"/>
                      </a:solidFill>
                      <a:prstDash val="solid"/>
                    </a:lnT>
                    <a:lnB w="38100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{Wrong</a:t>
                      </a:r>
                      <a:r>
                        <a:rPr sz="1600" spc="-1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Doc.</a:t>
                      </a:r>
                      <a:r>
                        <a:rPr sz="1600" spc="-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2}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T w="38100">
                      <a:solidFill>
                        <a:srgbClr val="C00000"/>
                      </a:solidFill>
                      <a:prstDash val="solid"/>
                    </a:lnT>
                    <a:lnB w="38100">
                      <a:solidFill>
                        <a:srgbClr val="C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C00000"/>
                      </a:solidFill>
                      <a:prstDash val="solid"/>
                    </a:lnR>
                    <a:lnT w="38100">
                      <a:solidFill>
                        <a:srgbClr val="C00000"/>
                      </a:solidFill>
                      <a:prstDash val="solid"/>
                    </a:lnT>
                    <a:lnB w="38100">
                      <a:solidFill>
                        <a:srgbClr val="C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5" name="object 4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201049" y="3358896"/>
            <a:ext cx="200939" cy="102107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01049" y="3689603"/>
            <a:ext cx="200939" cy="102107"/>
          </a:xfrm>
          <a:prstGeom prst="rect">
            <a:avLst/>
          </a:prstGeom>
        </p:spPr>
      </p:pic>
      <p:sp>
        <p:nvSpPr>
          <p:cNvPr id="47" name="object 47"/>
          <p:cNvSpPr/>
          <p:nvPr/>
        </p:nvSpPr>
        <p:spPr>
          <a:xfrm>
            <a:off x="1183535" y="3564635"/>
            <a:ext cx="210185" cy="18415"/>
          </a:xfrm>
          <a:custGeom>
            <a:avLst/>
            <a:gdLst/>
            <a:ahLst/>
            <a:cxnLst/>
            <a:rect l="l" t="t" r="r" b="b"/>
            <a:pathLst>
              <a:path w="210184" h="18414">
                <a:moveTo>
                  <a:pt x="47437" y="0"/>
                </a:moveTo>
                <a:lnTo>
                  <a:pt x="11725" y="380"/>
                </a:lnTo>
                <a:lnTo>
                  <a:pt x="2931" y="3206"/>
                </a:lnTo>
                <a:lnTo>
                  <a:pt x="0" y="9080"/>
                </a:lnTo>
                <a:lnTo>
                  <a:pt x="2931" y="14954"/>
                </a:lnTo>
                <a:lnTo>
                  <a:pt x="11725" y="17779"/>
                </a:lnTo>
                <a:lnTo>
                  <a:pt x="52060" y="18287"/>
                </a:lnTo>
                <a:lnTo>
                  <a:pt x="89422" y="17976"/>
                </a:lnTo>
                <a:lnTo>
                  <a:pt x="201145" y="15493"/>
                </a:lnTo>
                <a:lnTo>
                  <a:pt x="207503" y="13424"/>
                </a:lnTo>
                <a:lnTo>
                  <a:pt x="209623" y="9223"/>
                </a:lnTo>
                <a:lnTo>
                  <a:pt x="207503" y="5046"/>
                </a:lnTo>
                <a:lnTo>
                  <a:pt x="201145" y="3048"/>
                </a:lnTo>
                <a:lnTo>
                  <a:pt x="124496" y="1047"/>
                </a:lnTo>
                <a:lnTo>
                  <a:pt x="85972" y="297"/>
                </a:lnTo>
                <a:lnTo>
                  <a:pt x="47437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8" name="object 4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148477" y="3358896"/>
            <a:ext cx="201092" cy="102107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148477" y="3689603"/>
            <a:ext cx="201092" cy="102107"/>
          </a:xfrm>
          <a:prstGeom prst="rect">
            <a:avLst/>
          </a:prstGeom>
        </p:spPr>
      </p:pic>
      <p:sp>
        <p:nvSpPr>
          <p:cNvPr id="50" name="object 50"/>
          <p:cNvSpPr/>
          <p:nvPr/>
        </p:nvSpPr>
        <p:spPr>
          <a:xfrm>
            <a:off x="4155757" y="3564635"/>
            <a:ext cx="211454" cy="18415"/>
          </a:xfrm>
          <a:custGeom>
            <a:avLst/>
            <a:gdLst/>
            <a:ahLst/>
            <a:cxnLst/>
            <a:rect l="l" t="t" r="r" b="b"/>
            <a:pathLst>
              <a:path w="211454" h="18414">
                <a:moveTo>
                  <a:pt x="163131" y="0"/>
                </a:moveTo>
                <a:lnTo>
                  <a:pt x="124569" y="297"/>
                </a:lnTo>
                <a:lnTo>
                  <a:pt x="8572" y="3048"/>
                </a:lnTo>
                <a:lnTo>
                  <a:pt x="2143" y="5046"/>
                </a:lnTo>
                <a:lnTo>
                  <a:pt x="0" y="9223"/>
                </a:lnTo>
                <a:lnTo>
                  <a:pt x="2143" y="13424"/>
                </a:lnTo>
                <a:lnTo>
                  <a:pt x="8572" y="15493"/>
                </a:lnTo>
                <a:lnTo>
                  <a:pt x="121140" y="17976"/>
                </a:lnTo>
                <a:lnTo>
                  <a:pt x="178736" y="18176"/>
                </a:lnTo>
                <a:lnTo>
                  <a:pt x="198818" y="17779"/>
                </a:lnTo>
                <a:lnTo>
                  <a:pt x="207962" y="14954"/>
                </a:lnTo>
                <a:lnTo>
                  <a:pt x="211010" y="9080"/>
                </a:lnTo>
                <a:lnTo>
                  <a:pt x="207962" y="3206"/>
                </a:lnTo>
                <a:lnTo>
                  <a:pt x="198818" y="380"/>
                </a:lnTo>
                <a:lnTo>
                  <a:pt x="163131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1" name="object 51"/>
          <p:cNvGraphicFramePr>
            <a:graphicFrameLocks noGrp="1"/>
          </p:cNvGraphicFramePr>
          <p:nvPr/>
        </p:nvGraphicFramePr>
        <p:xfrm>
          <a:off x="7816504" y="3296411"/>
          <a:ext cx="2370454" cy="344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8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AF50"/>
                      </a:solidFill>
                      <a:prstDash val="solid"/>
                    </a:lnL>
                    <a:lnT w="38100">
                      <a:solidFill>
                        <a:srgbClr val="00AF50"/>
                      </a:solidFill>
                      <a:prstDash val="solid"/>
                    </a:lnT>
                    <a:lnB w="38100">
                      <a:solidFill>
                        <a:srgbClr val="00AF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17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{Correct</a:t>
                      </a:r>
                      <a:r>
                        <a:rPr sz="1600" spc="-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Doc.</a:t>
                      </a:r>
                      <a:r>
                        <a:rPr sz="1600" spc="-1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1}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T w="38100">
                      <a:solidFill>
                        <a:srgbClr val="00AF50"/>
                      </a:solidFill>
                      <a:prstDash val="solid"/>
                    </a:lnT>
                    <a:lnB w="38100">
                      <a:solidFill>
                        <a:srgbClr val="00AF5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AF50"/>
                      </a:solidFill>
                      <a:prstDash val="solid"/>
                    </a:lnR>
                    <a:lnT w="38100">
                      <a:solidFill>
                        <a:srgbClr val="00AF50"/>
                      </a:solidFill>
                      <a:prstDash val="solid"/>
                    </a:lnT>
                    <a:lnB w="38100">
                      <a:solidFill>
                        <a:srgbClr val="00AF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2" name="object 5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441831" y="3256788"/>
            <a:ext cx="200937" cy="102108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7441831" y="3587496"/>
            <a:ext cx="200937" cy="102107"/>
          </a:xfrm>
          <a:prstGeom prst="rect">
            <a:avLst/>
          </a:prstGeom>
        </p:spPr>
      </p:pic>
      <p:sp>
        <p:nvSpPr>
          <p:cNvPr id="54" name="object 54"/>
          <p:cNvSpPr/>
          <p:nvPr/>
        </p:nvSpPr>
        <p:spPr>
          <a:xfrm>
            <a:off x="7425785" y="3462528"/>
            <a:ext cx="212725" cy="17145"/>
          </a:xfrm>
          <a:custGeom>
            <a:avLst/>
            <a:gdLst/>
            <a:ahLst/>
            <a:cxnLst/>
            <a:rect l="l" t="t" r="r" b="b"/>
            <a:pathLst>
              <a:path w="212725" h="17145">
                <a:moveTo>
                  <a:pt x="47529" y="0"/>
                </a:moveTo>
                <a:lnTo>
                  <a:pt x="11715" y="254"/>
                </a:lnTo>
                <a:lnTo>
                  <a:pt x="2928" y="2881"/>
                </a:lnTo>
                <a:lnTo>
                  <a:pt x="0" y="8318"/>
                </a:lnTo>
                <a:lnTo>
                  <a:pt x="2928" y="13755"/>
                </a:lnTo>
                <a:lnTo>
                  <a:pt x="11715" y="16383"/>
                </a:lnTo>
                <a:lnTo>
                  <a:pt x="52101" y="16763"/>
                </a:lnTo>
                <a:lnTo>
                  <a:pt x="89471" y="16492"/>
                </a:lnTo>
                <a:lnTo>
                  <a:pt x="201199" y="14224"/>
                </a:lnTo>
                <a:lnTo>
                  <a:pt x="212502" y="13843"/>
                </a:lnTo>
                <a:lnTo>
                  <a:pt x="212502" y="3048"/>
                </a:lnTo>
                <a:lnTo>
                  <a:pt x="124555" y="968"/>
                </a:lnTo>
                <a:lnTo>
                  <a:pt x="86042" y="275"/>
                </a:lnTo>
                <a:lnTo>
                  <a:pt x="47529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5" name="object 55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0389312" y="3256788"/>
            <a:ext cx="202487" cy="102108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0389312" y="3587496"/>
            <a:ext cx="202487" cy="102107"/>
          </a:xfrm>
          <a:prstGeom prst="rect">
            <a:avLst/>
          </a:prstGeom>
        </p:spPr>
      </p:pic>
      <p:sp>
        <p:nvSpPr>
          <p:cNvPr id="57" name="object 57"/>
          <p:cNvSpPr/>
          <p:nvPr/>
        </p:nvSpPr>
        <p:spPr>
          <a:xfrm>
            <a:off x="10398061" y="3462528"/>
            <a:ext cx="211454" cy="17145"/>
          </a:xfrm>
          <a:custGeom>
            <a:avLst/>
            <a:gdLst/>
            <a:ahLst/>
            <a:cxnLst/>
            <a:rect l="l" t="t" r="r" b="b"/>
            <a:pathLst>
              <a:path w="211454" h="17145">
                <a:moveTo>
                  <a:pt x="163131" y="0"/>
                </a:moveTo>
                <a:lnTo>
                  <a:pt x="124569" y="275"/>
                </a:lnTo>
                <a:lnTo>
                  <a:pt x="8572" y="2794"/>
                </a:lnTo>
                <a:lnTo>
                  <a:pt x="2143" y="4633"/>
                </a:lnTo>
                <a:lnTo>
                  <a:pt x="0" y="8461"/>
                </a:lnTo>
                <a:lnTo>
                  <a:pt x="2143" y="12313"/>
                </a:lnTo>
                <a:lnTo>
                  <a:pt x="8572" y="14224"/>
                </a:lnTo>
                <a:lnTo>
                  <a:pt x="121140" y="16492"/>
                </a:lnTo>
                <a:lnTo>
                  <a:pt x="178736" y="16668"/>
                </a:lnTo>
                <a:lnTo>
                  <a:pt x="198818" y="16383"/>
                </a:lnTo>
                <a:lnTo>
                  <a:pt x="207962" y="13755"/>
                </a:lnTo>
                <a:lnTo>
                  <a:pt x="211010" y="8318"/>
                </a:lnTo>
                <a:lnTo>
                  <a:pt x="207962" y="2881"/>
                </a:lnTo>
                <a:lnTo>
                  <a:pt x="198818" y="254"/>
                </a:lnTo>
                <a:lnTo>
                  <a:pt x="163131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22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23"/>
              </a:rPr>
              <a:t>https://thapatechnical.shop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124200" y="5064404"/>
            <a:ext cx="77478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Very nicely explained at 59:25 in the video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  <a:hlinkClick r:id="rId24"/>
              </a:rPr>
              <a:t>https://www.youtube.com/watch?v=rU9ZODw5yvU&amp;t=59m25s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5815592" y="3428689"/>
            <a:ext cx="1013460" cy="1368425"/>
            <a:chOff x="5815592" y="3428689"/>
            <a:chExt cx="1013460" cy="1368425"/>
          </a:xfrm>
        </p:grpSpPr>
        <p:sp>
          <p:nvSpPr>
            <p:cNvPr id="6" name="object 6"/>
            <p:cNvSpPr/>
            <p:nvPr/>
          </p:nvSpPr>
          <p:spPr>
            <a:xfrm>
              <a:off x="5825934" y="3439032"/>
              <a:ext cx="992505" cy="283845"/>
            </a:xfrm>
            <a:custGeom>
              <a:avLst/>
              <a:gdLst/>
              <a:ahLst/>
              <a:cxnLst/>
              <a:rect l="l" t="t" r="r" b="b"/>
              <a:pathLst>
                <a:path w="992504" h="283845">
                  <a:moveTo>
                    <a:pt x="496180" y="0"/>
                  </a:moveTo>
                  <a:lnTo>
                    <a:pt x="422857" y="1537"/>
                  </a:lnTo>
                  <a:lnTo>
                    <a:pt x="352875" y="6005"/>
                  </a:lnTo>
                  <a:lnTo>
                    <a:pt x="287001" y="13183"/>
                  </a:lnTo>
                  <a:lnTo>
                    <a:pt x="226003" y="22851"/>
                  </a:lnTo>
                  <a:lnTo>
                    <a:pt x="170648" y="34791"/>
                  </a:lnTo>
                  <a:lnTo>
                    <a:pt x="121703" y="48783"/>
                  </a:lnTo>
                  <a:lnTo>
                    <a:pt x="79936" y="64607"/>
                  </a:lnTo>
                  <a:lnTo>
                    <a:pt x="21007" y="100877"/>
                  </a:lnTo>
                  <a:lnTo>
                    <a:pt x="0" y="141843"/>
                  </a:lnTo>
                  <a:lnTo>
                    <a:pt x="5379" y="162804"/>
                  </a:lnTo>
                  <a:lnTo>
                    <a:pt x="46115" y="201642"/>
                  </a:lnTo>
                  <a:lnTo>
                    <a:pt x="121703" y="234904"/>
                  </a:lnTo>
                  <a:lnTo>
                    <a:pt x="170648" y="248896"/>
                  </a:lnTo>
                  <a:lnTo>
                    <a:pt x="226003" y="260836"/>
                  </a:lnTo>
                  <a:lnTo>
                    <a:pt x="287001" y="270504"/>
                  </a:lnTo>
                  <a:lnTo>
                    <a:pt x="352875" y="277682"/>
                  </a:lnTo>
                  <a:lnTo>
                    <a:pt x="422857" y="282149"/>
                  </a:lnTo>
                  <a:lnTo>
                    <a:pt x="496180" y="283687"/>
                  </a:lnTo>
                  <a:lnTo>
                    <a:pt x="569503" y="282149"/>
                  </a:lnTo>
                  <a:lnTo>
                    <a:pt x="639485" y="277682"/>
                  </a:lnTo>
                  <a:lnTo>
                    <a:pt x="705359" y="270504"/>
                  </a:lnTo>
                  <a:lnTo>
                    <a:pt x="766357" y="260836"/>
                  </a:lnTo>
                  <a:lnTo>
                    <a:pt x="821712" y="248896"/>
                  </a:lnTo>
                  <a:lnTo>
                    <a:pt x="870657" y="234904"/>
                  </a:lnTo>
                  <a:lnTo>
                    <a:pt x="912424" y="219079"/>
                  </a:lnTo>
                  <a:lnTo>
                    <a:pt x="971353" y="182810"/>
                  </a:lnTo>
                  <a:lnTo>
                    <a:pt x="992361" y="141843"/>
                  </a:lnTo>
                  <a:lnTo>
                    <a:pt x="986981" y="120882"/>
                  </a:lnTo>
                  <a:lnTo>
                    <a:pt x="946245" y="82045"/>
                  </a:lnTo>
                  <a:lnTo>
                    <a:pt x="870657" y="48783"/>
                  </a:lnTo>
                  <a:lnTo>
                    <a:pt x="821712" y="34791"/>
                  </a:lnTo>
                  <a:lnTo>
                    <a:pt x="766357" y="22851"/>
                  </a:lnTo>
                  <a:lnTo>
                    <a:pt x="705359" y="13183"/>
                  </a:lnTo>
                  <a:lnTo>
                    <a:pt x="639485" y="6005"/>
                  </a:lnTo>
                  <a:lnTo>
                    <a:pt x="569503" y="1537"/>
                  </a:lnTo>
                  <a:lnTo>
                    <a:pt x="496180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25934" y="3439032"/>
              <a:ext cx="992505" cy="283845"/>
            </a:xfrm>
            <a:custGeom>
              <a:avLst/>
              <a:gdLst/>
              <a:ahLst/>
              <a:cxnLst/>
              <a:rect l="l" t="t" r="r" b="b"/>
              <a:pathLst>
                <a:path w="992504" h="283845">
                  <a:moveTo>
                    <a:pt x="992361" y="141843"/>
                  </a:moveTo>
                  <a:lnTo>
                    <a:pt x="971353" y="182810"/>
                  </a:lnTo>
                  <a:lnTo>
                    <a:pt x="912424" y="219079"/>
                  </a:lnTo>
                  <a:lnTo>
                    <a:pt x="870657" y="234904"/>
                  </a:lnTo>
                  <a:lnTo>
                    <a:pt x="821712" y="248896"/>
                  </a:lnTo>
                  <a:lnTo>
                    <a:pt x="766357" y="260836"/>
                  </a:lnTo>
                  <a:lnTo>
                    <a:pt x="705359" y="270504"/>
                  </a:lnTo>
                  <a:lnTo>
                    <a:pt x="639485" y="277682"/>
                  </a:lnTo>
                  <a:lnTo>
                    <a:pt x="569503" y="282149"/>
                  </a:lnTo>
                  <a:lnTo>
                    <a:pt x="496180" y="283687"/>
                  </a:lnTo>
                  <a:lnTo>
                    <a:pt x="422857" y="282149"/>
                  </a:lnTo>
                  <a:lnTo>
                    <a:pt x="352875" y="277682"/>
                  </a:lnTo>
                  <a:lnTo>
                    <a:pt x="287001" y="270504"/>
                  </a:lnTo>
                  <a:lnTo>
                    <a:pt x="226003" y="260836"/>
                  </a:lnTo>
                  <a:lnTo>
                    <a:pt x="170648" y="248896"/>
                  </a:lnTo>
                  <a:lnTo>
                    <a:pt x="121703" y="234904"/>
                  </a:lnTo>
                  <a:lnTo>
                    <a:pt x="79936" y="219079"/>
                  </a:lnTo>
                  <a:lnTo>
                    <a:pt x="21007" y="182810"/>
                  </a:lnTo>
                  <a:lnTo>
                    <a:pt x="0" y="141843"/>
                  </a:lnTo>
                  <a:lnTo>
                    <a:pt x="5379" y="120882"/>
                  </a:lnTo>
                  <a:lnTo>
                    <a:pt x="46115" y="82045"/>
                  </a:lnTo>
                  <a:lnTo>
                    <a:pt x="121703" y="48783"/>
                  </a:lnTo>
                  <a:lnTo>
                    <a:pt x="170648" y="34791"/>
                  </a:lnTo>
                  <a:lnTo>
                    <a:pt x="226003" y="22851"/>
                  </a:lnTo>
                  <a:lnTo>
                    <a:pt x="287001" y="13183"/>
                  </a:lnTo>
                  <a:lnTo>
                    <a:pt x="352875" y="6005"/>
                  </a:lnTo>
                  <a:lnTo>
                    <a:pt x="422857" y="1537"/>
                  </a:lnTo>
                  <a:lnTo>
                    <a:pt x="496180" y="0"/>
                  </a:lnTo>
                  <a:lnTo>
                    <a:pt x="569503" y="1537"/>
                  </a:lnTo>
                  <a:lnTo>
                    <a:pt x="639485" y="6005"/>
                  </a:lnTo>
                  <a:lnTo>
                    <a:pt x="705359" y="13183"/>
                  </a:lnTo>
                  <a:lnTo>
                    <a:pt x="766357" y="22851"/>
                  </a:lnTo>
                  <a:lnTo>
                    <a:pt x="821712" y="34791"/>
                  </a:lnTo>
                  <a:lnTo>
                    <a:pt x="870657" y="48783"/>
                  </a:lnTo>
                  <a:lnTo>
                    <a:pt x="912424" y="64607"/>
                  </a:lnTo>
                  <a:lnTo>
                    <a:pt x="971353" y="100877"/>
                  </a:lnTo>
                  <a:lnTo>
                    <a:pt x="992361" y="141843"/>
                  </a:lnTo>
                  <a:close/>
                </a:path>
              </a:pathLst>
            </a:custGeom>
            <a:ln w="20684">
              <a:solidFill>
                <a:srgbClr val="FDCC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25934" y="3651798"/>
              <a:ext cx="992505" cy="426084"/>
            </a:xfrm>
            <a:custGeom>
              <a:avLst/>
              <a:gdLst/>
              <a:ahLst/>
              <a:cxnLst/>
              <a:rect l="l" t="t" r="r" b="b"/>
              <a:pathLst>
                <a:path w="992504" h="426085">
                  <a:moveTo>
                    <a:pt x="0" y="0"/>
                  </a:moveTo>
                  <a:lnTo>
                    <a:pt x="0" y="283687"/>
                  </a:lnTo>
                  <a:lnTo>
                    <a:pt x="5405" y="304575"/>
                  </a:lnTo>
                  <a:lnTo>
                    <a:pt x="46300" y="343345"/>
                  </a:lnTo>
                  <a:lnTo>
                    <a:pt x="80223" y="360780"/>
                  </a:lnTo>
                  <a:lnTo>
                    <a:pt x="122087" y="376616"/>
                  </a:lnTo>
                  <a:lnTo>
                    <a:pt x="171109" y="390630"/>
                  </a:lnTo>
                  <a:lnTo>
                    <a:pt x="226505" y="402597"/>
                  </a:lnTo>
                  <a:lnTo>
                    <a:pt x="287493" y="412295"/>
                  </a:lnTo>
                  <a:lnTo>
                    <a:pt x="353290" y="419499"/>
                  </a:lnTo>
                  <a:lnTo>
                    <a:pt x="423114" y="423986"/>
                  </a:lnTo>
                  <a:lnTo>
                    <a:pt x="496180" y="425531"/>
                  </a:lnTo>
                  <a:lnTo>
                    <a:pt x="569246" y="423986"/>
                  </a:lnTo>
                  <a:lnTo>
                    <a:pt x="639070" y="419499"/>
                  </a:lnTo>
                  <a:lnTo>
                    <a:pt x="704867" y="412295"/>
                  </a:lnTo>
                  <a:lnTo>
                    <a:pt x="765855" y="402597"/>
                  </a:lnTo>
                  <a:lnTo>
                    <a:pt x="821251" y="390630"/>
                  </a:lnTo>
                  <a:lnTo>
                    <a:pt x="870273" y="376616"/>
                  </a:lnTo>
                  <a:lnTo>
                    <a:pt x="912137" y="360780"/>
                  </a:lnTo>
                  <a:lnTo>
                    <a:pt x="946060" y="343345"/>
                  </a:lnTo>
                  <a:lnTo>
                    <a:pt x="986955" y="304575"/>
                  </a:lnTo>
                  <a:lnTo>
                    <a:pt x="992361" y="283687"/>
                  </a:lnTo>
                  <a:lnTo>
                    <a:pt x="850595" y="283687"/>
                  </a:lnTo>
                  <a:lnTo>
                    <a:pt x="836086" y="281138"/>
                  </a:lnTo>
                  <a:lnTo>
                    <a:pt x="824900" y="273935"/>
                  </a:lnTo>
                  <a:lnTo>
                    <a:pt x="817701" y="262743"/>
                  </a:lnTo>
                  <a:lnTo>
                    <a:pt x="815153" y="248226"/>
                  </a:lnTo>
                  <a:lnTo>
                    <a:pt x="817701" y="233709"/>
                  </a:lnTo>
                  <a:lnTo>
                    <a:pt x="824900" y="222517"/>
                  </a:lnTo>
                  <a:lnTo>
                    <a:pt x="836086" y="215314"/>
                  </a:lnTo>
                  <a:lnTo>
                    <a:pt x="850595" y="212765"/>
                  </a:lnTo>
                  <a:lnTo>
                    <a:pt x="992361" y="212765"/>
                  </a:lnTo>
                  <a:lnTo>
                    <a:pt x="992361" y="141843"/>
                  </a:lnTo>
                  <a:lnTo>
                    <a:pt x="496180" y="141843"/>
                  </a:lnTo>
                  <a:lnTo>
                    <a:pt x="423114" y="140298"/>
                  </a:lnTo>
                  <a:lnTo>
                    <a:pt x="353290" y="135812"/>
                  </a:lnTo>
                  <a:lnTo>
                    <a:pt x="287493" y="128607"/>
                  </a:lnTo>
                  <a:lnTo>
                    <a:pt x="226505" y="118910"/>
                  </a:lnTo>
                  <a:lnTo>
                    <a:pt x="171109" y="106942"/>
                  </a:lnTo>
                  <a:lnTo>
                    <a:pt x="122087" y="92928"/>
                  </a:lnTo>
                  <a:lnTo>
                    <a:pt x="80223" y="77092"/>
                  </a:lnTo>
                  <a:lnTo>
                    <a:pt x="46300" y="59657"/>
                  </a:lnTo>
                  <a:lnTo>
                    <a:pt x="5405" y="20887"/>
                  </a:lnTo>
                  <a:lnTo>
                    <a:pt x="0" y="0"/>
                  </a:lnTo>
                  <a:close/>
                </a:path>
                <a:path w="992504" h="426085">
                  <a:moveTo>
                    <a:pt x="992361" y="212765"/>
                  </a:moveTo>
                  <a:lnTo>
                    <a:pt x="850595" y="212765"/>
                  </a:lnTo>
                  <a:lnTo>
                    <a:pt x="865104" y="215314"/>
                  </a:lnTo>
                  <a:lnTo>
                    <a:pt x="876290" y="222517"/>
                  </a:lnTo>
                  <a:lnTo>
                    <a:pt x="883489" y="233709"/>
                  </a:lnTo>
                  <a:lnTo>
                    <a:pt x="886036" y="248226"/>
                  </a:lnTo>
                  <a:lnTo>
                    <a:pt x="883489" y="262743"/>
                  </a:lnTo>
                  <a:lnTo>
                    <a:pt x="876290" y="273935"/>
                  </a:lnTo>
                  <a:lnTo>
                    <a:pt x="865104" y="281138"/>
                  </a:lnTo>
                  <a:lnTo>
                    <a:pt x="850595" y="283687"/>
                  </a:lnTo>
                  <a:lnTo>
                    <a:pt x="992361" y="283687"/>
                  </a:lnTo>
                  <a:lnTo>
                    <a:pt x="992361" y="212765"/>
                  </a:lnTo>
                  <a:close/>
                </a:path>
                <a:path w="992504" h="426085">
                  <a:moveTo>
                    <a:pt x="992361" y="0"/>
                  </a:moveTo>
                  <a:lnTo>
                    <a:pt x="971261" y="40848"/>
                  </a:lnTo>
                  <a:lnTo>
                    <a:pt x="912137" y="77092"/>
                  </a:lnTo>
                  <a:lnTo>
                    <a:pt x="870273" y="92928"/>
                  </a:lnTo>
                  <a:lnTo>
                    <a:pt x="821251" y="106942"/>
                  </a:lnTo>
                  <a:lnTo>
                    <a:pt x="765855" y="118910"/>
                  </a:lnTo>
                  <a:lnTo>
                    <a:pt x="704867" y="128607"/>
                  </a:lnTo>
                  <a:lnTo>
                    <a:pt x="639070" y="135812"/>
                  </a:lnTo>
                  <a:lnTo>
                    <a:pt x="569246" y="140298"/>
                  </a:lnTo>
                  <a:lnTo>
                    <a:pt x="496180" y="141843"/>
                  </a:lnTo>
                  <a:lnTo>
                    <a:pt x="992361" y="141843"/>
                  </a:lnTo>
                  <a:lnTo>
                    <a:pt x="992361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30748" y="3854223"/>
              <a:ext cx="91562" cy="9160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825934" y="3651798"/>
              <a:ext cx="992505" cy="426084"/>
            </a:xfrm>
            <a:custGeom>
              <a:avLst/>
              <a:gdLst/>
              <a:ahLst/>
              <a:cxnLst/>
              <a:rect l="l" t="t" r="r" b="b"/>
              <a:pathLst>
                <a:path w="992504" h="426085">
                  <a:moveTo>
                    <a:pt x="496180" y="141843"/>
                  </a:moveTo>
                  <a:lnTo>
                    <a:pt x="423114" y="140298"/>
                  </a:lnTo>
                  <a:lnTo>
                    <a:pt x="353290" y="135812"/>
                  </a:lnTo>
                  <a:lnTo>
                    <a:pt x="287493" y="128607"/>
                  </a:lnTo>
                  <a:lnTo>
                    <a:pt x="226505" y="118910"/>
                  </a:lnTo>
                  <a:lnTo>
                    <a:pt x="171109" y="106942"/>
                  </a:lnTo>
                  <a:lnTo>
                    <a:pt x="122087" y="92928"/>
                  </a:lnTo>
                  <a:lnTo>
                    <a:pt x="80223" y="77092"/>
                  </a:lnTo>
                  <a:lnTo>
                    <a:pt x="46300" y="59657"/>
                  </a:lnTo>
                  <a:lnTo>
                    <a:pt x="5405" y="20887"/>
                  </a:lnTo>
                  <a:lnTo>
                    <a:pt x="0" y="0"/>
                  </a:lnTo>
                  <a:lnTo>
                    <a:pt x="0" y="283687"/>
                  </a:lnTo>
                  <a:lnTo>
                    <a:pt x="21099" y="324535"/>
                  </a:lnTo>
                  <a:lnTo>
                    <a:pt x="80223" y="360780"/>
                  </a:lnTo>
                  <a:lnTo>
                    <a:pt x="122087" y="376616"/>
                  </a:lnTo>
                  <a:lnTo>
                    <a:pt x="171109" y="390630"/>
                  </a:lnTo>
                  <a:lnTo>
                    <a:pt x="226505" y="402597"/>
                  </a:lnTo>
                  <a:lnTo>
                    <a:pt x="287493" y="412295"/>
                  </a:lnTo>
                  <a:lnTo>
                    <a:pt x="353290" y="419499"/>
                  </a:lnTo>
                  <a:lnTo>
                    <a:pt x="423114" y="423986"/>
                  </a:lnTo>
                  <a:lnTo>
                    <a:pt x="496180" y="425531"/>
                  </a:lnTo>
                  <a:lnTo>
                    <a:pt x="569246" y="423986"/>
                  </a:lnTo>
                  <a:lnTo>
                    <a:pt x="639070" y="419499"/>
                  </a:lnTo>
                  <a:lnTo>
                    <a:pt x="704867" y="412295"/>
                  </a:lnTo>
                  <a:lnTo>
                    <a:pt x="765855" y="402597"/>
                  </a:lnTo>
                  <a:lnTo>
                    <a:pt x="821251" y="390630"/>
                  </a:lnTo>
                  <a:lnTo>
                    <a:pt x="870273" y="376616"/>
                  </a:lnTo>
                  <a:lnTo>
                    <a:pt x="912137" y="360780"/>
                  </a:lnTo>
                  <a:lnTo>
                    <a:pt x="946060" y="343345"/>
                  </a:lnTo>
                  <a:lnTo>
                    <a:pt x="986955" y="304575"/>
                  </a:lnTo>
                  <a:lnTo>
                    <a:pt x="992361" y="283687"/>
                  </a:lnTo>
                  <a:lnTo>
                    <a:pt x="992361" y="0"/>
                  </a:lnTo>
                  <a:lnTo>
                    <a:pt x="986955" y="20887"/>
                  </a:lnTo>
                  <a:lnTo>
                    <a:pt x="971261" y="40848"/>
                  </a:lnTo>
                  <a:lnTo>
                    <a:pt x="912137" y="77092"/>
                  </a:lnTo>
                  <a:lnTo>
                    <a:pt x="870273" y="92928"/>
                  </a:lnTo>
                  <a:lnTo>
                    <a:pt x="821251" y="106942"/>
                  </a:lnTo>
                  <a:lnTo>
                    <a:pt x="765855" y="118910"/>
                  </a:lnTo>
                  <a:lnTo>
                    <a:pt x="704867" y="128607"/>
                  </a:lnTo>
                  <a:lnTo>
                    <a:pt x="639070" y="135812"/>
                  </a:lnTo>
                  <a:lnTo>
                    <a:pt x="569246" y="140298"/>
                  </a:lnTo>
                  <a:lnTo>
                    <a:pt x="496180" y="141843"/>
                  </a:lnTo>
                  <a:close/>
                </a:path>
              </a:pathLst>
            </a:custGeom>
            <a:ln w="20683">
              <a:solidFill>
                <a:srgbClr val="FDCC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25934" y="4006407"/>
              <a:ext cx="992505" cy="426084"/>
            </a:xfrm>
            <a:custGeom>
              <a:avLst/>
              <a:gdLst/>
              <a:ahLst/>
              <a:cxnLst/>
              <a:rect l="l" t="t" r="r" b="b"/>
              <a:pathLst>
                <a:path w="992504" h="426085">
                  <a:moveTo>
                    <a:pt x="0" y="0"/>
                  </a:moveTo>
                  <a:lnTo>
                    <a:pt x="0" y="283687"/>
                  </a:lnTo>
                  <a:lnTo>
                    <a:pt x="5405" y="304575"/>
                  </a:lnTo>
                  <a:lnTo>
                    <a:pt x="46300" y="343345"/>
                  </a:lnTo>
                  <a:lnTo>
                    <a:pt x="80223" y="360780"/>
                  </a:lnTo>
                  <a:lnTo>
                    <a:pt x="122087" y="376616"/>
                  </a:lnTo>
                  <a:lnTo>
                    <a:pt x="171109" y="390630"/>
                  </a:lnTo>
                  <a:lnTo>
                    <a:pt x="226505" y="402597"/>
                  </a:lnTo>
                  <a:lnTo>
                    <a:pt x="287493" y="412295"/>
                  </a:lnTo>
                  <a:lnTo>
                    <a:pt x="353290" y="419499"/>
                  </a:lnTo>
                  <a:lnTo>
                    <a:pt x="423114" y="423986"/>
                  </a:lnTo>
                  <a:lnTo>
                    <a:pt x="496180" y="425531"/>
                  </a:lnTo>
                  <a:lnTo>
                    <a:pt x="569246" y="423986"/>
                  </a:lnTo>
                  <a:lnTo>
                    <a:pt x="639070" y="419499"/>
                  </a:lnTo>
                  <a:lnTo>
                    <a:pt x="704867" y="412295"/>
                  </a:lnTo>
                  <a:lnTo>
                    <a:pt x="765855" y="402597"/>
                  </a:lnTo>
                  <a:lnTo>
                    <a:pt x="821251" y="390630"/>
                  </a:lnTo>
                  <a:lnTo>
                    <a:pt x="870273" y="376616"/>
                  </a:lnTo>
                  <a:lnTo>
                    <a:pt x="912137" y="360780"/>
                  </a:lnTo>
                  <a:lnTo>
                    <a:pt x="946060" y="343345"/>
                  </a:lnTo>
                  <a:lnTo>
                    <a:pt x="986955" y="304575"/>
                  </a:lnTo>
                  <a:lnTo>
                    <a:pt x="992361" y="283687"/>
                  </a:lnTo>
                  <a:lnTo>
                    <a:pt x="850595" y="283687"/>
                  </a:lnTo>
                  <a:lnTo>
                    <a:pt x="836086" y="281138"/>
                  </a:lnTo>
                  <a:lnTo>
                    <a:pt x="824900" y="273935"/>
                  </a:lnTo>
                  <a:lnTo>
                    <a:pt x="817701" y="262743"/>
                  </a:lnTo>
                  <a:lnTo>
                    <a:pt x="815153" y="248226"/>
                  </a:lnTo>
                  <a:lnTo>
                    <a:pt x="817701" y="233709"/>
                  </a:lnTo>
                  <a:lnTo>
                    <a:pt x="824900" y="222517"/>
                  </a:lnTo>
                  <a:lnTo>
                    <a:pt x="836086" y="215314"/>
                  </a:lnTo>
                  <a:lnTo>
                    <a:pt x="850595" y="212765"/>
                  </a:lnTo>
                  <a:lnTo>
                    <a:pt x="992361" y="212765"/>
                  </a:lnTo>
                  <a:lnTo>
                    <a:pt x="992361" y="141843"/>
                  </a:lnTo>
                  <a:lnTo>
                    <a:pt x="496180" y="141843"/>
                  </a:lnTo>
                  <a:lnTo>
                    <a:pt x="423114" y="140298"/>
                  </a:lnTo>
                  <a:lnTo>
                    <a:pt x="353290" y="135812"/>
                  </a:lnTo>
                  <a:lnTo>
                    <a:pt x="287493" y="128607"/>
                  </a:lnTo>
                  <a:lnTo>
                    <a:pt x="226505" y="118910"/>
                  </a:lnTo>
                  <a:lnTo>
                    <a:pt x="171109" y="106942"/>
                  </a:lnTo>
                  <a:lnTo>
                    <a:pt x="122087" y="92928"/>
                  </a:lnTo>
                  <a:lnTo>
                    <a:pt x="80223" y="77092"/>
                  </a:lnTo>
                  <a:lnTo>
                    <a:pt x="46300" y="59657"/>
                  </a:lnTo>
                  <a:lnTo>
                    <a:pt x="5405" y="20887"/>
                  </a:lnTo>
                  <a:lnTo>
                    <a:pt x="0" y="0"/>
                  </a:lnTo>
                  <a:close/>
                </a:path>
                <a:path w="992504" h="426085">
                  <a:moveTo>
                    <a:pt x="992361" y="212765"/>
                  </a:moveTo>
                  <a:lnTo>
                    <a:pt x="850595" y="212765"/>
                  </a:lnTo>
                  <a:lnTo>
                    <a:pt x="865104" y="215314"/>
                  </a:lnTo>
                  <a:lnTo>
                    <a:pt x="876290" y="222517"/>
                  </a:lnTo>
                  <a:lnTo>
                    <a:pt x="883489" y="233709"/>
                  </a:lnTo>
                  <a:lnTo>
                    <a:pt x="886036" y="248226"/>
                  </a:lnTo>
                  <a:lnTo>
                    <a:pt x="883489" y="262743"/>
                  </a:lnTo>
                  <a:lnTo>
                    <a:pt x="876290" y="273935"/>
                  </a:lnTo>
                  <a:lnTo>
                    <a:pt x="865104" y="281138"/>
                  </a:lnTo>
                  <a:lnTo>
                    <a:pt x="850595" y="283687"/>
                  </a:lnTo>
                  <a:lnTo>
                    <a:pt x="992361" y="283687"/>
                  </a:lnTo>
                  <a:lnTo>
                    <a:pt x="992361" y="212765"/>
                  </a:lnTo>
                  <a:close/>
                </a:path>
                <a:path w="992504" h="426085">
                  <a:moveTo>
                    <a:pt x="992361" y="0"/>
                  </a:moveTo>
                  <a:lnTo>
                    <a:pt x="971261" y="40848"/>
                  </a:lnTo>
                  <a:lnTo>
                    <a:pt x="912137" y="77092"/>
                  </a:lnTo>
                  <a:lnTo>
                    <a:pt x="870273" y="92928"/>
                  </a:lnTo>
                  <a:lnTo>
                    <a:pt x="821251" y="106942"/>
                  </a:lnTo>
                  <a:lnTo>
                    <a:pt x="765855" y="118910"/>
                  </a:lnTo>
                  <a:lnTo>
                    <a:pt x="704867" y="128607"/>
                  </a:lnTo>
                  <a:lnTo>
                    <a:pt x="639070" y="135812"/>
                  </a:lnTo>
                  <a:lnTo>
                    <a:pt x="569246" y="140298"/>
                  </a:lnTo>
                  <a:lnTo>
                    <a:pt x="496180" y="141843"/>
                  </a:lnTo>
                  <a:lnTo>
                    <a:pt x="992361" y="141843"/>
                  </a:lnTo>
                  <a:lnTo>
                    <a:pt x="992361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30748" y="4208833"/>
              <a:ext cx="91562" cy="9160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825934" y="4006407"/>
              <a:ext cx="992505" cy="426084"/>
            </a:xfrm>
            <a:custGeom>
              <a:avLst/>
              <a:gdLst/>
              <a:ahLst/>
              <a:cxnLst/>
              <a:rect l="l" t="t" r="r" b="b"/>
              <a:pathLst>
                <a:path w="992504" h="426085">
                  <a:moveTo>
                    <a:pt x="496180" y="141843"/>
                  </a:moveTo>
                  <a:lnTo>
                    <a:pt x="423114" y="140298"/>
                  </a:lnTo>
                  <a:lnTo>
                    <a:pt x="353290" y="135812"/>
                  </a:lnTo>
                  <a:lnTo>
                    <a:pt x="287493" y="128607"/>
                  </a:lnTo>
                  <a:lnTo>
                    <a:pt x="226505" y="118910"/>
                  </a:lnTo>
                  <a:lnTo>
                    <a:pt x="171109" y="106942"/>
                  </a:lnTo>
                  <a:lnTo>
                    <a:pt x="122087" y="92928"/>
                  </a:lnTo>
                  <a:lnTo>
                    <a:pt x="80223" y="77092"/>
                  </a:lnTo>
                  <a:lnTo>
                    <a:pt x="46300" y="59657"/>
                  </a:lnTo>
                  <a:lnTo>
                    <a:pt x="5405" y="20887"/>
                  </a:lnTo>
                  <a:lnTo>
                    <a:pt x="0" y="0"/>
                  </a:lnTo>
                  <a:lnTo>
                    <a:pt x="0" y="283687"/>
                  </a:lnTo>
                  <a:lnTo>
                    <a:pt x="21099" y="324535"/>
                  </a:lnTo>
                  <a:lnTo>
                    <a:pt x="80223" y="360780"/>
                  </a:lnTo>
                  <a:lnTo>
                    <a:pt x="122087" y="376616"/>
                  </a:lnTo>
                  <a:lnTo>
                    <a:pt x="171109" y="390630"/>
                  </a:lnTo>
                  <a:lnTo>
                    <a:pt x="226505" y="402597"/>
                  </a:lnTo>
                  <a:lnTo>
                    <a:pt x="287493" y="412295"/>
                  </a:lnTo>
                  <a:lnTo>
                    <a:pt x="353290" y="419499"/>
                  </a:lnTo>
                  <a:lnTo>
                    <a:pt x="423114" y="423986"/>
                  </a:lnTo>
                  <a:lnTo>
                    <a:pt x="496180" y="425531"/>
                  </a:lnTo>
                  <a:lnTo>
                    <a:pt x="569246" y="423986"/>
                  </a:lnTo>
                  <a:lnTo>
                    <a:pt x="639070" y="419499"/>
                  </a:lnTo>
                  <a:lnTo>
                    <a:pt x="704867" y="412295"/>
                  </a:lnTo>
                  <a:lnTo>
                    <a:pt x="765855" y="402597"/>
                  </a:lnTo>
                  <a:lnTo>
                    <a:pt x="821251" y="390630"/>
                  </a:lnTo>
                  <a:lnTo>
                    <a:pt x="870273" y="376616"/>
                  </a:lnTo>
                  <a:lnTo>
                    <a:pt x="912137" y="360780"/>
                  </a:lnTo>
                  <a:lnTo>
                    <a:pt x="946060" y="343345"/>
                  </a:lnTo>
                  <a:lnTo>
                    <a:pt x="986955" y="304575"/>
                  </a:lnTo>
                  <a:lnTo>
                    <a:pt x="992361" y="283687"/>
                  </a:lnTo>
                  <a:lnTo>
                    <a:pt x="992361" y="0"/>
                  </a:lnTo>
                  <a:lnTo>
                    <a:pt x="986955" y="20887"/>
                  </a:lnTo>
                  <a:lnTo>
                    <a:pt x="971261" y="40848"/>
                  </a:lnTo>
                  <a:lnTo>
                    <a:pt x="912137" y="77092"/>
                  </a:lnTo>
                  <a:lnTo>
                    <a:pt x="870273" y="92928"/>
                  </a:lnTo>
                  <a:lnTo>
                    <a:pt x="821251" y="106942"/>
                  </a:lnTo>
                  <a:lnTo>
                    <a:pt x="765855" y="118910"/>
                  </a:lnTo>
                  <a:lnTo>
                    <a:pt x="704867" y="128607"/>
                  </a:lnTo>
                  <a:lnTo>
                    <a:pt x="639070" y="135812"/>
                  </a:lnTo>
                  <a:lnTo>
                    <a:pt x="569246" y="140298"/>
                  </a:lnTo>
                  <a:lnTo>
                    <a:pt x="496180" y="141843"/>
                  </a:lnTo>
                  <a:close/>
                </a:path>
              </a:pathLst>
            </a:custGeom>
            <a:ln w="20683">
              <a:solidFill>
                <a:srgbClr val="FDCC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25934" y="4361017"/>
              <a:ext cx="992505" cy="426084"/>
            </a:xfrm>
            <a:custGeom>
              <a:avLst/>
              <a:gdLst/>
              <a:ahLst/>
              <a:cxnLst/>
              <a:rect l="l" t="t" r="r" b="b"/>
              <a:pathLst>
                <a:path w="992504" h="426085">
                  <a:moveTo>
                    <a:pt x="0" y="0"/>
                  </a:moveTo>
                  <a:lnTo>
                    <a:pt x="0" y="283687"/>
                  </a:lnTo>
                  <a:lnTo>
                    <a:pt x="5405" y="304575"/>
                  </a:lnTo>
                  <a:lnTo>
                    <a:pt x="46300" y="343345"/>
                  </a:lnTo>
                  <a:lnTo>
                    <a:pt x="80223" y="360780"/>
                  </a:lnTo>
                  <a:lnTo>
                    <a:pt x="122087" y="376616"/>
                  </a:lnTo>
                  <a:lnTo>
                    <a:pt x="171109" y="390630"/>
                  </a:lnTo>
                  <a:lnTo>
                    <a:pt x="226505" y="402597"/>
                  </a:lnTo>
                  <a:lnTo>
                    <a:pt x="287493" y="412295"/>
                  </a:lnTo>
                  <a:lnTo>
                    <a:pt x="353290" y="419499"/>
                  </a:lnTo>
                  <a:lnTo>
                    <a:pt x="423114" y="423986"/>
                  </a:lnTo>
                  <a:lnTo>
                    <a:pt x="496180" y="425531"/>
                  </a:lnTo>
                  <a:lnTo>
                    <a:pt x="569246" y="423986"/>
                  </a:lnTo>
                  <a:lnTo>
                    <a:pt x="639070" y="419499"/>
                  </a:lnTo>
                  <a:lnTo>
                    <a:pt x="704867" y="412295"/>
                  </a:lnTo>
                  <a:lnTo>
                    <a:pt x="765855" y="402597"/>
                  </a:lnTo>
                  <a:lnTo>
                    <a:pt x="821251" y="390630"/>
                  </a:lnTo>
                  <a:lnTo>
                    <a:pt x="870273" y="376616"/>
                  </a:lnTo>
                  <a:lnTo>
                    <a:pt x="912137" y="360780"/>
                  </a:lnTo>
                  <a:lnTo>
                    <a:pt x="946060" y="343345"/>
                  </a:lnTo>
                  <a:lnTo>
                    <a:pt x="986955" y="304575"/>
                  </a:lnTo>
                  <a:lnTo>
                    <a:pt x="992361" y="283687"/>
                  </a:lnTo>
                  <a:lnTo>
                    <a:pt x="850595" y="283687"/>
                  </a:lnTo>
                  <a:lnTo>
                    <a:pt x="836086" y="281138"/>
                  </a:lnTo>
                  <a:lnTo>
                    <a:pt x="824900" y="273935"/>
                  </a:lnTo>
                  <a:lnTo>
                    <a:pt x="817701" y="262743"/>
                  </a:lnTo>
                  <a:lnTo>
                    <a:pt x="815153" y="248226"/>
                  </a:lnTo>
                  <a:lnTo>
                    <a:pt x="817701" y="233709"/>
                  </a:lnTo>
                  <a:lnTo>
                    <a:pt x="824900" y="222517"/>
                  </a:lnTo>
                  <a:lnTo>
                    <a:pt x="836086" y="215314"/>
                  </a:lnTo>
                  <a:lnTo>
                    <a:pt x="850595" y="212765"/>
                  </a:lnTo>
                  <a:lnTo>
                    <a:pt x="992361" y="212765"/>
                  </a:lnTo>
                  <a:lnTo>
                    <a:pt x="992361" y="141843"/>
                  </a:lnTo>
                  <a:lnTo>
                    <a:pt x="496180" y="141843"/>
                  </a:lnTo>
                  <a:lnTo>
                    <a:pt x="423114" y="140298"/>
                  </a:lnTo>
                  <a:lnTo>
                    <a:pt x="353290" y="135812"/>
                  </a:lnTo>
                  <a:lnTo>
                    <a:pt x="287493" y="128607"/>
                  </a:lnTo>
                  <a:lnTo>
                    <a:pt x="226505" y="118910"/>
                  </a:lnTo>
                  <a:lnTo>
                    <a:pt x="171109" y="106942"/>
                  </a:lnTo>
                  <a:lnTo>
                    <a:pt x="122087" y="92928"/>
                  </a:lnTo>
                  <a:lnTo>
                    <a:pt x="80223" y="77092"/>
                  </a:lnTo>
                  <a:lnTo>
                    <a:pt x="46300" y="59657"/>
                  </a:lnTo>
                  <a:lnTo>
                    <a:pt x="5405" y="20887"/>
                  </a:lnTo>
                  <a:lnTo>
                    <a:pt x="0" y="0"/>
                  </a:lnTo>
                  <a:close/>
                </a:path>
                <a:path w="992504" h="426085">
                  <a:moveTo>
                    <a:pt x="992361" y="212765"/>
                  </a:moveTo>
                  <a:lnTo>
                    <a:pt x="850595" y="212765"/>
                  </a:lnTo>
                  <a:lnTo>
                    <a:pt x="865104" y="215314"/>
                  </a:lnTo>
                  <a:lnTo>
                    <a:pt x="876290" y="222517"/>
                  </a:lnTo>
                  <a:lnTo>
                    <a:pt x="883489" y="233709"/>
                  </a:lnTo>
                  <a:lnTo>
                    <a:pt x="886036" y="248226"/>
                  </a:lnTo>
                  <a:lnTo>
                    <a:pt x="883489" y="262743"/>
                  </a:lnTo>
                  <a:lnTo>
                    <a:pt x="876290" y="273935"/>
                  </a:lnTo>
                  <a:lnTo>
                    <a:pt x="865104" y="281138"/>
                  </a:lnTo>
                  <a:lnTo>
                    <a:pt x="850595" y="283687"/>
                  </a:lnTo>
                  <a:lnTo>
                    <a:pt x="992361" y="283687"/>
                  </a:lnTo>
                  <a:lnTo>
                    <a:pt x="992361" y="212765"/>
                  </a:lnTo>
                  <a:close/>
                </a:path>
                <a:path w="992504" h="426085">
                  <a:moveTo>
                    <a:pt x="992361" y="0"/>
                  </a:moveTo>
                  <a:lnTo>
                    <a:pt x="971261" y="40848"/>
                  </a:lnTo>
                  <a:lnTo>
                    <a:pt x="912137" y="77092"/>
                  </a:lnTo>
                  <a:lnTo>
                    <a:pt x="870273" y="92928"/>
                  </a:lnTo>
                  <a:lnTo>
                    <a:pt x="821251" y="106942"/>
                  </a:lnTo>
                  <a:lnTo>
                    <a:pt x="765855" y="118910"/>
                  </a:lnTo>
                  <a:lnTo>
                    <a:pt x="704867" y="128607"/>
                  </a:lnTo>
                  <a:lnTo>
                    <a:pt x="639070" y="135812"/>
                  </a:lnTo>
                  <a:lnTo>
                    <a:pt x="569246" y="140298"/>
                  </a:lnTo>
                  <a:lnTo>
                    <a:pt x="496180" y="141843"/>
                  </a:lnTo>
                  <a:lnTo>
                    <a:pt x="992361" y="141843"/>
                  </a:lnTo>
                  <a:lnTo>
                    <a:pt x="992361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30748" y="4563443"/>
              <a:ext cx="91562" cy="9160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825934" y="4361017"/>
              <a:ext cx="992505" cy="426084"/>
            </a:xfrm>
            <a:custGeom>
              <a:avLst/>
              <a:gdLst/>
              <a:ahLst/>
              <a:cxnLst/>
              <a:rect l="l" t="t" r="r" b="b"/>
              <a:pathLst>
                <a:path w="992504" h="426085">
                  <a:moveTo>
                    <a:pt x="496180" y="141843"/>
                  </a:moveTo>
                  <a:lnTo>
                    <a:pt x="423114" y="140298"/>
                  </a:lnTo>
                  <a:lnTo>
                    <a:pt x="353290" y="135812"/>
                  </a:lnTo>
                  <a:lnTo>
                    <a:pt x="287493" y="128607"/>
                  </a:lnTo>
                  <a:lnTo>
                    <a:pt x="226505" y="118910"/>
                  </a:lnTo>
                  <a:lnTo>
                    <a:pt x="171109" y="106942"/>
                  </a:lnTo>
                  <a:lnTo>
                    <a:pt x="122087" y="92928"/>
                  </a:lnTo>
                  <a:lnTo>
                    <a:pt x="80223" y="77092"/>
                  </a:lnTo>
                  <a:lnTo>
                    <a:pt x="46300" y="59657"/>
                  </a:lnTo>
                  <a:lnTo>
                    <a:pt x="5405" y="20887"/>
                  </a:lnTo>
                  <a:lnTo>
                    <a:pt x="0" y="0"/>
                  </a:lnTo>
                  <a:lnTo>
                    <a:pt x="0" y="283687"/>
                  </a:lnTo>
                  <a:lnTo>
                    <a:pt x="21099" y="324535"/>
                  </a:lnTo>
                  <a:lnTo>
                    <a:pt x="80223" y="360780"/>
                  </a:lnTo>
                  <a:lnTo>
                    <a:pt x="122087" y="376616"/>
                  </a:lnTo>
                  <a:lnTo>
                    <a:pt x="171109" y="390630"/>
                  </a:lnTo>
                  <a:lnTo>
                    <a:pt x="226505" y="402597"/>
                  </a:lnTo>
                  <a:lnTo>
                    <a:pt x="287493" y="412295"/>
                  </a:lnTo>
                  <a:lnTo>
                    <a:pt x="353290" y="419499"/>
                  </a:lnTo>
                  <a:lnTo>
                    <a:pt x="423114" y="423986"/>
                  </a:lnTo>
                  <a:lnTo>
                    <a:pt x="496180" y="425531"/>
                  </a:lnTo>
                  <a:lnTo>
                    <a:pt x="569246" y="423986"/>
                  </a:lnTo>
                  <a:lnTo>
                    <a:pt x="639070" y="419499"/>
                  </a:lnTo>
                  <a:lnTo>
                    <a:pt x="704867" y="412295"/>
                  </a:lnTo>
                  <a:lnTo>
                    <a:pt x="765855" y="402597"/>
                  </a:lnTo>
                  <a:lnTo>
                    <a:pt x="821251" y="390630"/>
                  </a:lnTo>
                  <a:lnTo>
                    <a:pt x="870273" y="376616"/>
                  </a:lnTo>
                  <a:lnTo>
                    <a:pt x="912137" y="360780"/>
                  </a:lnTo>
                  <a:lnTo>
                    <a:pt x="946060" y="343345"/>
                  </a:lnTo>
                  <a:lnTo>
                    <a:pt x="986955" y="304575"/>
                  </a:lnTo>
                  <a:lnTo>
                    <a:pt x="992361" y="283687"/>
                  </a:lnTo>
                  <a:lnTo>
                    <a:pt x="992361" y="0"/>
                  </a:lnTo>
                  <a:lnTo>
                    <a:pt x="986955" y="20887"/>
                  </a:lnTo>
                  <a:lnTo>
                    <a:pt x="971261" y="40848"/>
                  </a:lnTo>
                  <a:lnTo>
                    <a:pt x="912137" y="77092"/>
                  </a:lnTo>
                  <a:lnTo>
                    <a:pt x="870273" y="92928"/>
                  </a:lnTo>
                  <a:lnTo>
                    <a:pt x="821251" y="106942"/>
                  </a:lnTo>
                  <a:lnTo>
                    <a:pt x="765855" y="118910"/>
                  </a:lnTo>
                  <a:lnTo>
                    <a:pt x="704867" y="128607"/>
                  </a:lnTo>
                  <a:lnTo>
                    <a:pt x="639070" y="135812"/>
                  </a:lnTo>
                  <a:lnTo>
                    <a:pt x="569246" y="140298"/>
                  </a:lnTo>
                  <a:lnTo>
                    <a:pt x="496180" y="141843"/>
                  </a:lnTo>
                  <a:close/>
                </a:path>
              </a:pathLst>
            </a:custGeom>
            <a:ln w="20683">
              <a:solidFill>
                <a:srgbClr val="FDCC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566636" y="2688335"/>
          <a:ext cx="2370455" cy="344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8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AF50"/>
                      </a:solidFill>
                      <a:prstDash val="solid"/>
                    </a:lnL>
                    <a:lnT w="38100">
                      <a:solidFill>
                        <a:srgbClr val="00AF50"/>
                      </a:solidFill>
                      <a:prstDash val="solid"/>
                    </a:lnT>
                    <a:lnB w="38100">
                      <a:solidFill>
                        <a:srgbClr val="00AF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8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{Correct</a:t>
                      </a:r>
                      <a:r>
                        <a:rPr sz="1600" spc="-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Doc.</a:t>
                      </a:r>
                      <a:r>
                        <a:rPr sz="1600" spc="-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1}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T w="38100">
                      <a:solidFill>
                        <a:srgbClr val="00AF50"/>
                      </a:solidFill>
                      <a:prstDash val="solid"/>
                    </a:lnT>
                    <a:lnB w="38100">
                      <a:solidFill>
                        <a:srgbClr val="00AF5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AF50"/>
                      </a:solidFill>
                      <a:prstDash val="solid"/>
                    </a:lnR>
                    <a:lnT w="38100">
                      <a:solidFill>
                        <a:srgbClr val="00AF50"/>
                      </a:solidFill>
                      <a:prstDash val="solid"/>
                    </a:lnT>
                    <a:lnB w="38100">
                      <a:solidFill>
                        <a:srgbClr val="00AF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93429" y="2648711"/>
            <a:ext cx="200939" cy="10210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93429" y="2979420"/>
            <a:ext cx="200939" cy="102107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1175940" y="2854451"/>
            <a:ext cx="211454" cy="17145"/>
          </a:xfrm>
          <a:custGeom>
            <a:avLst/>
            <a:gdLst/>
            <a:ahLst/>
            <a:cxnLst/>
            <a:rect l="l" t="t" r="r" b="b"/>
            <a:pathLst>
              <a:path w="211455" h="17144">
                <a:moveTo>
                  <a:pt x="47767" y="0"/>
                </a:moveTo>
                <a:lnTo>
                  <a:pt x="11801" y="253"/>
                </a:lnTo>
                <a:lnTo>
                  <a:pt x="2950" y="2881"/>
                </a:lnTo>
                <a:lnTo>
                  <a:pt x="0" y="8318"/>
                </a:lnTo>
                <a:lnTo>
                  <a:pt x="2950" y="13755"/>
                </a:lnTo>
                <a:lnTo>
                  <a:pt x="11801" y="16383"/>
                </a:lnTo>
                <a:lnTo>
                  <a:pt x="52428" y="16763"/>
                </a:lnTo>
                <a:lnTo>
                  <a:pt x="90067" y="16492"/>
                </a:lnTo>
                <a:lnTo>
                  <a:pt x="202517" y="14224"/>
                </a:lnTo>
                <a:lnTo>
                  <a:pt x="208946" y="12313"/>
                </a:lnTo>
                <a:lnTo>
                  <a:pt x="211089" y="8461"/>
                </a:lnTo>
                <a:lnTo>
                  <a:pt x="208946" y="4633"/>
                </a:lnTo>
                <a:lnTo>
                  <a:pt x="202517" y="2794"/>
                </a:lnTo>
                <a:lnTo>
                  <a:pt x="125356" y="968"/>
                </a:lnTo>
                <a:lnTo>
                  <a:pt x="86583" y="275"/>
                </a:lnTo>
                <a:lnTo>
                  <a:pt x="47767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140856" y="2648711"/>
            <a:ext cx="201092" cy="102108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140856" y="2979420"/>
            <a:ext cx="201092" cy="102107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4148137" y="2854451"/>
            <a:ext cx="211454" cy="17145"/>
          </a:xfrm>
          <a:custGeom>
            <a:avLst/>
            <a:gdLst/>
            <a:ahLst/>
            <a:cxnLst/>
            <a:rect l="l" t="t" r="r" b="b"/>
            <a:pathLst>
              <a:path w="211454" h="17144">
                <a:moveTo>
                  <a:pt x="163131" y="0"/>
                </a:moveTo>
                <a:lnTo>
                  <a:pt x="124569" y="275"/>
                </a:lnTo>
                <a:lnTo>
                  <a:pt x="8572" y="2794"/>
                </a:lnTo>
                <a:lnTo>
                  <a:pt x="2143" y="4633"/>
                </a:lnTo>
                <a:lnTo>
                  <a:pt x="0" y="8461"/>
                </a:lnTo>
                <a:lnTo>
                  <a:pt x="2143" y="12313"/>
                </a:lnTo>
                <a:lnTo>
                  <a:pt x="8572" y="14224"/>
                </a:lnTo>
                <a:lnTo>
                  <a:pt x="121140" y="16492"/>
                </a:lnTo>
                <a:lnTo>
                  <a:pt x="178736" y="16668"/>
                </a:lnTo>
                <a:lnTo>
                  <a:pt x="198818" y="16383"/>
                </a:lnTo>
                <a:lnTo>
                  <a:pt x="207962" y="13755"/>
                </a:lnTo>
                <a:lnTo>
                  <a:pt x="211010" y="8318"/>
                </a:lnTo>
                <a:lnTo>
                  <a:pt x="207962" y="2881"/>
                </a:lnTo>
                <a:lnTo>
                  <a:pt x="198818" y="253"/>
                </a:lnTo>
                <a:lnTo>
                  <a:pt x="163131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6420611" y="697991"/>
            <a:ext cx="4681855" cy="2185670"/>
            <a:chOff x="6420611" y="697991"/>
            <a:chExt cx="4681855" cy="2185670"/>
          </a:xfrm>
        </p:grpSpPr>
        <p:sp>
          <p:nvSpPr>
            <p:cNvPr id="25" name="object 25"/>
            <p:cNvSpPr/>
            <p:nvPr/>
          </p:nvSpPr>
          <p:spPr>
            <a:xfrm>
              <a:off x="8263254" y="2219184"/>
              <a:ext cx="198120" cy="664845"/>
            </a:xfrm>
            <a:custGeom>
              <a:avLst/>
              <a:gdLst/>
              <a:ahLst/>
              <a:cxnLst/>
              <a:rect l="l" t="t" r="r" b="b"/>
              <a:pathLst>
                <a:path w="198120" h="664844">
                  <a:moveTo>
                    <a:pt x="182400" y="0"/>
                  </a:moveTo>
                  <a:lnTo>
                    <a:pt x="55067" y="64311"/>
                  </a:lnTo>
                  <a:lnTo>
                    <a:pt x="38322" y="93635"/>
                  </a:lnTo>
                  <a:lnTo>
                    <a:pt x="40021" y="100464"/>
                  </a:lnTo>
                  <a:lnTo>
                    <a:pt x="44034" y="104882"/>
                  </a:lnTo>
                  <a:lnTo>
                    <a:pt x="49850" y="106337"/>
                  </a:lnTo>
                  <a:lnTo>
                    <a:pt x="56956" y="104276"/>
                  </a:lnTo>
                  <a:lnTo>
                    <a:pt x="134943" y="64558"/>
                  </a:lnTo>
                  <a:lnTo>
                    <a:pt x="97280" y="119774"/>
                  </a:lnTo>
                  <a:lnTo>
                    <a:pt x="66907" y="173415"/>
                  </a:lnTo>
                  <a:lnTo>
                    <a:pt x="43151" y="225188"/>
                  </a:lnTo>
                  <a:lnTo>
                    <a:pt x="25337" y="274799"/>
                  </a:lnTo>
                  <a:lnTo>
                    <a:pt x="12789" y="321954"/>
                  </a:lnTo>
                  <a:lnTo>
                    <a:pt x="4834" y="366359"/>
                  </a:lnTo>
                  <a:lnTo>
                    <a:pt x="795" y="407720"/>
                  </a:lnTo>
                  <a:lnTo>
                    <a:pt x="0" y="445744"/>
                  </a:lnTo>
                  <a:lnTo>
                    <a:pt x="1771" y="480136"/>
                  </a:lnTo>
                  <a:lnTo>
                    <a:pt x="8241" y="529790"/>
                  </a:lnTo>
                  <a:lnTo>
                    <a:pt x="18895" y="576365"/>
                  </a:lnTo>
                  <a:lnTo>
                    <a:pt x="33680" y="619571"/>
                  </a:lnTo>
                  <a:lnTo>
                    <a:pt x="52541" y="659115"/>
                  </a:lnTo>
                  <a:lnTo>
                    <a:pt x="62768" y="664261"/>
                  </a:lnTo>
                  <a:lnTo>
                    <a:pt x="69607" y="661830"/>
                  </a:lnTo>
                  <a:lnTo>
                    <a:pt x="83741" y="625085"/>
                  </a:lnTo>
                  <a:lnTo>
                    <a:pt x="66455" y="588175"/>
                  </a:lnTo>
                  <a:lnTo>
                    <a:pt x="52904" y="548105"/>
                  </a:lnTo>
                  <a:lnTo>
                    <a:pt x="43102" y="505141"/>
                  </a:lnTo>
                  <a:lnTo>
                    <a:pt x="37061" y="459550"/>
                  </a:lnTo>
                  <a:lnTo>
                    <a:pt x="35613" y="411905"/>
                  </a:lnTo>
                  <a:lnTo>
                    <a:pt x="39003" y="364386"/>
                  </a:lnTo>
                  <a:lnTo>
                    <a:pt x="47206" y="317033"/>
                  </a:lnTo>
                  <a:lnTo>
                    <a:pt x="60201" y="269888"/>
                  </a:lnTo>
                  <a:lnTo>
                    <a:pt x="77962" y="222991"/>
                  </a:lnTo>
                  <a:lnTo>
                    <a:pt x="100467" y="176385"/>
                  </a:lnTo>
                  <a:lnTo>
                    <a:pt x="127693" y="130108"/>
                  </a:lnTo>
                  <a:lnTo>
                    <a:pt x="159616" y="84203"/>
                  </a:lnTo>
                  <a:lnTo>
                    <a:pt x="162688" y="167432"/>
                  </a:lnTo>
                  <a:lnTo>
                    <a:pt x="164387" y="174261"/>
                  </a:lnTo>
                  <a:lnTo>
                    <a:pt x="168400" y="178679"/>
                  </a:lnTo>
                  <a:lnTo>
                    <a:pt x="174216" y="180134"/>
                  </a:lnTo>
                  <a:lnTo>
                    <a:pt x="181322" y="178073"/>
                  </a:lnTo>
                  <a:lnTo>
                    <a:pt x="187924" y="173033"/>
                  </a:lnTo>
                  <a:lnTo>
                    <a:pt x="193372" y="165858"/>
                  </a:lnTo>
                  <a:lnTo>
                    <a:pt x="196982" y="157461"/>
                  </a:lnTo>
                  <a:lnTo>
                    <a:pt x="198067" y="148750"/>
                  </a:lnTo>
                  <a:lnTo>
                    <a:pt x="193228" y="9886"/>
                  </a:lnTo>
                  <a:lnTo>
                    <a:pt x="192206" y="6525"/>
                  </a:lnTo>
                  <a:lnTo>
                    <a:pt x="18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420611" y="697991"/>
              <a:ext cx="4681855" cy="1222375"/>
            </a:xfrm>
            <a:custGeom>
              <a:avLst/>
              <a:gdLst/>
              <a:ahLst/>
              <a:cxnLst/>
              <a:rect l="l" t="t" r="r" b="b"/>
              <a:pathLst>
                <a:path w="4681855" h="1222375">
                  <a:moveTo>
                    <a:pt x="4135755" y="0"/>
                  </a:moveTo>
                  <a:lnTo>
                    <a:pt x="545972" y="0"/>
                  </a:lnTo>
                  <a:lnTo>
                    <a:pt x="501182" y="2025"/>
                  </a:lnTo>
                  <a:lnTo>
                    <a:pt x="457390" y="7997"/>
                  </a:lnTo>
                  <a:lnTo>
                    <a:pt x="414739" y="17757"/>
                  </a:lnTo>
                  <a:lnTo>
                    <a:pt x="373367" y="31150"/>
                  </a:lnTo>
                  <a:lnTo>
                    <a:pt x="333416" y="48017"/>
                  </a:lnTo>
                  <a:lnTo>
                    <a:pt x="295026" y="68202"/>
                  </a:lnTo>
                  <a:lnTo>
                    <a:pt x="258336" y="91548"/>
                  </a:lnTo>
                  <a:lnTo>
                    <a:pt x="223488" y="117896"/>
                  </a:lnTo>
                  <a:lnTo>
                    <a:pt x="190621" y="147091"/>
                  </a:lnTo>
                  <a:lnTo>
                    <a:pt x="159877" y="178974"/>
                  </a:lnTo>
                  <a:lnTo>
                    <a:pt x="131394" y="213390"/>
                  </a:lnTo>
                  <a:lnTo>
                    <a:pt x="105314" y="250179"/>
                  </a:lnTo>
                  <a:lnTo>
                    <a:pt x="81777" y="289187"/>
                  </a:lnTo>
                  <a:lnTo>
                    <a:pt x="60923" y="330254"/>
                  </a:lnTo>
                  <a:lnTo>
                    <a:pt x="42892" y="373225"/>
                  </a:lnTo>
                  <a:lnTo>
                    <a:pt x="27825" y="417941"/>
                  </a:lnTo>
                  <a:lnTo>
                    <a:pt x="15862" y="464247"/>
                  </a:lnTo>
                  <a:lnTo>
                    <a:pt x="7143" y="511983"/>
                  </a:lnTo>
                  <a:lnTo>
                    <a:pt x="1809" y="560995"/>
                  </a:lnTo>
                  <a:lnTo>
                    <a:pt x="0" y="611124"/>
                  </a:lnTo>
                  <a:lnTo>
                    <a:pt x="1809" y="661252"/>
                  </a:lnTo>
                  <a:lnTo>
                    <a:pt x="7143" y="710264"/>
                  </a:lnTo>
                  <a:lnTo>
                    <a:pt x="15862" y="758000"/>
                  </a:lnTo>
                  <a:lnTo>
                    <a:pt x="27825" y="804306"/>
                  </a:lnTo>
                  <a:lnTo>
                    <a:pt x="42892" y="849022"/>
                  </a:lnTo>
                  <a:lnTo>
                    <a:pt x="60923" y="891993"/>
                  </a:lnTo>
                  <a:lnTo>
                    <a:pt x="81777" y="933060"/>
                  </a:lnTo>
                  <a:lnTo>
                    <a:pt x="105314" y="972068"/>
                  </a:lnTo>
                  <a:lnTo>
                    <a:pt x="131394" y="1008857"/>
                  </a:lnTo>
                  <a:lnTo>
                    <a:pt x="159877" y="1043273"/>
                  </a:lnTo>
                  <a:lnTo>
                    <a:pt x="190621" y="1075156"/>
                  </a:lnTo>
                  <a:lnTo>
                    <a:pt x="223488" y="1104351"/>
                  </a:lnTo>
                  <a:lnTo>
                    <a:pt x="258336" y="1130699"/>
                  </a:lnTo>
                  <a:lnTo>
                    <a:pt x="295026" y="1154045"/>
                  </a:lnTo>
                  <a:lnTo>
                    <a:pt x="333416" y="1174230"/>
                  </a:lnTo>
                  <a:lnTo>
                    <a:pt x="373367" y="1191097"/>
                  </a:lnTo>
                  <a:lnTo>
                    <a:pt x="414739" y="1204490"/>
                  </a:lnTo>
                  <a:lnTo>
                    <a:pt x="457390" y="1214250"/>
                  </a:lnTo>
                  <a:lnTo>
                    <a:pt x="501182" y="1220222"/>
                  </a:lnTo>
                  <a:lnTo>
                    <a:pt x="545972" y="1222248"/>
                  </a:lnTo>
                  <a:lnTo>
                    <a:pt x="4135755" y="1222248"/>
                  </a:lnTo>
                  <a:lnTo>
                    <a:pt x="4180545" y="1220222"/>
                  </a:lnTo>
                  <a:lnTo>
                    <a:pt x="4224337" y="1214250"/>
                  </a:lnTo>
                  <a:lnTo>
                    <a:pt x="4266988" y="1204490"/>
                  </a:lnTo>
                  <a:lnTo>
                    <a:pt x="4308360" y="1191097"/>
                  </a:lnTo>
                  <a:lnTo>
                    <a:pt x="4348311" y="1174230"/>
                  </a:lnTo>
                  <a:lnTo>
                    <a:pt x="4386701" y="1154045"/>
                  </a:lnTo>
                  <a:lnTo>
                    <a:pt x="4423391" y="1130699"/>
                  </a:lnTo>
                  <a:lnTo>
                    <a:pt x="4458239" y="1104351"/>
                  </a:lnTo>
                  <a:lnTo>
                    <a:pt x="4491106" y="1075156"/>
                  </a:lnTo>
                  <a:lnTo>
                    <a:pt x="4521850" y="1043273"/>
                  </a:lnTo>
                  <a:lnTo>
                    <a:pt x="4550333" y="1008857"/>
                  </a:lnTo>
                  <a:lnTo>
                    <a:pt x="4576413" y="972068"/>
                  </a:lnTo>
                  <a:lnTo>
                    <a:pt x="4599950" y="933060"/>
                  </a:lnTo>
                  <a:lnTo>
                    <a:pt x="4620804" y="891993"/>
                  </a:lnTo>
                  <a:lnTo>
                    <a:pt x="4638835" y="849022"/>
                  </a:lnTo>
                  <a:lnTo>
                    <a:pt x="4653902" y="804306"/>
                  </a:lnTo>
                  <a:lnTo>
                    <a:pt x="4665865" y="758000"/>
                  </a:lnTo>
                  <a:lnTo>
                    <a:pt x="4674584" y="710264"/>
                  </a:lnTo>
                  <a:lnTo>
                    <a:pt x="4679918" y="661252"/>
                  </a:lnTo>
                  <a:lnTo>
                    <a:pt x="4681728" y="611124"/>
                  </a:lnTo>
                  <a:lnTo>
                    <a:pt x="4679918" y="560995"/>
                  </a:lnTo>
                  <a:lnTo>
                    <a:pt x="4674584" y="511983"/>
                  </a:lnTo>
                  <a:lnTo>
                    <a:pt x="4665865" y="464247"/>
                  </a:lnTo>
                  <a:lnTo>
                    <a:pt x="4653902" y="417941"/>
                  </a:lnTo>
                  <a:lnTo>
                    <a:pt x="4638835" y="373225"/>
                  </a:lnTo>
                  <a:lnTo>
                    <a:pt x="4620804" y="330254"/>
                  </a:lnTo>
                  <a:lnTo>
                    <a:pt x="4599950" y="289187"/>
                  </a:lnTo>
                  <a:lnTo>
                    <a:pt x="4576413" y="250179"/>
                  </a:lnTo>
                  <a:lnTo>
                    <a:pt x="4550333" y="213390"/>
                  </a:lnTo>
                  <a:lnTo>
                    <a:pt x="4521850" y="178974"/>
                  </a:lnTo>
                  <a:lnTo>
                    <a:pt x="4491106" y="147091"/>
                  </a:lnTo>
                  <a:lnTo>
                    <a:pt x="4458239" y="117896"/>
                  </a:lnTo>
                  <a:lnTo>
                    <a:pt x="4423391" y="91548"/>
                  </a:lnTo>
                  <a:lnTo>
                    <a:pt x="4386701" y="68202"/>
                  </a:lnTo>
                  <a:lnTo>
                    <a:pt x="4348311" y="48017"/>
                  </a:lnTo>
                  <a:lnTo>
                    <a:pt x="4308360" y="31150"/>
                  </a:lnTo>
                  <a:lnTo>
                    <a:pt x="4266988" y="17757"/>
                  </a:lnTo>
                  <a:lnTo>
                    <a:pt x="4224337" y="7997"/>
                  </a:lnTo>
                  <a:lnTo>
                    <a:pt x="4180545" y="2025"/>
                  </a:lnTo>
                  <a:lnTo>
                    <a:pt x="413575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525894" y="852043"/>
            <a:ext cx="447167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indent="56515" algn="ctr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MathJax_SansSerif"/>
                <a:cs typeface="MathJax_SansSerif"/>
              </a:rPr>
              <a:t>Documents</a:t>
            </a:r>
            <a:r>
              <a:rPr sz="1400" spc="120" dirty="0">
                <a:latin typeface="MathJax_SansSerif"/>
                <a:cs typeface="MathJax_SansSerif"/>
              </a:rPr>
              <a:t> </a:t>
            </a:r>
            <a:r>
              <a:rPr sz="1400" spc="85" dirty="0">
                <a:latin typeface="MathJax_SansSerif"/>
                <a:cs typeface="MathJax_SansSerif"/>
              </a:rPr>
              <a:t>before</a:t>
            </a:r>
            <a:r>
              <a:rPr sz="1400" spc="150" dirty="0">
                <a:latin typeface="MathJax_SansSerif"/>
                <a:cs typeface="MathJax_SansSerif"/>
              </a:rPr>
              <a:t> </a:t>
            </a:r>
            <a:r>
              <a:rPr sz="1400" dirty="0">
                <a:latin typeface="MathJax_SansSerif"/>
                <a:cs typeface="MathJax_SansSerif"/>
              </a:rPr>
              <a:t>the</a:t>
            </a:r>
            <a:r>
              <a:rPr sz="1400" spc="150" dirty="0">
                <a:latin typeface="MathJax_SansSerif"/>
                <a:cs typeface="MathJax_SansSerif"/>
              </a:rPr>
              <a:t> </a:t>
            </a:r>
            <a:r>
              <a:rPr sz="1400" spc="70" dirty="0">
                <a:latin typeface="MathJax_SansSerif"/>
                <a:cs typeface="MathJax_SansSerif"/>
              </a:rPr>
              <a:t>one</a:t>
            </a:r>
            <a:r>
              <a:rPr sz="1400" spc="150" dirty="0">
                <a:latin typeface="MathJax_SansSerif"/>
                <a:cs typeface="MathJax_SansSerif"/>
              </a:rPr>
              <a:t> </a:t>
            </a:r>
            <a:r>
              <a:rPr sz="1400" dirty="0">
                <a:latin typeface="MathJax_SansSerif"/>
                <a:cs typeface="MathJax_SansSerif"/>
              </a:rPr>
              <a:t>with</a:t>
            </a:r>
            <a:r>
              <a:rPr sz="1400" spc="170" dirty="0">
                <a:latin typeface="MathJax_SansSerif"/>
                <a:cs typeface="MathJax_SansSerif"/>
              </a:rPr>
              <a:t> </a:t>
            </a:r>
            <a:r>
              <a:rPr sz="1400" spc="95" dirty="0">
                <a:latin typeface="MathJax_SansSerif"/>
                <a:cs typeface="MathJax_SansSerif"/>
              </a:rPr>
              <a:t>an</a:t>
            </a:r>
            <a:r>
              <a:rPr sz="1400" spc="165" dirty="0">
                <a:latin typeface="MathJax_SansSerif"/>
                <a:cs typeface="MathJax_SansSerif"/>
              </a:rPr>
              <a:t> </a:t>
            </a:r>
            <a:r>
              <a:rPr sz="1400" spc="65" dirty="0">
                <a:latin typeface="MathJax_SansSerif"/>
                <a:cs typeface="MathJax_SansSerif"/>
              </a:rPr>
              <a:t>error</a:t>
            </a:r>
            <a:r>
              <a:rPr sz="1400" spc="145" dirty="0">
                <a:latin typeface="MathJax_SansSerif"/>
                <a:cs typeface="MathJax_SansSerif"/>
              </a:rPr>
              <a:t> </a:t>
            </a:r>
            <a:r>
              <a:rPr sz="1400" dirty="0">
                <a:latin typeface="MathJax_SansSerif"/>
                <a:cs typeface="MathJax_SansSerif"/>
              </a:rPr>
              <a:t>will</a:t>
            </a:r>
            <a:r>
              <a:rPr sz="1400" spc="175" dirty="0">
                <a:latin typeface="MathJax_SansSerif"/>
                <a:cs typeface="MathJax_SansSerif"/>
              </a:rPr>
              <a:t> </a:t>
            </a:r>
            <a:r>
              <a:rPr sz="1400" spc="75" dirty="0">
                <a:latin typeface="MathJax_SansSerif"/>
                <a:cs typeface="MathJax_SansSerif"/>
              </a:rPr>
              <a:t>be </a:t>
            </a:r>
            <a:r>
              <a:rPr sz="1400" spc="10" dirty="0">
                <a:latin typeface="MathJax_SansSerif"/>
                <a:cs typeface="MathJax_SansSerif"/>
              </a:rPr>
              <a:t>inserted,</a:t>
            </a:r>
            <a:r>
              <a:rPr sz="1400" spc="145" dirty="0">
                <a:latin typeface="MathJax_SansSerif"/>
                <a:cs typeface="MathJax_SansSerif"/>
              </a:rPr>
              <a:t> </a:t>
            </a:r>
            <a:r>
              <a:rPr sz="1400" spc="100" dirty="0">
                <a:latin typeface="MathJax_SansSerif"/>
                <a:cs typeface="MathJax_SansSerif"/>
              </a:rPr>
              <a:t>and</a:t>
            </a:r>
            <a:r>
              <a:rPr sz="1400" spc="175" dirty="0">
                <a:latin typeface="MathJax_SansSerif"/>
                <a:cs typeface="MathJax_SansSerif"/>
              </a:rPr>
              <a:t> </a:t>
            </a:r>
            <a:r>
              <a:rPr sz="1400" spc="10" dirty="0">
                <a:latin typeface="MathJax_SansSerif"/>
                <a:cs typeface="MathJax_SansSerif"/>
              </a:rPr>
              <a:t>the</a:t>
            </a:r>
            <a:r>
              <a:rPr sz="1400" spc="170" dirty="0">
                <a:latin typeface="MathJax_SansSerif"/>
                <a:cs typeface="MathJax_SansSerif"/>
              </a:rPr>
              <a:t> </a:t>
            </a:r>
            <a:r>
              <a:rPr sz="1400" spc="10" dirty="0">
                <a:latin typeface="MathJax_SansSerif"/>
                <a:cs typeface="MathJax_SansSerif"/>
              </a:rPr>
              <a:t>documents</a:t>
            </a:r>
            <a:r>
              <a:rPr sz="1400" spc="155" dirty="0">
                <a:latin typeface="MathJax_SansSerif"/>
                <a:cs typeface="MathJax_SansSerif"/>
              </a:rPr>
              <a:t> </a:t>
            </a:r>
            <a:r>
              <a:rPr sz="1400" spc="80" dirty="0">
                <a:latin typeface="MathJax_SansSerif"/>
                <a:cs typeface="MathJax_SansSerif"/>
              </a:rPr>
              <a:t>after</a:t>
            </a:r>
            <a:r>
              <a:rPr sz="1400" spc="160" dirty="0">
                <a:latin typeface="MathJax_SansSerif"/>
                <a:cs typeface="MathJax_SansSerif"/>
              </a:rPr>
              <a:t> </a:t>
            </a:r>
            <a:r>
              <a:rPr sz="1400" spc="10" dirty="0">
                <a:latin typeface="MathJax_SansSerif"/>
                <a:cs typeface="MathJax_SansSerif"/>
              </a:rPr>
              <a:t>the</a:t>
            </a:r>
            <a:r>
              <a:rPr sz="1400" spc="185" dirty="0">
                <a:latin typeface="MathJax_SansSerif"/>
                <a:cs typeface="MathJax_SansSerif"/>
              </a:rPr>
              <a:t> </a:t>
            </a:r>
            <a:r>
              <a:rPr sz="1400" spc="70" dirty="0">
                <a:latin typeface="MathJax_SansSerif"/>
                <a:cs typeface="MathJax_SansSerif"/>
              </a:rPr>
              <a:t>one</a:t>
            </a:r>
            <a:r>
              <a:rPr sz="1400" spc="170" dirty="0">
                <a:latin typeface="MathJax_SansSerif"/>
                <a:cs typeface="MathJax_SansSerif"/>
              </a:rPr>
              <a:t> </a:t>
            </a:r>
            <a:r>
              <a:rPr sz="1400" spc="10" dirty="0">
                <a:latin typeface="MathJax_SansSerif"/>
                <a:cs typeface="MathJax_SansSerif"/>
              </a:rPr>
              <a:t>with</a:t>
            </a:r>
            <a:r>
              <a:rPr sz="1400" spc="185" dirty="0">
                <a:latin typeface="MathJax_SansSerif"/>
                <a:cs typeface="MathJax_SansSerif"/>
              </a:rPr>
              <a:t> </a:t>
            </a:r>
            <a:r>
              <a:rPr sz="1400" spc="95" dirty="0">
                <a:latin typeface="MathJax_SansSerif"/>
                <a:cs typeface="MathJax_SansSerif"/>
              </a:rPr>
              <a:t>an</a:t>
            </a:r>
            <a:r>
              <a:rPr sz="1400" spc="175" dirty="0">
                <a:latin typeface="MathJax_SansSerif"/>
                <a:cs typeface="MathJax_SansSerif"/>
              </a:rPr>
              <a:t> </a:t>
            </a:r>
            <a:r>
              <a:rPr sz="1400" spc="55" dirty="0">
                <a:latin typeface="MathJax_SansSerif"/>
                <a:cs typeface="MathJax_SansSerif"/>
              </a:rPr>
              <a:t>error </a:t>
            </a:r>
            <a:r>
              <a:rPr sz="1400" dirty="0">
                <a:latin typeface="MathJax_SansSerif"/>
                <a:cs typeface="MathJax_SansSerif"/>
              </a:rPr>
              <a:t>will</a:t>
            </a:r>
            <a:r>
              <a:rPr sz="1400" spc="175" dirty="0">
                <a:latin typeface="MathJax_SansSerif"/>
                <a:cs typeface="MathJax_SansSerif"/>
              </a:rPr>
              <a:t> </a:t>
            </a:r>
            <a:r>
              <a:rPr sz="1400" spc="65" dirty="0">
                <a:latin typeface="MathJax_SansSerif"/>
                <a:cs typeface="MathJax_SansSerif"/>
              </a:rPr>
              <a:t>also</a:t>
            </a:r>
            <a:r>
              <a:rPr sz="1400" spc="170" dirty="0">
                <a:latin typeface="MathJax_SansSerif"/>
                <a:cs typeface="MathJax_SansSerif"/>
              </a:rPr>
              <a:t> </a:t>
            </a:r>
            <a:r>
              <a:rPr sz="1400" spc="95" dirty="0">
                <a:latin typeface="MathJax_SansSerif"/>
                <a:cs typeface="MathJax_SansSerif"/>
              </a:rPr>
              <a:t>be</a:t>
            </a:r>
            <a:r>
              <a:rPr sz="1400" spc="160" dirty="0">
                <a:latin typeface="MathJax_SansSerif"/>
                <a:cs typeface="MathJax_SansSerif"/>
              </a:rPr>
              <a:t> </a:t>
            </a:r>
            <a:r>
              <a:rPr sz="1400" dirty="0">
                <a:latin typeface="MathJax_SansSerif"/>
                <a:cs typeface="MathJax_SansSerif"/>
              </a:rPr>
              <a:t>inserted.</a:t>
            </a:r>
            <a:r>
              <a:rPr sz="1400" spc="135" dirty="0">
                <a:latin typeface="MathJax_SansSerif"/>
                <a:cs typeface="MathJax_SansSerif"/>
              </a:rPr>
              <a:t> </a:t>
            </a:r>
            <a:r>
              <a:rPr sz="1400" spc="65" dirty="0">
                <a:latin typeface="MathJax_SansSerif"/>
                <a:cs typeface="MathJax_SansSerif"/>
              </a:rPr>
              <a:t>Only</a:t>
            </a:r>
            <a:r>
              <a:rPr sz="1400" spc="155" dirty="0">
                <a:latin typeface="MathJax_SansSerif"/>
                <a:cs typeface="MathJax_SansSerif"/>
              </a:rPr>
              <a:t> </a:t>
            </a:r>
            <a:r>
              <a:rPr sz="1400" dirty="0">
                <a:latin typeface="MathJax_SansSerif"/>
                <a:cs typeface="MathJax_SansSerif"/>
              </a:rPr>
              <a:t>the</a:t>
            </a:r>
            <a:r>
              <a:rPr sz="1400" spc="150" dirty="0">
                <a:latin typeface="MathJax_SansSerif"/>
                <a:cs typeface="MathJax_SansSerif"/>
              </a:rPr>
              <a:t> </a:t>
            </a:r>
            <a:r>
              <a:rPr sz="1400" spc="50" dirty="0">
                <a:latin typeface="MathJax_SansSerif"/>
                <a:cs typeface="MathJax_SansSerif"/>
              </a:rPr>
              <a:t>document</a:t>
            </a:r>
            <a:r>
              <a:rPr sz="1400" spc="114" dirty="0">
                <a:latin typeface="MathJax_SansSerif"/>
                <a:cs typeface="MathJax_SansSerif"/>
              </a:rPr>
              <a:t> </a:t>
            </a:r>
            <a:r>
              <a:rPr sz="1400" dirty="0">
                <a:latin typeface="MathJax_SansSerif"/>
                <a:cs typeface="MathJax_SansSerif"/>
              </a:rPr>
              <a:t>with</a:t>
            </a:r>
            <a:r>
              <a:rPr sz="1400" spc="170" dirty="0">
                <a:latin typeface="MathJax_SansSerif"/>
                <a:cs typeface="MathJax_SansSerif"/>
              </a:rPr>
              <a:t> </a:t>
            </a:r>
            <a:r>
              <a:rPr sz="1400" dirty="0">
                <a:latin typeface="MathJax_SansSerif"/>
                <a:cs typeface="MathJax_SansSerif"/>
              </a:rPr>
              <a:t>the</a:t>
            </a:r>
            <a:r>
              <a:rPr sz="1400" spc="170" dirty="0">
                <a:latin typeface="MathJax_SansSerif"/>
                <a:cs typeface="MathJax_SansSerif"/>
              </a:rPr>
              <a:t> </a:t>
            </a:r>
            <a:r>
              <a:rPr sz="1400" spc="55" dirty="0">
                <a:latin typeface="MathJax_SansSerif"/>
                <a:cs typeface="MathJax_SansSerif"/>
              </a:rPr>
              <a:t>error </a:t>
            </a:r>
            <a:r>
              <a:rPr sz="1400" dirty="0">
                <a:latin typeface="MathJax_SansSerif"/>
                <a:cs typeface="MathJax_SansSerif"/>
              </a:rPr>
              <a:t>will</a:t>
            </a:r>
            <a:r>
              <a:rPr sz="1400" spc="145" dirty="0">
                <a:latin typeface="MathJax_SansSerif"/>
                <a:cs typeface="MathJax_SansSerif"/>
              </a:rPr>
              <a:t> </a:t>
            </a:r>
            <a:r>
              <a:rPr sz="1400" dirty="0">
                <a:latin typeface="MathJax_SansSerif"/>
                <a:cs typeface="MathJax_SansSerif"/>
              </a:rPr>
              <a:t>not</a:t>
            </a:r>
            <a:r>
              <a:rPr sz="1400" spc="125" dirty="0">
                <a:latin typeface="MathJax_SansSerif"/>
                <a:cs typeface="MathJax_SansSerif"/>
              </a:rPr>
              <a:t> </a:t>
            </a:r>
            <a:r>
              <a:rPr sz="1400" spc="95" dirty="0">
                <a:latin typeface="MathJax_SansSerif"/>
                <a:cs typeface="MathJax_SansSerif"/>
              </a:rPr>
              <a:t>be</a:t>
            </a:r>
            <a:r>
              <a:rPr sz="1400" spc="140" dirty="0">
                <a:latin typeface="MathJax_SansSerif"/>
                <a:cs typeface="MathJax_SansSerif"/>
              </a:rPr>
              <a:t> </a:t>
            </a:r>
            <a:r>
              <a:rPr sz="1400" spc="-10" dirty="0">
                <a:latin typeface="MathJax_SansSerif"/>
                <a:cs typeface="MathJax_SansSerif"/>
              </a:rPr>
              <a:t>inserted.</a:t>
            </a:r>
            <a:endParaRPr sz="1400">
              <a:latin typeface="MathJax_SansSerif"/>
              <a:cs typeface="MathJax_SansSerif"/>
            </a:endParaRPr>
          </a:p>
        </p:txBody>
      </p:sp>
      <p:pic>
        <p:nvPicPr>
          <p:cNvPr id="28" name="object 2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199632" y="1242060"/>
            <a:ext cx="120395" cy="135636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204447" y="1242060"/>
            <a:ext cx="120396" cy="135636"/>
          </a:xfrm>
          <a:prstGeom prst="rect">
            <a:avLst/>
          </a:prstGeom>
        </p:spPr>
      </p:pic>
      <p:sp>
        <p:nvSpPr>
          <p:cNvPr id="30" name="object 30"/>
          <p:cNvSpPr/>
          <p:nvPr/>
        </p:nvSpPr>
        <p:spPr>
          <a:xfrm>
            <a:off x="6199632" y="423671"/>
            <a:ext cx="5125720" cy="1766570"/>
          </a:xfrm>
          <a:custGeom>
            <a:avLst/>
            <a:gdLst/>
            <a:ahLst/>
            <a:cxnLst/>
            <a:rect l="l" t="t" r="r" b="b"/>
            <a:pathLst>
              <a:path w="5125720" h="1766570">
                <a:moveTo>
                  <a:pt x="5125212" y="1086612"/>
                </a:moveTo>
                <a:lnTo>
                  <a:pt x="5009261" y="1086612"/>
                </a:lnTo>
                <a:lnTo>
                  <a:pt x="4995926" y="1133868"/>
                </a:lnTo>
                <a:lnTo>
                  <a:pt x="4979962" y="1179741"/>
                </a:lnTo>
                <a:lnTo>
                  <a:pt x="4961471" y="1224114"/>
                </a:lnTo>
                <a:lnTo>
                  <a:pt x="4940554" y="1266888"/>
                </a:lnTo>
                <a:lnTo>
                  <a:pt x="4917313" y="1307922"/>
                </a:lnTo>
                <a:lnTo>
                  <a:pt x="4891824" y="1347139"/>
                </a:lnTo>
                <a:lnTo>
                  <a:pt x="4864227" y="1384401"/>
                </a:lnTo>
                <a:lnTo>
                  <a:pt x="4834585" y="1419606"/>
                </a:lnTo>
                <a:lnTo>
                  <a:pt x="4803025" y="1452638"/>
                </a:lnTo>
                <a:lnTo>
                  <a:pt x="4769637" y="1483385"/>
                </a:lnTo>
                <a:lnTo>
                  <a:pt x="4734522" y="1511731"/>
                </a:lnTo>
                <a:lnTo>
                  <a:pt x="4697768" y="1537576"/>
                </a:lnTo>
                <a:lnTo>
                  <a:pt x="4659503" y="1560804"/>
                </a:lnTo>
                <a:lnTo>
                  <a:pt x="4619803" y="1581302"/>
                </a:lnTo>
                <a:lnTo>
                  <a:pt x="4578769" y="1598955"/>
                </a:lnTo>
                <a:lnTo>
                  <a:pt x="4536516" y="1613636"/>
                </a:lnTo>
                <a:lnTo>
                  <a:pt x="4493133" y="1625269"/>
                </a:lnTo>
                <a:lnTo>
                  <a:pt x="4448734" y="1633702"/>
                </a:lnTo>
                <a:lnTo>
                  <a:pt x="4403395" y="1638846"/>
                </a:lnTo>
                <a:lnTo>
                  <a:pt x="4357243" y="1640586"/>
                </a:lnTo>
                <a:lnTo>
                  <a:pt x="767969" y="1640586"/>
                </a:lnTo>
                <a:lnTo>
                  <a:pt x="721804" y="1638846"/>
                </a:lnTo>
                <a:lnTo>
                  <a:pt x="676452" y="1633702"/>
                </a:lnTo>
                <a:lnTo>
                  <a:pt x="632028" y="1625269"/>
                </a:lnTo>
                <a:lnTo>
                  <a:pt x="588632" y="1613636"/>
                </a:lnTo>
                <a:lnTo>
                  <a:pt x="546354" y="1598955"/>
                </a:lnTo>
                <a:lnTo>
                  <a:pt x="505307" y="1581302"/>
                </a:lnTo>
                <a:lnTo>
                  <a:pt x="465582" y="1560804"/>
                </a:lnTo>
                <a:lnTo>
                  <a:pt x="427278" y="1537576"/>
                </a:lnTo>
                <a:lnTo>
                  <a:pt x="390512" y="1511731"/>
                </a:lnTo>
                <a:lnTo>
                  <a:pt x="355371" y="1483385"/>
                </a:lnTo>
                <a:lnTo>
                  <a:pt x="321970" y="1452638"/>
                </a:lnTo>
                <a:lnTo>
                  <a:pt x="290385" y="1419606"/>
                </a:lnTo>
                <a:lnTo>
                  <a:pt x="260743" y="1384401"/>
                </a:lnTo>
                <a:lnTo>
                  <a:pt x="233146" y="1347139"/>
                </a:lnTo>
                <a:lnTo>
                  <a:pt x="207683" y="1307922"/>
                </a:lnTo>
                <a:lnTo>
                  <a:pt x="184454" y="1266888"/>
                </a:lnTo>
                <a:lnTo>
                  <a:pt x="163563" y="1224114"/>
                </a:lnTo>
                <a:lnTo>
                  <a:pt x="145110" y="1179741"/>
                </a:lnTo>
                <a:lnTo>
                  <a:pt x="129209" y="1133868"/>
                </a:lnTo>
                <a:lnTo>
                  <a:pt x="115951" y="1086612"/>
                </a:lnTo>
                <a:lnTo>
                  <a:pt x="0" y="1086612"/>
                </a:lnTo>
                <a:lnTo>
                  <a:pt x="11493" y="1134732"/>
                </a:lnTo>
                <a:lnTo>
                  <a:pt x="25323" y="1181735"/>
                </a:lnTo>
                <a:lnTo>
                  <a:pt x="41414" y="1227543"/>
                </a:lnTo>
                <a:lnTo>
                  <a:pt x="59664" y="1272082"/>
                </a:lnTo>
                <a:lnTo>
                  <a:pt x="80022" y="1315250"/>
                </a:lnTo>
                <a:lnTo>
                  <a:pt x="102412" y="1356982"/>
                </a:lnTo>
                <a:lnTo>
                  <a:pt x="126758" y="1397190"/>
                </a:lnTo>
                <a:lnTo>
                  <a:pt x="152984" y="1435785"/>
                </a:lnTo>
                <a:lnTo>
                  <a:pt x="181013" y="1472679"/>
                </a:lnTo>
                <a:lnTo>
                  <a:pt x="210769" y="1507807"/>
                </a:lnTo>
                <a:lnTo>
                  <a:pt x="242201" y="1541068"/>
                </a:lnTo>
                <a:lnTo>
                  <a:pt x="275209" y="1572387"/>
                </a:lnTo>
                <a:lnTo>
                  <a:pt x="309714" y="1601685"/>
                </a:lnTo>
                <a:lnTo>
                  <a:pt x="345668" y="1628876"/>
                </a:lnTo>
                <a:lnTo>
                  <a:pt x="382993" y="1653857"/>
                </a:lnTo>
                <a:lnTo>
                  <a:pt x="421601" y="1676577"/>
                </a:lnTo>
                <a:lnTo>
                  <a:pt x="461416" y="1696923"/>
                </a:lnTo>
                <a:lnTo>
                  <a:pt x="502373" y="1714842"/>
                </a:lnTo>
                <a:lnTo>
                  <a:pt x="544410" y="1730222"/>
                </a:lnTo>
                <a:lnTo>
                  <a:pt x="587425" y="1742998"/>
                </a:lnTo>
                <a:lnTo>
                  <a:pt x="631367" y="1753082"/>
                </a:lnTo>
                <a:lnTo>
                  <a:pt x="676148" y="1760385"/>
                </a:lnTo>
                <a:lnTo>
                  <a:pt x="721715" y="1764817"/>
                </a:lnTo>
                <a:lnTo>
                  <a:pt x="767969" y="1766316"/>
                </a:lnTo>
                <a:lnTo>
                  <a:pt x="4357243" y="1766316"/>
                </a:lnTo>
                <a:lnTo>
                  <a:pt x="4403496" y="1764817"/>
                </a:lnTo>
                <a:lnTo>
                  <a:pt x="4449051" y="1760385"/>
                </a:lnTo>
                <a:lnTo>
                  <a:pt x="4493831" y="1753082"/>
                </a:lnTo>
                <a:lnTo>
                  <a:pt x="4537786" y="1742998"/>
                </a:lnTo>
                <a:lnTo>
                  <a:pt x="4580801" y="1730222"/>
                </a:lnTo>
                <a:lnTo>
                  <a:pt x="4622838" y="1714842"/>
                </a:lnTo>
                <a:lnTo>
                  <a:pt x="4663808" y="1696923"/>
                </a:lnTo>
                <a:lnTo>
                  <a:pt x="4703635" y="1676577"/>
                </a:lnTo>
                <a:lnTo>
                  <a:pt x="4742243" y="1653857"/>
                </a:lnTo>
                <a:lnTo>
                  <a:pt x="4779569" y="1628876"/>
                </a:lnTo>
                <a:lnTo>
                  <a:pt x="4815522" y="1601685"/>
                </a:lnTo>
                <a:lnTo>
                  <a:pt x="4850041" y="1572387"/>
                </a:lnTo>
                <a:lnTo>
                  <a:pt x="4883048" y="1541068"/>
                </a:lnTo>
                <a:lnTo>
                  <a:pt x="4914481" y="1507807"/>
                </a:lnTo>
                <a:lnTo>
                  <a:pt x="4944237" y="1472679"/>
                </a:lnTo>
                <a:lnTo>
                  <a:pt x="4972278" y="1435785"/>
                </a:lnTo>
                <a:lnTo>
                  <a:pt x="4998491" y="1397190"/>
                </a:lnTo>
                <a:lnTo>
                  <a:pt x="5022837" y="1356982"/>
                </a:lnTo>
                <a:lnTo>
                  <a:pt x="5045227" y="1315250"/>
                </a:lnTo>
                <a:lnTo>
                  <a:pt x="5065573" y="1272082"/>
                </a:lnTo>
                <a:lnTo>
                  <a:pt x="5083822" y="1227543"/>
                </a:lnTo>
                <a:lnTo>
                  <a:pt x="5099901" y="1181735"/>
                </a:lnTo>
                <a:lnTo>
                  <a:pt x="5113718" y="1134732"/>
                </a:lnTo>
                <a:lnTo>
                  <a:pt x="5125212" y="1086612"/>
                </a:lnTo>
                <a:close/>
              </a:path>
              <a:path w="5125720" h="1766570">
                <a:moveTo>
                  <a:pt x="5125212" y="679704"/>
                </a:moveTo>
                <a:lnTo>
                  <a:pt x="5113718" y="631596"/>
                </a:lnTo>
                <a:lnTo>
                  <a:pt x="5099901" y="584593"/>
                </a:lnTo>
                <a:lnTo>
                  <a:pt x="5083822" y="538784"/>
                </a:lnTo>
                <a:lnTo>
                  <a:pt x="5065573" y="494245"/>
                </a:lnTo>
                <a:lnTo>
                  <a:pt x="5045227" y="451078"/>
                </a:lnTo>
                <a:lnTo>
                  <a:pt x="5022837" y="409346"/>
                </a:lnTo>
                <a:lnTo>
                  <a:pt x="4998491" y="369138"/>
                </a:lnTo>
                <a:lnTo>
                  <a:pt x="4972278" y="330542"/>
                </a:lnTo>
                <a:lnTo>
                  <a:pt x="4944237" y="293649"/>
                </a:lnTo>
                <a:lnTo>
                  <a:pt x="4914481" y="258521"/>
                </a:lnTo>
                <a:lnTo>
                  <a:pt x="4883048" y="225259"/>
                </a:lnTo>
                <a:lnTo>
                  <a:pt x="4850041" y="193941"/>
                </a:lnTo>
                <a:lnTo>
                  <a:pt x="4815522" y="164642"/>
                </a:lnTo>
                <a:lnTo>
                  <a:pt x="4779569" y="137452"/>
                </a:lnTo>
                <a:lnTo>
                  <a:pt x="4742243" y="112471"/>
                </a:lnTo>
                <a:lnTo>
                  <a:pt x="4703635" y="89750"/>
                </a:lnTo>
                <a:lnTo>
                  <a:pt x="4663808" y="69405"/>
                </a:lnTo>
                <a:lnTo>
                  <a:pt x="4622838" y="51485"/>
                </a:lnTo>
                <a:lnTo>
                  <a:pt x="4580801" y="36106"/>
                </a:lnTo>
                <a:lnTo>
                  <a:pt x="4537786" y="23329"/>
                </a:lnTo>
                <a:lnTo>
                  <a:pt x="4493831" y="13246"/>
                </a:lnTo>
                <a:lnTo>
                  <a:pt x="4449051" y="5943"/>
                </a:lnTo>
                <a:lnTo>
                  <a:pt x="4403496" y="1511"/>
                </a:lnTo>
                <a:lnTo>
                  <a:pt x="4357243" y="0"/>
                </a:lnTo>
                <a:lnTo>
                  <a:pt x="767969" y="0"/>
                </a:lnTo>
                <a:lnTo>
                  <a:pt x="721715" y="1511"/>
                </a:lnTo>
                <a:lnTo>
                  <a:pt x="676148" y="5943"/>
                </a:lnTo>
                <a:lnTo>
                  <a:pt x="631367" y="13246"/>
                </a:lnTo>
                <a:lnTo>
                  <a:pt x="587425" y="23329"/>
                </a:lnTo>
                <a:lnTo>
                  <a:pt x="544410" y="36106"/>
                </a:lnTo>
                <a:lnTo>
                  <a:pt x="502373" y="51485"/>
                </a:lnTo>
                <a:lnTo>
                  <a:pt x="461416" y="69405"/>
                </a:lnTo>
                <a:lnTo>
                  <a:pt x="421601" y="89750"/>
                </a:lnTo>
                <a:lnTo>
                  <a:pt x="382993" y="112471"/>
                </a:lnTo>
                <a:lnTo>
                  <a:pt x="345668" y="137452"/>
                </a:lnTo>
                <a:lnTo>
                  <a:pt x="309714" y="164642"/>
                </a:lnTo>
                <a:lnTo>
                  <a:pt x="275209" y="193941"/>
                </a:lnTo>
                <a:lnTo>
                  <a:pt x="242201" y="225259"/>
                </a:lnTo>
                <a:lnTo>
                  <a:pt x="210769" y="258521"/>
                </a:lnTo>
                <a:lnTo>
                  <a:pt x="181013" y="293649"/>
                </a:lnTo>
                <a:lnTo>
                  <a:pt x="152984" y="330542"/>
                </a:lnTo>
                <a:lnTo>
                  <a:pt x="126758" y="369138"/>
                </a:lnTo>
                <a:lnTo>
                  <a:pt x="102412" y="409346"/>
                </a:lnTo>
                <a:lnTo>
                  <a:pt x="80022" y="451078"/>
                </a:lnTo>
                <a:lnTo>
                  <a:pt x="59664" y="494245"/>
                </a:lnTo>
                <a:lnTo>
                  <a:pt x="41414" y="538784"/>
                </a:lnTo>
                <a:lnTo>
                  <a:pt x="25323" y="584593"/>
                </a:lnTo>
                <a:lnTo>
                  <a:pt x="11493" y="631596"/>
                </a:lnTo>
                <a:lnTo>
                  <a:pt x="0" y="679704"/>
                </a:lnTo>
                <a:lnTo>
                  <a:pt x="115951" y="679704"/>
                </a:lnTo>
                <a:lnTo>
                  <a:pt x="129209" y="632536"/>
                </a:lnTo>
                <a:lnTo>
                  <a:pt x="145110" y="586740"/>
                </a:lnTo>
                <a:lnTo>
                  <a:pt x="163563" y="542417"/>
                </a:lnTo>
                <a:lnTo>
                  <a:pt x="184454" y="499694"/>
                </a:lnTo>
                <a:lnTo>
                  <a:pt x="207683" y="458673"/>
                </a:lnTo>
                <a:lnTo>
                  <a:pt x="233146" y="419468"/>
                </a:lnTo>
                <a:lnTo>
                  <a:pt x="260743" y="382219"/>
                </a:lnTo>
                <a:lnTo>
                  <a:pt x="290385" y="347002"/>
                </a:lnTo>
                <a:lnTo>
                  <a:pt x="321970" y="313956"/>
                </a:lnTo>
                <a:lnTo>
                  <a:pt x="355371" y="283184"/>
                </a:lnTo>
                <a:lnTo>
                  <a:pt x="390512" y="254800"/>
                </a:lnTo>
                <a:lnTo>
                  <a:pt x="427278" y="228930"/>
                </a:lnTo>
                <a:lnTo>
                  <a:pt x="465582" y="205676"/>
                </a:lnTo>
                <a:lnTo>
                  <a:pt x="505307" y="185153"/>
                </a:lnTo>
                <a:lnTo>
                  <a:pt x="546354" y="167462"/>
                </a:lnTo>
                <a:lnTo>
                  <a:pt x="588632" y="152742"/>
                </a:lnTo>
                <a:lnTo>
                  <a:pt x="632028" y="141097"/>
                </a:lnTo>
                <a:lnTo>
                  <a:pt x="676452" y="132638"/>
                </a:lnTo>
                <a:lnTo>
                  <a:pt x="721804" y="127482"/>
                </a:lnTo>
                <a:lnTo>
                  <a:pt x="767969" y="125730"/>
                </a:lnTo>
                <a:lnTo>
                  <a:pt x="4357243" y="125730"/>
                </a:lnTo>
                <a:lnTo>
                  <a:pt x="4403395" y="127482"/>
                </a:lnTo>
                <a:lnTo>
                  <a:pt x="4448734" y="132638"/>
                </a:lnTo>
                <a:lnTo>
                  <a:pt x="4493133" y="141097"/>
                </a:lnTo>
                <a:lnTo>
                  <a:pt x="4536516" y="152742"/>
                </a:lnTo>
                <a:lnTo>
                  <a:pt x="4578769" y="167462"/>
                </a:lnTo>
                <a:lnTo>
                  <a:pt x="4619803" y="185153"/>
                </a:lnTo>
                <a:lnTo>
                  <a:pt x="4659503" y="205676"/>
                </a:lnTo>
                <a:lnTo>
                  <a:pt x="4697768" y="228930"/>
                </a:lnTo>
                <a:lnTo>
                  <a:pt x="4734522" y="254800"/>
                </a:lnTo>
                <a:lnTo>
                  <a:pt x="4769637" y="283184"/>
                </a:lnTo>
                <a:lnTo>
                  <a:pt x="4803025" y="313956"/>
                </a:lnTo>
                <a:lnTo>
                  <a:pt x="4834585" y="347002"/>
                </a:lnTo>
                <a:lnTo>
                  <a:pt x="4864227" y="382219"/>
                </a:lnTo>
                <a:lnTo>
                  <a:pt x="4891824" y="419468"/>
                </a:lnTo>
                <a:lnTo>
                  <a:pt x="4917300" y="458673"/>
                </a:lnTo>
                <a:lnTo>
                  <a:pt x="4940554" y="499694"/>
                </a:lnTo>
                <a:lnTo>
                  <a:pt x="4961471" y="542417"/>
                </a:lnTo>
                <a:lnTo>
                  <a:pt x="4979962" y="586740"/>
                </a:lnTo>
                <a:lnTo>
                  <a:pt x="4995926" y="632536"/>
                </a:lnTo>
                <a:lnTo>
                  <a:pt x="5009261" y="679704"/>
                </a:lnTo>
                <a:lnTo>
                  <a:pt x="5125212" y="6797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256793" y="307847"/>
            <a:ext cx="3653790" cy="967105"/>
            <a:chOff x="256793" y="307847"/>
            <a:chExt cx="3653790" cy="967105"/>
          </a:xfrm>
        </p:grpSpPr>
        <p:sp>
          <p:nvSpPr>
            <p:cNvPr id="32" name="object 32"/>
            <p:cNvSpPr/>
            <p:nvPr/>
          </p:nvSpPr>
          <p:spPr>
            <a:xfrm>
              <a:off x="256793" y="424434"/>
              <a:ext cx="3563620" cy="850900"/>
            </a:xfrm>
            <a:custGeom>
              <a:avLst/>
              <a:gdLst/>
              <a:ahLst/>
              <a:cxnLst/>
              <a:rect l="l" t="t" r="r" b="b"/>
              <a:pathLst>
                <a:path w="3563620" h="850900">
                  <a:moveTo>
                    <a:pt x="3563111" y="0"/>
                  </a:moveTo>
                  <a:lnTo>
                    <a:pt x="0" y="0"/>
                  </a:lnTo>
                  <a:lnTo>
                    <a:pt x="0" y="850391"/>
                  </a:lnTo>
                  <a:lnTo>
                    <a:pt x="3563111" y="850391"/>
                  </a:lnTo>
                  <a:lnTo>
                    <a:pt x="3563111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1375" y="307847"/>
              <a:ext cx="3569335" cy="852169"/>
            </a:xfrm>
            <a:custGeom>
              <a:avLst/>
              <a:gdLst/>
              <a:ahLst/>
              <a:cxnLst/>
              <a:rect l="l" t="t" r="r" b="b"/>
              <a:pathLst>
                <a:path w="3569335" h="852169">
                  <a:moveTo>
                    <a:pt x="3569208" y="0"/>
                  </a:moveTo>
                  <a:lnTo>
                    <a:pt x="0" y="0"/>
                  </a:lnTo>
                  <a:lnTo>
                    <a:pt x="0" y="851915"/>
                  </a:lnTo>
                  <a:lnTo>
                    <a:pt x="3569208" y="851915"/>
                  </a:lnTo>
                  <a:lnTo>
                    <a:pt x="3569208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256793" y="424433"/>
            <a:ext cx="3563620" cy="850900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214629">
              <a:lnSpc>
                <a:spcPct val="100000"/>
              </a:lnSpc>
              <a:spcBef>
                <a:spcPts val="465"/>
              </a:spcBef>
            </a:pPr>
            <a:r>
              <a:rPr b="1" dirty="0">
                <a:latin typeface="Carlito"/>
                <a:cs typeface="Carlito"/>
              </a:rPr>
              <a:t>$Ordered</a:t>
            </a:r>
            <a:r>
              <a:rPr b="1" spc="-75" dirty="0">
                <a:latin typeface="Carlito"/>
                <a:cs typeface="Carlito"/>
              </a:rPr>
              <a:t> </a:t>
            </a:r>
            <a:r>
              <a:rPr b="1" dirty="0">
                <a:latin typeface="Carlito"/>
                <a:cs typeface="Carlito"/>
              </a:rPr>
              <a:t>=</a:t>
            </a:r>
            <a:r>
              <a:rPr b="1" spc="-75" dirty="0">
                <a:latin typeface="Carlito"/>
                <a:cs typeface="Carlito"/>
              </a:rPr>
              <a:t> </a:t>
            </a:r>
            <a:r>
              <a:rPr b="1" spc="-10" dirty="0">
                <a:latin typeface="Carlito"/>
                <a:cs typeface="Carlito"/>
              </a:rPr>
              <a:t>false</a:t>
            </a:r>
          </a:p>
        </p:txBody>
      </p:sp>
      <p:sp>
        <p:nvSpPr>
          <p:cNvPr id="35" name="object 35"/>
          <p:cNvSpPr/>
          <p:nvPr/>
        </p:nvSpPr>
        <p:spPr>
          <a:xfrm>
            <a:off x="4872176" y="3488172"/>
            <a:ext cx="561975" cy="216535"/>
          </a:xfrm>
          <a:custGeom>
            <a:avLst/>
            <a:gdLst/>
            <a:ahLst/>
            <a:cxnLst/>
            <a:rect l="l" t="t" r="r" b="b"/>
            <a:pathLst>
              <a:path w="561975" h="216535">
                <a:moveTo>
                  <a:pt x="453758" y="0"/>
                </a:moveTo>
                <a:lnTo>
                  <a:pt x="446755" y="1184"/>
                </a:lnTo>
                <a:lnTo>
                  <a:pt x="439890" y="5734"/>
                </a:lnTo>
                <a:lnTo>
                  <a:pt x="435672" y="11748"/>
                </a:lnTo>
                <a:lnTo>
                  <a:pt x="434147" y="18671"/>
                </a:lnTo>
                <a:lnTo>
                  <a:pt x="435333" y="25661"/>
                </a:lnTo>
                <a:lnTo>
                  <a:pt x="439890" y="32513"/>
                </a:lnTo>
                <a:lnTo>
                  <a:pt x="496712" y="89259"/>
                </a:lnTo>
                <a:lnTo>
                  <a:pt x="19164" y="89259"/>
                </a:lnTo>
                <a:lnTo>
                  <a:pt x="11704" y="90762"/>
                </a:lnTo>
                <a:lnTo>
                  <a:pt x="5613" y="94860"/>
                </a:lnTo>
                <a:lnTo>
                  <a:pt x="1506" y="100940"/>
                </a:lnTo>
                <a:lnTo>
                  <a:pt x="0" y="108387"/>
                </a:lnTo>
                <a:lnTo>
                  <a:pt x="1506" y="115832"/>
                </a:lnTo>
                <a:lnTo>
                  <a:pt x="5613" y="121912"/>
                </a:lnTo>
                <a:lnTo>
                  <a:pt x="11704" y="126012"/>
                </a:lnTo>
                <a:lnTo>
                  <a:pt x="19164" y="127441"/>
                </a:lnTo>
                <a:lnTo>
                  <a:pt x="496734" y="127441"/>
                </a:lnTo>
                <a:lnTo>
                  <a:pt x="439911" y="184155"/>
                </a:lnTo>
                <a:lnTo>
                  <a:pt x="435743" y="190420"/>
                </a:lnTo>
                <a:lnTo>
                  <a:pt x="434354" y="197547"/>
                </a:lnTo>
                <a:lnTo>
                  <a:pt x="435743" y="204672"/>
                </a:lnTo>
                <a:lnTo>
                  <a:pt x="439911" y="210934"/>
                </a:lnTo>
                <a:lnTo>
                  <a:pt x="446188" y="215095"/>
                </a:lnTo>
                <a:lnTo>
                  <a:pt x="453326" y="216481"/>
                </a:lnTo>
                <a:lnTo>
                  <a:pt x="460465" y="215095"/>
                </a:lnTo>
                <a:lnTo>
                  <a:pt x="466741" y="210934"/>
                </a:lnTo>
                <a:lnTo>
                  <a:pt x="556106" y="121713"/>
                </a:lnTo>
                <a:lnTo>
                  <a:pt x="560323" y="115695"/>
                </a:lnTo>
                <a:lnTo>
                  <a:pt x="561855" y="108772"/>
                </a:lnTo>
                <a:lnTo>
                  <a:pt x="560672" y="101783"/>
                </a:lnTo>
                <a:lnTo>
                  <a:pt x="556106" y="94934"/>
                </a:lnTo>
                <a:lnTo>
                  <a:pt x="466720" y="5734"/>
                </a:lnTo>
                <a:lnTo>
                  <a:pt x="460694" y="1523"/>
                </a:lnTo>
                <a:lnTo>
                  <a:pt x="4537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872176" y="3854434"/>
            <a:ext cx="561975" cy="217170"/>
          </a:xfrm>
          <a:custGeom>
            <a:avLst/>
            <a:gdLst/>
            <a:ahLst/>
            <a:cxnLst/>
            <a:rect l="l" t="t" r="r" b="b"/>
            <a:pathLst>
              <a:path w="561975" h="217170">
                <a:moveTo>
                  <a:pt x="453758" y="0"/>
                </a:moveTo>
                <a:lnTo>
                  <a:pt x="446755" y="1186"/>
                </a:lnTo>
                <a:lnTo>
                  <a:pt x="439890" y="5748"/>
                </a:lnTo>
                <a:lnTo>
                  <a:pt x="435672" y="11777"/>
                </a:lnTo>
                <a:lnTo>
                  <a:pt x="434147" y="18717"/>
                </a:lnTo>
                <a:lnTo>
                  <a:pt x="435333" y="25724"/>
                </a:lnTo>
                <a:lnTo>
                  <a:pt x="439890" y="32593"/>
                </a:lnTo>
                <a:lnTo>
                  <a:pt x="496712" y="89478"/>
                </a:lnTo>
                <a:lnTo>
                  <a:pt x="19164" y="89478"/>
                </a:lnTo>
                <a:lnTo>
                  <a:pt x="11704" y="90985"/>
                </a:lnTo>
                <a:lnTo>
                  <a:pt x="5613" y="95093"/>
                </a:lnTo>
                <a:lnTo>
                  <a:pt x="1506" y="101188"/>
                </a:lnTo>
                <a:lnTo>
                  <a:pt x="0" y="108653"/>
                </a:lnTo>
                <a:lnTo>
                  <a:pt x="1506" y="116116"/>
                </a:lnTo>
                <a:lnTo>
                  <a:pt x="5613" y="122211"/>
                </a:lnTo>
                <a:lnTo>
                  <a:pt x="11704" y="126321"/>
                </a:lnTo>
                <a:lnTo>
                  <a:pt x="19164" y="127753"/>
                </a:lnTo>
                <a:lnTo>
                  <a:pt x="496734" y="127753"/>
                </a:lnTo>
                <a:lnTo>
                  <a:pt x="439911" y="184607"/>
                </a:lnTo>
                <a:lnTo>
                  <a:pt x="435743" y="190887"/>
                </a:lnTo>
                <a:lnTo>
                  <a:pt x="434354" y="198031"/>
                </a:lnTo>
                <a:lnTo>
                  <a:pt x="435743" y="205174"/>
                </a:lnTo>
                <a:lnTo>
                  <a:pt x="439911" y="211452"/>
                </a:lnTo>
                <a:lnTo>
                  <a:pt x="446188" y="215622"/>
                </a:lnTo>
                <a:lnTo>
                  <a:pt x="453326" y="217012"/>
                </a:lnTo>
                <a:lnTo>
                  <a:pt x="460465" y="215622"/>
                </a:lnTo>
                <a:lnTo>
                  <a:pt x="466741" y="211452"/>
                </a:lnTo>
                <a:lnTo>
                  <a:pt x="556106" y="122012"/>
                </a:lnTo>
                <a:lnTo>
                  <a:pt x="560323" y="115979"/>
                </a:lnTo>
                <a:lnTo>
                  <a:pt x="561855" y="109039"/>
                </a:lnTo>
                <a:lnTo>
                  <a:pt x="560672" y="102033"/>
                </a:lnTo>
                <a:lnTo>
                  <a:pt x="556106" y="95167"/>
                </a:lnTo>
                <a:lnTo>
                  <a:pt x="466720" y="5748"/>
                </a:lnTo>
                <a:lnTo>
                  <a:pt x="460694" y="1527"/>
                </a:lnTo>
                <a:lnTo>
                  <a:pt x="4537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859984" y="4220195"/>
            <a:ext cx="561975" cy="217170"/>
          </a:xfrm>
          <a:custGeom>
            <a:avLst/>
            <a:gdLst/>
            <a:ahLst/>
            <a:cxnLst/>
            <a:rect l="l" t="t" r="r" b="b"/>
            <a:pathLst>
              <a:path w="561975" h="217170">
                <a:moveTo>
                  <a:pt x="453758" y="0"/>
                </a:moveTo>
                <a:lnTo>
                  <a:pt x="446755" y="1186"/>
                </a:lnTo>
                <a:lnTo>
                  <a:pt x="439890" y="5748"/>
                </a:lnTo>
                <a:lnTo>
                  <a:pt x="435672" y="11777"/>
                </a:lnTo>
                <a:lnTo>
                  <a:pt x="434147" y="18717"/>
                </a:lnTo>
                <a:lnTo>
                  <a:pt x="435333" y="25724"/>
                </a:lnTo>
                <a:lnTo>
                  <a:pt x="439890" y="32593"/>
                </a:lnTo>
                <a:lnTo>
                  <a:pt x="496712" y="89478"/>
                </a:lnTo>
                <a:lnTo>
                  <a:pt x="19164" y="89478"/>
                </a:lnTo>
                <a:lnTo>
                  <a:pt x="11704" y="90985"/>
                </a:lnTo>
                <a:lnTo>
                  <a:pt x="5613" y="95093"/>
                </a:lnTo>
                <a:lnTo>
                  <a:pt x="1506" y="101188"/>
                </a:lnTo>
                <a:lnTo>
                  <a:pt x="0" y="108653"/>
                </a:lnTo>
                <a:lnTo>
                  <a:pt x="1506" y="116116"/>
                </a:lnTo>
                <a:lnTo>
                  <a:pt x="5613" y="122211"/>
                </a:lnTo>
                <a:lnTo>
                  <a:pt x="11704" y="126321"/>
                </a:lnTo>
                <a:lnTo>
                  <a:pt x="19164" y="127753"/>
                </a:lnTo>
                <a:lnTo>
                  <a:pt x="496734" y="127753"/>
                </a:lnTo>
                <a:lnTo>
                  <a:pt x="439911" y="184607"/>
                </a:lnTo>
                <a:lnTo>
                  <a:pt x="435743" y="190887"/>
                </a:lnTo>
                <a:lnTo>
                  <a:pt x="434354" y="198031"/>
                </a:lnTo>
                <a:lnTo>
                  <a:pt x="435743" y="205174"/>
                </a:lnTo>
                <a:lnTo>
                  <a:pt x="439911" y="211452"/>
                </a:lnTo>
                <a:lnTo>
                  <a:pt x="446188" y="215622"/>
                </a:lnTo>
                <a:lnTo>
                  <a:pt x="453326" y="217012"/>
                </a:lnTo>
                <a:lnTo>
                  <a:pt x="460465" y="215622"/>
                </a:lnTo>
                <a:lnTo>
                  <a:pt x="466741" y="211452"/>
                </a:lnTo>
                <a:lnTo>
                  <a:pt x="556106" y="122012"/>
                </a:lnTo>
                <a:lnTo>
                  <a:pt x="560323" y="115979"/>
                </a:lnTo>
                <a:lnTo>
                  <a:pt x="561855" y="109039"/>
                </a:lnTo>
                <a:lnTo>
                  <a:pt x="560672" y="102033"/>
                </a:lnTo>
                <a:lnTo>
                  <a:pt x="556106" y="95167"/>
                </a:lnTo>
                <a:lnTo>
                  <a:pt x="466720" y="5748"/>
                </a:lnTo>
                <a:lnTo>
                  <a:pt x="460694" y="1527"/>
                </a:lnTo>
                <a:lnTo>
                  <a:pt x="4537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1550578" y="4215384"/>
          <a:ext cx="2371089" cy="344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8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9F43"/>
                      </a:solidFill>
                      <a:prstDash val="solid"/>
                    </a:lnL>
                    <a:lnT w="38100">
                      <a:solidFill>
                        <a:srgbClr val="009F43"/>
                      </a:solidFill>
                      <a:prstDash val="solid"/>
                    </a:lnT>
                    <a:lnB w="38100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{Correct</a:t>
                      </a:r>
                      <a:r>
                        <a:rPr sz="1600" spc="-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Doc.</a:t>
                      </a:r>
                      <a:r>
                        <a:rPr sz="1600" spc="-1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3}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T w="38100">
                      <a:solidFill>
                        <a:srgbClr val="009F43"/>
                      </a:solidFill>
                      <a:prstDash val="solid"/>
                    </a:lnT>
                    <a:lnB w="38100">
                      <a:solidFill>
                        <a:srgbClr val="009F43"/>
                      </a:solidFill>
                      <a:prstDash val="solid"/>
                    </a:lnB>
                    <a:solidFill>
                      <a:srgbClr val="009F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9F43"/>
                      </a:solidFill>
                      <a:prstDash val="solid"/>
                    </a:lnR>
                    <a:lnT w="38100">
                      <a:solidFill>
                        <a:srgbClr val="009F43"/>
                      </a:solidFill>
                      <a:prstDash val="solid"/>
                    </a:lnT>
                    <a:lnB w="38100">
                      <a:solidFill>
                        <a:srgbClr val="009F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9" name="object 3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176665" y="4175759"/>
            <a:ext cx="200939" cy="102107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176665" y="4504944"/>
            <a:ext cx="200939" cy="102107"/>
          </a:xfrm>
          <a:prstGeom prst="rect">
            <a:avLst/>
          </a:prstGeom>
        </p:spPr>
      </p:pic>
      <p:sp>
        <p:nvSpPr>
          <p:cNvPr id="41" name="object 41"/>
          <p:cNvSpPr/>
          <p:nvPr/>
        </p:nvSpPr>
        <p:spPr>
          <a:xfrm>
            <a:off x="1160675" y="4381500"/>
            <a:ext cx="212725" cy="17145"/>
          </a:xfrm>
          <a:custGeom>
            <a:avLst/>
            <a:gdLst/>
            <a:ahLst/>
            <a:cxnLst/>
            <a:rect l="l" t="t" r="r" b="b"/>
            <a:pathLst>
              <a:path w="212725" h="17145">
                <a:moveTo>
                  <a:pt x="47437" y="0"/>
                </a:moveTo>
                <a:lnTo>
                  <a:pt x="11725" y="254"/>
                </a:lnTo>
                <a:lnTo>
                  <a:pt x="2931" y="2881"/>
                </a:lnTo>
                <a:lnTo>
                  <a:pt x="0" y="8318"/>
                </a:lnTo>
                <a:lnTo>
                  <a:pt x="2931" y="13755"/>
                </a:lnTo>
                <a:lnTo>
                  <a:pt x="11725" y="16382"/>
                </a:lnTo>
                <a:lnTo>
                  <a:pt x="52060" y="16763"/>
                </a:lnTo>
                <a:lnTo>
                  <a:pt x="89438" y="16492"/>
                </a:lnTo>
                <a:lnTo>
                  <a:pt x="201145" y="14224"/>
                </a:lnTo>
                <a:lnTo>
                  <a:pt x="212448" y="13843"/>
                </a:lnTo>
                <a:lnTo>
                  <a:pt x="212448" y="3048"/>
                </a:lnTo>
                <a:lnTo>
                  <a:pt x="124496" y="968"/>
                </a:lnTo>
                <a:lnTo>
                  <a:pt x="85972" y="275"/>
                </a:lnTo>
                <a:lnTo>
                  <a:pt x="47437" y="0"/>
                </a:lnTo>
                <a:close/>
              </a:path>
            </a:pathLst>
          </a:custGeom>
          <a:solidFill>
            <a:srgbClr val="009F4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2" name="object 4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124092" y="4175759"/>
            <a:ext cx="201092" cy="102107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124092" y="4504944"/>
            <a:ext cx="201092" cy="102107"/>
          </a:xfrm>
          <a:prstGeom prst="rect">
            <a:avLst/>
          </a:prstGeom>
        </p:spPr>
      </p:pic>
      <p:sp>
        <p:nvSpPr>
          <p:cNvPr id="44" name="object 44"/>
          <p:cNvSpPr/>
          <p:nvPr/>
        </p:nvSpPr>
        <p:spPr>
          <a:xfrm>
            <a:off x="4130040" y="4381500"/>
            <a:ext cx="212725" cy="17145"/>
          </a:xfrm>
          <a:custGeom>
            <a:avLst/>
            <a:gdLst/>
            <a:ahLst/>
            <a:cxnLst/>
            <a:rect l="l" t="t" r="r" b="b"/>
            <a:pathLst>
              <a:path w="212725" h="17145">
                <a:moveTo>
                  <a:pt x="164846" y="0"/>
                </a:moveTo>
                <a:lnTo>
                  <a:pt x="126567" y="275"/>
                </a:lnTo>
                <a:lnTo>
                  <a:pt x="0" y="3048"/>
                </a:lnTo>
                <a:lnTo>
                  <a:pt x="0" y="13843"/>
                </a:lnTo>
                <a:lnTo>
                  <a:pt x="85788" y="15827"/>
                </a:lnTo>
                <a:lnTo>
                  <a:pt x="123066" y="16492"/>
                </a:lnTo>
                <a:lnTo>
                  <a:pt x="180276" y="16668"/>
                </a:lnTo>
                <a:lnTo>
                  <a:pt x="200279" y="16382"/>
                </a:lnTo>
                <a:lnTo>
                  <a:pt x="209351" y="13755"/>
                </a:lnTo>
                <a:lnTo>
                  <a:pt x="212375" y="8318"/>
                </a:lnTo>
                <a:lnTo>
                  <a:pt x="209351" y="2881"/>
                </a:lnTo>
                <a:lnTo>
                  <a:pt x="200279" y="254"/>
                </a:lnTo>
                <a:lnTo>
                  <a:pt x="164846" y="0"/>
                </a:lnTo>
                <a:close/>
              </a:path>
            </a:pathLst>
          </a:custGeom>
          <a:solidFill>
            <a:srgbClr val="009F4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5" name="object 45"/>
          <p:cNvGraphicFramePr>
            <a:graphicFrameLocks noGrp="1"/>
          </p:cNvGraphicFramePr>
          <p:nvPr/>
        </p:nvGraphicFramePr>
        <p:xfrm>
          <a:off x="1566636" y="3451859"/>
          <a:ext cx="2370455" cy="344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8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00000"/>
                      </a:solidFill>
                      <a:prstDash val="solid"/>
                    </a:lnL>
                    <a:lnT w="38100">
                      <a:solidFill>
                        <a:srgbClr val="C00000"/>
                      </a:solidFill>
                      <a:prstDash val="solid"/>
                    </a:lnT>
                    <a:lnB w="38100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{Wrong</a:t>
                      </a:r>
                      <a:r>
                        <a:rPr sz="1600" spc="-1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Doc.</a:t>
                      </a:r>
                      <a:r>
                        <a:rPr sz="1600" spc="-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2}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T w="38100">
                      <a:solidFill>
                        <a:srgbClr val="C00000"/>
                      </a:solidFill>
                      <a:prstDash val="solid"/>
                    </a:lnT>
                    <a:lnB w="38100">
                      <a:solidFill>
                        <a:srgbClr val="C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C00000"/>
                      </a:solidFill>
                      <a:prstDash val="solid"/>
                    </a:lnR>
                    <a:lnT w="38100">
                      <a:solidFill>
                        <a:srgbClr val="C00000"/>
                      </a:solidFill>
                      <a:prstDash val="solid"/>
                    </a:lnT>
                    <a:lnB w="38100">
                      <a:solidFill>
                        <a:srgbClr val="C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object 46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193429" y="3412235"/>
            <a:ext cx="200939" cy="102108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193429" y="3742944"/>
            <a:ext cx="200939" cy="102107"/>
          </a:xfrm>
          <a:prstGeom prst="rect">
            <a:avLst/>
          </a:prstGeom>
        </p:spPr>
      </p:pic>
      <p:sp>
        <p:nvSpPr>
          <p:cNvPr id="48" name="object 48"/>
          <p:cNvSpPr/>
          <p:nvPr/>
        </p:nvSpPr>
        <p:spPr>
          <a:xfrm>
            <a:off x="1175940" y="3617976"/>
            <a:ext cx="211454" cy="17145"/>
          </a:xfrm>
          <a:custGeom>
            <a:avLst/>
            <a:gdLst/>
            <a:ahLst/>
            <a:cxnLst/>
            <a:rect l="l" t="t" r="r" b="b"/>
            <a:pathLst>
              <a:path w="211455" h="17145">
                <a:moveTo>
                  <a:pt x="47767" y="0"/>
                </a:moveTo>
                <a:lnTo>
                  <a:pt x="11801" y="254"/>
                </a:lnTo>
                <a:lnTo>
                  <a:pt x="2950" y="2881"/>
                </a:lnTo>
                <a:lnTo>
                  <a:pt x="0" y="8318"/>
                </a:lnTo>
                <a:lnTo>
                  <a:pt x="2950" y="13755"/>
                </a:lnTo>
                <a:lnTo>
                  <a:pt x="11801" y="16382"/>
                </a:lnTo>
                <a:lnTo>
                  <a:pt x="52428" y="16763"/>
                </a:lnTo>
                <a:lnTo>
                  <a:pt x="90067" y="16492"/>
                </a:lnTo>
                <a:lnTo>
                  <a:pt x="202517" y="14224"/>
                </a:lnTo>
                <a:lnTo>
                  <a:pt x="208946" y="12313"/>
                </a:lnTo>
                <a:lnTo>
                  <a:pt x="211089" y="8461"/>
                </a:lnTo>
                <a:lnTo>
                  <a:pt x="208946" y="4633"/>
                </a:lnTo>
                <a:lnTo>
                  <a:pt x="202517" y="2793"/>
                </a:lnTo>
                <a:lnTo>
                  <a:pt x="125356" y="968"/>
                </a:lnTo>
                <a:lnTo>
                  <a:pt x="86583" y="275"/>
                </a:lnTo>
                <a:lnTo>
                  <a:pt x="47767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9" name="object 49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140856" y="3412235"/>
            <a:ext cx="201092" cy="102108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140856" y="3742944"/>
            <a:ext cx="201092" cy="102107"/>
          </a:xfrm>
          <a:prstGeom prst="rect">
            <a:avLst/>
          </a:prstGeom>
        </p:spPr>
      </p:pic>
      <p:sp>
        <p:nvSpPr>
          <p:cNvPr id="51" name="object 51"/>
          <p:cNvSpPr/>
          <p:nvPr/>
        </p:nvSpPr>
        <p:spPr>
          <a:xfrm>
            <a:off x="4148137" y="3617976"/>
            <a:ext cx="211454" cy="17145"/>
          </a:xfrm>
          <a:custGeom>
            <a:avLst/>
            <a:gdLst/>
            <a:ahLst/>
            <a:cxnLst/>
            <a:rect l="l" t="t" r="r" b="b"/>
            <a:pathLst>
              <a:path w="211454" h="17145">
                <a:moveTo>
                  <a:pt x="163131" y="0"/>
                </a:moveTo>
                <a:lnTo>
                  <a:pt x="124569" y="275"/>
                </a:lnTo>
                <a:lnTo>
                  <a:pt x="8572" y="2793"/>
                </a:lnTo>
                <a:lnTo>
                  <a:pt x="2143" y="4633"/>
                </a:lnTo>
                <a:lnTo>
                  <a:pt x="0" y="8461"/>
                </a:lnTo>
                <a:lnTo>
                  <a:pt x="2143" y="12313"/>
                </a:lnTo>
                <a:lnTo>
                  <a:pt x="8572" y="14224"/>
                </a:lnTo>
                <a:lnTo>
                  <a:pt x="121140" y="16492"/>
                </a:lnTo>
                <a:lnTo>
                  <a:pt x="178736" y="16668"/>
                </a:lnTo>
                <a:lnTo>
                  <a:pt x="198818" y="16382"/>
                </a:lnTo>
                <a:lnTo>
                  <a:pt x="207962" y="13755"/>
                </a:lnTo>
                <a:lnTo>
                  <a:pt x="211010" y="8318"/>
                </a:lnTo>
                <a:lnTo>
                  <a:pt x="207962" y="2881"/>
                </a:lnTo>
                <a:lnTo>
                  <a:pt x="198818" y="254"/>
                </a:lnTo>
                <a:lnTo>
                  <a:pt x="163131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2" name="object 52"/>
          <p:cNvGraphicFramePr>
            <a:graphicFrameLocks noGrp="1"/>
          </p:cNvGraphicFramePr>
          <p:nvPr/>
        </p:nvGraphicFramePr>
        <p:xfrm>
          <a:off x="7798216" y="3186683"/>
          <a:ext cx="2370454" cy="344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8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AF50"/>
                      </a:solidFill>
                      <a:prstDash val="solid"/>
                    </a:lnL>
                    <a:lnT w="38100">
                      <a:solidFill>
                        <a:srgbClr val="00AF50"/>
                      </a:solidFill>
                      <a:prstDash val="solid"/>
                    </a:lnT>
                    <a:lnB w="38100">
                      <a:solidFill>
                        <a:srgbClr val="00AF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17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{Correct</a:t>
                      </a:r>
                      <a:r>
                        <a:rPr sz="1600" spc="-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Doc.</a:t>
                      </a:r>
                      <a:r>
                        <a:rPr sz="1600" spc="-1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1}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T w="38100">
                      <a:solidFill>
                        <a:srgbClr val="00AF50"/>
                      </a:solidFill>
                      <a:prstDash val="solid"/>
                    </a:lnT>
                    <a:lnB w="38100">
                      <a:solidFill>
                        <a:srgbClr val="00AF5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AF50"/>
                      </a:solidFill>
                      <a:prstDash val="solid"/>
                    </a:lnR>
                    <a:lnT w="38100">
                      <a:solidFill>
                        <a:srgbClr val="00AF50"/>
                      </a:solidFill>
                      <a:prstDash val="solid"/>
                    </a:lnT>
                    <a:lnB w="38100">
                      <a:solidFill>
                        <a:srgbClr val="00AF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3" name="object 53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7423542" y="3147060"/>
            <a:ext cx="200937" cy="102107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7423542" y="3476244"/>
            <a:ext cx="200937" cy="103631"/>
          </a:xfrm>
          <a:prstGeom prst="rect">
            <a:avLst/>
          </a:prstGeom>
        </p:spPr>
      </p:pic>
      <p:sp>
        <p:nvSpPr>
          <p:cNvPr id="55" name="object 55"/>
          <p:cNvSpPr/>
          <p:nvPr/>
        </p:nvSpPr>
        <p:spPr>
          <a:xfrm>
            <a:off x="7407497" y="3352800"/>
            <a:ext cx="212725" cy="17145"/>
          </a:xfrm>
          <a:custGeom>
            <a:avLst/>
            <a:gdLst/>
            <a:ahLst/>
            <a:cxnLst/>
            <a:rect l="l" t="t" r="r" b="b"/>
            <a:pathLst>
              <a:path w="212725" h="17145">
                <a:moveTo>
                  <a:pt x="47529" y="0"/>
                </a:moveTo>
                <a:lnTo>
                  <a:pt x="11715" y="253"/>
                </a:lnTo>
                <a:lnTo>
                  <a:pt x="2928" y="2881"/>
                </a:lnTo>
                <a:lnTo>
                  <a:pt x="0" y="8318"/>
                </a:lnTo>
                <a:lnTo>
                  <a:pt x="2928" y="13755"/>
                </a:lnTo>
                <a:lnTo>
                  <a:pt x="11715" y="16383"/>
                </a:lnTo>
                <a:lnTo>
                  <a:pt x="52101" y="16763"/>
                </a:lnTo>
                <a:lnTo>
                  <a:pt x="89471" y="16492"/>
                </a:lnTo>
                <a:lnTo>
                  <a:pt x="201199" y="14224"/>
                </a:lnTo>
                <a:lnTo>
                  <a:pt x="212502" y="13842"/>
                </a:lnTo>
                <a:lnTo>
                  <a:pt x="212502" y="3048"/>
                </a:lnTo>
                <a:lnTo>
                  <a:pt x="124555" y="968"/>
                </a:lnTo>
                <a:lnTo>
                  <a:pt x="86042" y="275"/>
                </a:lnTo>
                <a:lnTo>
                  <a:pt x="47529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6" name="object 5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0371024" y="3147060"/>
            <a:ext cx="202487" cy="102107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0371024" y="3476244"/>
            <a:ext cx="202487" cy="103631"/>
          </a:xfrm>
          <a:prstGeom prst="rect">
            <a:avLst/>
          </a:prstGeom>
        </p:spPr>
      </p:pic>
      <p:sp>
        <p:nvSpPr>
          <p:cNvPr id="58" name="object 58"/>
          <p:cNvSpPr/>
          <p:nvPr/>
        </p:nvSpPr>
        <p:spPr>
          <a:xfrm>
            <a:off x="10376916" y="3352800"/>
            <a:ext cx="212725" cy="17145"/>
          </a:xfrm>
          <a:custGeom>
            <a:avLst/>
            <a:gdLst/>
            <a:ahLst/>
            <a:cxnLst/>
            <a:rect l="l" t="t" r="r" b="b"/>
            <a:pathLst>
              <a:path w="212725" h="17145">
                <a:moveTo>
                  <a:pt x="164845" y="0"/>
                </a:moveTo>
                <a:lnTo>
                  <a:pt x="126567" y="275"/>
                </a:lnTo>
                <a:lnTo>
                  <a:pt x="0" y="3048"/>
                </a:lnTo>
                <a:lnTo>
                  <a:pt x="0" y="13842"/>
                </a:lnTo>
                <a:lnTo>
                  <a:pt x="85788" y="15827"/>
                </a:lnTo>
                <a:lnTo>
                  <a:pt x="123066" y="16492"/>
                </a:lnTo>
                <a:lnTo>
                  <a:pt x="180276" y="16668"/>
                </a:lnTo>
                <a:lnTo>
                  <a:pt x="200278" y="16383"/>
                </a:lnTo>
                <a:lnTo>
                  <a:pt x="209351" y="13755"/>
                </a:lnTo>
                <a:lnTo>
                  <a:pt x="212375" y="8318"/>
                </a:lnTo>
                <a:lnTo>
                  <a:pt x="209351" y="2881"/>
                </a:lnTo>
                <a:lnTo>
                  <a:pt x="200278" y="253"/>
                </a:lnTo>
                <a:lnTo>
                  <a:pt x="164845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9" name="object 59"/>
          <p:cNvGraphicFramePr>
            <a:graphicFrameLocks noGrp="1"/>
          </p:cNvGraphicFramePr>
          <p:nvPr/>
        </p:nvGraphicFramePr>
        <p:xfrm>
          <a:off x="7813512" y="3813047"/>
          <a:ext cx="2370455" cy="344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8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9F43"/>
                      </a:solidFill>
                      <a:prstDash val="solid"/>
                    </a:lnL>
                    <a:lnT w="38100">
                      <a:solidFill>
                        <a:srgbClr val="009F43"/>
                      </a:solidFill>
                      <a:prstDash val="solid"/>
                    </a:lnT>
                    <a:lnB w="38100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1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{Correct</a:t>
                      </a:r>
                      <a:r>
                        <a:rPr sz="1600" spc="-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Doc.</a:t>
                      </a:r>
                      <a:r>
                        <a:rPr sz="1600" spc="-1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3}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T w="38100">
                      <a:solidFill>
                        <a:srgbClr val="009F43"/>
                      </a:solidFill>
                      <a:prstDash val="solid"/>
                    </a:lnT>
                    <a:lnB w="38100">
                      <a:solidFill>
                        <a:srgbClr val="009F43"/>
                      </a:solidFill>
                      <a:prstDash val="solid"/>
                    </a:lnB>
                    <a:solidFill>
                      <a:srgbClr val="009F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9F43"/>
                      </a:solidFill>
                      <a:prstDash val="solid"/>
                    </a:lnR>
                    <a:lnT w="38100">
                      <a:solidFill>
                        <a:srgbClr val="009F43"/>
                      </a:solidFill>
                      <a:prstDash val="solid"/>
                    </a:lnT>
                    <a:lnB w="38100">
                      <a:solidFill>
                        <a:srgbClr val="009F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0" name="object 60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7440307" y="3773423"/>
            <a:ext cx="200937" cy="102107"/>
          </a:xfrm>
          <a:prstGeom prst="rect">
            <a:avLst/>
          </a:prstGeom>
        </p:spPr>
      </p:pic>
      <p:pic>
        <p:nvPicPr>
          <p:cNvPr id="61" name="object 61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7440307" y="4104132"/>
            <a:ext cx="200937" cy="102107"/>
          </a:xfrm>
          <a:prstGeom prst="rect">
            <a:avLst/>
          </a:prstGeom>
        </p:spPr>
      </p:pic>
      <p:sp>
        <p:nvSpPr>
          <p:cNvPr id="62" name="object 62"/>
          <p:cNvSpPr/>
          <p:nvPr/>
        </p:nvSpPr>
        <p:spPr>
          <a:xfrm>
            <a:off x="7422768" y="3979164"/>
            <a:ext cx="211454" cy="17145"/>
          </a:xfrm>
          <a:custGeom>
            <a:avLst/>
            <a:gdLst/>
            <a:ahLst/>
            <a:cxnLst/>
            <a:rect l="l" t="t" r="r" b="b"/>
            <a:pathLst>
              <a:path w="211454" h="17145">
                <a:moveTo>
                  <a:pt x="47878" y="0"/>
                </a:moveTo>
                <a:lnTo>
                  <a:pt x="11810" y="254"/>
                </a:lnTo>
                <a:lnTo>
                  <a:pt x="2952" y="2881"/>
                </a:lnTo>
                <a:lnTo>
                  <a:pt x="0" y="8318"/>
                </a:lnTo>
                <a:lnTo>
                  <a:pt x="2952" y="13755"/>
                </a:lnTo>
                <a:lnTo>
                  <a:pt x="11810" y="16383"/>
                </a:lnTo>
                <a:lnTo>
                  <a:pt x="52450" y="16763"/>
                </a:lnTo>
                <a:lnTo>
                  <a:pt x="90104" y="16492"/>
                </a:lnTo>
                <a:lnTo>
                  <a:pt x="202564" y="14224"/>
                </a:lnTo>
                <a:lnTo>
                  <a:pt x="208994" y="12313"/>
                </a:lnTo>
                <a:lnTo>
                  <a:pt x="211137" y="8461"/>
                </a:lnTo>
                <a:lnTo>
                  <a:pt x="208994" y="4633"/>
                </a:lnTo>
                <a:lnTo>
                  <a:pt x="202564" y="2793"/>
                </a:lnTo>
                <a:lnTo>
                  <a:pt x="125412" y="968"/>
                </a:lnTo>
                <a:lnTo>
                  <a:pt x="86657" y="275"/>
                </a:lnTo>
                <a:lnTo>
                  <a:pt x="47878" y="0"/>
                </a:lnTo>
                <a:close/>
              </a:path>
            </a:pathLst>
          </a:custGeom>
          <a:solidFill>
            <a:srgbClr val="009F4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3" name="object 63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0387732" y="3773423"/>
            <a:ext cx="201092" cy="102107"/>
          </a:xfrm>
          <a:prstGeom prst="rect">
            <a:avLst/>
          </a:prstGeom>
        </p:spPr>
      </p:pic>
      <p:pic>
        <p:nvPicPr>
          <p:cNvPr id="64" name="object 6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0387732" y="4104132"/>
            <a:ext cx="201092" cy="102107"/>
          </a:xfrm>
          <a:prstGeom prst="rect">
            <a:avLst/>
          </a:prstGeom>
        </p:spPr>
      </p:pic>
      <p:sp>
        <p:nvSpPr>
          <p:cNvPr id="65" name="object 65"/>
          <p:cNvSpPr/>
          <p:nvPr/>
        </p:nvSpPr>
        <p:spPr>
          <a:xfrm>
            <a:off x="10395013" y="3979164"/>
            <a:ext cx="211454" cy="17145"/>
          </a:xfrm>
          <a:custGeom>
            <a:avLst/>
            <a:gdLst/>
            <a:ahLst/>
            <a:cxnLst/>
            <a:rect l="l" t="t" r="r" b="b"/>
            <a:pathLst>
              <a:path w="211454" h="17145">
                <a:moveTo>
                  <a:pt x="163131" y="0"/>
                </a:moveTo>
                <a:lnTo>
                  <a:pt x="124569" y="275"/>
                </a:lnTo>
                <a:lnTo>
                  <a:pt x="8572" y="2793"/>
                </a:lnTo>
                <a:lnTo>
                  <a:pt x="2143" y="4633"/>
                </a:lnTo>
                <a:lnTo>
                  <a:pt x="0" y="8461"/>
                </a:lnTo>
                <a:lnTo>
                  <a:pt x="2143" y="12313"/>
                </a:lnTo>
                <a:lnTo>
                  <a:pt x="8572" y="14224"/>
                </a:lnTo>
                <a:lnTo>
                  <a:pt x="121140" y="16492"/>
                </a:lnTo>
                <a:lnTo>
                  <a:pt x="178736" y="16668"/>
                </a:lnTo>
                <a:lnTo>
                  <a:pt x="198818" y="16383"/>
                </a:lnTo>
                <a:lnTo>
                  <a:pt x="207962" y="13755"/>
                </a:lnTo>
                <a:lnTo>
                  <a:pt x="211010" y="8318"/>
                </a:lnTo>
                <a:lnTo>
                  <a:pt x="207962" y="2881"/>
                </a:lnTo>
                <a:lnTo>
                  <a:pt x="198818" y="254"/>
                </a:lnTo>
                <a:lnTo>
                  <a:pt x="163131" y="0"/>
                </a:lnTo>
                <a:close/>
              </a:path>
            </a:pathLst>
          </a:custGeom>
          <a:solidFill>
            <a:srgbClr val="009F4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6" name="object 66"/>
          <p:cNvGraphicFramePr>
            <a:graphicFrameLocks noGrp="1"/>
          </p:cNvGraphicFramePr>
          <p:nvPr/>
        </p:nvGraphicFramePr>
        <p:xfrm>
          <a:off x="1540728" y="4978908"/>
          <a:ext cx="2370455" cy="344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8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9F43"/>
                      </a:solidFill>
                      <a:prstDash val="solid"/>
                    </a:lnL>
                    <a:lnT w="38100">
                      <a:solidFill>
                        <a:srgbClr val="009F43"/>
                      </a:solidFill>
                      <a:prstDash val="solid"/>
                    </a:lnT>
                    <a:lnB w="38100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{Correct</a:t>
                      </a:r>
                      <a:r>
                        <a:rPr sz="1600" spc="-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Doc.</a:t>
                      </a:r>
                      <a:r>
                        <a:rPr sz="1600" spc="-1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4}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T w="38100">
                      <a:solidFill>
                        <a:srgbClr val="009F43"/>
                      </a:solidFill>
                      <a:prstDash val="solid"/>
                    </a:lnT>
                    <a:lnB w="38100">
                      <a:solidFill>
                        <a:srgbClr val="009F43"/>
                      </a:solidFill>
                      <a:prstDash val="solid"/>
                    </a:lnB>
                    <a:solidFill>
                      <a:srgbClr val="009F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9F43"/>
                      </a:solidFill>
                      <a:prstDash val="solid"/>
                    </a:lnR>
                    <a:lnT w="38100">
                      <a:solidFill>
                        <a:srgbClr val="009F43"/>
                      </a:solidFill>
                      <a:prstDash val="solid"/>
                    </a:lnT>
                    <a:lnB w="38100">
                      <a:solidFill>
                        <a:srgbClr val="009F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7" name="object 67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167521" y="4939284"/>
            <a:ext cx="200939" cy="102108"/>
          </a:xfrm>
          <a:prstGeom prst="rect">
            <a:avLst/>
          </a:prstGeom>
        </p:spPr>
      </p:pic>
      <p:pic>
        <p:nvPicPr>
          <p:cNvPr id="68" name="object 68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167521" y="5268467"/>
            <a:ext cx="200939" cy="102107"/>
          </a:xfrm>
          <a:prstGeom prst="rect">
            <a:avLst/>
          </a:prstGeom>
        </p:spPr>
      </p:pic>
      <p:sp>
        <p:nvSpPr>
          <p:cNvPr id="69" name="object 69"/>
          <p:cNvSpPr/>
          <p:nvPr/>
        </p:nvSpPr>
        <p:spPr>
          <a:xfrm>
            <a:off x="1150032" y="5145023"/>
            <a:ext cx="211454" cy="17145"/>
          </a:xfrm>
          <a:custGeom>
            <a:avLst/>
            <a:gdLst/>
            <a:ahLst/>
            <a:cxnLst/>
            <a:rect l="l" t="t" r="r" b="b"/>
            <a:pathLst>
              <a:path w="211455" h="17145">
                <a:moveTo>
                  <a:pt x="47767" y="0"/>
                </a:moveTo>
                <a:lnTo>
                  <a:pt x="11801" y="253"/>
                </a:lnTo>
                <a:lnTo>
                  <a:pt x="2950" y="2881"/>
                </a:lnTo>
                <a:lnTo>
                  <a:pt x="0" y="8318"/>
                </a:lnTo>
                <a:lnTo>
                  <a:pt x="2950" y="13755"/>
                </a:lnTo>
                <a:lnTo>
                  <a:pt x="11801" y="16382"/>
                </a:lnTo>
                <a:lnTo>
                  <a:pt x="52428" y="16763"/>
                </a:lnTo>
                <a:lnTo>
                  <a:pt x="90072" y="16492"/>
                </a:lnTo>
                <a:lnTo>
                  <a:pt x="202517" y="14224"/>
                </a:lnTo>
                <a:lnTo>
                  <a:pt x="208946" y="12313"/>
                </a:lnTo>
                <a:lnTo>
                  <a:pt x="211089" y="8461"/>
                </a:lnTo>
                <a:lnTo>
                  <a:pt x="208946" y="4633"/>
                </a:lnTo>
                <a:lnTo>
                  <a:pt x="202517" y="2793"/>
                </a:lnTo>
                <a:lnTo>
                  <a:pt x="125342" y="968"/>
                </a:lnTo>
                <a:lnTo>
                  <a:pt x="86567" y="275"/>
                </a:lnTo>
                <a:lnTo>
                  <a:pt x="47767" y="0"/>
                </a:lnTo>
                <a:close/>
              </a:path>
            </a:pathLst>
          </a:custGeom>
          <a:solidFill>
            <a:srgbClr val="009F4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0" name="object 70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4114948" y="4939284"/>
            <a:ext cx="201092" cy="102108"/>
          </a:xfrm>
          <a:prstGeom prst="rect">
            <a:avLst/>
          </a:prstGeom>
        </p:spPr>
      </p:pic>
      <p:pic>
        <p:nvPicPr>
          <p:cNvPr id="71" name="object 71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4114948" y="5268467"/>
            <a:ext cx="201092" cy="102107"/>
          </a:xfrm>
          <a:prstGeom prst="rect">
            <a:avLst/>
          </a:prstGeom>
        </p:spPr>
      </p:pic>
      <p:sp>
        <p:nvSpPr>
          <p:cNvPr id="72" name="object 72"/>
          <p:cNvSpPr/>
          <p:nvPr/>
        </p:nvSpPr>
        <p:spPr>
          <a:xfrm>
            <a:off x="4122229" y="5145023"/>
            <a:ext cx="211454" cy="17145"/>
          </a:xfrm>
          <a:custGeom>
            <a:avLst/>
            <a:gdLst/>
            <a:ahLst/>
            <a:cxnLst/>
            <a:rect l="l" t="t" r="r" b="b"/>
            <a:pathLst>
              <a:path w="211454" h="17145">
                <a:moveTo>
                  <a:pt x="163131" y="0"/>
                </a:moveTo>
                <a:lnTo>
                  <a:pt x="124569" y="275"/>
                </a:lnTo>
                <a:lnTo>
                  <a:pt x="8572" y="2793"/>
                </a:lnTo>
                <a:lnTo>
                  <a:pt x="2143" y="4633"/>
                </a:lnTo>
                <a:lnTo>
                  <a:pt x="0" y="8461"/>
                </a:lnTo>
                <a:lnTo>
                  <a:pt x="2143" y="12313"/>
                </a:lnTo>
                <a:lnTo>
                  <a:pt x="8572" y="14224"/>
                </a:lnTo>
                <a:lnTo>
                  <a:pt x="121140" y="16492"/>
                </a:lnTo>
                <a:lnTo>
                  <a:pt x="178736" y="16668"/>
                </a:lnTo>
                <a:lnTo>
                  <a:pt x="198818" y="16382"/>
                </a:lnTo>
                <a:lnTo>
                  <a:pt x="207962" y="13755"/>
                </a:lnTo>
                <a:lnTo>
                  <a:pt x="211010" y="8318"/>
                </a:lnTo>
                <a:lnTo>
                  <a:pt x="207962" y="2881"/>
                </a:lnTo>
                <a:lnTo>
                  <a:pt x="198818" y="253"/>
                </a:lnTo>
                <a:lnTo>
                  <a:pt x="163131" y="0"/>
                </a:lnTo>
                <a:close/>
              </a:path>
            </a:pathLst>
          </a:custGeom>
          <a:solidFill>
            <a:srgbClr val="009F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876748" y="4587478"/>
            <a:ext cx="561975" cy="217170"/>
          </a:xfrm>
          <a:custGeom>
            <a:avLst/>
            <a:gdLst/>
            <a:ahLst/>
            <a:cxnLst/>
            <a:rect l="l" t="t" r="r" b="b"/>
            <a:pathLst>
              <a:path w="561975" h="217170">
                <a:moveTo>
                  <a:pt x="453758" y="0"/>
                </a:moveTo>
                <a:lnTo>
                  <a:pt x="446755" y="1186"/>
                </a:lnTo>
                <a:lnTo>
                  <a:pt x="439890" y="5748"/>
                </a:lnTo>
                <a:lnTo>
                  <a:pt x="435672" y="11777"/>
                </a:lnTo>
                <a:lnTo>
                  <a:pt x="434147" y="18717"/>
                </a:lnTo>
                <a:lnTo>
                  <a:pt x="435333" y="25724"/>
                </a:lnTo>
                <a:lnTo>
                  <a:pt x="439890" y="32593"/>
                </a:lnTo>
                <a:lnTo>
                  <a:pt x="496712" y="89478"/>
                </a:lnTo>
                <a:lnTo>
                  <a:pt x="19164" y="89478"/>
                </a:lnTo>
                <a:lnTo>
                  <a:pt x="11704" y="90985"/>
                </a:lnTo>
                <a:lnTo>
                  <a:pt x="5613" y="95093"/>
                </a:lnTo>
                <a:lnTo>
                  <a:pt x="1506" y="101188"/>
                </a:lnTo>
                <a:lnTo>
                  <a:pt x="0" y="108653"/>
                </a:lnTo>
                <a:lnTo>
                  <a:pt x="1506" y="116116"/>
                </a:lnTo>
                <a:lnTo>
                  <a:pt x="5613" y="122211"/>
                </a:lnTo>
                <a:lnTo>
                  <a:pt x="11704" y="126321"/>
                </a:lnTo>
                <a:lnTo>
                  <a:pt x="19164" y="127753"/>
                </a:lnTo>
                <a:lnTo>
                  <a:pt x="496734" y="127753"/>
                </a:lnTo>
                <a:lnTo>
                  <a:pt x="439911" y="184607"/>
                </a:lnTo>
                <a:lnTo>
                  <a:pt x="435743" y="190887"/>
                </a:lnTo>
                <a:lnTo>
                  <a:pt x="434354" y="198031"/>
                </a:lnTo>
                <a:lnTo>
                  <a:pt x="435743" y="205174"/>
                </a:lnTo>
                <a:lnTo>
                  <a:pt x="439911" y="211452"/>
                </a:lnTo>
                <a:lnTo>
                  <a:pt x="446188" y="215622"/>
                </a:lnTo>
                <a:lnTo>
                  <a:pt x="453326" y="217012"/>
                </a:lnTo>
                <a:lnTo>
                  <a:pt x="460465" y="215622"/>
                </a:lnTo>
                <a:lnTo>
                  <a:pt x="466741" y="211452"/>
                </a:lnTo>
                <a:lnTo>
                  <a:pt x="556106" y="122012"/>
                </a:lnTo>
                <a:lnTo>
                  <a:pt x="560323" y="115979"/>
                </a:lnTo>
                <a:lnTo>
                  <a:pt x="561855" y="109039"/>
                </a:lnTo>
                <a:lnTo>
                  <a:pt x="560672" y="102033"/>
                </a:lnTo>
                <a:lnTo>
                  <a:pt x="556106" y="95167"/>
                </a:lnTo>
                <a:lnTo>
                  <a:pt x="466720" y="5748"/>
                </a:lnTo>
                <a:lnTo>
                  <a:pt x="460694" y="1527"/>
                </a:lnTo>
                <a:lnTo>
                  <a:pt x="4537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4" name="object 74"/>
          <p:cNvGraphicFramePr>
            <a:graphicFrameLocks noGrp="1"/>
          </p:cNvGraphicFramePr>
          <p:nvPr/>
        </p:nvGraphicFramePr>
        <p:xfrm>
          <a:off x="7830276" y="4456176"/>
          <a:ext cx="2371724" cy="344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1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8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9F43"/>
                      </a:solidFill>
                      <a:prstDash val="solid"/>
                    </a:lnL>
                    <a:lnT w="38100">
                      <a:solidFill>
                        <a:srgbClr val="009F43"/>
                      </a:solidFill>
                      <a:prstDash val="solid"/>
                    </a:lnT>
                    <a:lnB w="38100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1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{Correct</a:t>
                      </a:r>
                      <a:r>
                        <a:rPr sz="1600" spc="-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Doc.</a:t>
                      </a:r>
                      <a:r>
                        <a:rPr sz="1600" spc="-1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4}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T w="38100">
                      <a:solidFill>
                        <a:srgbClr val="009F43"/>
                      </a:solidFill>
                      <a:prstDash val="solid"/>
                    </a:lnT>
                    <a:lnB w="38100">
                      <a:solidFill>
                        <a:srgbClr val="009F43"/>
                      </a:solidFill>
                      <a:prstDash val="solid"/>
                    </a:lnB>
                    <a:solidFill>
                      <a:srgbClr val="009F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9F43"/>
                      </a:solidFill>
                      <a:prstDash val="solid"/>
                    </a:lnR>
                    <a:lnT w="38100">
                      <a:solidFill>
                        <a:srgbClr val="009F43"/>
                      </a:solidFill>
                      <a:prstDash val="solid"/>
                    </a:lnT>
                    <a:lnB w="38100">
                      <a:solidFill>
                        <a:srgbClr val="009F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5" name="object 75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7457071" y="4416552"/>
            <a:ext cx="200937" cy="102108"/>
          </a:xfrm>
          <a:prstGeom prst="rect">
            <a:avLst/>
          </a:prstGeom>
        </p:spPr>
      </p:pic>
      <p:pic>
        <p:nvPicPr>
          <p:cNvPr id="76" name="object 76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7457071" y="4747259"/>
            <a:ext cx="200937" cy="102107"/>
          </a:xfrm>
          <a:prstGeom prst="rect">
            <a:avLst/>
          </a:prstGeom>
        </p:spPr>
      </p:pic>
      <p:sp>
        <p:nvSpPr>
          <p:cNvPr id="77" name="object 77"/>
          <p:cNvSpPr/>
          <p:nvPr/>
        </p:nvSpPr>
        <p:spPr>
          <a:xfrm>
            <a:off x="7439500" y="4622291"/>
            <a:ext cx="210185" cy="18415"/>
          </a:xfrm>
          <a:custGeom>
            <a:avLst/>
            <a:gdLst/>
            <a:ahLst/>
            <a:cxnLst/>
            <a:rect l="l" t="t" r="r" b="b"/>
            <a:pathLst>
              <a:path w="210184" h="18414">
                <a:moveTo>
                  <a:pt x="47529" y="0"/>
                </a:moveTo>
                <a:lnTo>
                  <a:pt x="11715" y="380"/>
                </a:lnTo>
                <a:lnTo>
                  <a:pt x="2928" y="3206"/>
                </a:lnTo>
                <a:lnTo>
                  <a:pt x="0" y="9080"/>
                </a:lnTo>
                <a:lnTo>
                  <a:pt x="2928" y="14954"/>
                </a:lnTo>
                <a:lnTo>
                  <a:pt x="11715" y="17779"/>
                </a:lnTo>
                <a:lnTo>
                  <a:pt x="52101" y="18287"/>
                </a:lnTo>
                <a:lnTo>
                  <a:pt x="89471" y="17976"/>
                </a:lnTo>
                <a:lnTo>
                  <a:pt x="201199" y="15493"/>
                </a:lnTo>
                <a:lnTo>
                  <a:pt x="207557" y="13424"/>
                </a:lnTo>
                <a:lnTo>
                  <a:pt x="209676" y="9223"/>
                </a:lnTo>
                <a:lnTo>
                  <a:pt x="207557" y="5046"/>
                </a:lnTo>
                <a:lnTo>
                  <a:pt x="201199" y="3047"/>
                </a:lnTo>
                <a:lnTo>
                  <a:pt x="124555" y="1047"/>
                </a:lnTo>
                <a:lnTo>
                  <a:pt x="86042" y="297"/>
                </a:lnTo>
                <a:lnTo>
                  <a:pt x="47529" y="0"/>
                </a:lnTo>
                <a:close/>
              </a:path>
            </a:pathLst>
          </a:custGeom>
          <a:solidFill>
            <a:srgbClr val="009F4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8" name="object 78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0404496" y="4416552"/>
            <a:ext cx="201092" cy="102108"/>
          </a:xfrm>
          <a:prstGeom prst="rect">
            <a:avLst/>
          </a:prstGeom>
        </p:spPr>
      </p:pic>
      <p:pic>
        <p:nvPicPr>
          <p:cNvPr id="79" name="object 7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0404496" y="4747259"/>
            <a:ext cx="201092" cy="102107"/>
          </a:xfrm>
          <a:prstGeom prst="rect">
            <a:avLst/>
          </a:prstGeom>
        </p:spPr>
      </p:pic>
      <p:sp>
        <p:nvSpPr>
          <p:cNvPr id="80" name="object 80"/>
          <p:cNvSpPr/>
          <p:nvPr/>
        </p:nvSpPr>
        <p:spPr>
          <a:xfrm>
            <a:off x="10411777" y="4622291"/>
            <a:ext cx="211454" cy="18415"/>
          </a:xfrm>
          <a:custGeom>
            <a:avLst/>
            <a:gdLst/>
            <a:ahLst/>
            <a:cxnLst/>
            <a:rect l="l" t="t" r="r" b="b"/>
            <a:pathLst>
              <a:path w="211454" h="18414">
                <a:moveTo>
                  <a:pt x="163131" y="0"/>
                </a:moveTo>
                <a:lnTo>
                  <a:pt x="124569" y="297"/>
                </a:lnTo>
                <a:lnTo>
                  <a:pt x="8572" y="3047"/>
                </a:lnTo>
                <a:lnTo>
                  <a:pt x="2143" y="5046"/>
                </a:lnTo>
                <a:lnTo>
                  <a:pt x="0" y="9223"/>
                </a:lnTo>
                <a:lnTo>
                  <a:pt x="2143" y="13424"/>
                </a:lnTo>
                <a:lnTo>
                  <a:pt x="8572" y="15493"/>
                </a:lnTo>
                <a:lnTo>
                  <a:pt x="121140" y="17976"/>
                </a:lnTo>
                <a:lnTo>
                  <a:pt x="178736" y="18176"/>
                </a:lnTo>
                <a:lnTo>
                  <a:pt x="198818" y="17779"/>
                </a:lnTo>
                <a:lnTo>
                  <a:pt x="207962" y="14954"/>
                </a:lnTo>
                <a:lnTo>
                  <a:pt x="211010" y="9080"/>
                </a:lnTo>
                <a:lnTo>
                  <a:pt x="207962" y="3206"/>
                </a:lnTo>
                <a:lnTo>
                  <a:pt x="198818" y="380"/>
                </a:lnTo>
                <a:lnTo>
                  <a:pt x="163131" y="0"/>
                </a:lnTo>
                <a:close/>
              </a:path>
            </a:pathLst>
          </a:custGeom>
          <a:solidFill>
            <a:srgbClr val="009F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2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33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9639" y="2066417"/>
            <a:ext cx="202691" cy="2133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9639" y="2741548"/>
            <a:ext cx="202691" cy="21336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45844" y="1965705"/>
            <a:ext cx="8291830" cy="1066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Collection</a:t>
            </a:r>
            <a:r>
              <a:rPr sz="2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names</a:t>
            </a:r>
            <a:r>
              <a:rPr sz="2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2400" spc="-35" dirty="0">
                <a:solidFill>
                  <a:srgbClr val="FFFFFF"/>
                </a:solidFill>
                <a:latin typeface="Verdana"/>
                <a:cs typeface="Verdana"/>
              </a:rPr>
              <a:t>case-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sensitive.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440"/>
              </a:spcBef>
            </a:pP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Field</a:t>
            </a:r>
            <a:r>
              <a:rPr sz="2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names</a:t>
            </a:r>
            <a:r>
              <a:rPr sz="2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within</a:t>
            </a:r>
            <a:r>
              <a:rPr sz="2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Verdana"/>
                <a:cs typeface="Verdana"/>
              </a:rPr>
              <a:t>documents</a:t>
            </a:r>
            <a:r>
              <a:rPr sz="2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2400" spc="-50" dirty="0">
                <a:solidFill>
                  <a:srgbClr val="FFFFFF"/>
                </a:solidFill>
                <a:latin typeface="Verdana"/>
                <a:cs typeface="Verdana"/>
              </a:rPr>
              <a:t> also</a:t>
            </a:r>
            <a:r>
              <a:rPr sz="2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Verdana"/>
                <a:cs typeface="Verdana"/>
              </a:rPr>
              <a:t>case-sensitive.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9639" y="4093336"/>
            <a:ext cx="202691" cy="213360"/>
          </a:xfrm>
          <a:prstGeom prst="rect">
            <a:avLst/>
          </a:prstGeom>
        </p:spPr>
      </p:pic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126794" y="3999300"/>
          <a:ext cx="9012553" cy="950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2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4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40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24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73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18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5615">
                <a:tc>
                  <a:txBody>
                    <a:bodyPr/>
                    <a:lstStyle/>
                    <a:p>
                      <a:pPr marR="4826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db.Product.insertOne({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name: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'thapa',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spc="-2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age: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spc="-2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30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58419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spc="-2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});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635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980">
                <a:tc>
                  <a:txBody>
                    <a:bodyPr/>
                    <a:lstStyle/>
                    <a:p>
                      <a:pPr marR="48895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4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db.product.insertOne({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4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name: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4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'thapa',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400" spc="-2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age: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400" spc="-2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30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L="58419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400" spc="-2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});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7937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object 10"/>
          <p:cNvGrpSpPr/>
          <p:nvPr/>
        </p:nvGrpSpPr>
        <p:grpSpPr>
          <a:xfrm>
            <a:off x="610362" y="504444"/>
            <a:ext cx="6945630" cy="1092200"/>
            <a:chOff x="610362" y="504444"/>
            <a:chExt cx="6945630" cy="1092200"/>
          </a:xfrm>
        </p:grpSpPr>
        <p:sp>
          <p:nvSpPr>
            <p:cNvPr id="11" name="object 11"/>
            <p:cNvSpPr/>
            <p:nvPr/>
          </p:nvSpPr>
          <p:spPr>
            <a:xfrm>
              <a:off x="610362" y="634746"/>
              <a:ext cx="6774180" cy="962025"/>
            </a:xfrm>
            <a:custGeom>
              <a:avLst/>
              <a:gdLst/>
              <a:ahLst/>
              <a:cxnLst/>
              <a:rect l="l" t="t" r="r" b="b"/>
              <a:pathLst>
                <a:path w="6774180" h="962025">
                  <a:moveTo>
                    <a:pt x="6774180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6774180" y="961643"/>
                  </a:lnTo>
                  <a:lnTo>
                    <a:pt x="6774180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71144" y="504444"/>
              <a:ext cx="6784975" cy="962025"/>
            </a:xfrm>
            <a:custGeom>
              <a:avLst/>
              <a:gdLst/>
              <a:ahLst/>
              <a:cxnLst/>
              <a:rect l="l" t="t" r="r" b="b"/>
              <a:pathLst>
                <a:path w="6784975" h="962025">
                  <a:moveTo>
                    <a:pt x="6784848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6784848" y="961643"/>
                  </a:lnTo>
                  <a:lnTo>
                    <a:pt x="6784848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10362" y="634745"/>
            <a:ext cx="6774180" cy="962025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370"/>
              </a:spcBef>
            </a:pPr>
            <a:r>
              <a:rPr sz="3600" spc="-45" dirty="0"/>
              <a:t>Case</a:t>
            </a:r>
            <a:r>
              <a:rPr sz="3600" spc="-245" dirty="0"/>
              <a:t> </a:t>
            </a:r>
            <a:r>
              <a:rPr sz="3600" spc="-75" dirty="0"/>
              <a:t>Sensitivity</a:t>
            </a:r>
            <a:r>
              <a:rPr sz="3600" spc="-240" dirty="0"/>
              <a:t> </a:t>
            </a:r>
            <a:r>
              <a:rPr sz="3600" spc="-70" dirty="0"/>
              <a:t>in</a:t>
            </a:r>
            <a:r>
              <a:rPr sz="3600" spc="-240" dirty="0"/>
              <a:t> </a:t>
            </a:r>
            <a:r>
              <a:rPr sz="3600" spc="-10" dirty="0"/>
              <a:t>MongoDB</a:t>
            </a:r>
            <a:endParaRPr sz="3600"/>
          </a:p>
        </p:txBody>
      </p:sp>
      <p:sp>
        <p:nvSpPr>
          <p:cNvPr id="14" name="object 14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5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6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6" name="Oval Callout 15"/>
          <p:cNvSpPr/>
          <p:nvPr/>
        </p:nvSpPr>
        <p:spPr>
          <a:xfrm>
            <a:off x="2819400" y="5105400"/>
            <a:ext cx="4114800" cy="1394271"/>
          </a:xfrm>
          <a:prstGeom prst="wedgeEllipseCallout">
            <a:avLst>
              <a:gd name="adj1" fmla="val -52651"/>
              <a:gd name="adj2" fmla="val -6071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Product and product are two different collections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1319276"/>
            <a:ext cx="7161530" cy="176339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sz="6000" dirty="0">
                <a:solidFill>
                  <a:srgbClr val="00EC63"/>
                </a:solidFill>
              </a:rPr>
              <a:t>Read</a:t>
            </a:r>
            <a:r>
              <a:rPr sz="6000" spc="-335" dirty="0">
                <a:solidFill>
                  <a:srgbClr val="00EC63"/>
                </a:solidFill>
              </a:rPr>
              <a:t> </a:t>
            </a:r>
            <a:r>
              <a:rPr sz="6000" spc="-60" dirty="0">
                <a:solidFill>
                  <a:srgbClr val="00EC63"/>
                </a:solidFill>
              </a:rPr>
              <a:t>Operations</a:t>
            </a:r>
            <a:r>
              <a:rPr sz="6000" spc="-380" dirty="0">
                <a:solidFill>
                  <a:srgbClr val="00EC63"/>
                </a:solidFill>
              </a:rPr>
              <a:t> </a:t>
            </a:r>
            <a:r>
              <a:rPr sz="6000" spc="-45" dirty="0">
                <a:solidFill>
                  <a:srgbClr val="00EC63"/>
                </a:solidFill>
              </a:rPr>
              <a:t>in </a:t>
            </a:r>
            <a:r>
              <a:rPr sz="6000" spc="-10" dirty="0">
                <a:solidFill>
                  <a:srgbClr val="00EC63"/>
                </a:solidFill>
              </a:rPr>
              <a:t>MongoDB</a:t>
            </a:r>
            <a:endParaRPr sz="6000"/>
          </a:p>
        </p:txBody>
      </p:sp>
      <p:sp>
        <p:nvSpPr>
          <p:cNvPr id="7" name="object 7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4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5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3482085"/>
            <a:ext cx="3769360" cy="26035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10" dirty="0">
                <a:solidFill>
                  <a:srgbClr val="F1F1F1"/>
                </a:solidFill>
                <a:latin typeface="Verdana"/>
                <a:cs typeface="Verdana"/>
              </a:rPr>
              <a:t>Inserting</a:t>
            </a:r>
            <a:r>
              <a:rPr sz="1700" spc="-2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F1F1F1"/>
                </a:solidFill>
                <a:latin typeface="Verdana"/>
                <a:cs typeface="Verdana"/>
              </a:rPr>
              <a:t>Documents</a:t>
            </a:r>
            <a:r>
              <a:rPr sz="1700" spc="-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F1F1F1"/>
                </a:solidFill>
                <a:latin typeface="Verdana"/>
                <a:cs typeface="Verdana"/>
              </a:rPr>
              <a:t>in</a:t>
            </a:r>
            <a:r>
              <a:rPr sz="1700" spc="2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1700" spc="75" dirty="0">
                <a:solidFill>
                  <a:srgbClr val="F1F1F1"/>
                </a:solidFill>
                <a:latin typeface="Verdana"/>
                <a:cs typeface="Verdana"/>
              </a:rPr>
              <a:t>MongoDB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sz="1700" dirty="0">
                <a:solidFill>
                  <a:srgbClr val="F1F1F1"/>
                </a:solidFill>
                <a:latin typeface="Verdana"/>
                <a:cs typeface="Verdana"/>
              </a:rPr>
              <a:t>Ordered</a:t>
            </a:r>
            <a:r>
              <a:rPr sz="1700" spc="2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F1F1F1"/>
                </a:solidFill>
                <a:latin typeface="Verdana"/>
                <a:cs typeface="Verdana"/>
              </a:rPr>
              <a:t>and</a:t>
            </a:r>
            <a:r>
              <a:rPr sz="1700" spc="4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F1F1F1"/>
                </a:solidFill>
                <a:latin typeface="Verdana"/>
                <a:cs typeface="Verdana"/>
              </a:rPr>
              <a:t>Unordered</a:t>
            </a:r>
            <a:r>
              <a:rPr sz="1700" spc="3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1700" spc="-10" dirty="0">
                <a:solidFill>
                  <a:srgbClr val="F1F1F1"/>
                </a:solidFill>
                <a:latin typeface="Verdana"/>
                <a:cs typeface="Verdana"/>
              </a:rPr>
              <a:t>Inserts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10"/>
              </a:spcBef>
            </a:pPr>
            <a:r>
              <a:rPr sz="1700" spc="-10" dirty="0">
                <a:solidFill>
                  <a:srgbClr val="F1F1F1"/>
                </a:solidFill>
                <a:latin typeface="Verdana"/>
                <a:cs typeface="Verdana"/>
              </a:rPr>
              <a:t>Case</a:t>
            </a:r>
            <a:r>
              <a:rPr sz="1700" spc="-114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1700" spc="-35" dirty="0">
                <a:solidFill>
                  <a:srgbClr val="F1F1F1"/>
                </a:solidFill>
                <a:latin typeface="Verdana"/>
                <a:cs typeface="Verdana"/>
              </a:rPr>
              <a:t>Sensitivity</a:t>
            </a:r>
            <a:r>
              <a:rPr sz="1700" spc="-6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F1F1F1"/>
                </a:solidFill>
                <a:latin typeface="Verdana"/>
                <a:cs typeface="Verdana"/>
              </a:rPr>
              <a:t>in</a:t>
            </a:r>
            <a:r>
              <a:rPr sz="1700" spc="-11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1700" spc="70" dirty="0">
                <a:solidFill>
                  <a:srgbClr val="F1F1F1"/>
                </a:solidFill>
                <a:latin typeface="Verdana"/>
                <a:cs typeface="Verdana"/>
              </a:rPr>
              <a:t>MongoDB</a:t>
            </a:r>
            <a:endParaRPr sz="1700">
              <a:latin typeface="Verdana"/>
              <a:cs typeface="Verdana"/>
            </a:endParaRPr>
          </a:p>
          <a:p>
            <a:pPr marL="12700" marR="1282700">
              <a:lnSpc>
                <a:spcPct val="178800"/>
              </a:lnSpc>
              <a:spcBef>
                <a:spcPts val="15"/>
              </a:spcBef>
            </a:pPr>
            <a:r>
              <a:rPr sz="1700" dirty="0">
                <a:solidFill>
                  <a:srgbClr val="F1F1F1"/>
                </a:solidFill>
                <a:latin typeface="Verdana"/>
                <a:cs typeface="Verdana"/>
              </a:rPr>
              <a:t>Comparison</a:t>
            </a:r>
            <a:r>
              <a:rPr sz="1700" spc="-1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1700" spc="-10" dirty="0">
                <a:solidFill>
                  <a:srgbClr val="F1F1F1"/>
                </a:solidFill>
                <a:latin typeface="Verdana"/>
                <a:cs typeface="Verdana"/>
              </a:rPr>
              <a:t>Operators </a:t>
            </a:r>
            <a:r>
              <a:rPr sz="1700" dirty="0">
                <a:solidFill>
                  <a:srgbClr val="F1F1F1"/>
                </a:solidFill>
                <a:latin typeface="Verdana"/>
                <a:cs typeface="Verdana"/>
              </a:rPr>
              <a:t>Logical</a:t>
            </a:r>
            <a:r>
              <a:rPr sz="1700" spc="3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1700" spc="-10" dirty="0">
                <a:solidFill>
                  <a:srgbClr val="F1F1F1"/>
                </a:solidFill>
                <a:latin typeface="Verdana"/>
                <a:cs typeface="Verdana"/>
              </a:rPr>
              <a:t>Operators </a:t>
            </a:r>
            <a:r>
              <a:rPr sz="1700" spc="-20" dirty="0">
                <a:solidFill>
                  <a:srgbClr val="F1F1F1"/>
                </a:solidFill>
                <a:latin typeface="Verdana"/>
                <a:cs typeface="Verdana"/>
              </a:rPr>
              <a:t>Cursors</a:t>
            </a:r>
            <a:r>
              <a:rPr sz="1700" spc="-7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F1F1F1"/>
                </a:solidFill>
                <a:latin typeface="Verdana"/>
                <a:cs typeface="Verdana"/>
              </a:rPr>
              <a:t>in</a:t>
            </a:r>
            <a:r>
              <a:rPr sz="1700" spc="-10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1700" spc="75" dirty="0">
                <a:solidFill>
                  <a:srgbClr val="F1F1F1"/>
                </a:solidFill>
                <a:latin typeface="Verdana"/>
                <a:cs typeface="Verdana"/>
              </a:rPr>
              <a:t>MongoDB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180082"/>
            <a:ext cx="202691" cy="21336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4080509"/>
            <a:ext cx="202691" cy="2133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45844" y="1896617"/>
            <a:ext cx="7694930" cy="302387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b="1" spc="-10" dirty="0">
                <a:solidFill>
                  <a:srgbClr val="FFFFFF"/>
                </a:solidFill>
                <a:latin typeface="Courier New"/>
                <a:cs typeface="Courier New"/>
              </a:rPr>
              <a:t>find()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db.collection_name.find({</a:t>
            </a: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key: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value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})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325"/>
              </a:spcBef>
            </a:pP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solidFill>
                  <a:srgbClr val="FFFFFF"/>
                </a:solidFill>
                <a:latin typeface="Courier New"/>
                <a:cs typeface="Courier New"/>
              </a:rPr>
              <a:t>findOne()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db.collection_name.findOne({</a:t>
            </a:r>
            <a:r>
              <a:rPr sz="2400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key:</a:t>
            </a:r>
            <a:r>
              <a:rPr sz="2400" spc="-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value</a:t>
            </a:r>
            <a:r>
              <a:rPr sz="2400" spc="-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})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10362" y="486155"/>
            <a:ext cx="7809865" cy="1093470"/>
            <a:chOff x="610362" y="486155"/>
            <a:chExt cx="7809865" cy="1093470"/>
          </a:xfrm>
        </p:grpSpPr>
        <p:sp>
          <p:nvSpPr>
            <p:cNvPr id="6" name="object 6"/>
            <p:cNvSpPr/>
            <p:nvPr/>
          </p:nvSpPr>
          <p:spPr>
            <a:xfrm>
              <a:off x="610362" y="617981"/>
              <a:ext cx="7615555" cy="962025"/>
            </a:xfrm>
            <a:custGeom>
              <a:avLst/>
              <a:gdLst/>
              <a:ahLst/>
              <a:cxnLst/>
              <a:rect l="l" t="t" r="r" b="b"/>
              <a:pathLst>
                <a:path w="7615555" h="962025">
                  <a:moveTo>
                    <a:pt x="7615428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7615428" y="961644"/>
                  </a:lnTo>
                  <a:lnTo>
                    <a:pt x="7615428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92480" y="486155"/>
              <a:ext cx="7627620" cy="963294"/>
            </a:xfrm>
            <a:custGeom>
              <a:avLst/>
              <a:gdLst/>
              <a:ahLst/>
              <a:cxnLst/>
              <a:rect l="l" t="t" r="r" b="b"/>
              <a:pathLst>
                <a:path w="7627620" h="963294">
                  <a:moveTo>
                    <a:pt x="7627620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7627620" y="963168"/>
                  </a:lnTo>
                  <a:lnTo>
                    <a:pt x="7627620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10362" y="617981"/>
            <a:ext cx="7615555" cy="962025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640"/>
              </a:spcBef>
            </a:pPr>
            <a:r>
              <a:rPr sz="3600" spc="-20" dirty="0"/>
              <a:t>Finding</a:t>
            </a:r>
            <a:r>
              <a:rPr sz="3600" spc="-250" dirty="0"/>
              <a:t> </a:t>
            </a:r>
            <a:r>
              <a:rPr sz="3600" spc="-85" dirty="0"/>
              <a:t>Documents</a:t>
            </a:r>
            <a:r>
              <a:rPr sz="3600" spc="-260" dirty="0"/>
              <a:t> </a:t>
            </a:r>
            <a:r>
              <a:rPr sz="3600" spc="-70" dirty="0"/>
              <a:t>in</a:t>
            </a:r>
            <a:r>
              <a:rPr sz="3600" spc="-240" dirty="0"/>
              <a:t> </a:t>
            </a:r>
            <a:r>
              <a:rPr sz="3600" spc="-10" dirty="0"/>
              <a:t>MongoDB</a:t>
            </a:r>
            <a:endParaRPr sz="3600"/>
          </a:p>
        </p:txBody>
      </p:sp>
      <p:sp>
        <p:nvSpPr>
          <p:cNvPr id="9" name="object 9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148077"/>
            <a:ext cx="178308" cy="178308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26794" y="2068819"/>
          <a:ext cx="9364345" cy="1504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983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9740"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mongoimport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jsonfile.json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spc="-2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–d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database_name</a:t>
                      </a:r>
                      <a:r>
                        <a:rPr sz="2000" spc="-6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2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–c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collection_name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571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mongoimport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295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products.json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295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2000" spc="-5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295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shop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-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products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295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mongoimport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301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products.json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301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2000" spc="-5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301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shop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-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products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30175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-jsonArray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3017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731770"/>
            <a:ext cx="178308" cy="17830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3316985"/>
            <a:ext cx="178308" cy="17830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4484370"/>
            <a:ext cx="178308" cy="17830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5526735"/>
            <a:ext cx="178308" cy="17830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45844" y="4245711"/>
            <a:ext cx="9017000" cy="1525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95"/>
              </a:spcBef>
            </a:pP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Here,</a:t>
            </a:r>
            <a:r>
              <a:rPr sz="20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--jsonArray</a:t>
            </a:r>
            <a:r>
              <a:rPr sz="2000" spc="-5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accepts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0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import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0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expressed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multiple </a:t>
            </a:r>
            <a:r>
              <a:rPr sz="2000" spc="110" dirty="0">
                <a:solidFill>
                  <a:srgbClr val="FFFFFF"/>
                </a:solidFill>
                <a:latin typeface="Verdana"/>
                <a:cs typeface="Verdana"/>
              </a:rPr>
              <a:t>MongoDB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Verdana"/>
                <a:cs typeface="Verdana"/>
              </a:rPr>
              <a:t>documents</a:t>
            </a: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within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single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JSON</a:t>
            </a:r>
            <a:r>
              <a:rPr sz="20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array.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210"/>
              </a:spcBef>
            </a:pPr>
            <a:r>
              <a:rPr sz="2000" b="1" dirty="0">
                <a:solidFill>
                  <a:srgbClr val="FFFFFF"/>
                </a:solidFill>
                <a:latin typeface="Verdana"/>
                <a:cs typeface="Verdana"/>
              </a:rPr>
              <a:t>Limited</a:t>
            </a:r>
            <a:r>
              <a:rPr sz="2000" b="1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000" b="1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FFFFFF"/>
                </a:solidFill>
                <a:latin typeface="Verdana"/>
                <a:cs typeface="Verdana"/>
              </a:rPr>
              <a:t>imports</a:t>
            </a:r>
            <a:r>
              <a:rPr sz="2000" b="1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000" b="1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spc="-330" dirty="0">
                <a:solidFill>
                  <a:srgbClr val="FFFFFF"/>
                </a:solidFill>
                <a:latin typeface="Verdana"/>
                <a:cs typeface="Verdana"/>
              </a:rPr>
              <a:t>16</a:t>
            </a:r>
            <a:r>
              <a:rPr sz="2000" b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spc="170" dirty="0">
                <a:solidFill>
                  <a:srgbClr val="FFFFFF"/>
                </a:solidFill>
                <a:latin typeface="Verdana"/>
                <a:cs typeface="Verdana"/>
              </a:rPr>
              <a:t>MB</a:t>
            </a:r>
            <a:r>
              <a:rPr sz="2000" b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spc="-2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2000" b="1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Verdana"/>
                <a:cs typeface="Verdana"/>
              </a:rPr>
              <a:t>smaller.</a:t>
            </a:r>
            <a:endParaRPr sz="2000" b="1" dirty="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00837" y="608456"/>
            <a:ext cx="6935470" cy="981075"/>
            <a:chOff x="600837" y="608456"/>
            <a:chExt cx="6935470" cy="981075"/>
          </a:xfrm>
        </p:grpSpPr>
        <p:sp>
          <p:nvSpPr>
            <p:cNvPr id="10" name="object 10"/>
            <p:cNvSpPr/>
            <p:nvPr/>
          </p:nvSpPr>
          <p:spPr>
            <a:xfrm>
              <a:off x="610362" y="617981"/>
              <a:ext cx="6916420" cy="962025"/>
            </a:xfrm>
            <a:custGeom>
              <a:avLst/>
              <a:gdLst/>
              <a:ahLst/>
              <a:cxnLst/>
              <a:rect l="l" t="t" r="r" b="b"/>
              <a:pathLst>
                <a:path w="6916420" h="962025">
                  <a:moveTo>
                    <a:pt x="6915911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6915911" y="961644"/>
                  </a:lnTo>
                  <a:lnTo>
                    <a:pt x="6915911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0362" y="617981"/>
              <a:ext cx="6916420" cy="962025"/>
            </a:xfrm>
            <a:custGeom>
              <a:avLst/>
              <a:gdLst/>
              <a:ahLst/>
              <a:cxnLst/>
              <a:rect l="l" t="t" r="r" b="b"/>
              <a:pathLst>
                <a:path w="6916420" h="962025">
                  <a:moveTo>
                    <a:pt x="0" y="961644"/>
                  </a:moveTo>
                  <a:lnTo>
                    <a:pt x="6915911" y="961644"/>
                  </a:lnTo>
                  <a:lnTo>
                    <a:pt x="6915911" y="0"/>
                  </a:lnTo>
                  <a:lnTo>
                    <a:pt x="0" y="0"/>
                  </a:lnTo>
                  <a:lnTo>
                    <a:pt x="0" y="961644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775716" y="486155"/>
            <a:ext cx="6928484" cy="963294"/>
          </a:xfrm>
          <a:prstGeom prst="rect">
            <a:avLst/>
          </a:prstGeom>
          <a:solidFill>
            <a:srgbClr val="FDCC4A"/>
          </a:solidFill>
        </p:spPr>
        <p:txBody>
          <a:bodyPr vert="horz" wrap="square" lIns="0" tIns="213360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680"/>
              </a:spcBef>
            </a:pPr>
            <a:r>
              <a:rPr sz="3600" spc="-20" dirty="0"/>
              <a:t>Importing</a:t>
            </a:r>
            <a:r>
              <a:rPr sz="3600" spc="-245" dirty="0"/>
              <a:t> </a:t>
            </a:r>
            <a:r>
              <a:rPr sz="3600" spc="140" dirty="0"/>
              <a:t>JSON</a:t>
            </a:r>
            <a:r>
              <a:rPr sz="3600" spc="-250" dirty="0"/>
              <a:t> </a:t>
            </a:r>
            <a:r>
              <a:rPr sz="3600" spc="-70" dirty="0"/>
              <a:t>in</a:t>
            </a:r>
            <a:r>
              <a:rPr sz="3600" spc="-250" dirty="0"/>
              <a:t> </a:t>
            </a:r>
            <a:r>
              <a:rPr sz="3600" spc="-10" dirty="0"/>
              <a:t>MongoDB</a:t>
            </a:r>
            <a:endParaRPr sz="3600"/>
          </a:p>
        </p:txBody>
      </p:sp>
      <p:sp>
        <p:nvSpPr>
          <p:cNvPr id="13" name="object 13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95600" y="5950977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hlinkClick r:id="rId5"/>
              </a:rPr>
              <a:t>https://www.youtube.com/watch?v=rU9ZODw5yvU&amp;t=1h10m13s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" y="13855"/>
            <a:ext cx="12185073" cy="54676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5488443"/>
            <a:ext cx="12191999" cy="108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88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836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30" dirty="0">
                <a:solidFill>
                  <a:srgbClr val="00EC63"/>
                </a:solidFill>
              </a:rPr>
              <a:t>Introduction</a:t>
            </a:r>
            <a:r>
              <a:rPr sz="6000" spc="-500" dirty="0">
                <a:solidFill>
                  <a:srgbClr val="00EC63"/>
                </a:solidFill>
              </a:rPr>
              <a:t> </a:t>
            </a:r>
            <a:r>
              <a:rPr sz="6000" dirty="0">
                <a:solidFill>
                  <a:srgbClr val="00EC63"/>
                </a:solidFill>
              </a:rPr>
              <a:t>to</a:t>
            </a:r>
            <a:r>
              <a:rPr sz="6000" spc="-459" dirty="0">
                <a:solidFill>
                  <a:srgbClr val="00EC63"/>
                </a:solidFill>
              </a:rPr>
              <a:t> </a:t>
            </a:r>
            <a:r>
              <a:rPr sz="6000" spc="-10" dirty="0">
                <a:solidFill>
                  <a:srgbClr val="00EC63"/>
                </a:solidFill>
              </a:rPr>
              <a:t>MongoDB</a:t>
            </a:r>
            <a:endParaRPr sz="6000"/>
          </a:p>
        </p:txBody>
      </p:sp>
      <p:sp>
        <p:nvSpPr>
          <p:cNvPr id="4" name="object 4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2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3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3729990"/>
            <a:ext cx="3021330" cy="1066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0" dirty="0">
                <a:solidFill>
                  <a:srgbClr val="F1F1F1"/>
                </a:solidFill>
                <a:latin typeface="Verdana"/>
                <a:cs typeface="Verdana"/>
              </a:rPr>
              <a:t>What</a:t>
            </a:r>
            <a:r>
              <a:rPr sz="2400" spc="-17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400" spc="-85" dirty="0">
                <a:solidFill>
                  <a:srgbClr val="F1F1F1"/>
                </a:solidFill>
                <a:latin typeface="Verdana"/>
                <a:cs typeface="Verdana"/>
              </a:rPr>
              <a:t>is</a:t>
            </a:r>
            <a:r>
              <a:rPr sz="2400" spc="-14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400" spc="105" dirty="0">
                <a:solidFill>
                  <a:srgbClr val="F1F1F1"/>
                </a:solidFill>
                <a:latin typeface="Verdana"/>
                <a:cs typeface="Verdana"/>
              </a:rPr>
              <a:t>MongoDB?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435"/>
              </a:spcBef>
            </a:pPr>
            <a:r>
              <a:rPr sz="2400" dirty="0">
                <a:solidFill>
                  <a:srgbClr val="F1F1F1"/>
                </a:solidFill>
                <a:latin typeface="Verdana"/>
                <a:cs typeface="Verdana"/>
              </a:rPr>
              <a:t>NoSQL</a:t>
            </a:r>
            <a:r>
              <a:rPr sz="2400" spc="-13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400" spc="-150" dirty="0">
                <a:solidFill>
                  <a:srgbClr val="F1F1F1"/>
                </a:solidFill>
                <a:latin typeface="Verdana"/>
                <a:cs typeface="Verdana"/>
              </a:rPr>
              <a:t>vs</a:t>
            </a:r>
            <a:r>
              <a:rPr sz="2400" spc="-6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F1F1F1"/>
                </a:solidFill>
                <a:latin typeface="Verdana"/>
                <a:cs typeface="Verdana"/>
              </a:rPr>
              <a:t>SQL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800"/>
            <a:ext cx="12194997" cy="6172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90600" y="3733800"/>
            <a:ext cx="228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Array of data 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88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7600"/>
            <a:ext cx="12192000" cy="11312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066800"/>
            <a:ext cx="6753885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48800" y="1676400"/>
            <a:ext cx="228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Array of data 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86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4790396"/>
            <a:ext cx="164591" cy="16916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9639" y="5532633"/>
            <a:ext cx="164591" cy="1691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40815" y="4694646"/>
            <a:ext cx="10131756" cy="161775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db.products.find({</a:t>
            </a:r>
            <a:r>
              <a:rPr sz="19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'price':</a:t>
            </a:r>
            <a:r>
              <a:rPr sz="19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900" spc="-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0EC63"/>
                </a:solidFill>
                <a:latin typeface="Courier New"/>
                <a:cs typeface="Courier New"/>
              </a:rPr>
              <a:t>$eq:</a:t>
            </a:r>
            <a:r>
              <a:rPr sz="1900" spc="-1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0EC63"/>
                </a:solidFill>
                <a:latin typeface="Courier New"/>
                <a:cs typeface="Courier New"/>
              </a:rPr>
              <a:t>699</a:t>
            </a:r>
            <a:r>
              <a:rPr sz="1900" spc="-1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0EC63"/>
                </a:solidFill>
                <a:latin typeface="Courier New"/>
                <a:cs typeface="Courier New"/>
              </a:rPr>
              <a:t>} </a:t>
            </a:r>
            <a:r>
              <a:rPr sz="1900" spc="-25" dirty="0" smtClean="0">
                <a:solidFill>
                  <a:srgbClr val="FFFFFF"/>
                </a:solidFill>
                <a:latin typeface="Courier New"/>
                <a:cs typeface="Courier New"/>
              </a:rPr>
              <a:t>});</a:t>
            </a:r>
            <a:r>
              <a:rPr lang="en-US" sz="1900" spc="-25" dirty="0" smtClean="0">
                <a:solidFill>
                  <a:srgbClr val="FFFFFF"/>
                </a:solidFill>
                <a:latin typeface="Courier New"/>
                <a:cs typeface="Courier New"/>
              </a:rPr>
              <a:t>    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900" spc="-25" dirty="0" smtClean="0">
                <a:solidFill>
                  <a:srgbClr val="FFFFFF"/>
                </a:solidFill>
                <a:latin typeface="Courier New"/>
                <a:cs typeface="Courier New"/>
              </a:rPr>
              <a:t>//for all it will work except $in and $</a:t>
            </a:r>
            <a:r>
              <a:rPr lang="en-US" sz="1900" spc="-25" dirty="0" err="1" smtClean="0">
                <a:solidFill>
                  <a:srgbClr val="FFFFFF"/>
                </a:solidFill>
                <a:latin typeface="Courier New"/>
                <a:cs typeface="Courier New"/>
              </a:rPr>
              <a:t>nin</a:t>
            </a:r>
            <a:endParaRPr sz="19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89"/>
              </a:spcBef>
            </a:pP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db.category.find({</a:t>
            </a:r>
            <a:r>
              <a:rPr sz="19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price:</a:t>
            </a:r>
            <a:r>
              <a:rPr sz="19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900" spc="-1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0EC63"/>
                </a:solidFill>
                <a:latin typeface="Courier New"/>
                <a:cs typeface="Courier New"/>
              </a:rPr>
              <a:t>$in:</a:t>
            </a:r>
            <a:r>
              <a:rPr sz="1900" spc="-1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0EC63"/>
                </a:solidFill>
                <a:latin typeface="Courier New"/>
                <a:cs typeface="Courier New"/>
              </a:rPr>
              <a:t>[249,</a:t>
            </a:r>
            <a:r>
              <a:rPr sz="1900" spc="-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0EC63"/>
                </a:solidFill>
                <a:latin typeface="Courier New"/>
                <a:cs typeface="Courier New"/>
              </a:rPr>
              <a:t>129,</a:t>
            </a:r>
            <a:r>
              <a:rPr sz="1900" spc="-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0EC63"/>
                </a:solidFill>
                <a:latin typeface="Courier New"/>
                <a:cs typeface="Courier New"/>
              </a:rPr>
              <a:t>39]</a:t>
            </a:r>
            <a:r>
              <a:rPr sz="1900" spc="-1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r>
              <a:rPr sz="1900" spc="1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900" spc="-25" dirty="0" smtClean="0">
                <a:solidFill>
                  <a:srgbClr val="FFFFFF"/>
                </a:solidFill>
                <a:latin typeface="Courier New"/>
                <a:cs typeface="Courier New"/>
              </a:rPr>
              <a:t>});</a:t>
            </a:r>
            <a:endParaRPr lang="en-US" sz="1900" spc="-2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89"/>
              </a:spcBef>
            </a:pPr>
            <a:r>
              <a:rPr lang="en-US" sz="1900" dirty="0" smtClean="0">
                <a:solidFill>
                  <a:schemeClr val="bg1"/>
                </a:solidFill>
                <a:latin typeface="Courier New"/>
                <a:cs typeface="Courier New"/>
              </a:rPr>
              <a:t>// $in and $</a:t>
            </a:r>
            <a:r>
              <a:rPr lang="en-US" sz="1900" dirty="0" err="1" smtClean="0">
                <a:solidFill>
                  <a:schemeClr val="bg1"/>
                </a:solidFill>
                <a:latin typeface="Courier New"/>
                <a:cs typeface="Courier New"/>
              </a:rPr>
              <a:t>nin</a:t>
            </a:r>
            <a:r>
              <a:rPr lang="en-US" sz="1900" dirty="0" smtClean="0">
                <a:solidFill>
                  <a:schemeClr val="bg1"/>
                </a:solidFill>
                <a:latin typeface="Courier New"/>
                <a:cs typeface="Courier New"/>
              </a:rPr>
              <a:t> will takes array</a:t>
            </a:r>
            <a:endParaRPr sz="19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10362" y="486155"/>
            <a:ext cx="5695950" cy="1093470"/>
            <a:chOff x="610362" y="486155"/>
            <a:chExt cx="5695950" cy="1093470"/>
          </a:xfrm>
        </p:grpSpPr>
        <p:sp>
          <p:nvSpPr>
            <p:cNvPr id="6" name="object 6"/>
            <p:cNvSpPr/>
            <p:nvPr/>
          </p:nvSpPr>
          <p:spPr>
            <a:xfrm>
              <a:off x="610362" y="617981"/>
              <a:ext cx="5553710" cy="962025"/>
            </a:xfrm>
            <a:custGeom>
              <a:avLst/>
              <a:gdLst/>
              <a:ahLst/>
              <a:cxnLst/>
              <a:rect l="l" t="t" r="r" b="b"/>
              <a:pathLst>
                <a:path w="5553710" h="962025">
                  <a:moveTo>
                    <a:pt x="5553456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5553456" y="961644"/>
                  </a:lnTo>
                  <a:lnTo>
                    <a:pt x="5553456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42188" y="486155"/>
              <a:ext cx="5564505" cy="963294"/>
            </a:xfrm>
            <a:custGeom>
              <a:avLst/>
              <a:gdLst/>
              <a:ahLst/>
              <a:cxnLst/>
              <a:rect l="l" t="t" r="r" b="b"/>
              <a:pathLst>
                <a:path w="5564505" h="963294">
                  <a:moveTo>
                    <a:pt x="5564124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5564124" y="963168"/>
                  </a:lnTo>
                  <a:lnTo>
                    <a:pt x="5564124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10362" y="617981"/>
            <a:ext cx="5553710" cy="962025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640"/>
              </a:spcBef>
            </a:pPr>
            <a:r>
              <a:rPr sz="3600" spc="-55" dirty="0"/>
              <a:t>Comparison</a:t>
            </a:r>
            <a:r>
              <a:rPr sz="3600" spc="-254" dirty="0"/>
              <a:t> </a:t>
            </a:r>
            <a:r>
              <a:rPr sz="3600" spc="-10" dirty="0"/>
              <a:t>Operators</a:t>
            </a:r>
            <a:endParaRPr sz="3600"/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69464" y="2362200"/>
            <a:ext cx="1639824" cy="98450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569464" y="2362200"/>
            <a:ext cx="1640205" cy="984885"/>
          </a:xfrm>
          <a:prstGeom prst="rect">
            <a:avLst/>
          </a:prstGeom>
        </p:spPr>
        <p:txBody>
          <a:bodyPr vert="horz" wrap="square" lIns="0" tIns="278130" rIns="0" bIns="0" rtlCol="0">
            <a:spAutoFit/>
          </a:bodyPr>
          <a:lstStyle/>
          <a:p>
            <a:pPr marL="545465">
              <a:lnSpc>
                <a:spcPct val="100000"/>
              </a:lnSpc>
              <a:spcBef>
                <a:spcPts val="2190"/>
              </a:spcBef>
            </a:pP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$eq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73879" y="2362200"/>
            <a:ext cx="1639824" cy="98450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373879" y="2362200"/>
            <a:ext cx="1640205" cy="984885"/>
          </a:xfrm>
          <a:prstGeom prst="rect">
            <a:avLst/>
          </a:prstGeom>
        </p:spPr>
        <p:txBody>
          <a:bodyPr vert="horz" wrap="square" lIns="0" tIns="278130" rIns="0" bIns="0" rtlCol="0">
            <a:spAutoFit/>
          </a:bodyPr>
          <a:lstStyle/>
          <a:p>
            <a:pPr marL="545465">
              <a:lnSpc>
                <a:spcPct val="100000"/>
              </a:lnSpc>
              <a:spcBef>
                <a:spcPts val="2190"/>
              </a:spcBef>
            </a:pP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$ne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178296" y="2362200"/>
            <a:ext cx="1639824" cy="984503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6178296" y="2362200"/>
            <a:ext cx="1640205" cy="984885"/>
          </a:xfrm>
          <a:prstGeom prst="rect">
            <a:avLst/>
          </a:prstGeom>
        </p:spPr>
        <p:txBody>
          <a:bodyPr vert="horz" wrap="square" lIns="0" tIns="278130" rIns="0" bIns="0" rtlCol="0">
            <a:spAutoFit/>
          </a:bodyPr>
          <a:lstStyle/>
          <a:p>
            <a:pPr marL="546100">
              <a:lnSpc>
                <a:spcPct val="100000"/>
              </a:lnSpc>
              <a:spcBef>
                <a:spcPts val="2190"/>
              </a:spcBef>
            </a:pP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$gt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82711" y="2362200"/>
            <a:ext cx="1639824" cy="984503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7982711" y="2362200"/>
            <a:ext cx="1640205" cy="984885"/>
          </a:xfrm>
          <a:prstGeom prst="rect">
            <a:avLst/>
          </a:prstGeom>
        </p:spPr>
        <p:txBody>
          <a:bodyPr vert="horz" wrap="square" lIns="0" tIns="278130" rIns="0" bIns="0" rtlCol="0">
            <a:spAutoFit/>
          </a:bodyPr>
          <a:lstStyle/>
          <a:p>
            <a:pPr marL="454659">
              <a:lnSpc>
                <a:spcPct val="100000"/>
              </a:lnSpc>
              <a:spcBef>
                <a:spcPts val="2190"/>
              </a:spcBef>
            </a:pP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$gte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569464" y="3511296"/>
            <a:ext cx="1639824" cy="984503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2569464" y="3511296"/>
            <a:ext cx="1640205" cy="984885"/>
          </a:xfrm>
          <a:prstGeom prst="rect">
            <a:avLst/>
          </a:prstGeom>
        </p:spPr>
        <p:txBody>
          <a:bodyPr vert="horz" wrap="square" lIns="0" tIns="277495" rIns="0" bIns="0" rtlCol="0">
            <a:spAutoFit/>
          </a:bodyPr>
          <a:lstStyle/>
          <a:p>
            <a:pPr marL="545465">
              <a:lnSpc>
                <a:spcPct val="100000"/>
              </a:lnSpc>
              <a:spcBef>
                <a:spcPts val="2185"/>
              </a:spcBef>
            </a:pP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$lt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373879" y="3511296"/>
            <a:ext cx="1639824" cy="984503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4373879" y="3511296"/>
            <a:ext cx="1640205" cy="984885"/>
          </a:xfrm>
          <a:prstGeom prst="rect">
            <a:avLst/>
          </a:prstGeom>
        </p:spPr>
        <p:txBody>
          <a:bodyPr vert="horz" wrap="square" lIns="0" tIns="277495" rIns="0" bIns="0" rtlCol="0">
            <a:spAutoFit/>
          </a:bodyPr>
          <a:lstStyle/>
          <a:p>
            <a:pPr marL="454025">
              <a:lnSpc>
                <a:spcPct val="100000"/>
              </a:lnSpc>
              <a:spcBef>
                <a:spcPts val="2185"/>
              </a:spcBef>
            </a:pP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$lte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21" name="object 2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178296" y="3511296"/>
            <a:ext cx="1639824" cy="984503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6178296" y="3511296"/>
            <a:ext cx="1640205" cy="984885"/>
          </a:xfrm>
          <a:prstGeom prst="rect">
            <a:avLst/>
          </a:prstGeom>
        </p:spPr>
        <p:txBody>
          <a:bodyPr vert="horz" wrap="square" lIns="0" tIns="277495" rIns="0" bIns="0" rtlCol="0">
            <a:spAutoFit/>
          </a:bodyPr>
          <a:lstStyle/>
          <a:p>
            <a:pPr marL="546100">
              <a:lnSpc>
                <a:spcPct val="100000"/>
              </a:lnSpc>
              <a:spcBef>
                <a:spcPts val="2185"/>
              </a:spcBef>
            </a:pP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$in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23" name="object 2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982711" y="3511296"/>
            <a:ext cx="1639824" cy="984503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7982711" y="3511296"/>
            <a:ext cx="1640205" cy="984885"/>
          </a:xfrm>
          <a:prstGeom prst="rect">
            <a:avLst/>
          </a:prstGeom>
        </p:spPr>
        <p:txBody>
          <a:bodyPr vert="horz" wrap="square" lIns="0" tIns="277495" rIns="0" bIns="0" rtlCol="0">
            <a:spAutoFit/>
          </a:bodyPr>
          <a:lstStyle/>
          <a:p>
            <a:pPr marL="454659">
              <a:lnSpc>
                <a:spcPct val="100000"/>
              </a:lnSpc>
              <a:spcBef>
                <a:spcPts val="2185"/>
              </a:spcBef>
            </a:pP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$nin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12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13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304800"/>
            <a:ext cx="112776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 err="1" smtClean="0">
                <a:solidFill>
                  <a:schemeClr val="bg1"/>
                </a:solidFill>
              </a:rPr>
              <a:t>db.product.find</a:t>
            </a:r>
            <a:r>
              <a:rPr lang="en-US" sz="3200" dirty="0" smtClean="0">
                <a:solidFill>
                  <a:schemeClr val="bg1"/>
                </a:solidFill>
              </a:rPr>
              <a:t>({price:{$eq:39}})</a:t>
            </a:r>
          </a:p>
          <a:p>
            <a:pPr marL="514350" indent="-514350">
              <a:buAutoNum type="arabicPeriod"/>
            </a:pPr>
            <a:r>
              <a:rPr lang="en-US" sz="3200" dirty="0" err="1" smtClean="0">
                <a:solidFill>
                  <a:schemeClr val="bg1"/>
                </a:solidFill>
              </a:rPr>
              <a:t>db.product.find</a:t>
            </a:r>
            <a:r>
              <a:rPr lang="en-US" sz="3200" dirty="0" smtClean="0">
                <a:solidFill>
                  <a:schemeClr val="bg1"/>
                </a:solidFill>
              </a:rPr>
              <a:t>({price:{$ne:39}})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			To find only the count just write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3. </a:t>
            </a:r>
            <a:r>
              <a:rPr lang="en-US" sz="3200" dirty="0" err="1" smtClean="0">
                <a:solidFill>
                  <a:schemeClr val="bg1"/>
                </a:solidFill>
              </a:rPr>
              <a:t>db.product.find</a:t>
            </a:r>
            <a:r>
              <a:rPr lang="en-US" sz="3200" dirty="0" smtClean="0">
                <a:solidFill>
                  <a:schemeClr val="bg1"/>
                </a:solidFill>
              </a:rPr>
              <a:t>({price:{$eq:39}}).count()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743200"/>
            <a:ext cx="9829800" cy="397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13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533400"/>
            <a:ext cx="11336338" cy="5638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038600" y="38100"/>
            <a:ext cx="55435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689"/>
              </a:spcBef>
            </a:pPr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$in and $</a:t>
            </a:r>
            <a:r>
              <a:rPr lang="en-US" sz="2400" dirty="0" err="1" smtClean="0">
                <a:solidFill>
                  <a:schemeClr val="bg1"/>
                </a:solidFill>
                <a:latin typeface="Courier New"/>
                <a:cs typeface="Courier New"/>
              </a:rPr>
              <a:t>nin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 will takes array</a:t>
            </a:r>
            <a:endParaRPr lang="en-US" sz="24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96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0837" y="608456"/>
            <a:ext cx="5701030" cy="981075"/>
            <a:chOff x="600837" y="608456"/>
            <a:chExt cx="5701030" cy="981075"/>
          </a:xfrm>
        </p:grpSpPr>
        <p:sp>
          <p:nvSpPr>
            <p:cNvPr id="3" name="object 3"/>
            <p:cNvSpPr/>
            <p:nvPr/>
          </p:nvSpPr>
          <p:spPr>
            <a:xfrm>
              <a:off x="610362" y="617981"/>
              <a:ext cx="5681980" cy="962025"/>
            </a:xfrm>
            <a:custGeom>
              <a:avLst/>
              <a:gdLst/>
              <a:ahLst/>
              <a:cxnLst/>
              <a:rect l="l" t="t" r="r" b="b"/>
              <a:pathLst>
                <a:path w="5681980" h="962025">
                  <a:moveTo>
                    <a:pt x="5681472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5681472" y="961644"/>
                  </a:lnTo>
                  <a:lnTo>
                    <a:pt x="5681472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0362" y="617981"/>
              <a:ext cx="5681980" cy="962025"/>
            </a:xfrm>
            <a:custGeom>
              <a:avLst/>
              <a:gdLst/>
              <a:ahLst/>
              <a:cxnLst/>
              <a:rect l="l" t="t" r="r" b="b"/>
              <a:pathLst>
                <a:path w="5681980" h="962025">
                  <a:moveTo>
                    <a:pt x="0" y="961644"/>
                  </a:moveTo>
                  <a:lnTo>
                    <a:pt x="5681472" y="961644"/>
                  </a:lnTo>
                  <a:lnTo>
                    <a:pt x="5681472" y="0"/>
                  </a:lnTo>
                  <a:lnTo>
                    <a:pt x="0" y="0"/>
                  </a:lnTo>
                  <a:lnTo>
                    <a:pt x="0" y="961644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5236" y="486155"/>
            <a:ext cx="5690870" cy="963294"/>
          </a:xfrm>
          <a:prstGeom prst="rect">
            <a:avLst/>
          </a:prstGeom>
          <a:solidFill>
            <a:srgbClr val="FDCC4A"/>
          </a:solidFill>
        </p:spPr>
        <p:txBody>
          <a:bodyPr vert="horz" wrap="square" lIns="0" tIns="213360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1680"/>
              </a:spcBef>
            </a:pPr>
            <a:r>
              <a:rPr sz="3600" spc="-25" dirty="0"/>
              <a:t>Introduction</a:t>
            </a:r>
            <a:r>
              <a:rPr sz="3600" spc="-270" dirty="0"/>
              <a:t> </a:t>
            </a:r>
            <a:r>
              <a:rPr sz="3600" dirty="0"/>
              <a:t>to</a:t>
            </a:r>
            <a:r>
              <a:rPr sz="3600" spc="-270" dirty="0"/>
              <a:t> </a:t>
            </a:r>
            <a:r>
              <a:rPr sz="3600" spc="-10" dirty="0"/>
              <a:t>Cursors</a:t>
            </a:r>
            <a:endParaRPr sz="3600"/>
          </a:p>
        </p:txBody>
      </p:sp>
      <p:grpSp>
        <p:nvGrpSpPr>
          <p:cNvPr id="6" name="object 6"/>
          <p:cNvGrpSpPr/>
          <p:nvPr/>
        </p:nvGrpSpPr>
        <p:grpSpPr>
          <a:xfrm>
            <a:off x="833627" y="2630423"/>
            <a:ext cx="10521315" cy="1313180"/>
            <a:chOff x="833627" y="2630423"/>
            <a:chExt cx="10521315" cy="131318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3627" y="2630423"/>
              <a:ext cx="10520934" cy="131292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9868" y="2924543"/>
              <a:ext cx="724662" cy="72467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474214" y="2867025"/>
            <a:ext cx="4418965" cy="81280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65"/>
              </a:spcBef>
            </a:pP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Cursors</a:t>
            </a:r>
            <a:r>
              <a:rPr sz="17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7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45" dirty="0">
                <a:solidFill>
                  <a:srgbClr val="FFFFFF"/>
                </a:solidFill>
                <a:latin typeface="Trebuchet MS"/>
                <a:cs typeface="Trebuchet MS"/>
              </a:rPr>
              <a:t>MongoDB</a:t>
            </a:r>
            <a:r>
              <a:rPr sz="17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55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17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sz="17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6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7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efficiently </a:t>
            </a:r>
            <a:r>
              <a:rPr sz="1700" spc="-90" dirty="0">
                <a:solidFill>
                  <a:srgbClr val="FFFFFF"/>
                </a:solidFill>
                <a:latin typeface="Trebuchet MS"/>
                <a:cs typeface="Trebuchet MS"/>
              </a:rPr>
              <a:t>retrieve</a:t>
            </a:r>
            <a:r>
              <a:rPr sz="17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60" dirty="0">
                <a:solidFill>
                  <a:srgbClr val="FFFFFF"/>
                </a:solidFill>
                <a:latin typeface="Trebuchet MS"/>
                <a:cs typeface="Trebuchet MS"/>
              </a:rPr>
              <a:t>large</a:t>
            </a:r>
            <a:r>
              <a:rPr sz="17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Trebuchet MS"/>
                <a:cs typeface="Trebuchet MS"/>
              </a:rPr>
              <a:t>result</a:t>
            </a:r>
            <a:r>
              <a:rPr sz="17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sets</a:t>
            </a:r>
            <a:r>
              <a:rPr sz="17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55" dirty="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sz="17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35" dirty="0">
                <a:solidFill>
                  <a:srgbClr val="FFFFFF"/>
                </a:solidFill>
                <a:latin typeface="Trebuchet MS"/>
                <a:cs typeface="Trebuchet MS"/>
              </a:rPr>
              <a:t>queries,</a:t>
            </a:r>
            <a:r>
              <a:rPr sz="17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Trebuchet MS"/>
                <a:cs typeface="Trebuchet MS"/>
              </a:rPr>
              <a:t>providing </a:t>
            </a:r>
            <a:r>
              <a:rPr sz="1700" spc="-40" dirty="0">
                <a:solidFill>
                  <a:srgbClr val="FFFFFF"/>
                </a:solidFill>
                <a:latin typeface="Trebuchet MS"/>
                <a:cs typeface="Trebuchet MS"/>
              </a:rPr>
              <a:t>control</a:t>
            </a:r>
            <a:r>
              <a:rPr sz="17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60" dirty="0">
                <a:solidFill>
                  <a:srgbClr val="FFFFFF"/>
                </a:solidFill>
                <a:latin typeface="Trebuchet MS"/>
                <a:cs typeface="Trebuchet MS"/>
              </a:rPr>
              <a:t>over</a:t>
            </a:r>
            <a:r>
              <a:rPr sz="17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6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7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4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7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80" dirty="0">
                <a:solidFill>
                  <a:srgbClr val="FFFFFF"/>
                </a:solidFill>
                <a:latin typeface="Trebuchet MS"/>
                <a:cs typeface="Trebuchet MS"/>
              </a:rPr>
              <a:t>retrieval</a:t>
            </a:r>
            <a:r>
              <a:rPr sz="17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process.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06742" y="2792983"/>
            <a:ext cx="3637915" cy="9690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MongoDB</a:t>
            </a:r>
            <a:r>
              <a:rPr sz="13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Trebuchet MS"/>
                <a:cs typeface="Trebuchet MS"/>
              </a:rPr>
              <a:t>retrieves</a:t>
            </a:r>
            <a:r>
              <a:rPr sz="13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35" dirty="0">
                <a:solidFill>
                  <a:srgbClr val="FFFFFF"/>
                </a:solidFill>
                <a:latin typeface="Trebuchet MS"/>
                <a:cs typeface="Trebuchet MS"/>
              </a:rPr>
              <a:t>query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rebuchet MS"/>
                <a:cs typeface="Trebuchet MS"/>
              </a:rPr>
              <a:t>results</a:t>
            </a:r>
            <a:r>
              <a:rPr sz="1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4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3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rebuchet MS"/>
                <a:cs typeface="Trebuchet MS"/>
              </a:rPr>
              <a:t>batches</a:t>
            </a:r>
            <a:r>
              <a:rPr sz="13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rebuchet MS"/>
                <a:cs typeface="Trebuchet MS"/>
              </a:rPr>
              <a:t>using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300" spc="-10" dirty="0">
                <a:solidFill>
                  <a:srgbClr val="FFFFFF"/>
                </a:solidFill>
                <a:latin typeface="Trebuchet MS"/>
                <a:cs typeface="Trebuchet MS"/>
              </a:rPr>
              <a:t>cursors.</a:t>
            </a:r>
            <a:endParaRPr sz="1300">
              <a:latin typeface="Trebuchet MS"/>
              <a:cs typeface="Trebuchet MS"/>
            </a:endParaRPr>
          </a:p>
          <a:p>
            <a:pPr marL="12700" marR="5080">
              <a:lnSpc>
                <a:spcPct val="136900"/>
              </a:lnSpc>
              <a:spcBef>
                <a:spcPts val="15"/>
              </a:spcBef>
            </a:pP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Cursors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13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45" dirty="0">
                <a:solidFill>
                  <a:srgbClr val="FFFFFF"/>
                </a:solidFill>
                <a:latin typeface="Trebuchet MS"/>
                <a:cs typeface="Trebuchet MS"/>
              </a:rPr>
              <a:t>pointer</a:t>
            </a:r>
            <a:r>
              <a:rPr sz="13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5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3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3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35" dirty="0">
                <a:solidFill>
                  <a:srgbClr val="FFFFFF"/>
                </a:solidFill>
                <a:latin typeface="Trebuchet MS"/>
                <a:cs typeface="Trebuchet MS"/>
              </a:rPr>
              <a:t>result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rebuchet MS"/>
                <a:cs typeface="Trebuchet MS"/>
              </a:rPr>
              <a:t>set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13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3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30" dirty="0">
                <a:solidFill>
                  <a:srgbClr val="FFFFFF"/>
                </a:solidFill>
                <a:latin typeface="Trebuchet MS"/>
                <a:cs typeface="Trebuchet MS"/>
              </a:rPr>
              <a:t>server.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Cursors</a:t>
            </a:r>
            <a:r>
              <a:rPr sz="1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sz="1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5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3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iterate</a:t>
            </a:r>
            <a:r>
              <a:rPr sz="13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35" dirty="0">
                <a:solidFill>
                  <a:srgbClr val="FFFFFF"/>
                </a:solidFill>
                <a:latin typeface="Trebuchet MS"/>
                <a:cs typeface="Trebuchet MS"/>
              </a:rPr>
              <a:t>through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35" dirty="0">
                <a:solidFill>
                  <a:srgbClr val="FFFFFF"/>
                </a:solidFill>
                <a:latin typeface="Trebuchet MS"/>
                <a:cs typeface="Trebuchet MS"/>
              </a:rPr>
              <a:t>query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rebuchet MS"/>
                <a:cs typeface="Trebuchet MS"/>
              </a:rPr>
              <a:t>results.</a:t>
            </a:r>
            <a:endParaRPr sz="13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33627" y="4264152"/>
            <a:ext cx="10521315" cy="1313180"/>
            <a:chOff x="833627" y="4264152"/>
            <a:chExt cx="10521315" cy="131318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3627" y="4264152"/>
              <a:ext cx="10520934" cy="131292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9868" y="4558284"/>
              <a:ext cx="724662" cy="72466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2474214" y="4764481"/>
            <a:ext cx="1955164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25" dirty="0">
                <a:solidFill>
                  <a:srgbClr val="FFFFFF"/>
                </a:solidFill>
                <a:latin typeface="Trebuchet MS"/>
                <a:cs typeface="Trebuchet MS"/>
              </a:rPr>
              <a:t>Automatic</a:t>
            </a:r>
            <a:r>
              <a:rPr sz="1700" b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b="1" spc="-10" dirty="0">
                <a:solidFill>
                  <a:srgbClr val="FFFFFF"/>
                </a:solidFill>
                <a:latin typeface="Trebuchet MS"/>
                <a:cs typeface="Trebuchet MS"/>
              </a:rPr>
              <a:t>Batching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6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7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06742" y="4427601"/>
            <a:ext cx="3794125" cy="9683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70"/>
              </a:spcBef>
            </a:pP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MongoDB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Trebuchet MS"/>
                <a:cs typeface="Trebuchet MS"/>
              </a:rPr>
              <a:t>retrieves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35" dirty="0">
                <a:solidFill>
                  <a:srgbClr val="FFFFFF"/>
                </a:solidFill>
                <a:latin typeface="Trebuchet MS"/>
                <a:cs typeface="Trebuchet MS"/>
              </a:rPr>
              <a:t>query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rebuchet MS"/>
                <a:cs typeface="Trebuchet MS"/>
              </a:rPr>
              <a:t>results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4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rebuchet MS"/>
                <a:cs typeface="Trebuchet MS"/>
              </a:rPr>
              <a:t>batches,</a:t>
            </a:r>
            <a:r>
              <a:rPr sz="13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35" dirty="0">
                <a:solidFill>
                  <a:srgbClr val="FFFFFF"/>
                </a:solidFill>
                <a:latin typeface="Trebuchet MS"/>
                <a:cs typeface="Trebuchet MS"/>
              </a:rPr>
              <a:t>not</a:t>
            </a:r>
            <a:r>
              <a:rPr sz="13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45" dirty="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sz="13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rebuchet MS"/>
                <a:cs typeface="Trebuchet MS"/>
              </a:rPr>
              <a:t>at </a:t>
            </a:r>
            <a:r>
              <a:rPr sz="1300" spc="-10" dirty="0">
                <a:solidFill>
                  <a:srgbClr val="FFFFFF"/>
                </a:solidFill>
                <a:latin typeface="Trebuchet MS"/>
                <a:cs typeface="Trebuchet MS"/>
              </a:rPr>
              <a:t>once.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300" spc="-40" dirty="0">
                <a:solidFill>
                  <a:srgbClr val="FFFFFF"/>
                </a:solidFill>
                <a:latin typeface="Trebuchet MS"/>
                <a:cs typeface="Trebuchet MS"/>
              </a:rPr>
              <a:t>Default</a:t>
            </a:r>
            <a:r>
              <a:rPr sz="13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rebuchet MS"/>
                <a:cs typeface="Trebuchet MS"/>
              </a:rPr>
              <a:t>batch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30" dirty="0">
                <a:solidFill>
                  <a:srgbClr val="FFFFFF"/>
                </a:solidFill>
                <a:latin typeface="Trebuchet MS"/>
                <a:cs typeface="Trebuchet MS"/>
              </a:rPr>
              <a:t>size</a:t>
            </a:r>
            <a:r>
              <a:rPr sz="13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13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rebuchet MS"/>
                <a:cs typeface="Trebuchet MS"/>
              </a:rPr>
              <a:t>usually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101</a:t>
            </a:r>
            <a:r>
              <a:rPr sz="13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rebuchet MS"/>
                <a:cs typeface="Trebuchet MS"/>
              </a:rPr>
              <a:t>documents.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300" spc="-30" dirty="0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rebuchet MS"/>
                <a:cs typeface="Trebuchet MS"/>
              </a:rPr>
              <a:t>improves</a:t>
            </a:r>
            <a:r>
              <a:rPr sz="13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rebuchet MS"/>
                <a:cs typeface="Trebuchet MS"/>
              </a:rPr>
              <a:t>memory</a:t>
            </a:r>
            <a:r>
              <a:rPr sz="1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45" dirty="0">
                <a:solidFill>
                  <a:srgbClr val="FFFFFF"/>
                </a:solidFill>
                <a:latin typeface="Trebuchet MS"/>
                <a:cs typeface="Trebuchet MS"/>
              </a:rPr>
              <a:t>efficiency</a:t>
            </a:r>
            <a:r>
              <a:rPr sz="13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40" dirty="0">
                <a:solidFill>
                  <a:srgbClr val="FFFFFF"/>
                </a:solidFill>
                <a:latin typeface="Trebuchet MS"/>
                <a:cs typeface="Trebuchet MS"/>
              </a:rPr>
              <a:t>network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rebuchet MS"/>
                <a:cs typeface="Trebuchet MS"/>
              </a:rPr>
              <a:t>usage.</a:t>
            </a:r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4099686"/>
            <a:ext cx="140208" cy="15087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4562983"/>
            <a:ext cx="140208" cy="1508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5026278"/>
            <a:ext cx="140208" cy="1508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5491136"/>
            <a:ext cx="140208" cy="1508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9639" y="5893510"/>
            <a:ext cx="114300" cy="12496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19200" y="4023740"/>
            <a:ext cx="10668000" cy="2559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db.products.find({</a:t>
            </a:r>
            <a:r>
              <a:rPr sz="17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price:</a:t>
            </a:r>
            <a:r>
              <a:rPr sz="17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7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$gt:</a:t>
            </a:r>
            <a:r>
              <a:rPr sz="17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250</a:t>
            </a:r>
            <a:r>
              <a:rPr sz="1700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sz="17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ourier New"/>
                <a:cs typeface="Courier New"/>
              </a:rPr>
              <a:t>}).</a:t>
            </a:r>
            <a:r>
              <a:rPr sz="1700" spc="-10" dirty="0">
                <a:solidFill>
                  <a:srgbClr val="00EC63"/>
                </a:solidFill>
                <a:latin typeface="Courier New"/>
                <a:cs typeface="Courier New"/>
              </a:rPr>
              <a:t>count</a:t>
            </a:r>
            <a:r>
              <a:rPr sz="1700" spc="-10" dirty="0" smtClean="0">
                <a:solidFill>
                  <a:srgbClr val="00EC63"/>
                </a:solidFill>
                <a:latin typeface="Courier New"/>
                <a:cs typeface="Courier New"/>
              </a:rPr>
              <a:t>()</a:t>
            </a:r>
            <a:r>
              <a:rPr sz="17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r>
              <a:rPr lang="en-US" sz="17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     //total no of objects</a:t>
            </a:r>
            <a:endParaRPr sz="17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14"/>
              </a:spcBef>
            </a:pP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db.products.find({</a:t>
            </a:r>
            <a:r>
              <a:rPr sz="17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price:</a:t>
            </a:r>
            <a:r>
              <a:rPr sz="17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7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$gt:</a:t>
            </a:r>
            <a:r>
              <a:rPr sz="17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250</a:t>
            </a:r>
            <a:r>
              <a:rPr sz="1700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sz="17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ourier New"/>
                <a:cs typeface="Courier New"/>
              </a:rPr>
              <a:t>}).</a:t>
            </a:r>
            <a:r>
              <a:rPr sz="1700" spc="-10" dirty="0">
                <a:solidFill>
                  <a:srgbClr val="00EC63"/>
                </a:solidFill>
                <a:latin typeface="Courier New"/>
                <a:cs typeface="Courier New"/>
              </a:rPr>
              <a:t>limit(5</a:t>
            </a:r>
            <a:r>
              <a:rPr sz="1700" spc="-10" dirty="0" smtClean="0">
                <a:solidFill>
                  <a:srgbClr val="00EC63"/>
                </a:solidFill>
                <a:latin typeface="Courier New"/>
                <a:cs typeface="Courier New"/>
              </a:rPr>
              <a:t>)</a:t>
            </a:r>
            <a:r>
              <a:rPr sz="17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r>
              <a:rPr lang="en-US" sz="17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    // limit the no. of objects</a:t>
            </a:r>
            <a:endParaRPr sz="17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db.products.find({</a:t>
            </a:r>
            <a:r>
              <a:rPr sz="17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price:</a:t>
            </a:r>
            <a:r>
              <a:rPr sz="17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7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$gt:</a:t>
            </a:r>
            <a:r>
              <a:rPr sz="17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250</a:t>
            </a:r>
            <a:r>
              <a:rPr sz="1700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sz="17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ourier New"/>
                <a:cs typeface="Courier New"/>
              </a:rPr>
              <a:t>}).limit(5).</a:t>
            </a:r>
            <a:r>
              <a:rPr sz="1700" spc="-10" dirty="0">
                <a:solidFill>
                  <a:srgbClr val="00EC63"/>
                </a:solidFill>
                <a:latin typeface="Courier New"/>
                <a:cs typeface="Courier New"/>
              </a:rPr>
              <a:t>skip(2</a:t>
            </a:r>
            <a:r>
              <a:rPr sz="1700" spc="-10" dirty="0" smtClean="0">
                <a:solidFill>
                  <a:srgbClr val="00EC63"/>
                </a:solidFill>
                <a:latin typeface="Courier New"/>
                <a:cs typeface="Courier New"/>
              </a:rPr>
              <a:t>)</a:t>
            </a:r>
            <a:r>
              <a:rPr sz="17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r>
              <a:rPr lang="en-US" sz="17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   </a:t>
            </a:r>
          </a:p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lang="en-US" sz="1700" b="1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//first skip and then limit the no. of objects </a:t>
            </a:r>
            <a:endParaRPr sz="1700" b="1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db.products.find({</a:t>
            </a:r>
            <a:r>
              <a:rPr sz="17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price:</a:t>
            </a:r>
            <a:r>
              <a:rPr sz="17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700" spc="-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$gt:</a:t>
            </a:r>
            <a:r>
              <a:rPr sz="1700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1250</a:t>
            </a:r>
            <a:r>
              <a:rPr sz="17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sz="1700" spc="-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}'.limit(3).</a:t>
            </a:r>
            <a:r>
              <a:rPr sz="1700" dirty="0">
                <a:solidFill>
                  <a:srgbClr val="00EC63"/>
                </a:solidFill>
                <a:latin typeface="Courier New"/>
                <a:cs typeface="Courier New"/>
              </a:rPr>
              <a:t>sort({</a:t>
            </a:r>
            <a:r>
              <a:rPr sz="1700" spc="-1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00EC63"/>
                </a:solidFill>
                <a:latin typeface="Courier New"/>
                <a:cs typeface="Courier New"/>
              </a:rPr>
              <a:t>price:</a:t>
            </a:r>
            <a:r>
              <a:rPr sz="1700" spc="-5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00EC63"/>
                </a:solidFill>
                <a:latin typeface="Courier New"/>
                <a:cs typeface="Courier New"/>
              </a:rPr>
              <a:t>1</a:t>
            </a:r>
            <a:r>
              <a:rPr sz="1700" spc="-7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700" spc="-25" dirty="0">
                <a:solidFill>
                  <a:srgbClr val="00EC63"/>
                </a:solidFill>
                <a:latin typeface="Courier New"/>
                <a:cs typeface="Courier New"/>
              </a:rPr>
              <a:t>})</a:t>
            </a:r>
            <a:r>
              <a:rPr sz="1700" spc="-2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1700" dirty="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1055"/>
              </a:spcBef>
            </a:pPr>
            <a:r>
              <a:rPr b="1" dirty="0">
                <a:solidFill>
                  <a:srgbClr val="FFFFFF"/>
                </a:solidFill>
                <a:latin typeface="Courier New"/>
                <a:cs typeface="Courier New"/>
              </a:rPr>
              <a:t>(1)</a:t>
            </a:r>
            <a:r>
              <a:rPr b="1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FFFFFF"/>
                </a:solidFill>
                <a:latin typeface="Courier New"/>
                <a:cs typeface="Courier New"/>
              </a:rPr>
              <a:t>for</a:t>
            </a:r>
            <a:r>
              <a:rPr b="1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FFFFFF"/>
                </a:solidFill>
                <a:latin typeface="Courier New"/>
                <a:cs typeface="Courier New"/>
              </a:rPr>
              <a:t>ascending</a:t>
            </a:r>
            <a:r>
              <a:rPr b="1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FFFFFF"/>
                </a:solidFill>
                <a:latin typeface="Courier New"/>
                <a:cs typeface="Courier New"/>
              </a:rPr>
              <a:t>and</a:t>
            </a:r>
            <a:r>
              <a:rPr b="1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b="1" spc="-10" dirty="0">
                <a:solidFill>
                  <a:srgbClr val="FFFFFF"/>
                </a:solidFill>
                <a:latin typeface="Courier New"/>
                <a:cs typeface="Courier New"/>
              </a:rPr>
              <a:t>(-</a:t>
            </a:r>
            <a:r>
              <a:rPr b="1" dirty="0">
                <a:solidFill>
                  <a:srgbClr val="FFFFFF"/>
                </a:solidFill>
                <a:latin typeface="Courier New"/>
                <a:cs typeface="Courier New"/>
              </a:rPr>
              <a:t>1)</a:t>
            </a:r>
            <a:r>
              <a:rPr b="1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FFFFFF"/>
                </a:solidFill>
                <a:latin typeface="Courier New"/>
                <a:cs typeface="Courier New"/>
              </a:rPr>
              <a:t>for</a:t>
            </a:r>
            <a:r>
              <a:rPr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b="1" spc="-10" dirty="0">
                <a:solidFill>
                  <a:srgbClr val="FFFFFF"/>
                </a:solidFill>
                <a:latin typeface="Courier New"/>
                <a:cs typeface="Courier New"/>
              </a:rPr>
              <a:t>descending</a:t>
            </a:r>
            <a:endParaRPr b="1" dirty="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10362" y="486155"/>
            <a:ext cx="3919220" cy="1093470"/>
            <a:chOff x="610362" y="486155"/>
            <a:chExt cx="3919220" cy="1093470"/>
          </a:xfrm>
        </p:grpSpPr>
        <p:sp>
          <p:nvSpPr>
            <p:cNvPr id="9" name="object 9"/>
            <p:cNvSpPr/>
            <p:nvPr/>
          </p:nvSpPr>
          <p:spPr>
            <a:xfrm>
              <a:off x="610362" y="617981"/>
              <a:ext cx="3820795" cy="962025"/>
            </a:xfrm>
            <a:custGeom>
              <a:avLst/>
              <a:gdLst/>
              <a:ahLst/>
              <a:cxnLst/>
              <a:rect l="l" t="t" r="r" b="b"/>
              <a:pathLst>
                <a:path w="3820795" h="962025">
                  <a:moveTo>
                    <a:pt x="3820667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3820667" y="961644"/>
                  </a:lnTo>
                  <a:lnTo>
                    <a:pt x="3820667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01040" y="486155"/>
              <a:ext cx="3828415" cy="963294"/>
            </a:xfrm>
            <a:custGeom>
              <a:avLst/>
              <a:gdLst/>
              <a:ahLst/>
              <a:cxnLst/>
              <a:rect l="l" t="t" r="r" b="b"/>
              <a:pathLst>
                <a:path w="3828415" h="963294">
                  <a:moveTo>
                    <a:pt x="3828288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3828288" y="963168"/>
                  </a:lnTo>
                  <a:lnTo>
                    <a:pt x="3828288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10362" y="617981"/>
            <a:ext cx="3820795" cy="962025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640"/>
              </a:spcBef>
            </a:pPr>
            <a:r>
              <a:rPr sz="3600" spc="-90" dirty="0"/>
              <a:t>Cursor</a:t>
            </a:r>
            <a:r>
              <a:rPr sz="3600" spc="-220" dirty="0"/>
              <a:t> </a:t>
            </a:r>
            <a:r>
              <a:rPr sz="3600" spc="-20" dirty="0"/>
              <a:t>Methods</a:t>
            </a:r>
            <a:endParaRPr sz="3600"/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39823" y="2092451"/>
            <a:ext cx="2072639" cy="124358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639823" y="2092451"/>
            <a:ext cx="2072639" cy="1243965"/>
          </a:xfrm>
          <a:prstGeom prst="rect">
            <a:avLst/>
          </a:prstGeom>
        </p:spPr>
        <p:txBody>
          <a:bodyPr vert="horz" wrap="square" lIns="0" tIns="372110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2930"/>
              </a:spcBef>
            </a:pPr>
            <a:r>
              <a:rPr sz="2800" spc="-10" dirty="0">
                <a:solidFill>
                  <a:srgbClr val="FFFFFF"/>
                </a:solidFill>
                <a:latin typeface="Courier New"/>
                <a:cs typeface="Courier New"/>
              </a:rPr>
              <a:t>count()</a:t>
            </a:r>
            <a:endParaRPr sz="2800">
              <a:latin typeface="Courier New"/>
              <a:cs typeface="Courier New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19728" y="2092451"/>
            <a:ext cx="2072639" cy="1243584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3919728" y="2092451"/>
            <a:ext cx="2072639" cy="1243965"/>
          </a:xfrm>
          <a:prstGeom prst="rect">
            <a:avLst/>
          </a:prstGeom>
        </p:spPr>
        <p:txBody>
          <a:bodyPr vert="horz" wrap="square" lIns="0" tIns="372110" rIns="0" bIns="0" rtlCol="0">
            <a:spAutoFit/>
          </a:bodyPr>
          <a:lstStyle/>
          <a:p>
            <a:pPr marL="290195">
              <a:lnSpc>
                <a:spcPct val="100000"/>
              </a:lnSpc>
              <a:spcBef>
                <a:spcPts val="2930"/>
              </a:spcBef>
            </a:pPr>
            <a:r>
              <a:rPr sz="2800" spc="-10" dirty="0">
                <a:solidFill>
                  <a:srgbClr val="FFFFFF"/>
                </a:solidFill>
                <a:latin typeface="Courier New"/>
                <a:cs typeface="Courier New"/>
              </a:rPr>
              <a:t>limit()</a:t>
            </a:r>
            <a:endParaRPr sz="2800">
              <a:latin typeface="Courier New"/>
              <a:cs typeface="Courier New"/>
            </a:endParaRPr>
          </a:p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199632" y="2092451"/>
            <a:ext cx="2072639" cy="124358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6199632" y="2092451"/>
            <a:ext cx="2072639" cy="1243965"/>
          </a:xfrm>
          <a:prstGeom prst="rect">
            <a:avLst/>
          </a:prstGeom>
        </p:spPr>
        <p:txBody>
          <a:bodyPr vert="horz" wrap="square" lIns="0" tIns="372110" rIns="0" bIns="0" rtlCol="0">
            <a:spAutoFit/>
          </a:bodyPr>
          <a:lstStyle/>
          <a:p>
            <a:pPr marL="396875">
              <a:lnSpc>
                <a:spcPct val="100000"/>
              </a:lnSpc>
              <a:spcBef>
                <a:spcPts val="2930"/>
              </a:spcBef>
            </a:pPr>
            <a:r>
              <a:rPr sz="2800" spc="-10" dirty="0">
                <a:solidFill>
                  <a:srgbClr val="FFFFFF"/>
                </a:solidFill>
                <a:latin typeface="Courier New"/>
                <a:cs typeface="Courier New"/>
              </a:rPr>
              <a:t>skip()</a:t>
            </a:r>
            <a:endParaRPr sz="2800">
              <a:latin typeface="Courier New"/>
              <a:cs typeface="Courier New"/>
            </a:endParaRPr>
          </a:p>
        </p:txBody>
      </p:sp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479535" y="2092451"/>
            <a:ext cx="2072639" cy="1243584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8479535" y="2092451"/>
            <a:ext cx="2072639" cy="1243965"/>
          </a:xfrm>
          <a:prstGeom prst="rect">
            <a:avLst/>
          </a:prstGeom>
        </p:spPr>
        <p:txBody>
          <a:bodyPr vert="horz" wrap="square" lIns="0" tIns="372110" rIns="0" bIns="0" rtlCol="0">
            <a:spAutoFit/>
          </a:bodyPr>
          <a:lstStyle/>
          <a:p>
            <a:pPr marL="397510">
              <a:lnSpc>
                <a:spcPct val="100000"/>
              </a:lnSpc>
              <a:spcBef>
                <a:spcPts val="2930"/>
              </a:spcBef>
            </a:pPr>
            <a:r>
              <a:rPr sz="2800" spc="-10" dirty="0">
                <a:solidFill>
                  <a:srgbClr val="FFFFFF"/>
                </a:solidFill>
                <a:latin typeface="Courier New"/>
                <a:cs typeface="Courier New"/>
              </a:rPr>
              <a:t>sort()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70700"/>
          <a:stretch/>
        </p:blipFill>
        <p:spPr>
          <a:xfrm>
            <a:off x="0" y="152400"/>
            <a:ext cx="7873338" cy="2286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28" t="46347"/>
          <a:stretch/>
        </p:blipFill>
        <p:spPr>
          <a:xfrm>
            <a:off x="3276600" y="2118156"/>
            <a:ext cx="8915400" cy="4765244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8001000" y="0"/>
            <a:ext cx="3657600" cy="1687728"/>
          </a:xfrm>
          <a:prstGeom prst="wedgeEllipseCallout">
            <a:avLst>
              <a:gd name="adj1" fmla="val -3030"/>
              <a:gd name="adj2" fmla="val 741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{filtering condition}, </a:t>
            </a:r>
          </a:p>
          <a:p>
            <a:pPr algn="ctr"/>
            <a:r>
              <a:rPr lang="en-US" dirty="0" smtClean="0"/>
              <a:t>Second for projects </a:t>
            </a:r>
          </a:p>
          <a:p>
            <a:pPr algn="ctr"/>
            <a:r>
              <a:rPr lang="en-US" dirty="0" smtClean="0"/>
              <a:t>0 for no </a:t>
            </a:r>
          </a:p>
          <a:p>
            <a:pPr algn="ctr"/>
            <a:r>
              <a:rPr lang="en-US" dirty="0" smtClean="0"/>
              <a:t>1 for 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77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2438400"/>
            <a:ext cx="10894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D:\DBMS\MongoDB </a:t>
            </a:r>
            <a:r>
              <a:rPr lang="en-US" dirty="0" err="1" smtClean="0">
                <a:solidFill>
                  <a:schemeClr val="bg1"/>
                </a:solidFill>
              </a:rPr>
              <a:t>Commnads</a:t>
            </a:r>
            <a:r>
              <a:rPr lang="en-US" dirty="0" smtClean="0">
                <a:solidFill>
                  <a:schemeClr val="bg1"/>
                </a:solidFill>
              </a:rPr>
              <a:t>\</a:t>
            </a:r>
            <a:r>
              <a:rPr lang="en-US" dirty="0" err="1" smtClean="0">
                <a:solidFill>
                  <a:schemeClr val="bg1"/>
                </a:solidFill>
              </a:rPr>
              <a:t>mongo_thapa_course</a:t>
            </a:r>
            <a:r>
              <a:rPr lang="en-US" dirty="0" smtClean="0">
                <a:solidFill>
                  <a:schemeClr val="bg1"/>
                </a:solidFill>
              </a:rPr>
              <a:t> folder we can find lot of questions and answer for those question too. Do try ……………..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29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0362" y="486155"/>
            <a:ext cx="6523990" cy="1093470"/>
            <a:chOff x="610362" y="486155"/>
            <a:chExt cx="6523990" cy="1093470"/>
          </a:xfrm>
        </p:grpSpPr>
        <p:sp>
          <p:nvSpPr>
            <p:cNvPr id="3" name="object 3"/>
            <p:cNvSpPr/>
            <p:nvPr/>
          </p:nvSpPr>
          <p:spPr>
            <a:xfrm>
              <a:off x="610362" y="617981"/>
              <a:ext cx="6361430" cy="962025"/>
            </a:xfrm>
            <a:custGeom>
              <a:avLst/>
              <a:gdLst/>
              <a:ahLst/>
              <a:cxnLst/>
              <a:rect l="l" t="t" r="r" b="b"/>
              <a:pathLst>
                <a:path w="6361430" h="962025">
                  <a:moveTo>
                    <a:pt x="6361176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6361176" y="961644"/>
                  </a:lnTo>
                  <a:lnTo>
                    <a:pt x="6361176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2000" y="486155"/>
              <a:ext cx="6372225" cy="963294"/>
            </a:xfrm>
            <a:custGeom>
              <a:avLst/>
              <a:gdLst/>
              <a:ahLst/>
              <a:cxnLst/>
              <a:rect l="l" t="t" r="r" b="b"/>
              <a:pathLst>
                <a:path w="6372225" h="963294">
                  <a:moveTo>
                    <a:pt x="6371844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6371844" y="963168"/>
                  </a:lnTo>
                  <a:lnTo>
                    <a:pt x="6371844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0362" y="617981"/>
            <a:ext cx="6361430" cy="962025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640"/>
              </a:spcBef>
            </a:pPr>
            <a:r>
              <a:rPr sz="3600" spc="-90" dirty="0"/>
              <a:t>Cursor</a:t>
            </a:r>
            <a:r>
              <a:rPr sz="3600" spc="-245" dirty="0"/>
              <a:t> </a:t>
            </a:r>
            <a:r>
              <a:rPr sz="3600" spc="-40" dirty="0"/>
              <a:t>Methods</a:t>
            </a:r>
            <a:r>
              <a:rPr sz="3600" spc="-229" dirty="0"/>
              <a:t> </a:t>
            </a:r>
            <a:r>
              <a:rPr sz="3600" spc="-10" dirty="0"/>
              <a:t>(Caveats)</a:t>
            </a:r>
            <a:endParaRPr sz="3600"/>
          </a:p>
        </p:txBody>
      </p:sp>
      <p:grpSp>
        <p:nvGrpSpPr>
          <p:cNvPr id="6" name="object 6"/>
          <p:cNvGrpSpPr/>
          <p:nvPr/>
        </p:nvGrpSpPr>
        <p:grpSpPr>
          <a:xfrm>
            <a:off x="1820926" y="2476245"/>
            <a:ext cx="4003040" cy="732155"/>
            <a:chOff x="1820926" y="2476245"/>
            <a:chExt cx="4003040" cy="73215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7276" y="2482595"/>
              <a:ext cx="3989832" cy="71932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827276" y="2482595"/>
              <a:ext cx="3990340" cy="719455"/>
            </a:xfrm>
            <a:custGeom>
              <a:avLst/>
              <a:gdLst/>
              <a:ahLst/>
              <a:cxnLst/>
              <a:rect l="l" t="t" r="r" b="b"/>
              <a:pathLst>
                <a:path w="3990340" h="719455">
                  <a:moveTo>
                    <a:pt x="0" y="719327"/>
                  </a:moveTo>
                  <a:lnTo>
                    <a:pt x="3989832" y="719327"/>
                  </a:lnTo>
                  <a:lnTo>
                    <a:pt x="3989832" y="0"/>
                  </a:lnTo>
                  <a:lnTo>
                    <a:pt x="0" y="0"/>
                  </a:lnTo>
                  <a:lnTo>
                    <a:pt x="0" y="719327"/>
                  </a:lnTo>
                  <a:close/>
                </a:path>
              </a:pathLst>
            </a:custGeom>
            <a:ln w="12700">
              <a:solidFill>
                <a:srgbClr val="E970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833626" y="2608326"/>
            <a:ext cx="3977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690">
              <a:lnSpc>
                <a:spcPct val="100000"/>
              </a:lnSpc>
              <a:spcBef>
                <a:spcPts val="100"/>
              </a:spcBef>
            </a:pPr>
            <a:r>
              <a:rPr sz="2400" b="1" spc="-45" dirty="0">
                <a:solidFill>
                  <a:srgbClr val="FFFFFF"/>
                </a:solidFill>
                <a:latin typeface="Trebuchet MS"/>
                <a:cs typeface="Trebuchet MS"/>
              </a:rPr>
              <a:t>Performance</a:t>
            </a:r>
            <a:r>
              <a:rPr sz="2400" b="1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Trebuchet MS"/>
                <a:cs typeface="Trebuchet MS"/>
              </a:rPr>
              <a:t>Implications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27276" y="3201923"/>
            <a:ext cx="3990340" cy="1746885"/>
          </a:xfrm>
          <a:custGeom>
            <a:avLst/>
            <a:gdLst/>
            <a:ahLst/>
            <a:cxnLst/>
            <a:rect l="l" t="t" r="r" b="b"/>
            <a:pathLst>
              <a:path w="3990340" h="1746885">
                <a:moveTo>
                  <a:pt x="0" y="1746503"/>
                </a:moveTo>
                <a:lnTo>
                  <a:pt x="3989832" y="1746503"/>
                </a:lnTo>
                <a:lnTo>
                  <a:pt x="3989832" y="0"/>
                </a:lnTo>
                <a:lnTo>
                  <a:pt x="0" y="0"/>
                </a:lnTo>
                <a:lnTo>
                  <a:pt x="0" y="1746503"/>
                </a:lnTo>
                <a:close/>
              </a:path>
            </a:pathLst>
          </a:custGeom>
          <a:ln w="12700">
            <a:solidFill>
              <a:srgbClr val="F7D4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820926" y="3195573"/>
            <a:ext cx="4003040" cy="1759585"/>
          </a:xfrm>
          <a:prstGeom prst="rect">
            <a:avLst/>
          </a:prstGeom>
          <a:solidFill>
            <a:srgbClr val="F7D4CD">
              <a:alpha val="90194"/>
            </a:srgbClr>
          </a:solidFill>
        </p:spPr>
        <p:txBody>
          <a:bodyPr vert="horz" wrap="square" lIns="0" tIns="114300" rIns="0" bIns="0" rtlCol="0">
            <a:spAutoFit/>
          </a:bodyPr>
          <a:lstStyle/>
          <a:p>
            <a:pPr marL="340995" marR="454025" indent="-228600">
              <a:lnSpc>
                <a:spcPts val="2230"/>
              </a:lnSpc>
              <a:spcBef>
                <a:spcPts val="900"/>
              </a:spcBef>
              <a:buChar char="•"/>
              <a:tabLst>
                <a:tab pos="340995" algn="l"/>
              </a:tabLst>
            </a:pPr>
            <a:r>
              <a:rPr sz="2000" spc="-10" dirty="0">
                <a:latin typeface="Courier New"/>
                <a:cs typeface="Courier New"/>
              </a:rPr>
              <a:t>skip()</a:t>
            </a:r>
            <a:r>
              <a:rPr sz="2000" spc="-745" dirty="0">
                <a:latin typeface="Courier New"/>
                <a:cs typeface="Courier New"/>
              </a:rPr>
              <a:t> </a:t>
            </a:r>
            <a:r>
              <a:rPr sz="2000" dirty="0">
                <a:latin typeface="Trebuchet MS"/>
                <a:cs typeface="Trebuchet MS"/>
              </a:rPr>
              <a:t>can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be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inefficient</a:t>
            </a:r>
            <a:r>
              <a:rPr sz="2000" spc="-17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for </a:t>
            </a:r>
            <a:r>
              <a:rPr sz="2000" spc="-65" dirty="0">
                <a:latin typeface="Trebuchet MS"/>
                <a:cs typeface="Trebuchet MS"/>
              </a:rPr>
              <a:t>large</a:t>
            </a:r>
            <a:r>
              <a:rPr sz="2000" spc="-18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offsets.</a:t>
            </a:r>
            <a:endParaRPr sz="2000">
              <a:latin typeface="Trebuchet MS"/>
              <a:cs typeface="Trebuchet MS"/>
            </a:endParaRPr>
          </a:p>
          <a:p>
            <a:pPr marL="340360" indent="-227965">
              <a:lnSpc>
                <a:spcPts val="2325"/>
              </a:lnSpc>
              <a:spcBef>
                <a:spcPts val="254"/>
              </a:spcBef>
              <a:buChar char="•"/>
              <a:tabLst>
                <a:tab pos="340360" algn="l"/>
              </a:tabLst>
            </a:pPr>
            <a:r>
              <a:rPr sz="2000" dirty="0">
                <a:latin typeface="Trebuchet MS"/>
                <a:cs typeface="Trebuchet MS"/>
              </a:rPr>
              <a:t>Using</a:t>
            </a:r>
            <a:r>
              <a:rPr sz="2000" spc="-17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sort()</a:t>
            </a:r>
            <a:r>
              <a:rPr sz="2000" spc="-750" dirty="0">
                <a:latin typeface="Courier New"/>
                <a:cs typeface="Courier New"/>
              </a:rPr>
              <a:t> </a:t>
            </a:r>
            <a:r>
              <a:rPr sz="2000" dirty="0">
                <a:latin typeface="Trebuchet MS"/>
                <a:cs typeface="Trebuchet MS"/>
              </a:rPr>
              <a:t>on</a:t>
            </a:r>
            <a:r>
              <a:rPr sz="2000" spc="-17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large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result</a:t>
            </a:r>
            <a:endParaRPr sz="2000">
              <a:latin typeface="Trebuchet MS"/>
              <a:cs typeface="Trebuchet MS"/>
            </a:endParaRPr>
          </a:p>
          <a:p>
            <a:pPr marL="340995">
              <a:lnSpc>
                <a:spcPts val="2325"/>
              </a:lnSpc>
            </a:pPr>
            <a:r>
              <a:rPr sz="2000" dirty="0">
                <a:latin typeface="Trebuchet MS"/>
                <a:cs typeface="Trebuchet MS"/>
              </a:rPr>
              <a:t>sets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may</a:t>
            </a:r>
            <a:r>
              <a:rPr sz="2000" spc="-140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impact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performance.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368541" y="2476245"/>
            <a:ext cx="4003040" cy="732155"/>
            <a:chOff x="6368541" y="2476245"/>
            <a:chExt cx="4003040" cy="732155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74891" y="2482595"/>
              <a:ext cx="3989832" cy="71932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374891" y="2482595"/>
              <a:ext cx="3990340" cy="719455"/>
            </a:xfrm>
            <a:custGeom>
              <a:avLst/>
              <a:gdLst/>
              <a:ahLst/>
              <a:cxnLst/>
              <a:rect l="l" t="t" r="r" b="b"/>
              <a:pathLst>
                <a:path w="3990340" h="719455">
                  <a:moveTo>
                    <a:pt x="0" y="719327"/>
                  </a:moveTo>
                  <a:lnTo>
                    <a:pt x="3989832" y="719327"/>
                  </a:lnTo>
                  <a:lnTo>
                    <a:pt x="3989832" y="0"/>
                  </a:lnTo>
                  <a:lnTo>
                    <a:pt x="0" y="0"/>
                  </a:lnTo>
                  <a:lnTo>
                    <a:pt x="0" y="719327"/>
                  </a:lnTo>
                  <a:close/>
                </a:path>
              </a:pathLst>
            </a:custGeom>
            <a:ln w="12700">
              <a:solidFill>
                <a:srgbClr val="186B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381241" y="2608326"/>
            <a:ext cx="3977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8355">
              <a:lnSpc>
                <a:spcPct val="100000"/>
              </a:lnSpc>
              <a:spcBef>
                <a:spcPts val="100"/>
              </a:spcBef>
            </a:pPr>
            <a:r>
              <a:rPr sz="2400" b="1" spc="50" dirty="0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r>
              <a:rPr sz="2400" b="1" spc="-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-85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2400" b="1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Trebuchet MS"/>
                <a:cs typeface="Trebuchet MS"/>
              </a:rPr>
              <a:t>Caution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374891" y="3201923"/>
            <a:ext cx="3990340" cy="1746885"/>
          </a:xfrm>
          <a:custGeom>
            <a:avLst/>
            <a:gdLst/>
            <a:ahLst/>
            <a:cxnLst/>
            <a:rect l="l" t="t" r="r" b="b"/>
            <a:pathLst>
              <a:path w="3990340" h="1746885">
                <a:moveTo>
                  <a:pt x="0" y="1746503"/>
                </a:moveTo>
                <a:lnTo>
                  <a:pt x="3989832" y="1746503"/>
                </a:lnTo>
                <a:lnTo>
                  <a:pt x="3989832" y="0"/>
                </a:lnTo>
                <a:lnTo>
                  <a:pt x="0" y="0"/>
                </a:lnTo>
                <a:lnTo>
                  <a:pt x="0" y="1746503"/>
                </a:lnTo>
                <a:close/>
              </a:path>
            </a:pathLst>
          </a:custGeom>
          <a:ln w="12700">
            <a:solidFill>
              <a:srgbClr val="CCD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368541" y="3195573"/>
            <a:ext cx="4003040" cy="1759585"/>
          </a:xfrm>
          <a:prstGeom prst="rect">
            <a:avLst/>
          </a:prstGeom>
          <a:solidFill>
            <a:srgbClr val="CCD3CC">
              <a:alpha val="90194"/>
            </a:srgbClr>
          </a:solidFill>
        </p:spPr>
        <p:txBody>
          <a:bodyPr vert="horz" wrap="square" lIns="0" tIns="81915" rIns="0" bIns="0" rtlCol="0">
            <a:spAutoFit/>
          </a:bodyPr>
          <a:lstStyle/>
          <a:p>
            <a:pPr marL="342900" marR="228600" indent="-228600">
              <a:lnSpc>
                <a:spcPct val="95500"/>
              </a:lnSpc>
              <a:spcBef>
                <a:spcPts val="645"/>
              </a:spcBef>
              <a:buChar char="•"/>
              <a:tabLst>
                <a:tab pos="342900" algn="l"/>
              </a:tabLst>
            </a:pPr>
            <a:r>
              <a:rPr sz="2000" dirty="0">
                <a:latin typeface="Trebuchet MS"/>
                <a:cs typeface="Trebuchet MS"/>
              </a:rPr>
              <a:t>Be</a:t>
            </a:r>
            <a:r>
              <a:rPr sz="2000" spc="-17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cautious</a:t>
            </a:r>
            <a:r>
              <a:rPr sz="2000" spc="-18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when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using </a:t>
            </a:r>
            <a:r>
              <a:rPr sz="2000" spc="-10" dirty="0">
                <a:latin typeface="Courier New"/>
                <a:cs typeface="Courier New"/>
              </a:rPr>
              <a:t>limit()</a:t>
            </a:r>
            <a:r>
              <a:rPr sz="2000" spc="-760" dirty="0">
                <a:latin typeface="Courier New"/>
                <a:cs typeface="Courier New"/>
              </a:rPr>
              <a:t> </a:t>
            </a:r>
            <a:r>
              <a:rPr sz="2000" dirty="0">
                <a:latin typeface="Trebuchet MS"/>
                <a:cs typeface="Trebuchet MS"/>
              </a:rPr>
              <a:t>and</a:t>
            </a:r>
            <a:r>
              <a:rPr sz="2000" spc="-17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skip()</a:t>
            </a:r>
            <a:r>
              <a:rPr sz="2000" spc="-775" dirty="0">
                <a:latin typeface="Courier New"/>
                <a:cs typeface="Courier New"/>
              </a:rPr>
              <a:t> </a:t>
            </a:r>
            <a:r>
              <a:rPr sz="2000" dirty="0">
                <a:latin typeface="Trebuchet MS"/>
                <a:cs typeface="Trebuchet MS"/>
              </a:rPr>
              <a:t>on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large </a:t>
            </a:r>
            <a:r>
              <a:rPr sz="2000" spc="-10" dirty="0">
                <a:latin typeface="Trebuchet MS"/>
                <a:cs typeface="Trebuchet MS"/>
              </a:rPr>
              <a:t>collections.</a:t>
            </a:r>
            <a:endParaRPr sz="2000">
              <a:latin typeface="Trebuchet MS"/>
              <a:cs typeface="Trebuchet MS"/>
            </a:endParaRPr>
          </a:p>
          <a:p>
            <a:pPr marL="342900" marR="497205" indent="-228600">
              <a:lnSpc>
                <a:spcPts val="2200"/>
              </a:lnSpc>
              <a:spcBef>
                <a:spcPts val="400"/>
              </a:spcBef>
              <a:buChar char="•"/>
              <a:tabLst>
                <a:tab pos="342900" algn="l"/>
              </a:tabLst>
            </a:pPr>
            <a:r>
              <a:rPr sz="2000" dirty="0">
                <a:latin typeface="Trebuchet MS"/>
                <a:cs typeface="Trebuchet MS"/>
              </a:rPr>
              <a:t>Consider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using</a:t>
            </a:r>
            <a:r>
              <a:rPr sz="2000" spc="-13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indexing</a:t>
            </a:r>
            <a:r>
              <a:rPr sz="2000" spc="-13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to </a:t>
            </a:r>
            <a:r>
              <a:rPr sz="2000" spc="-60" dirty="0">
                <a:latin typeface="Trebuchet MS"/>
                <a:cs typeface="Trebuchet MS"/>
              </a:rPr>
              <a:t>optimize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query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performance.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4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5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002408"/>
            <a:ext cx="190500" cy="19507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45844" y="1806600"/>
            <a:ext cx="9325610" cy="893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0"/>
              </a:spcBef>
            </a:pPr>
            <a:r>
              <a:rPr sz="2200" spc="105" dirty="0">
                <a:solidFill>
                  <a:srgbClr val="FFFFFF"/>
                </a:solidFill>
                <a:latin typeface="Verdana"/>
                <a:cs typeface="Verdana"/>
              </a:rPr>
              <a:t>MongoDB</a:t>
            </a:r>
            <a:r>
              <a:rPr sz="22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7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2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22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b="1" dirty="0">
                <a:solidFill>
                  <a:srgbClr val="FFFFFF"/>
                </a:solidFill>
                <a:latin typeface="Verdana"/>
                <a:cs typeface="Verdana"/>
              </a:rPr>
              <a:t>open-</a:t>
            </a:r>
            <a:r>
              <a:rPr sz="2200" b="1" spc="-65" dirty="0">
                <a:solidFill>
                  <a:srgbClr val="FFFFFF"/>
                </a:solidFill>
                <a:latin typeface="Verdana"/>
                <a:cs typeface="Verdana"/>
              </a:rPr>
              <a:t>source,</a:t>
            </a:r>
            <a:r>
              <a:rPr sz="22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b="1" spc="50" dirty="0">
                <a:solidFill>
                  <a:srgbClr val="FFFFFF"/>
                </a:solidFill>
                <a:latin typeface="Verdana"/>
                <a:cs typeface="Verdana"/>
              </a:rPr>
              <a:t>document-</a:t>
            </a:r>
            <a:r>
              <a:rPr sz="2200" b="1" dirty="0">
                <a:solidFill>
                  <a:srgbClr val="FFFFFF"/>
                </a:solidFill>
                <a:latin typeface="Verdana"/>
                <a:cs typeface="Verdana"/>
              </a:rPr>
              <a:t>oriented</a:t>
            </a:r>
            <a:r>
              <a:rPr sz="2200" b="1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b="1" dirty="0">
                <a:solidFill>
                  <a:srgbClr val="FFFFFF"/>
                </a:solidFill>
                <a:latin typeface="Verdana"/>
                <a:cs typeface="Verdana"/>
              </a:rPr>
              <a:t>NoSQL</a:t>
            </a:r>
            <a:r>
              <a:rPr sz="2200" b="1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Verdana"/>
                <a:cs typeface="Verdana"/>
              </a:rPr>
              <a:t>database </a:t>
            </a:r>
            <a:r>
              <a:rPr sz="2200" spc="60" dirty="0">
                <a:solidFill>
                  <a:srgbClr val="FFFFFF"/>
                </a:solidFill>
                <a:latin typeface="Verdana"/>
                <a:cs typeface="Verdana"/>
              </a:rPr>
              <a:t>management</a:t>
            </a:r>
            <a:r>
              <a:rPr sz="22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Verdana"/>
                <a:cs typeface="Verdana"/>
              </a:rPr>
              <a:t>system.</a:t>
            </a:r>
            <a:endParaRPr sz="2200"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5251577"/>
            <a:ext cx="190500" cy="19507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45844" y="5056792"/>
            <a:ext cx="8863965" cy="89725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Designed</a:t>
            </a:r>
            <a:r>
              <a:rPr sz="22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2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Verdana"/>
                <a:cs typeface="Verdana"/>
              </a:rPr>
              <a:t>flexibility,</a:t>
            </a:r>
            <a:r>
              <a:rPr sz="2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Verdana"/>
                <a:cs typeface="Verdana"/>
              </a:rPr>
              <a:t>scalability,</a:t>
            </a:r>
            <a:r>
              <a:rPr sz="22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2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sz="22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2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40" dirty="0">
                <a:solidFill>
                  <a:srgbClr val="FFFFFF"/>
                </a:solidFill>
                <a:latin typeface="Verdana"/>
                <a:cs typeface="Verdana"/>
              </a:rPr>
              <a:t>handling</a:t>
            </a:r>
            <a:endParaRPr sz="2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unstructured</a:t>
            </a:r>
            <a:r>
              <a:rPr sz="22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22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Verdana"/>
                <a:cs typeface="Verdana"/>
              </a:rPr>
              <a:t>semi-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structured</a:t>
            </a:r>
            <a:r>
              <a:rPr sz="22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endParaRPr sz="2200" dirty="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10362" y="486155"/>
            <a:ext cx="4895850" cy="1093470"/>
            <a:chOff x="610362" y="486155"/>
            <a:chExt cx="4895850" cy="1093470"/>
          </a:xfrm>
        </p:grpSpPr>
        <p:sp>
          <p:nvSpPr>
            <p:cNvPr id="7" name="object 7"/>
            <p:cNvSpPr/>
            <p:nvPr/>
          </p:nvSpPr>
          <p:spPr>
            <a:xfrm>
              <a:off x="610362" y="617981"/>
              <a:ext cx="4773295" cy="962025"/>
            </a:xfrm>
            <a:custGeom>
              <a:avLst/>
              <a:gdLst/>
              <a:ahLst/>
              <a:cxnLst/>
              <a:rect l="l" t="t" r="r" b="b"/>
              <a:pathLst>
                <a:path w="4773295" h="962025">
                  <a:moveTo>
                    <a:pt x="4773168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4773168" y="961644"/>
                  </a:lnTo>
                  <a:lnTo>
                    <a:pt x="4773168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3900" y="486155"/>
              <a:ext cx="4782820" cy="963294"/>
            </a:xfrm>
            <a:custGeom>
              <a:avLst/>
              <a:gdLst/>
              <a:ahLst/>
              <a:cxnLst/>
              <a:rect l="l" t="t" r="r" b="b"/>
              <a:pathLst>
                <a:path w="4782820" h="963294">
                  <a:moveTo>
                    <a:pt x="4782312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4782312" y="963168"/>
                  </a:lnTo>
                  <a:lnTo>
                    <a:pt x="4782312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10362" y="617981"/>
            <a:ext cx="4773295" cy="962025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640"/>
              </a:spcBef>
            </a:pPr>
            <a:r>
              <a:rPr sz="3600" dirty="0"/>
              <a:t>What</a:t>
            </a:r>
            <a:r>
              <a:rPr sz="3600" spc="-285" dirty="0"/>
              <a:t> </a:t>
            </a:r>
            <a:r>
              <a:rPr sz="3600" spc="-80" dirty="0"/>
              <a:t>is</a:t>
            </a:r>
            <a:r>
              <a:rPr sz="3600" spc="-260" dirty="0"/>
              <a:t> </a:t>
            </a:r>
            <a:r>
              <a:rPr sz="3600" spc="-10" dirty="0"/>
              <a:t>MongoDB?</a:t>
            </a:r>
            <a:endParaRPr sz="3600"/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43783" y="2872739"/>
            <a:ext cx="6504432" cy="20528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5005070"/>
            <a:ext cx="164591" cy="16916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7343" y="5796385"/>
            <a:ext cx="164591" cy="16916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45844" y="4923282"/>
            <a:ext cx="10665156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1900" dirty="0">
                <a:solidFill>
                  <a:srgbClr val="00EC63"/>
                </a:solidFill>
                <a:latin typeface="Courier New"/>
                <a:cs typeface="Courier New"/>
              </a:rPr>
              <a:t>$and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9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r>
              <a:rPr sz="19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condition1</a:t>
            </a:r>
            <a:r>
              <a:rPr sz="19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}, {</a:t>
            </a:r>
            <a:r>
              <a:rPr sz="19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condition2</a:t>
            </a:r>
            <a:r>
              <a:rPr sz="19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}, ...</a:t>
            </a:r>
            <a:r>
              <a:rPr sz="19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-50" dirty="0" smtClean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lang="en-US" sz="1900" spc="-50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900" spc="-50" dirty="0" smtClean="0">
                <a:solidFill>
                  <a:srgbClr val="FFFFFF"/>
                </a:solidFill>
                <a:latin typeface="Courier New"/>
                <a:cs typeface="Courier New"/>
              </a:rPr>
              <a:t>//array of conditions for </a:t>
            </a:r>
            <a:r>
              <a:rPr lang="en-US" sz="1900" b="1" spc="-50" dirty="0" smtClean="0">
                <a:solidFill>
                  <a:srgbClr val="FFFFFF"/>
                </a:solidFill>
                <a:latin typeface="Courier New"/>
                <a:cs typeface="Courier New"/>
              </a:rPr>
              <a:t>$and , $or , $nor</a:t>
            </a:r>
            <a:endParaRPr sz="1900" b="1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95"/>
              </a:spcBef>
            </a:pP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{ field:</a:t>
            </a:r>
            <a:r>
              <a:rPr sz="19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0EC63"/>
                </a:solidFill>
                <a:latin typeface="Courier New"/>
                <a:cs typeface="Courier New"/>
              </a:rPr>
              <a:t>$not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9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{ operator:</a:t>
            </a:r>
            <a:r>
              <a:rPr sz="19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value }</a:t>
            </a:r>
            <a:r>
              <a:rPr sz="19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} </a:t>
            </a:r>
            <a:r>
              <a:rPr sz="1900" spc="-50" dirty="0" smtClean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lang="en-US" sz="1900" spc="-50" dirty="0" smtClean="0">
                <a:solidFill>
                  <a:srgbClr val="FFFFFF"/>
                </a:solidFill>
                <a:latin typeface="Courier New"/>
                <a:cs typeface="Courier New"/>
              </a:rPr>
              <a:t>        // only one condition </a:t>
            </a:r>
            <a:endParaRPr sz="1900" dirty="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10362" y="486155"/>
            <a:ext cx="4669155" cy="1093470"/>
            <a:chOff x="610362" y="486155"/>
            <a:chExt cx="4669155" cy="1093470"/>
          </a:xfrm>
        </p:grpSpPr>
        <p:sp>
          <p:nvSpPr>
            <p:cNvPr id="6" name="object 6"/>
            <p:cNvSpPr/>
            <p:nvPr/>
          </p:nvSpPr>
          <p:spPr>
            <a:xfrm>
              <a:off x="610362" y="617981"/>
              <a:ext cx="4554220" cy="962025"/>
            </a:xfrm>
            <a:custGeom>
              <a:avLst/>
              <a:gdLst/>
              <a:ahLst/>
              <a:cxnLst/>
              <a:rect l="l" t="t" r="r" b="b"/>
              <a:pathLst>
                <a:path w="4554220" h="962025">
                  <a:moveTo>
                    <a:pt x="4553712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4553712" y="961644"/>
                  </a:lnTo>
                  <a:lnTo>
                    <a:pt x="4553712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9328" y="486155"/>
              <a:ext cx="4559935" cy="963294"/>
            </a:xfrm>
            <a:custGeom>
              <a:avLst/>
              <a:gdLst/>
              <a:ahLst/>
              <a:cxnLst/>
              <a:rect l="l" t="t" r="r" b="b"/>
              <a:pathLst>
                <a:path w="4559935" h="963294">
                  <a:moveTo>
                    <a:pt x="4559808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4559808" y="963168"/>
                  </a:lnTo>
                  <a:lnTo>
                    <a:pt x="4559808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10362" y="617981"/>
            <a:ext cx="4554220" cy="962025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640"/>
              </a:spcBef>
            </a:pPr>
            <a:r>
              <a:rPr sz="3600" spc="45" dirty="0"/>
              <a:t>Logical</a:t>
            </a:r>
            <a:r>
              <a:rPr sz="3600" spc="-265" dirty="0"/>
              <a:t> </a:t>
            </a:r>
            <a:r>
              <a:rPr sz="3600" spc="-10" dirty="0"/>
              <a:t>Operators</a:t>
            </a:r>
            <a:endParaRPr sz="360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4916" y="2855976"/>
            <a:ext cx="1908048" cy="114604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994916" y="2855976"/>
            <a:ext cx="1908175" cy="1146175"/>
          </a:xfrm>
          <a:prstGeom prst="rect">
            <a:avLst/>
          </a:prstGeom>
        </p:spPr>
        <p:txBody>
          <a:bodyPr vert="horz" wrap="square" lIns="0" tIns="287655" rIns="0" bIns="0" rtlCol="0">
            <a:spAutoFit/>
          </a:bodyPr>
          <a:lstStyle/>
          <a:p>
            <a:pPr marL="466090">
              <a:lnSpc>
                <a:spcPct val="100000"/>
              </a:lnSpc>
              <a:spcBef>
                <a:spcPts val="2265"/>
              </a:spcBef>
            </a:pPr>
            <a:r>
              <a:rPr sz="3200" spc="-20" dirty="0">
                <a:solidFill>
                  <a:srgbClr val="FFFFFF"/>
                </a:solidFill>
                <a:latin typeface="Courier New"/>
                <a:cs typeface="Courier New"/>
              </a:rPr>
              <a:t>$and</a:t>
            </a:r>
            <a:endParaRPr sz="3200">
              <a:latin typeface="Courier New"/>
              <a:cs typeface="Courier New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93464" y="2855976"/>
            <a:ext cx="1906524" cy="1146048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093464" y="2855976"/>
            <a:ext cx="1906905" cy="1146175"/>
          </a:xfrm>
          <a:prstGeom prst="rect">
            <a:avLst/>
          </a:prstGeom>
        </p:spPr>
        <p:txBody>
          <a:bodyPr vert="horz" wrap="square" lIns="0" tIns="287655" rIns="0" bIns="0" rtlCol="0">
            <a:spAutoFit/>
          </a:bodyPr>
          <a:lstStyle/>
          <a:p>
            <a:pPr marL="588010">
              <a:lnSpc>
                <a:spcPct val="100000"/>
              </a:lnSpc>
              <a:spcBef>
                <a:spcPts val="2265"/>
              </a:spcBef>
            </a:pPr>
            <a:r>
              <a:rPr sz="3200" spc="-25" dirty="0">
                <a:solidFill>
                  <a:srgbClr val="FFFFFF"/>
                </a:solidFill>
                <a:latin typeface="Courier New"/>
                <a:cs typeface="Courier New"/>
              </a:rPr>
              <a:t>$or</a:t>
            </a:r>
            <a:endParaRPr sz="3200">
              <a:latin typeface="Courier New"/>
              <a:cs typeface="Courier New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92011" y="2855976"/>
            <a:ext cx="1906524" cy="1146048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6192011" y="2855976"/>
            <a:ext cx="1906905" cy="1146175"/>
          </a:xfrm>
          <a:prstGeom prst="rect">
            <a:avLst/>
          </a:prstGeom>
        </p:spPr>
        <p:txBody>
          <a:bodyPr vert="horz" wrap="square" lIns="0" tIns="287655" rIns="0" bIns="0" rtlCol="0">
            <a:spAutoFit/>
          </a:bodyPr>
          <a:lstStyle/>
          <a:p>
            <a:pPr marL="466090">
              <a:lnSpc>
                <a:spcPct val="100000"/>
              </a:lnSpc>
              <a:spcBef>
                <a:spcPts val="2265"/>
              </a:spcBef>
            </a:pPr>
            <a:r>
              <a:rPr sz="3200" spc="-20" dirty="0">
                <a:solidFill>
                  <a:srgbClr val="FFFFFF"/>
                </a:solidFill>
                <a:latin typeface="Courier New"/>
                <a:cs typeface="Courier New"/>
              </a:rPr>
              <a:t>$not</a:t>
            </a:r>
            <a:endParaRPr sz="3200">
              <a:latin typeface="Courier New"/>
              <a:cs typeface="Courier New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289035" y="2855976"/>
            <a:ext cx="1908048" cy="1146048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8289035" y="2855976"/>
            <a:ext cx="1908175" cy="1146175"/>
          </a:xfrm>
          <a:prstGeom prst="rect">
            <a:avLst/>
          </a:prstGeom>
        </p:spPr>
        <p:txBody>
          <a:bodyPr vert="horz" wrap="square" lIns="0" tIns="287655" rIns="0" bIns="0" rtlCol="0">
            <a:spAutoFit/>
          </a:bodyPr>
          <a:lstStyle/>
          <a:p>
            <a:pPr marL="467995">
              <a:lnSpc>
                <a:spcPct val="100000"/>
              </a:lnSpc>
              <a:spcBef>
                <a:spcPts val="2265"/>
              </a:spcBef>
            </a:pPr>
            <a:r>
              <a:rPr sz="3200" spc="-20" dirty="0">
                <a:solidFill>
                  <a:srgbClr val="FFFFFF"/>
                </a:solidFill>
                <a:latin typeface="Courier New"/>
                <a:cs typeface="Courier New"/>
              </a:rPr>
              <a:t>$nor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7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8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11811000" cy="6586418"/>
          </a:xfrm>
        </p:spPr>
        <p:txBody>
          <a:bodyPr/>
          <a:lstStyle/>
          <a:p>
            <a:r>
              <a:rPr lang="en-US" sz="2800" dirty="0" err="1">
                <a:solidFill>
                  <a:schemeClr val="bg1"/>
                </a:solidFill>
              </a:rPr>
              <a:t>db.product.find</a:t>
            </a:r>
            <a:r>
              <a:rPr lang="en-US" sz="2800" dirty="0">
                <a:solidFill>
                  <a:schemeClr val="bg1"/>
                </a:solidFill>
              </a:rPr>
              <a:t>({$and</a:t>
            </a:r>
            <a:r>
              <a:rPr lang="en-US" sz="2800" dirty="0" smtClean="0">
                <a:solidFill>
                  <a:schemeClr val="bg1"/>
                </a:solidFill>
              </a:rPr>
              <a:t>:[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	{</a:t>
            </a:r>
            <a:r>
              <a:rPr lang="en-US" sz="2800" dirty="0" err="1">
                <a:solidFill>
                  <a:schemeClr val="bg1"/>
                </a:solidFill>
              </a:rPr>
              <a:t>name:'Kids</a:t>
            </a:r>
            <a:r>
              <a:rPr lang="en-US" sz="2800" dirty="0">
                <a:solidFill>
                  <a:schemeClr val="bg1"/>
                </a:solidFill>
              </a:rPr>
              <a:t> Educational </a:t>
            </a:r>
            <a:r>
              <a:rPr lang="en-US" sz="2800" dirty="0" smtClean="0">
                <a:solidFill>
                  <a:schemeClr val="bg1"/>
                </a:solidFill>
              </a:rPr>
              <a:t>	Toys'},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	</a:t>
            </a:r>
            <a:r>
              <a:rPr lang="en-US" sz="2800" dirty="0" smtClean="0">
                <a:solidFill>
                  <a:schemeClr val="bg1"/>
                </a:solidFill>
              </a:rPr>
              <a:t>{</a:t>
            </a:r>
            <a:r>
              <a:rPr lang="en-US" sz="2800" dirty="0">
                <a:solidFill>
                  <a:schemeClr val="bg1"/>
                </a:solidFill>
              </a:rPr>
              <a:t>company:'64c23350e32f4a51b19b9243</a:t>
            </a:r>
            <a:r>
              <a:rPr lang="en-US" sz="2800" dirty="0" smtClean="0">
                <a:solidFill>
                  <a:schemeClr val="bg1"/>
                </a:solidFill>
              </a:rPr>
              <a:t>'}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]})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u="sng" dirty="0">
                <a:solidFill>
                  <a:schemeClr val="bg1"/>
                </a:solidFill>
              </a:rPr>
              <a:t>Find products with price greater than 100 and name equal to "Diamond Ring"</a:t>
            </a:r>
            <a:br>
              <a:rPr lang="en-US" u="sng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/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 err="1" smtClean="0">
                <a:solidFill>
                  <a:schemeClr val="bg1"/>
                </a:solidFill>
              </a:rPr>
              <a:t>db.product.find</a:t>
            </a:r>
            <a:r>
              <a:rPr lang="en-US" sz="2800" dirty="0">
                <a:solidFill>
                  <a:schemeClr val="bg1"/>
                </a:solidFill>
              </a:rPr>
              <a:t>({$and:[{price:{$gt:100}},{name:{$</a:t>
            </a:r>
            <a:r>
              <a:rPr lang="en-US" sz="2800" dirty="0" err="1">
                <a:solidFill>
                  <a:schemeClr val="bg1"/>
                </a:solidFill>
              </a:rPr>
              <a:t>eq</a:t>
            </a:r>
            <a:r>
              <a:rPr lang="en-US" sz="2800" dirty="0">
                <a:solidFill>
                  <a:schemeClr val="bg1"/>
                </a:solidFill>
              </a:rPr>
              <a:t>:'Diamond Ring</a:t>
            </a:r>
            <a:r>
              <a:rPr lang="en-US" sz="2800" dirty="0" smtClean="0">
                <a:solidFill>
                  <a:schemeClr val="bg1"/>
                </a:solidFill>
              </a:rPr>
              <a:t>'}}]})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		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					</a:t>
            </a:r>
            <a:r>
              <a:rPr lang="en-US" sz="2800" u="sng" dirty="0" smtClean="0">
                <a:solidFill>
                  <a:schemeClr val="bg1"/>
                </a:solidFill>
              </a:rPr>
              <a:t>SAME</a:t>
            </a: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/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 err="1">
                <a:solidFill>
                  <a:schemeClr val="bg1"/>
                </a:solidFill>
              </a:rPr>
              <a:t>db.product.find</a:t>
            </a:r>
            <a:r>
              <a:rPr lang="en-US" sz="2800" dirty="0">
                <a:solidFill>
                  <a:schemeClr val="bg1"/>
                </a:solidFill>
              </a:rPr>
              <a:t>({price:{$gt:100},name:{$</a:t>
            </a:r>
            <a:r>
              <a:rPr lang="en-US" sz="2800" dirty="0" err="1">
                <a:solidFill>
                  <a:schemeClr val="bg1"/>
                </a:solidFill>
              </a:rPr>
              <a:t>eq</a:t>
            </a:r>
            <a:r>
              <a:rPr lang="en-US" sz="2800" dirty="0">
                <a:solidFill>
                  <a:schemeClr val="bg1"/>
                </a:solidFill>
              </a:rPr>
              <a:t>:'Diamond Ring'}})</a:t>
            </a:r>
            <a:br>
              <a:rPr lang="en-US" sz="2800" dirty="0">
                <a:solidFill>
                  <a:schemeClr val="bg1"/>
                </a:solidFill>
              </a:rPr>
            </a:b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68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685800"/>
            <a:ext cx="10820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db.product.find</a:t>
            </a:r>
            <a:r>
              <a:rPr lang="en-US" sz="2400" dirty="0" smtClean="0">
                <a:solidFill>
                  <a:schemeClr val="bg1"/>
                </a:solidFill>
              </a:rPr>
              <a:t>({$or:[{price:{$gt:100}},{name:{$</a:t>
            </a:r>
            <a:r>
              <a:rPr lang="en-US" sz="2400" dirty="0" err="1" smtClean="0">
                <a:solidFill>
                  <a:schemeClr val="bg1"/>
                </a:solidFill>
              </a:rPr>
              <a:t>eq</a:t>
            </a:r>
            <a:r>
              <a:rPr lang="en-US" sz="2400" dirty="0" smtClean="0">
                <a:solidFill>
                  <a:schemeClr val="bg1"/>
                </a:solidFill>
              </a:rPr>
              <a:t>:'Diamond Ring'}}]})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Nor : negation of or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		Find </a:t>
            </a:r>
            <a:r>
              <a:rPr lang="en-US" sz="2400" dirty="0">
                <a:solidFill>
                  <a:schemeClr val="bg1"/>
                </a:solidFill>
              </a:rPr>
              <a:t>products with price not equal to 100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		1. </a:t>
            </a:r>
            <a:r>
              <a:rPr lang="en-US" sz="2400" dirty="0" err="1" smtClean="0">
                <a:solidFill>
                  <a:schemeClr val="bg1"/>
                </a:solidFill>
              </a:rPr>
              <a:t>db.product.find</a:t>
            </a:r>
            <a:r>
              <a:rPr lang="en-US" sz="2400" dirty="0" smtClean="0">
                <a:solidFill>
                  <a:schemeClr val="bg1"/>
                </a:solidFill>
              </a:rPr>
              <a:t>({price:{$ne:100}})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	2. </a:t>
            </a:r>
            <a:r>
              <a:rPr lang="en-US" sz="2400" dirty="0" err="1" smtClean="0">
                <a:solidFill>
                  <a:schemeClr val="bg1"/>
                </a:solidFill>
              </a:rPr>
              <a:t>db.product.find</a:t>
            </a:r>
            <a:r>
              <a:rPr lang="en-US" sz="2400" dirty="0" smtClean="0">
                <a:solidFill>
                  <a:schemeClr val="bg1"/>
                </a:solidFill>
              </a:rPr>
              <a:t>({price:{$not:{$eq:100}}})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589" y="5029200"/>
            <a:ext cx="11116411" cy="180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23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5211453" y="1536052"/>
            <a:ext cx="764540" cy="1032510"/>
            <a:chOff x="5211453" y="1536052"/>
            <a:chExt cx="764540" cy="1032510"/>
          </a:xfrm>
        </p:grpSpPr>
        <p:sp>
          <p:nvSpPr>
            <p:cNvPr id="6" name="object 6"/>
            <p:cNvSpPr/>
            <p:nvPr/>
          </p:nvSpPr>
          <p:spPr>
            <a:xfrm>
              <a:off x="5219258" y="1543857"/>
              <a:ext cx="749300" cy="214629"/>
            </a:xfrm>
            <a:custGeom>
              <a:avLst/>
              <a:gdLst/>
              <a:ahLst/>
              <a:cxnLst/>
              <a:rect l="l" t="t" r="r" b="b"/>
              <a:pathLst>
                <a:path w="749300" h="214630">
                  <a:moveTo>
                    <a:pt x="374436" y="0"/>
                  </a:moveTo>
                  <a:lnTo>
                    <a:pt x="307130" y="1724"/>
                  </a:lnTo>
                  <a:lnTo>
                    <a:pt x="243782" y="6696"/>
                  </a:lnTo>
                  <a:lnTo>
                    <a:pt x="185449" y="14614"/>
                  </a:lnTo>
                  <a:lnTo>
                    <a:pt x="133190" y="25174"/>
                  </a:lnTo>
                  <a:lnTo>
                    <a:pt x="88061" y="38075"/>
                  </a:lnTo>
                  <a:lnTo>
                    <a:pt x="51120" y="53014"/>
                  </a:lnTo>
                  <a:lnTo>
                    <a:pt x="6032" y="87799"/>
                  </a:lnTo>
                  <a:lnTo>
                    <a:pt x="0" y="107040"/>
                  </a:lnTo>
                  <a:lnTo>
                    <a:pt x="6032" y="126281"/>
                  </a:lnTo>
                  <a:lnTo>
                    <a:pt x="51120" y="161066"/>
                  </a:lnTo>
                  <a:lnTo>
                    <a:pt x="88061" y="176005"/>
                  </a:lnTo>
                  <a:lnTo>
                    <a:pt x="133190" y="188906"/>
                  </a:lnTo>
                  <a:lnTo>
                    <a:pt x="185449" y="199467"/>
                  </a:lnTo>
                  <a:lnTo>
                    <a:pt x="243782" y="207384"/>
                  </a:lnTo>
                  <a:lnTo>
                    <a:pt x="307130" y="212356"/>
                  </a:lnTo>
                  <a:lnTo>
                    <a:pt x="374436" y="214081"/>
                  </a:lnTo>
                  <a:lnTo>
                    <a:pt x="441742" y="212356"/>
                  </a:lnTo>
                  <a:lnTo>
                    <a:pt x="505089" y="207384"/>
                  </a:lnTo>
                  <a:lnTo>
                    <a:pt x="563422" y="199467"/>
                  </a:lnTo>
                  <a:lnTo>
                    <a:pt x="615681" y="188906"/>
                  </a:lnTo>
                  <a:lnTo>
                    <a:pt x="660810" y="176005"/>
                  </a:lnTo>
                  <a:lnTo>
                    <a:pt x="697751" y="161066"/>
                  </a:lnTo>
                  <a:lnTo>
                    <a:pt x="742839" y="126281"/>
                  </a:lnTo>
                  <a:lnTo>
                    <a:pt x="748872" y="107040"/>
                  </a:lnTo>
                  <a:lnTo>
                    <a:pt x="742839" y="87799"/>
                  </a:lnTo>
                  <a:lnTo>
                    <a:pt x="697751" y="53014"/>
                  </a:lnTo>
                  <a:lnTo>
                    <a:pt x="660810" y="38075"/>
                  </a:lnTo>
                  <a:lnTo>
                    <a:pt x="615681" y="25174"/>
                  </a:lnTo>
                  <a:lnTo>
                    <a:pt x="563422" y="14614"/>
                  </a:lnTo>
                  <a:lnTo>
                    <a:pt x="505089" y="6696"/>
                  </a:lnTo>
                  <a:lnTo>
                    <a:pt x="441742" y="1724"/>
                  </a:lnTo>
                  <a:lnTo>
                    <a:pt x="374436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19258" y="1543857"/>
              <a:ext cx="749300" cy="214629"/>
            </a:xfrm>
            <a:custGeom>
              <a:avLst/>
              <a:gdLst/>
              <a:ahLst/>
              <a:cxnLst/>
              <a:rect l="l" t="t" r="r" b="b"/>
              <a:pathLst>
                <a:path w="749300" h="214630">
                  <a:moveTo>
                    <a:pt x="748872" y="107040"/>
                  </a:moveTo>
                  <a:lnTo>
                    <a:pt x="725446" y="144390"/>
                  </a:lnTo>
                  <a:lnTo>
                    <a:pt x="660810" y="176005"/>
                  </a:lnTo>
                  <a:lnTo>
                    <a:pt x="615681" y="188906"/>
                  </a:lnTo>
                  <a:lnTo>
                    <a:pt x="563422" y="199467"/>
                  </a:lnTo>
                  <a:lnTo>
                    <a:pt x="505089" y="207384"/>
                  </a:lnTo>
                  <a:lnTo>
                    <a:pt x="441742" y="212356"/>
                  </a:lnTo>
                  <a:lnTo>
                    <a:pt x="374436" y="214081"/>
                  </a:lnTo>
                  <a:lnTo>
                    <a:pt x="307130" y="212356"/>
                  </a:lnTo>
                  <a:lnTo>
                    <a:pt x="243782" y="207384"/>
                  </a:lnTo>
                  <a:lnTo>
                    <a:pt x="185449" y="199467"/>
                  </a:lnTo>
                  <a:lnTo>
                    <a:pt x="133190" y="188906"/>
                  </a:lnTo>
                  <a:lnTo>
                    <a:pt x="88061" y="176005"/>
                  </a:lnTo>
                  <a:lnTo>
                    <a:pt x="51120" y="161066"/>
                  </a:lnTo>
                  <a:lnTo>
                    <a:pt x="6032" y="126281"/>
                  </a:lnTo>
                  <a:lnTo>
                    <a:pt x="0" y="107040"/>
                  </a:lnTo>
                  <a:lnTo>
                    <a:pt x="6032" y="87799"/>
                  </a:lnTo>
                  <a:lnTo>
                    <a:pt x="51120" y="53014"/>
                  </a:lnTo>
                  <a:lnTo>
                    <a:pt x="88061" y="38075"/>
                  </a:lnTo>
                  <a:lnTo>
                    <a:pt x="133190" y="25174"/>
                  </a:lnTo>
                  <a:lnTo>
                    <a:pt x="185449" y="14614"/>
                  </a:lnTo>
                  <a:lnTo>
                    <a:pt x="243782" y="6696"/>
                  </a:lnTo>
                  <a:lnTo>
                    <a:pt x="307130" y="1724"/>
                  </a:lnTo>
                  <a:lnTo>
                    <a:pt x="374436" y="0"/>
                  </a:lnTo>
                  <a:lnTo>
                    <a:pt x="441742" y="1724"/>
                  </a:lnTo>
                  <a:lnTo>
                    <a:pt x="505089" y="6696"/>
                  </a:lnTo>
                  <a:lnTo>
                    <a:pt x="563422" y="14614"/>
                  </a:lnTo>
                  <a:lnTo>
                    <a:pt x="615681" y="25174"/>
                  </a:lnTo>
                  <a:lnTo>
                    <a:pt x="660810" y="38075"/>
                  </a:lnTo>
                  <a:lnTo>
                    <a:pt x="697751" y="53014"/>
                  </a:lnTo>
                  <a:lnTo>
                    <a:pt x="742839" y="87799"/>
                  </a:lnTo>
                  <a:lnTo>
                    <a:pt x="748872" y="107040"/>
                  </a:lnTo>
                  <a:close/>
                </a:path>
              </a:pathLst>
            </a:custGeom>
            <a:ln w="15609">
              <a:solidFill>
                <a:srgbClr val="FDCC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19258" y="1704418"/>
              <a:ext cx="749300" cy="321310"/>
            </a:xfrm>
            <a:custGeom>
              <a:avLst/>
              <a:gdLst/>
              <a:ahLst/>
              <a:cxnLst/>
              <a:rect l="l" t="t" r="r" b="b"/>
              <a:pathLst>
                <a:path w="749300" h="321310">
                  <a:moveTo>
                    <a:pt x="0" y="0"/>
                  </a:moveTo>
                  <a:lnTo>
                    <a:pt x="0" y="214081"/>
                  </a:lnTo>
                  <a:lnTo>
                    <a:pt x="6060" y="233257"/>
                  </a:lnTo>
                  <a:lnTo>
                    <a:pt x="51311" y="267997"/>
                  </a:lnTo>
                  <a:lnTo>
                    <a:pt x="88344" y="282945"/>
                  </a:lnTo>
                  <a:lnTo>
                    <a:pt x="133543" y="295866"/>
                  </a:lnTo>
                  <a:lnTo>
                    <a:pt x="185831" y="306453"/>
                  </a:lnTo>
                  <a:lnTo>
                    <a:pt x="244128" y="314396"/>
                  </a:lnTo>
                  <a:lnTo>
                    <a:pt x="307356" y="319389"/>
                  </a:lnTo>
                  <a:lnTo>
                    <a:pt x="374436" y="321121"/>
                  </a:lnTo>
                  <a:lnTo>
                    <a:pt x="441516" y="319389"/>
                  </a:lnTo>
                  <a:lnTo>
                    <a:pt x="504743" y="314396"/>
                  </a:lnTo>
                  <a:lnTo>
                    <a:pt x="563040" y="306453"/>
                  </a:lnTo>
                  <a:lnTo>
                    <a:pt x="615328" y="295866"/>
                  </a:lnTo>
                  <a:lnTo>
                    <a:pt x="660527" y="282945"/>
                  </a:lnTo>
                  <a:lnTo>
                    <a:pt x="697560" y="267997"/>
                  </a:lnTo>
                  <a:lnTo>
                    <a:pt x="742811" y="233257"/>
                  </a:lnTo>
                  <a:lnTo>
                    <a:pt x="748872" y="214081"/>
                  </a:lnTo>
                  <a:lnTo>
                    <a:pt x="641890" y="214081"/>
                  </a:lnTo>
                  <a:lnTo>
                    <a:pt x="630941" y="212157"/>
                  </a:lnTo>
                  <a:lnTo>
                    <a:pt x="622499" y="206722"/>
                  </a:lnTo>
                  <a:lnTo>
                    <a:pt x="617067" y="198275"/>
                  </a:lnTo>
                  <a:lnTo>
                    <a:pt x="615144" y="187321"/>
                  </a:lnTo>
                  <a:lnTo>
                    <a:pt x="617067" y="176366"/>
                  </a:lnTo>
                  <a:lnTo>
                    <a:pt x="622499" y="167919"/>
                  </a:lnTo>
                  <a:lnTo>
                    <a:pt x="630941" y="162484"/>
                  </a:lnTo>
                  <a:lnTo>
                    <a:pt x="641890" y="160560"/>
                  </a:lnTo>
                  <a:lnTo>
                    <a:pt x="748872" y="160560"/>
                  </a:lnTo>
                  <a:lnTo>
                    <a:pt x="748872" y="107040"/>
                  </a:lnTo>
                  <a:lnTo>
                    <a:pt x="374436" y="107040"/>
                  </a:lnTo>
                  <a:lnTo>
                    <a:pt x="307356" y="105307"/>
                  </a:lnTo>
                  <a:lnTo>
                    <a:pt x="244128" y="100315"/>
                  </a:lnTo>
                  <a:lnTo>
                    <a:pt x="185831" y="92372"/>
                  </a:lnTo>
                  <a:lnTo>
                    <a:pt x="133543" y="81785"/>
                  </a:lnTo>
                  <a:lnTo>
                    <a:pt x="88344" y="68864"/>
                  </a:lnTo>
                  <a:lnTo>
                    <a:pt x="51311" y="53916"/>
                  </a:lnTo>
                  <a:lnTo>
                    <a:pt x="6060" y="19176"/>
                  </a:lnTo>
                  <a:lnTo>
                    <a:pt x="0" y="0"/>
                  </a:lnTo>
                  <a:close/>
                </a:path>
                <a:path w="749300" h="321310">
                  <a:moveTo>
                    <a:pt x="748872" y="160560"/>
                  </a:moveTo>
                  <a:lnTo>
                    <a:pt x="641890" y="160560"/>
                  </a:lnTo>
                  <a:lnTo>
                    <a:pt x="652839" y="162484"/>
                  </a:lnTo>
                  <a:lnTo>
                    <a:pt x="661280" y="167919"/>
                  </a:lnTo>
                  <a:lnTo>
                    <a:pt x="666713" y="176366"/>
                  </a:lnTo>
                  <a:lnTo>
                    <a:pt x="668635" y="187321"/>
                  </a:lnTo>
                  <a:lnTo>
                    <a:pt x="666713" y="198275"/>
                  </a:lnTo>
                  <a:lnTo>
                    <a:pt x="661280" y="206722"/>
                  </a:lnTo>
                  <a:lnTo>
                    <a:pt x="652839" y="212157"/>
                  </a:lnTo>
                  <a:lnTo>
                    <a:pt x="641890" y="214081"/>
                  </a:lnTo>
                  <a:lnTo>
                    <a:pt x="748872" y="214081"/>
                  </a:lnTo>
                  <a:lnTo>
                    <a:pt x="748872" y="160560"/>
                  </a:lnTo>
                  <a:close/>
                </a:path>
                <a:path w="749300" h="321310">
                  <a:moveTo>
                    <a:pt x="748872" y="0"/>
                  </a:moveTo>
                  <a:lnTo>
                    <a:pt x="725347" y="37251"/>
                  </a:lnTo>
                  <a:lnTo>
                    <a:pt x="660527" y="68864"/>
                  </a:lnTo>
                  <a:lnTo>
                    <a:pt x="615328" y="81785"/>
                  </a:lnTo>
                  <a:lnTo>
                    <a:pt x="563040" y="92372"/>
                  </a:lnTo>
                  <a:lnTo>
                    <a:pt x="504743" y="100315"/>
                  </a:lnTo>
                  <a:lnTo>
                    <a:pt x="441516" y="105307"/>
                  </a:lnTo>
                  <a:lnTo>
                    <a:pt x="374436" y="107040"/>
                  </a:lnTo>
                  <a:lnTo>
                    <a:pt x="748872" y="107040"/>
                  </a:lnTo>
                  <a:lnTo>
                    <a:pt x="748872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26600" y="1857176"/>
              <a:ext cx="69096" cy="6912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219258" y="1704418"/>
              <a:ext cx="749300" cy="321310"/>
            </a:xfrm>
            <a:custGeom>
              <a:avLst/>
              <a:gdLst/>
              <a:ahLst/>
              <a:cxnLst/>
              <a:rect l="l" t="t" r="r" b="b"/>
              <a:pathLst>
                <a:path w="749300" h="321310">
                  <a:moveTo>
                    <a:pt x="374436" y="107040"/>
                  </a:moveTo>
                  <a:lnTo>
                    <a:pt x="307356" y="105307"/>
                  </a:lnTo>
                  <a:lnTo>
                    <a:pt x="244128" y="100315"/>
                  </a:lnTo>
                  <a:lnTo>
                    <a:pt x="185831" y="92372"/>
                  </a:lnTo>
                  <a:lnTo>
                    <a:pt x="133543" y="81785"/>
                  </a:lnTo>
                  <a:lnTo>
                    <a:pt x="88344" y="68864"/>
                  </a:lnTo>
                  <a:lnTo>
                    <a:pt x="51311" y="53916"/>
                  </a:lnTo>
                  <a:lnTo>
                    <a:pt x="6060" y="19176"/>
                  </a:lnTo>
                  <a:lnTo>
                    <a:pt x="0" y="0"/>
                  </a:lnTo>
                  <a:lnTo>
                    <a:pt x="0" y="214081"/>
                  </a:lnTo>
                  <a:lnTo>
                    <a:pt x="23524" y="251332"/>
                  </a:lnTo>
                  <a:lnTo>
                    <a:pt x="88344" y="282945"/>
                  </a:lnTo>
                  <a:lnTo>
                    <a:pt x="133543" y="295866"/>
                  </a:lnTo>
                  <a:lnTo>
                    <a:pt x="185831" y="306453"/>
                  </a:lnTo>
                  <a:lnTo>
                    <a:pt x="244128" y="314396"/>
                  </a:lnTo>
                  <a:lnTo>
                    <a:pt x="307356" y="319389"/>
                  </a:lnTo>
                  <a:lnTo>
                    <a:pt x="374436" y="321121"/>
                  </a:lnTo>
                  <a:lnTo>
                    <a:pt x="441516" y="319389"/>
                  </a:lnTo>
                  <a:lnTo>
                    <a:pt x="504743" y="314396"/>
                  </a:lnTo>
                  <a:lnTo>
                    <a:pt x="563040" y="306453"/>
                  </a:lnTo>
                  <a:lnTo>
                    <a:pt x="615328" y="295866"/>
                  </a:lnTo>
                  <a:lnTo>
                    <a:pt x="660527" y="282945"/>
                  </a:lnTo>
                  <a:lnTo>
                    <a:pt x="697560" y="267997"/>
                  </a:lnTo>
                  <a:lnTo>
                    <a:pt x="742811" y="233257"/>
                  </a:lnTo>
                  <a:lnTo>
                    <a:pt x="748872" y="214081"/>
                  </a:lnTo>
                  <a:lnTo>
                    <a:pt x="748872" y="0"/>
                  </a:lnTo>
                  <a:lnTo>
                    <a:pt x="742811" y="19176"/>
                  </a:lnTo>
                  <a:lnTo>
                    <a:pt x="725347" y="37251"/>
                  </a:lnTo>
                  <a:lnTo>
                    <a:pt x="660527" y="68864"/>
                  </a:lnTo>
                  <a:lnTo>
                    <a:pt x="615328" y="81785"/>
                  </a:lnTo>
                  <a:lnTo>
                    <a:pt x="563040" y="92372"/>
                  </a:lnTo>
                  <a:lnTo>
                    <a:pt x="504743" y="100315"/>
                  </a:lnTo>
                  <a:lnTo>
                    <a:pt x="441516" y="105307"/>
                  </a:lnTo>
                  <a:lnTo>
                    <a:pt x="374436" y="107040"/>
                  </a:lnTo>
                  <a:close/>
                </a:path>
              </a:pathLst>
            </a:custGeom>
            <a:ln w="15608">
              <a:solidFill>
                <a:srgbClr val="FDCC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219258" y="1972019"/>
              <a:ext cx="749300" cy="321310"/>
            </a:xfrm>
            <a:custGeom>
              <a:avLst/>
              <a:gdLst/>
              <a:ahLst/>
              <a:cxnLst/>
              <a:rect l="l" t="t" r="r" b="b"/>
              <a:pathLst>
                <a:path w="749300" h="321310">
                  <a:moveTo>
                    <a:pt x="0" y="0"/>
                  </a:moveTo>
                  <a:lnTo>
                    <a:pt x="0" y="214081"/>
                  </a:lnTo>
                  <a:lnTo>
                    <a:pt x="6060" y="233257"/>
                  </a:lnTo>
                  <a:lnTo>
                    <a:pt x="51311" y="267997"/>
                  </a:lnTo>
                  <a:lnTo>
                    <a:pt x="88344" y="282945"/>
                  </a:lnTo>
                  <a:lnTo>
                    <a:pt x="133543" y="295866"/>
                  </a:lnTo>
                  <a:lnTo>
                    <a:pt x="185831" y="306453"/>
                  </a:lnTo>
                  <a:lnTo>
                    <a:pt x="244128" y="314396"/>
                  </a:lnTo>
                  <a:lnTo>
                    <a:pt x="307356" y="319389"/>
                  </a:lnTo>
                  <a:lnTo>
                    <a:pt x="374436" y="321121"/>
                  </a:lnTo>
                  <a:lnTo>
                    <a:pt x="441516" y="319389"/>
                  </a:lnTo>
                  <a:lnTo>
                    <a:pt x="504743" y="314396"/>
                  </a:lnTo>
                  <a:lnTo>
                    <a:pt x="563040" y="306453"/>
                  </a:lnTo>
                  <a:lnTo>
                    <a:pt x="615328" y="295866"/>
                  </a:lnTo>
                  <a:lnTo>
                    <a:pt x="660527" y="282945"/>
                  </a:lnTo>
                  <a:lnTo>
                    <a:pt x="697560" y="267997"/>
                  </a:lnTo>
                  <a:lnTo>
                    <a:pt x="742811" y="233257"/>
                  </a:lnTo>
                  <a:lnTo>
                    <a:pt x="748872" y="214081"/>
                  </a:lnTo>
                  <a:lnTo>
                    <a:pt x="641890" y="214081"/>
                  </a:lnTo>
                  <a:lnTo>
                    <a:pt x="630941" y="212157"/>
                  </a:lnTo>
                  <a:lnTo>
                    <a:pt x="622499" y="206722"/>
                  </a:lnTo>
                  <a:lnTo>
                    <a:pt x="617067" y="198275"/>
                  </a:lnTo>
                  <a:lnTo>
                    <a:pt x="615144" y="187321"/>
                  </a:lnTo>
                  <a:lnTo>
                    <a:pt x="617067" y="176366"/>
                  </a:lnTo>
                  <a:lnTo>
                    <a:pt x="622499" y="167919"/>
                  </a:lnTo>
                  <a:lnTo>
                    <a:pt x="630941" y="162484"/>
                  </a:lnTo>
                  <a:lnTo>
                    <a:pt x="641890" y="160560"/>
                  </a:lnTo>
                  <a:lnTo>
                    <a:pt x="748872" y="160560"/>
                  </a:lnTo>
                  <a:lnTo>
                    <a:pt x="748872" y="107040"/>
                  </a:lnTo>
                  <a:lnTo>
                    <a:pt x="374436" y="107040"/>
                  </a:lnTo>
                  <a:lnTo>
                    <a:pt x="307356" y="105307"/>
                  </a:lnTo>
                  <a:lnTo>
                    <a:pt x="244128" y="100315"/>
                  </a:lnTo>
                  <a:lnTo>
                    <a:pt x="185831" y="92372"/>
                  </a:lnTo>
                  <a:lnTo>
                    <a:pt x="133543" y="81785"/>
                  </a:lnTo>
                  <a:lnTo>
                    <a:pt x="88344" y="68864"/>
                  </a:lnTo>
                  <a:lnTo>
                    <a:pt x="51311" y="53916"/>
                  </a:lnTo>
                  <a:lnTo>
                    <a:pt x="6060" y="19176"/>
                  </a:lnTo>
                  <a:lnTo>
                    <a:pt x="0" y="0"/>
                  </a:lnTo>
                  <a:close/>
                </a:path>
                <a:path w="749300" h="321310">
                  <a:moveTo>
                    <a:pt x="748872" y="160560"/>
                  </a:moveTo>
                  <a:lnTo>
                    <a:pt x="641890" y="160560"/>
                  </a:lnTo>
                  <a:lnTo>
                    <a:pt x="652839" y="162484"/>
                  </a:lnTo>
                  <a:lnTo>
                    <a:pt x="661280" y="167919"/>
                  </a:lnTo>
                  <a:lnTo>
                    <a:pt x="666713" y="176366"/>
                  </a:lnTo>
                  <a:lnTo>
                    <a:pt x="668635" y="187321"/>
                  </a:lnTo>
                  <a:lnTo>
                    <a:pt x="666713" y="198275"/>
                  </a:lnTo>
                  <a:lnTo>
                    <a:pt x="661280" y="206722"/>
                  </a:lnTo>
                  <a:lnTo>
                    <a:pt x="652839" y="212157"/>
                  </a:lnTo>
                  <a:lnTo>
                    <a:pt x="641890" y="214081"/>
                  </a:lnTo>
                  <a:lnTo>
                    <a:pt x="748872" y="214081"/>
                  </a:lnTo>
                  <a:lnTo>
                    <a:pt x="748872" y="160560"/>
                  </a:lnTo>
                  <a:close/>
                </a:path>
                <a:path w="749300" h="321310">
                  <a:moveTo>
                    <a:pt x="748872" y="0"/>
                  </a:moveTo>
                  <a:lnTo>
                    <a:pt x="725347" y="37251"/>
                  </a:lnTo>
                  <a:lnTo>
                    <a:pt x="660527" y="68864"/>
                  </a:lnTo>
                  <a:lnTo>
                    <a:pt x="615328" y="81785"/>
                  </a:lnTo>
                  <a:lnTo>
                    <a:pt x="563040" y="92372"/>
                  </a:lnTo>
                  <a:lnTo>
                    <a:pt x="504743" y="100315"/>
                  </a:lnTo>
                  <a:lnTo>
                    <a:pt x="441516" y="105307"/>
                  </a:lnTo>
                  <a:lnTo>
                    <a:pt x="374436" y="107040"/>
                  </a:lnTo>
                  <a:lnTo>
                    <a:pt x="748872" y="107040"/>
                  </a:lnTo>
                  <a:lnTo>
                    <a:pt x="748872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26600" y="2124777"/>
              <a:ext cx="69096" cy="6912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219258" y="1972019"/>
              <a:ext cx="749300" cy="321310"/>
            </a:xfrm>
            <a:custGeom>
              <a:avLst/>
              <a:gdLst/>
              <a:ahLst/>
              <a:cxnLst/>
              <a:rect l="l" t="t" r="r" b="b"/>
              <a:pathLst>
                <a:path w="749300" h="321310">
                  <a:moveTo>
                    <a:pt x="374436" y="107040"/>
                  </a:moveTo>
                  <a:lnTo>
                    <a:pt x="307356" y="105307"/>
                  </a:lnTo>
                  <a:lnTo>
                    <a:pt x="244128" y="100315"/>
                  </a:lnTo>
                  <a:lnTo>
                    <a:pt x="185831" y="92372"/>
                  </a:lnTo>
                  <a:lnTo>
                    <a:pt x="133543" y="81785"/>
                  </a:lnTo>
                  <a:lnTo>
                    <a:pt x="88344" y="68864"/>
                  </a:lnTo>
                  <a:lnTo>
                    <a:pt x="51311" y="53916"/>
                  </a:lnTo>
                  <a:lnTo>
                    <a:pt x="6060" y="19176"/>
                  </a:lnTo>
                  <a:lnTo>
                    <a:pt x="0" y="0"/>
                  </a:lnTo>
                  <a:lnTo>
                    <a:pt x="0" y="214081"/>
                  </a:lnTo>
                  <a:lnTo>
                    <a:pt x="23524" y="251332"/>
                  </a:lnTo>
                  <a:lnTo>
                    <a:pt x="88344" y="282945"/>
                  </a:lnTo>
                  <a:lnTo>
                    <a:pt x="133543" y="295866"/>
                  </a:lnTo>
                  <a:lnTo>
                    <a:pt x="185831" y="306453"/>
                  </a:lnTo>
                  <a:lnTo>
                    <a:pt x="244128" y="314396"/>
                  </a:lnTo>
                  <a:lnTo>
                    <a:pt x="307356" y="319389"/>
                  </a:lnTo>
                  <a:lnTo>
                    <a:pt x="374436" y="321121"/>
                  </a:lnTo>
                  <a:lnTo>
                    <a:pt x="441516" y="319389"/>
                  </a:lnTo>
                  <a:lnTo>
                    <a:pt x="504743" y="314396"/>
                  </a:lnTo>
                  <a:lnTo>
                    <a:pt x="563040" y="306453"/>
                  </a:lnTo>
                  <a:lnTo>
                    <a:pt x="615328" y="295866"/>
                  </a:lnTo>
                  <a:lnTo>
                    <a:pt x="660527" y="282945"/>
                  </a:lnTo>
                  <a:lnTo>
                    <a:pt x="697560" y="267997"/>
                  </a:lnTo>
                  <a:lnTo>
                    <a:pt x="742811" y="233257"/>
                  </a:lnTo>
                  <a:lnTo>
                    <a:pt x="748872" y="214081"/>
                  </a:lnTo>
                  <a:lnTo>
                    <a:pt x="748872" y="0"/>
                  </a:lnTo>
                  <a:lnTo>
                    <a:pt x="742811" y="19176"/>
                  </a:lnTo>
                  <a:lnTo>
                    <a:pt x="725347" y="37251"/>
                  </a:lnTo>
                  <a:lnTo>
                    <a:pt x="660527" y="68864"/>
                  </a:lnTo>
                  <a:lnTo>
                    <a:pt x="615328" y="81785"/>
                  </a:lnTo>
                  <a:lnTo>
                    <a:pt x="563040" y="92372"/>
                  </a:lnTo>
                  <a:lnTo>
                    <a:pt x="504743" y="100315"/>
                  </a:lnTo>
                  <a:lnTo>
                    <a:pt x="441516" y="105307"/>
                  </a:lnTo>
                  <a:lnTo>
                    <a:pt x="374436" y="107040"/>
                  </a:lnTo>
                  <a:close/>
                </a:path>
              </a:pathLst>
            </a:custGeom>
            <a:ln w="15608">
              <a:solidFill>
                <a:srgbClr val="FDCC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19258" y="2239621"/>
              <a:ext cx="749300" cy="321310"/>
            </a:xfrm>
            <a:custGeom>
              <a:avLst/>
              <a:gdLst/>
              <a:ahLst/>
              <a:cxnLst/>
              <a:rect l="l" t="t" r="r" b="b"/>
              <a:pathLst>
                <a:path w="749300" h="321310">
                  <a:moveTo>
                    <a:pt x="0" y="0"/>
                  </a:moveTo>
                  <a:lnTo>
                    <a:pt x="0" y="214081"/>
                  </a:lnTo>
                  <a:lnTo>
                    <a:pt x="6060" y="233257"/>
                  </a:lnTo>
                  <a:lnTo>
                    <a:pt x="51311" y="267997"/>
                  </a:lnTo>
                  <a:lnTo>
                    <a:pt x="88344" y="282945"/>
                  </a:lnTo>
                  <a:lnTo>
                    <a:pt x="133543" y="295866"/>
                  </a:lnTo>
                  <a:lnTo>
                    <a:pt x="185831" y="306453"/>
                  </a:lnTo>
                  <a:lnTo>
                    <a:pt x="244128" y="314396"/>
                  </a:lnTo>
                  <a:lnTo>
                    <a:pt x="307356" y="319389"/>
                  </a:lnTo>
                  <a:lnTo>
                    <a:pt x="374436" y="321121"/>
                  </a:lnTo>
                  <a:lnTo>
                    <a:pt x="441516" y="319389"/>
                  </a:lnTo>
                  <a:lnTo>
                    <a:pt x="504743" y="314396"/>
                  </a:lnTo>
                  <a:lnTo>
                    <a:pt x="563040" y="306453"/>
                  </a:lnTo>
                  <a:lnTo>
                    <a:pt x="615328" y="295866"/>
                  </a:lnTo>
                  <a:lnTo>
                    <a:pt x="660527" y="282945"/>
                  </a:lnTo>
                  <a:lnTo>
                    <a:pt x="697560" y="267997"/>
                  </a:lnTo>
                  <a:lnTo>
                    <a:pt x="742811" y="233257"/>
                  </a:lnTo>
                  <a:lnTo>
                    <a:pt x="748872" y="214081"/>
                  </a:lnTo>
                  <a:lnTo>
                    <a:pt x="641890" y="214081"/>
                  </a:lnTo>
                  <a:lnTo>
                    <a:pt x="630941" y="212157"/>
                  </a:lnTo>
                  <a:lnTo>
                    <a:pt x="622499" y="206722"/>
                  </a:lnTo>
                  <a:lnTo>
                    <a:pt x="617067" y="198275"/>
                  </a:lnTo>
                  <a:lnTo>
                    <a:pt x="615144" y="187321"/>
                  </a:lnTo>
                  <a:lnTo>
                    <a:pt x="617067" y="176366"/>
                  </a:lnTo>
                  <a:lnTo>
                    <a:pt x="622499" y="167919"/>
                  </a:lnTo>
                  <a:lnTo>
                    <a:pt x="630941" y="162484"/>
                  </a:lnTo>
                  <a:lnTo>
                    <a:pt x="641890" y="160560"/>
                  </a:lnTo>
                  <a:lnTo>
                    <a:pt x="748872" y="160560"/>
                  </a:lnTo>
                  <a:lnTo>
                    <a:pt x="748872" y="107040"/>
                  </a:lnTo>
                  <a:lnTo>
                    <a:pt x="374436" y="107040"/>
                  </a:lnTo>
                  <a:lnTo>
                    <a:pt x="307356" y="105307"/>
                  </a:lnTo>
                  <a:lnTo>
                    <a:pt x="244128" y="100315"/>
                  </a:lnTo>
                  <a:lnTo>
                    <a:pt x="185831" y="92372"/>
                  </a:lnTo>
                  <a:lnTo>
                    <a:pt x="133543" y="81785"/>
                  </a:lnTo>
                  <a:lnTo>
                    <a:pt x="88344" y="68864"/>
                  </a:lnTo>
                  <a:lnTo>
                    <a:pt x="51311" y="53916"/>
                  </a:lnTo>
                  <a:lnTo>
                    <a:pt x="6060" y="19176"/>
                  </a:lnTo>
                  <a:lnTo>
                    <a:pt x="0" y="0"/>
                  </a:lnTo>
                  <a:close/>
                </a:path>
                <a:path w="749300" h="321310">
                  <a:moveTo>
                    <a:pt x="748872" y="160560"/>
                  </a:moveTo>
                  <a:lnTo>
                    <a:pt x="641890" y="160560"/>
                  </a:lnTo>
                  <a:lnTo>
                    <a:pt x="652839" y="162484"/>
                  </a:lnTo>
                  <a:lnTo>
                    <a:pt x="661280" y="167919"/>
                  </a:lnTo>
                  <a:lnTo>
                    <a:pt x="666713" y="176366"/>
                  </a:lnTo>
                  <a:lnTo>
                    <a:pt x="668635" y="187321"/>
                  </a:lnTo>
                  <a:lnTo>
                    <a:pt x="666713" y="198275"/>
                  </a:lnTo>
                  <a:lnTo>
                    <a:pt x="661280" y="206722"/>
                  </a:lnTo>
                  <a:lnTo>
                    <a:pt x="652839" y="212157"/>
                  </a:lnTo>
                  <a:lnTo>
                    <a:pt x="641890" y="214081"/>
                  </a:lnTo>
                  <a:lnTo>
                    <a:pt x="748872" y="214081"/>
                  </a:lnTo>
                  <a:lnTo>
                    <a:pt x="748872" y="160560"/>
                  </a:lnTo>
                  <a:close/>
                </a:path>
                <a:path w="749300" h="321310">
                  <a:moveTo>
                    <a:pt x="748872" y="0"/>
                  </a:moveTo>
                  <a:lnTo>
                    <a:pt x="725347" y="37251"/>
                  </a:lnTo>
                  <a:lnTo>
                    <a:pt x="660527" y="68864"/>
                  </a:lnTo>
                  <a:lnTo>
                    <a:pt x="615328" y="81785"/>
                  </a:lnTo>
                  <a:lnTo>
                    <a:pt x="563040" y="92372"/>
                  </a:lnTo>
                  <a:lnTo>
                    <a:pt x="504743" y="100315"/>
                  </a:lnTo>
                  <a:lnTo>
                    <a:pt x="441516" y="105307"/>
                  </a:lnTo>
                  <a:lnTo>
                    <a:pt x="374436" y="107040"/>
                  </a:lnTo>
                  <a:lnTo>
                    <a:pt x="748872" y="107040"/>
                  </a:lnTo>
                  <a:lnTo>
                    <a:pt x="748872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26600" y="2392379"/>
              <a:ext cx="69096" cy="6912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219258" y="2239621"/>
              <a:ext cx="749300" cy="321310"/>
            </a:xfrm>
            <a:custGeom>
              <a:avLst/>
              <a:gdLst/>
              <a:ahLst/>
              <a:cxnLst/>
              <a:rect l="l" t="t" r="r" b="b"/>
              <a:pathLst>
                <a:path w="749300" h="321310">
                  <a:moveTo>
                    <a:pt x="374436" y="107040"/>
                  </a:moveTo>
                  <a:lnTo>
                    <a:pt x="307356" y="105307"/>
                  </a:lnTo>
                  <a:lnTo>
                    <a:pt x="244128" y="100315"/>
                  </a:lnTo>
                  <a:lnTo>
                    <a:pt x="185831" y="92372"/>
                  </a:lnTo>
                  <a:lnTo>
                    <a:pt x="133543" y="81785"/>
                  </a:lnTo>
                  <a:lnTo>
                    <a:pt x="88344" y="68864"/>
                  </a:lnTo>
                  <a:lnTo>
                    <a:pt x="51311" y="53916"/>
                  </a:lnTo>
                  <a:lnTo>
                    <a:pt x="6060" y="19176"/>
                  </a:lnTo>
                  <a:lnTo>
                    <a:pt x="0" y="0"/>
                  </a:lnTo>
                  <a:lnTo>
                    <a:pt x="0" y="214081"/>
                  </a:lnTo>
                  <a:lnTo>
                    <a:pt x="23524" y="251332"/>
                  </a:lnTo>
                  <a:lnTo>
                    <a:pt x="88344" y="282945"/>
                  </a:lnTo>
                  <a:lnTo>
                    <a:pt x="133543" y="295866"/>
                  </a:lnTo>
                  <a:lnTo>
                    <a:pt x="185831" y="306453"/>
                  </a:lnTo>
                  <a:lnTo>
                    <a:pt x="244128" y="314396"/>
                  </a:lnTo>
                  <a:lnTo>
                    <a:pt x="307356" y="319389"/>
                  </a:lnTo>
                  <a:lnTo>
                    <a:pt x="374436" y="321121"/>
                  </a:lnTo>
                  <a:lnTo>
                    <a:pt x="441516" y="319389"/>
                  </a:lnTo>
                  <a:lnTo>
                    <a:pt x="504743" y="314396"/>
                  </a:lnTo>
                  <a:lnTo>
                    <a:pt x="563040" y="306453"/>
                  </a:lnTo>
                  <a:lnTo>
                    <a:pt x="615328" y="295866"/>
                  </a:lnTo>
                  <a:lnTo>
                    <a:pt x="660527" y="282945"/>
                  </a:lnTo>
                  <a:lnTo>
                    <a:pt x="697560" y="267997"/>
                  </a:lnTo>
                  <a:lnTo>
                    <a:pt x="742811" y="233257"/>
                  </a:lnTo>
                  <a:lnTo>
                    <a:pt x="748872" y="214081"/>
                  </a:lnTo>
                  <a:lnTo>
                    <a:pt x="748872" y="0"/>
                  </a:lnTo>
                  <a:lnTo>
                    <a:pt x="742811" y="19176"/>
                  </a:lnTo>
                  <a:lnTo>
                    <a:pt x="725347" y="37251"/>
                  </a:lnTo>
                  <a:lnTo>
                    <a:pt x="660527" y="68864"/>
                  </a:lnTo>
                  <a:lnTo>
                    <a:pt x="615328" y="81785"/>
                  </a:lnTo>
                  <a:lnTo>
                    <a:pt x="563040" y="92372"/>
                  </a:lnTo>
                  <a:lnTo>
                    <a:pt x="504743" y="100315"/>
                  </a:lnTo>
                  <a:lnTo>
                    <a:pt x="441516" y="105307"/>
                  </a:lnTo>
                  <a:lnTo>
                    <a:pt x="374436" y="107040"/>
                  </a:lnTo>
                  <a:close/>
                </a:path>
              </a:pathLst>
            </a:custGeom>
            <a:ln w="15608">
              <a:solidFill>
                <a:srgbClr val="FDCC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7252716" y="4383023"/>
            <a:ext cx="1330325" cy="376555"/>
          </a:xfrm>
          <a:custGeom>
            <a:avLst/>
            <a:gdLst/>
            <a:ahLst/>
            <a:cxnLst/>
            <a:rect l="l" t="t" r="r" b="b"/>
            <a:pathLst>
              <a:path w="1330325" h="376554">
                <a:moveTo>
                  <a:pt x="1316418" y="15938"/>
                </a:moveTo>
                <a:lnTo>
                  <a:pt x="1273683" y="800"/>
                </a:lnTo>
                <a:lnTo>
                  <a:pt x="1240663" y="0"/>
                </a:lnTo>
                <a:lnTo>
                  <a:pt x="1217980" y="241"/>
                </a:lnTo>
                <a:lnTo>
                  <a:pt x="1172756" y="1295"/>
                </a:lnTo>
                <a:lnTo>
                  <a:pt x="1150366" y="1524"/>
                </a:lnTo>
                <a:lnTo>
                  <a:pt x="987171" y="1524"/>
                </a:lnTo>
                <a:lnTo>
                  <a:pt x="560311" y="3035"/>
                </a:lnTo>
                <a:lnTo>
                  <a:pt x="7747" y="8636"/>
                </a:lnTo>
                <a:lnTo>
                  <a:pt x="0" y="9017"/>
                </a:lnTo>
                <a:lnTo>
                  <a:pt x="0" y="22860"/>
                </a:lnTo>
                <a:lnTo>
                  <a:pt x="7747" y="23241"/>
                </a:lnTo>
                <a:lnTo>
                  <a:pt x="553948" y="29044"/>
                </a:lnTo>
                <a:lnTo>
                  <a:pt x="653288" y="29591"/>
                </a:lnTo>
                <a:lnTo>
                  <a:pt x="979678" y="30353"/>
                </a:lnTo>
                <a:lnTo>
                  <a:pt x="1142873" y="30353"/>
                </a:lnTo>
                <a:lnTo>
                  <a:pt x="1166596" y="30619"/>
                </a:lnTo>
                <a:lnTo>
                  <a:pt x="1214488" y="31750"/>
                </a:lnTo>
                <a:lnTo>
                  <a:pt x="1238504" y="32004"/>
                </a:lnTo>
                <a:lnTo>
                  <a:pt x="1255560" y="31826"/>
                </a:lnTo>
                <a:lnTo>
                  <a:pt x="1272603" y="31203"/>
                </a:lnTo>
                <a:lnTo>
                  <a:pt x="1289545" y="30022"/>
                </a:lnTo>
                <a:lnTo>
                  <a:pt x="1306322" y="28194"/>
                </a:lnTo>
                <a:lnTo>
                  <a:pt x="1313891" y="23977"/>
                </a:lnTo>
                <a:lnTo>
                  <a:pt x="1316418" y="15938"/>
                </a:lnTo>
                <a:close/>
              </a:path>
              <a:path w="1330325" h="376554">
                <a:moveTo>
                  <a:pt x="1330071" y="361188"/>
                </a:moveTo>
                <a:lnTo>
                  <a:pt x="1327492" y="352488"/>
                </a:lnTo>
                <a:lnTo>
                  <a:pt x="1319784" y="348361"/>
                </a:lnTo>
                <a:lnTo>
                  <a:pt x="1317688" y="348335"/>
                </a:lnTo>
                <a:lnTo>
                  <a:pt x="1320850" y="197218"/>
                </a:lnTo>
                <a:lnTo>
                  <a:pt x="1321574" y="144894"/>
                </a:lnTo>
                <a:lnTo>
                  <a:pt x="1321854" y="92621"/>
                </a:lnTo>
                <a:lnTo>
                  <a:pt x="1321562" y="33782"/>
                </a:lnTo>
                <a:lnTo>
                  <a:pt x="1317244" y="30480"/>
                </a:lnTo>
                <a:lnTo>
                  <a:pt x="1312926" y="30480"/>
                </a:lnTo>
                <a:lnTo>
                  <a:pt x="1308481" y="30480"/>
                </a:lnTo>
                <a:lnTo>
                  <a:pt x="1304163" y="33782"/>
                </a:lnTo>
                <a:lnTo>
                  <a:pt x="1303909" y="40386"/>
                </a:lnTo>
                <a:lnTo>
                  <a:pt x="1303743" y="92621"/>
                </a:lnTo>
                <a:lnTo>
                  <a:pt x="1304086" y="144894"/>
                </a:lnTo>
                <a:lnTo>
                  <a:pt x="1305750" y="249580"/>
                </a:lnTo>
                <a:lnTo>
                  <a:pt x="1307769" y="348157"/>
                </a:lnTo>
                <a:lnTo>
                  <a:pt x="1226362" y="346748"/>
                </a:lnTo>
                <a:lnTo>
                  <a:pt x="1132941" y="346036"/>
                </a:lnTo>
                <a:lnTo>
                  <a:pt x="1086231" y="345948"/>
                </a:lnTo>
                <a:lnTo>
                  <a:pt x="929119" y="346621"/>
                </a:lnTo>
                <a:lnTo>
                  <a:pt x="719797" y="348157"/>
                </a:lnTo>
                <a:lnTo>
                  <a:pt x="464413" y="349161"/>
                </a:lnTo>
                <a:lnTo>
                  <a:pt x="261416" y="351015"/>
                </a:lnTo>
                <a:lnTo>
                  <a:pt x="109207" y="353263"/>
                </a:lnTo>
                <a:lnTo>
                  <a:pt x="15341" y="355079"/>
                </a:lnTo>
                <a:lnTo>
                  <a:pt x="15722" y="310680"/>
                </a:lnTo>
                <a:lnTo>
                  <a:pt x="15544" y="259588"/>
                </a:lnTo>
                <a:lnTo>
                  <a:pt x="13779" y="106273"/>
                </a:lnTo>
                <a:lnTo>
                  <a:pt x="13462" y="50927"/>
                </a:lnTo>
                <a:lnTo>
                  <a:pt x="10922" y="48768"/>
                </a:lnTo>
                <a:lnTo>
                  <a:pt x="8382" y="48768"/>
                </a:lnTo>
                <a:lnTo>
                  <a:pt x="5842" y="48768"/>
                </a:lnTo>
                <a:lnTo>
                  <a:pt x="3302" y="50927"/>
                </a:lnTo>
                <a:lnTo>
                  <a:pt x="1155" y="259588"/>
                </a:lnTo>
                <a:lnTo>
                  <a:pt x="1016" y="310680"/>
                </a:lnTo>
                <a:lnTo>
                  <a:pt x="1524" y="367411"/>
                </a:lnTo>
                <a:lnTo>
                  <a:pt x="4953" y="370332"/>
                </a:lnTo>
                <a:lnTo>
                  <a:pt x="11811" y="370332"/>
                </a:lnTo>
                <a:lnTo>
                  <a:pt x="15240" y="367411"/>
                </a:lnTo>
                <a:lnTo>
                  <a:pt x="208445" y="370725"/>
                </a:lnTo>
                <a:lnTo>
                  <a:pt x="409143" y="372960"/>
                </a:lnTo>
                <a:lnTo>
                  <a:pt x="660019" y="374396"/>
                </a:lnTo>
                <a:lnTo>
                  <a:pt x="1027811" y="376351"/>
                </a:lnTo>
                <a:lnTo>
                  <a:pt x="1128255" y="376351"/>
                </a:lnTo>
                <a:lnTo>
                  <a:pt x="1224026" y="375640"/>
                </a:lnTo>
                <a:lnTo>
                  <a:pt x="1319784" y="374015"/>
                </a:lnTo>
                <a:lnTo>
                  <a:pt x="1327492" y="369900"/>
                </a:lnTo>
                <a:lnTo>
                  <a:pt x="1330071" y="361188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043928" y="4343400"/>
            <a:ext cx="117348" cy="102107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043928" y="4674108"/>
            <a:ext cx="117348" cy="102108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7034783" y="4549140"/>
            <a:ext cx="120650" cy="18415"/>
          </a:xfrm>
          <a:custGeom>
            <a:avLst/>
            <a:gdLst/>
            <a:ahLst/>
            <a:cxnLst/>
            <a:rect l="l" t="t" r="r" b="b"/>
            <a:pathLst>
              <a:path w="120650" h="18414">
                <a:moveTo>
                  <a:pt x="28575" y="0"/>
                </a:moveTo>
                <a:lnTo>
                  <a:pt x="15367" y="127"/>
                </a:lnTo>
                <a:lnTo>
                  <a:pt x="0" y="762"/>
                </a:lnTo>
                <a:lnTo>
                  <a:pt x="0" y="17399"/>
                </a:lnTo>
                <a:lnTo>
                  <a:pt x="16129" y="18161"/>
                </a:lnTo>
                <a:lnTo>
                  <a:pt x="31115" y="18287"/>
                </a:lnTo>
                <a:lnTo>
                  <a:pt x="51966" y="17976"/>
                </a:lnTo>
                <a:lnTo>
                  <a:pt x="120396" y="15112"/>
                </a:lnTo>
                <a:lnTo>
                  <a:pt x="120396" y="3302"/>
                </a:lnTo>
                <a:lnTo>
                  <a:pt x="71453" y="1047"/>
                </a:lnTo>
                <a:lnTo>
                  <a:pt x="50020" y="297"/>
                </a:lnTo>
                <a:lnTo>
                  <a:pt x="28575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665464" y="4343400"/>
            <a:ext cx="115824" cy="102107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665464" y="4674108"/>
            <a:ext cx="115824" cy="102108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8671559" y="4549140"/>
            <a:ext cx="119380" cy="18415"/>
          </a:xfrm>
          <a:custGeom>
            <a:avLst/>
            <a:gdLst/>
            <a:ahLst/>
            <a:cxnLst/>
            <a:rect l="l" t="t" r="r" b="b"/>
            <a:pathLst>
              <a:path w="119379" h="18414">
                <a:moveTo>
                  <a:pt x="97028" y="0"/>
                </a:moveTo>
                <a:lnTo>
                  <a:pt x="90550" y="0"/>
                </a:lnTo>
                <a:lnTo>
                  <a:pt x="69534" y="297"/>
                </a:lnTo>
                <a:lnTo>
                  <a:pt x="0" y="3302"/>
                </a:lnTo>
                <a:lnTo>
                  <a:pt x="0" y="15112"/>
                </a:lnTo>
                <a:lnTo>
                  <a:pt x="67587" y="17976"/>
                </a:lnTo>
                <a:lnTo>
                  <a:pt x="95376" y="18287"/>
                </a:lnTo>
                <a:lnTo>
                  <a:pt x="102743" y="18161"/>
                </a:lnTo>
                <a:lnTo>
                  <a:pt x="118872" y="17399"/>
                </a:lnTo>
                <a:lnTo>
                  <a:pt x="118872" y="762"/>
                </a:lnTo>
                <a:lnTo>
                  <a:pt x="97028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335011" y="4416552"/>
            <a:ext cx="1149350" cy="31115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1841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45"/>
              </a:spcBef>
            </a:pP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True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713825" y="2223515"/>
            <a:ext cx="1329055" cy="376555"/>
          </a:xfrm>
          <a:custGeom>
            <a:avLst/>
            <a:gdLst/>
            <a:ahLst/>
            <a:cxnLst/>
            <a:rect l="l" t="t" r="r" b="b"/>
            <a:pathLst>
              <a:path w="1329054" h="376555">
                <a:moveTo>
                  <a:pt x="1315339" y="15951"/>
                </a:moveTo>
                <a:lnTo>
                  <a:pt x="1272654" y="800"/>
                </a:lnTo>
                <a:lnTo>
                  <a:pt x="1239685" y="0"/>
                </a:lnTo>
                <a:lnTo>
                  <a:pt x="1217002" y="241"/>
                </a:lnTo>
                <a:lnTo>
                  <a:pt x="1171778" y="1295"/>
                </a:lnTo>
                <a:lnTo>
                  <a:pt x="1149388" y="1524"/>
                </a:lnTo>
                <a:lnTo>
                  <a:pt x="986447" y="1524"/>
                </a:lnTo>
                <a:lnTo>
                  <a:pt x="560082" y="3035"/>
                </a:lnTo>
                <a:lnTo>
                  <a:pt x="8166" y="8636"/>
                </a:lnTo>
                <a:lnTo>
                  <a:pt x="419" y="9017"/>
                </a:lnTo>
                <a:lnTo>
                  <a:pt x="419" y="22860"/>
                </a:lnTo>
                <a:lnTo>
                  <a:pt x="8166" y="23241"/>
                </a:lnTo>
                <a:lnTo>
                  <a:pt x="553720" y="29044"/>
                </a:lnTo>
                <a:lnTo>
                  <a:pt x="652945" y="29591"/>
                </a:lnTo>
                <a:lnTo>
                  <a:pt x="978954" y="30353"/>
                </a:lnTo>
                <a:lnTo>
                  <a:pt x="1142022" y="30353"/>
                </a:lnTo>
                <a:lnTo>
                  <a:pt x="1165669" y="30619"/>
                </a:lnTo>
                <a:lnTo>
                  <a:pt x="1213459" y="31750"/>
                </a:lnTo>
                <a:lnTo>
                  <a:pt x="1237399" y="32004"/>
                </a:lnTo>
                <a:lnTo>
                  <a:pt x="1254506" y="31826"/>
                </a:lnTo>
                <a:lnTo>
                  <a:pt x="1271562" y="31203"/>
                </a:lnTo>
                <a:lnTo>
                  <a:pt x="1288503" y="30022"/>
                </a:lnTo>
                <a:lnTo>
                  <a:pt x="1305344" y="28194"/>
                </a:lnTo>
                <a:lnTo>
                  <a:pt x="1312837" y="23977"/>
                </a:lnTo>
                <a:lnTo>
                  <a:pt x="1315339" y="15951"/>
                </a:lnTo>
                <a:close/>
              </a:path>
              <a:path w="1329054" h="376555">
                <a:moveTo>
                  <a:pt x="1328966" y="361200"/>
                </a:moveTo>
                <a:lnTo>
                  <a:pt x="1326388" y="352488"/>
                </a:lnTo>
                <a:lnTo>
                  <a:pt x="1318679" y="348361"/>
                </a:lnTo>
                <a:lnTo>
                  <a:pt x="1317040" y="348335"/>
                </a:lnTo>
                <a:lnTo>
                  <a:pt x="1319923" y="195694"/>
                </a:lnTo>
                <a:lnTo>
                  <a:pt x="1320584" y="143370"/>
                </a:lnTo>
                <a:lnTo>
                  <a:pt x="1320838" y="91097"/>
                </a:lnTo>
                <a:lnTo>
                  <a:pt x="1320584" y="32258"/>
                </a:lnTo>
                <a:lnTo>
                  <a:pt x="1316520" y="28956"/>
                </a:lnTo>
                <a:lnTo>
                  <a:pt x="1312583" y="28956"/>
                </a:lnTo>
                <a:lnTo>
                  <a:pt x="1308519" y="28956"/>
                </a:lnTo>
                <a:lnTo>
                  <a:pt x="1304455" y="32258"/>
                </a:lnTo>
                <a:lnTo>
                  <a:pt x="1304150" y="91097"/>
                </a:lnTo>
                <a:lnTo>
                  <a:pt x="1304429" y="143370"/>
                </a:lnTo>
                <a:lnTo>
                  <a:pt x="1305953" y="248056"/>
                </a:lnTo>
                <a:lnTo>
                  <a:pt x="1307846" y="348183"/>
                </a:lnTo>
                <a:lnTo>
                  <a:pt x="1225397" y="346748"/>
                </a:lnTo>
                <a:lnTo>
                  <a:pt x="1132065" y="346036"/>
                </a:lnTo>
                <a:lnTo>
                  <a:pt x="1085380" y="345948"/>
                </a:lnTo>
                <a:lnTo>
                  <a:pt x="928471" y="346621"/>
                </a:lnTo>
                <a:lnTo>
                  <a:pt x="719378" y="348157"/>
                </a:lnTo>
                <a:lnTo>
                  <a:pt x="464299" y="349161"/>
                </a:lnTo>
                <a:lnTo>
                  <a:pt x="261543" y="351015"/>
                </a:lnTo>
                <a:lnTo>
                  <a:pt x="109512" y="353263"/>
                </a:lnTo>
                <a:lnTo>
                  <a:pt x="15621" y="355079"/>
                </a:lnTo>
                <a:lnTo>
                  <a:pt x="16052" y="309473"/>
                </a:lnTo>
                <a:lnTo>
                  <a:pt x="15849" y="258610"/>
                </a:lnTo>
                <a:lnTo>
                  <a:pt x="13893" y="106032"/>
                </a:lnTo>
                <a:lnTo>
                  <a:pt x="13500" y="50927"/>
                </a:lnTo>
                <a:lnTo>
                  <a:pt x="10833" y="48768"/>
                </a:lnTo>
                <a:lnTo>
                  <a:pt x="8039" y="48768"/>
                </a:lnTo>
                <a:lnTo>
                  <a:pt x="5245" y="48768"/>
                </a:lnTo>
                <a:lnTo>
                  <a:pt x="2578" y="50927"/>
                </a:lnTo>
                <a:lnTo>
                  <a:pt x="2082" y="106032"/>
                </a:lnTo>
                <a:lnTo>
                  <a:pt x="152" y="258610"/>
                </a:lnTo>
                <a:lnTo>
                  <a:pt x="0" y="309473"/>
                </a:lnTo>
                <a:lnTo>
                  <a:pt x="546" y="365887"/>
                </a:lnTo>
                <a:lnTo>
                  <a:pt x="1943" y="366966"/>
                </a:lnTo>
                <a:lnTo>
                  <a:pt x="1943" y="367157"/>
                </a:lnTo>
                <a:lnTo>
                  <a:pt x="2197" y="367169"/>
                </a:lnTo>
                <a:lnTo>
                  <a:pt x="4356" y="368808"/>
                </a:lnTo>
                <a:lnTo>
                  <a:pt x="11722" y="368808"/>
                </a:lnTo>
                <a:lnTo>
                  <a:pt x="13601" y="367360"/>
                </a:lnTo>
                <a:lnTo>
                  <a:pt x="208622" y="370725"/>
                </a:lnTo>
                <a:lnTo>
                  <a:pt x="409092" y="372960"/>
                </a:lnTo>
                <a:lnTo>
                  <a:pt x="659676" y="374396"/>
                </a:lnTo>
                <a:lnTo>
                  <a:pt x="1027049" y="376351"/>
                </a:lnTo>
                <a:lnTo>
                  <a:pt x="1127379" y="376351"/>
                </a:lnTo>
                <a:lnTo>
                  <a:pt x="1223060" y="375640"/>
                </a:lnTo>
                <a:lnTo>
                  <a:pt x="1318679" y="374015"/>
                </a:lnTo>
                <a:lnTo>
                  <a:pt x="1326388" y="369900"/>
                </a:lnTo>
                <a:lnTo>
                  <a:pt x="1328966" y="3612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object 2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505455" y="2183892"/>
            <a:ext cx="115824" cy="102108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505455" y="2513076"/>
            <a:ext cx="115824" cy="102108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2496311" y="2389632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80" h="17144">
                <a:moveTo>
                  <a:pt x="28193" y="0"/>
                </a:moveTo>
                <a:lnTo>
                  <a:pt x="8636" y="253"/>
                </a:lnTo>
                <a:lnTo>
                  <a:pt x="0" y="634"/>
                </a:lnTo>
                <a:lnTo>
                  <a:pt x="0" y="16001"/>
                </a:lnTo>
                <a:lnTo>
                  <a:pt x="23368" y="16763"/>
                </a:lnTo>
                <a:lnTo>
                  <a:pt x="51302" y="16492"/>
                </a:lnTo>
                <a:lnTo>
                  <a:pt x="112649" y="14223"/>
                </a:lnTo>
                <a:lnTo>
                  <a:pt x="118871" y="13842"/>
                </a:lnTo>
                <a:lnTo>
                  <a:pt x="118871" y="3047"/>
                </a:lnTo>
                <a:lnTo>
                  <a:pt x="70516" y="968"/>
                </a:lnTo>
                <a:lnTo>
                  <a:pt x="49355" y="275"/>
                </a:lnTo>
                <a:lnTo>
                  <a:pt x="28193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object 2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125467" y="2183892"/>
            <a:ext cx="117348" cy="102108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125467" y="2513076"/>
            <a:ext cx="117348" cy="102108"/>
          </a:xfrm>
          <a:prstGeom prst="rect">
            <a:avLst/>
          </a:prstGeom>
        </p:spPr>
      </p:pic>
      <p:sp>
        <p:nvSpPr>
          <p:cNvPr id="31" name="object 31"/>
          <p:cNvSpPr/>
          <p:nvPr/>
        </p:nvSpPr>
        <p:spPr>
          <a:xfrm>
            <a:off x="4131564" y="2389632"/>
            <a:ext cx="120650" cy="17145"/>
          </a:xfrm>
          <a:custGeom>
            <a:avLst/>
            <a:gdLst/>
            <a:ahLst/>
            <a:cxnLst/>
            <a:rect l="l" t="t" r="r" b="b"/>
            <a:pathLst>
              <a:path w="120650" h="17144">
                <a:moveTo>
                  <a:pt x="98298" y="0"/>
                </a:moveTo>
                <a:lnTo>
                  <a:pt x="91694" y="0"/>
                </a:lnTo>
                <a:lnTo>
                  <a:pt x="70393" y="275"/>
                </a:lnTo>
                <a:lnTo>
                  <a:pt x="0" y="3047"/>
                </a:lnTo>
                <a:lnTo>
                  <a:pt x="0" y="13842"/>
                </a:lnTo>
                <a:lnTo>
                  <a:pt x="47752" y="15827"/>
                </a:lnTo>
                <a:lnTo>
                  <a:pt x="68464" y="16492"/>
                </a:lnTo>
                <a:lnTo>
                  <a:pt x="96647" y="16763"/>
                </a:lnTo>
                <a:lnTo>
                  <a:pt x="120396" y="16001"/>
                </a:lnTo>
                <a:lnTo>
                  <a:pt x="120396" y="634"/>
                </a:lnTo>
                <a:lnTo>
                  <a:pt x="98298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795016" y="2255520"/>
            <a:ext cx="1150620" cy="31115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1905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50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True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704681" y="1711451"/>
            <a:ext cx="1329055" cy="376555"/>
          </a:xfrm>
          <a:custGeom>
            <a:avLst/>
            <a:gdLst/>
            <a:ahLst/>
            <a:cxnLst/>
            <a:rect l="l" t="t" r="r" b="b"/>
            <a:pathLst>
              <a:path w="1329054" h="376555">
                <a:moveTo>
                  <a:pt x="1316837" y="15951"/>
                </a:moveTo>
                <a:lnTo>
                  <a:pt x="1274102" y="800"/>
                </a:lnTo>
                <a:lnTo>
                  <a:pt x="1241082" y="0"/>
                </a:lnTo>
                <a:lnTo>
                  <a:pt x="1218399" y="241"/>
                </a:lnTo>
                <a:lnTo>
                  <a:pt x="1173175" y="1295"/>
                </a:lnTo>
                <a:lnTo>
                  <a:pt x="1150785" y="1524"/>
                </a:lnTo>
                <a:lnTo>
                  <a:pt x="987590" y="1524"/>
                </a:lnTo>
                <a:lnTo>
                  <a:pt x="560730" y="3035"/>
                </a:lnTo>
                <a:lnTo>
                  <a:pt x="8166" y="8636"/>
                </a:lnTo>
                <a:lnTo>
                  <a:pt x="419" y="9017"/>
                </a:lnTo>
                <a:lnTo>
                  <a:pt x="419" y="22860"/>
                </a:lnTo>
                <a:lnTo>
                  <a:pt x="8166" y="23241"/>
                </a:lnTo>
                <a:lnTo>
                  <a:pt x="554367" y="29044"/>
                </a:lnTo>
                <a:lnTo>
                  <a:pt x="653707" y="29591"/>
                </a:lnTo>
                <a:lnTo>
                  <a:pt x="980097" y="30353"/>
                </a:lnTo>
                <a:lnTo>
                  <a:pt x="1143292" y="30353"/>
                </a:lnTo>
                <a:lnTo>
                  <a:pt x="1167015" y="30619"/>
                </a:lnTo>
                <a:lnTo>
                  <a:pt x="1214907" y="31750"/>
                </a:lnTo>
                <a:lnTo>
                  <a:pt x="1238923" y="32004"/>
                </a:lnTo>
                <a:lnTo>
                  <a:pt x="1255979" y="31826"/>
                </a:lnTo>
                <a:lnTo>
                  <a:pt x="1273022" y="31203"/>
                </a:lnTo>
                <a:lnTo>
                  <a:pt x="1289964" y="30022"/>
                </a:lnTo>
                <a:lnTo>
                  <a:pt x="1306741" y="28194"/>
                </a:lnTo>
                <a:lnTo>
                  <a:pt x="1314310" y="23977"/>
                </a:lnTo>
                <a:lnTo>
                  <a:pt x="1316837" y="15951"/>
                </a:lnTo>
                <a:close/>
              </a:path>
              <a:path w="1329054" h="376555">
                <a:moveTo>
                  <a:pt x="1328966" y="361200"/>
                </a:moveTo>
                <a:lnTo>
                  <a:pt x="1326388" y="352488"/>
                </a:lnTo>
                <a:lnTo>
                  <a:pt x="1318679" y="348361"/>
                </a:lnTo>
                <a:lnTo>
                  <a:pt x="1317040" y="348335"/>
                </a:lnTo>
                <a:lnTo>
                  <a:pt x="1319923" y="195694"/>
                </a:lnTo>
                <a:lnTo>
                  <a:pt x="1320584" y="143370"/>
                </a:lnTo>
                <a:lnTo>
                  <a:pt x="1320838" y="91097"/>
                </a:lnTo>
                <a:lnTo>
                  <a:pt x="1320584" y="32258"/>
                </a:lnTo>
                <a:lnTo>
                  <a:pt x="1316520" y="28956"/>
                </a:lnTo>
                <a:lnTo>
                  <a:pt x="1312583" y="28956"/>
                </a:lnTo>
                <a:lnTo>
                  <a:pt x="1308519" y="28956"/>
                </a:lnTo>
                <a:lnTo>
                  <a:pt x="1304455" y="32258"/>
                </a:lnTo>
                <a:lnTo>
                  <a:pt x="1304150" y="91097"/>
                </a:lnTo>
                <a:lnTo>
                  <a:pt x="1304429" y="143370"/>
                </a:lnTo>
                <a:lnTo>
                  <a:pt x="1305953" y="248056"/>
                </a:lnTo>
                <a:lnTo>
                  <a:pt x="1307846" y="348183"/>
                </a:lnTo>
                <a:lnTo>
                  <a:pt x="1225397" y="346748"/>
                </a:lnTo>
                <a:lnTo>
                  <a:pt x="1132065" y="346036"/>
                </a:lnTo>
                <a:lnTo>
                  <a:pt x="1085380" y="345948"/>
                </a:lnTo>
                <a:lnTo>
                  <a:pt x="928471" y="346621"/>
                </a:lnTo>
                <a:lnTo>
                  <a:pt x="719378" y="348157"/>
                </a:lnTo>
                <a:lnTo>
                  <a:pt x="464299" y="349161"/>
                </a:lnTo>
                <a:lnTo>
                  <a:pt x="261543" y="351015"/>
                </a:lnTo>
                <a:lnTo>
                  <a:pt x="109512" y="353263"/>
                </a:lnTo>
                <a:lnTo>
                  <a:pt x="15621" y="355079"/>
                </a:lnTo>
                <a:lnTo>
                  <a:pt x="16052" y="309473"/>
                </a:lnTo>
                <a:lnTo>
                  <a:pt x="15849" y="258610"/>
                </a:lnTo>
                <a:lnTo>
                  <a:pt x="13893" y="106032"/>
                </a:lnTo>
                <a:lnTo>
                  <a:pt x="13500" y="50927"/>
                </a:lnTo>
                <a:lnTo>
                  <a:pt x="10833" y="48768"/>
                </a:lnTo>
                <a:lnTo>
                  <a:pt x="8039" y="48768"/>
                </a:lnTo>
                <a:lnTo>
                  <a:pt x="5245" y="48768"/>
                </a:lnTo>
                <a:lnTo>
                  <a:pt x="2578" y="50927"/>
                </a:lnTo>
                <a:lnTo>
                  <a:pt x="2082" y="106032"/>
                </a:lnTo>
                <a:lnTo>
                  <a:pt x="152" y="258610"/>
                </a:lnTo>
                <a:lnTo>
                  <a:pt x="0" y="309473"/>
                </a:lnTo>
                <a:lnTo>
                  <a:pt x="546" y="365887"/>
                </a:lnTo>
                <a:lnTo>
                  <a:pt x="1943" y="366966"/>
                </a:lnTo>
                <a:lnTo>
                  <a:pt x="1943" y="367157"/>
                </a:lnTo>
                <a:lnTo>
                  <a:pt x="2197" y="367169"/>
                </a:lnTo>
                <a:lnTo>
                  <a:pt x="4356" y="368808"/>
                </a:lnTo>
                <a:lnTo>
                  <a:pt x="11722" y="368808"/>
                </a:lnTo>
                <a:lnTo>
                  <a:pt x="13601" y="367360"/>
                </a:lnTo>
                <a:lnTo>
                  <a:pt x="208622" y="370725"/>
                </a:lnTo>
                <a:lnTo>
                  <a:pt x="409092" y="372960"/>
                </a:lnTo>
                <a:lnTo>
                  <a:pt x="659676" y="374396"/>
                </a:lnTo>
                <a:lnTo>
                  <a:pt x="1027049" y="376351"/>
                </a:lnTo>
                <a:lnTo>
                  <a:pt x="1127379" y="376351"/>
                </a:lnTo>
                <a:lnTo>
                  <a:pt x="1223060" y="375640"/>
                </a:lnTo>
                <a:lnTo>
                  <a:pt x="1318679" y="374015"/>
                </a:lnTo>
                <a:lnTo>
                  <a:pt x="1326388" y="369900"/>
                </a:lnTo>
                <a:lnTo>
                  <a:pt x="1328966" y="36120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4" name="object 3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496311" y="1671827"/>
            <a:ext cx="115824" cy="102108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496311" y="2001011"/>
            <a:ext cx="115824" cy="102108"/>
          </a:xfrm>
          <a:prstGeom prst="rect">
            <a:avLst/>
          </a:prstGeom>
        </p:spPr>
      </p:pic>
      <p:sp>
        <p:nvSpPr>
          <p:cNvPr id="36" name="object 36"/>
          <p:cNvSpPr/>
          <p:nvPr/>
        </p:nvSpPr>
        <p:spPr>
          <a:xfrm>
            <a:off x="2487167" y="1877567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80" h="17144">
                <a:moveTo>
                  <a:pt x="28193" y="0"/>
                </a:moveTo>
                <a:lnTo>
                  <a:pt x="8636" y="254"/>
                </a:lnTo>
                <a:lnTo>
                  <a:pt x="0" y="635"/>
                </a:lnTo>
                <a:lnTo>
                  <a:pt x="0" y="16002"/>
                </a:lnTo>
                <a:lnTo>
                  <a:pt x="23368" y="16764"/>
                </a:lnTo>
                <a:lnTo>
                  <a:pt x="51302" y="16492"/>
                </a:lnTo>
                <a:lnTo>
                  <a:pt x="112649" y="14224"/>
                </a:lnTo>
                <a:lnTo>
                  <a:pt x="118871" y="13843"/>
                </a:lnTo>
                <a:lnTo>
                  <a:pt x="118871" y="3048"/>
                </a:lnTo>
                <a:lnTo>
                  <a:pt x="70516" y="968"/>
                </a:lnTo>
                <a:lnTo>
                  <a:pt x="49355" y="275"/>
                </a:lnTo>
                <a:lnTo>
                  <a:pt x="28193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7" name="object 3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116323" y="1671827"/>
            <a:ext cx="117348" cy="102108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116323" y="2001011"/>
            <a:ext cx="117348" cy="102108"/>
          </a:xfrm>
          <a:prstGeom prst="rect">
            <a:avLst/>
          </a:prstGeom>
        </p:spPr>
      </p:pic>
      <p:sp>
        <p:nvSpPr>
          <p:cNvPr id="39" name="object 39"/>
          <p:cNvSpPr/>
          <p:nvPr/>
        </p:nvSpPr>
        <p:spPr>
          <a:xfrm>
            <a:off x="4122420" y="1877567"/>
            <a:ext cx="120650" cy="17145"/>
          </a:xfrm>
          <a:custGeom>
            <a:avLst/>
            <a:gdLst/>
            <a:ahLst/>
            <a:cxnLst/>
            <a:rect l="l" t="t" r="r" b="b"/>
            <a:pathLst>
              <a:path w="120650" h="17144">
                <a:moveTo>
                  <a:pt x="98297" y="0"/>
                </a:moveTo>
                <a:lnTo>
                  <a:pt x="91693" y="0"/>
                </a:lnTo>
                <a:lnTo>
                  <a:pt x="70393" y="275"/>
                </a:lnTo>
                <a:lnTo>
                  <a:pt x="0" y="3048"/>
                </a:lnTo>
                <a:lnTo>
                  <a:pt x="0" y="13843"/>
                </a:lnTo>
                <a:lnTo>
                  <a:pt x="47751" y="15827"/>
                </a:lnTo>
                <a:lnTo>
                  <a:pt x="68464" y="16492"/>
                </a:lnTo>
                <a:lnTo>
                  <a:pt x="96646" y="16764"/>
                </a:lnTo>
                <a:lnTo>
                  <a:pt x="120395" y="16002"/>
                </a:lnTo>
                <a:lnTo>
                  <a:pt x="120395" y="635"/>
                </a:lnTo>
                <a:lnTo>
                  <a:pt x="98297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787395" y="1743455"/>
            <a:ext cx="1149350" cy="31115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190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0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True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871807" y="1110996"/>
            <a:ext cx="1949450" cy="765810"/>
            <a:chOff x="7871807" y="1110996"/>
            <a:chExt cx="1949450" cy="765810"/>
          </a:xfrm>
        </p:grpSpPr>
        <p:sp>
          <p:nvSpPr>
            <p:cNvPr id="42" name="object 42"/>
            <p:cNvSpPr/>
            <p:nvPr/>
          </p:nvSpPr>
          <p:spPr>
            <a:xfrm>
              <a:off x="7871807" y="1373196"/>
              <a:ext cx="481330" cy="503555"/>
            </a:xfrm>
            <a:custGeom>
              <a:avLst/>
              <a:gdLst/>
              <a:ahLst/>
              <a:cxnLst/>
              <a:rect l="l" t="t" r="r" b="b"/>
              <a:pathLst>
                <a:path w="481329" h="503555">
                  <a:moveTo>
                    <a:pt x="476541" y="17979"/>
                  </a:moveTo>
                  <a:lnTo>
                    <a:pt x="473022" y="16296"/>
                  </a:lnTo>
                  <a:lnTo>
                    <a:pt x="335026" y="0"/>
                  </a:lnTo>
                  <a:lnTo>
                    <a:pt x="326735" y="481"/>
                  </a:lnTo>
                  <a:lnTo>
                    <a:pt x="318204" y="3377"/>
                  </a:lnTo>
                  <a:lnTo>
                    <a:pt x="310512" y="8315"/>
                  </a:lnTo>
                  <a:lnTo>
                    <a:pt x="304737" y="14926"/>
                  </a:lnTo>
                  <a:lnTo>
                    <a:pt x="302322" y="21536"/>
                  </a:lnTo>
                  <a:lnTo>
                    <a:pt x="303175" y="27444"/>
                  </a:lnTo>
                  <a:lnTo>
                    <a:pt x="307180" y="31905"/>
                  </a:lnTo>
                  <a:lnTo>
                    <a:pt x="314222" y="34174"/>
                  </a:lnTo>
                  <a:lnTo>
                    <a:pt x="401079" y="44914"/>
                  </a:lnTo>
                  <a:lnTo>
                    <a:pt x="338962" y="69587"/>
                  </a:lnTo>
                  <a:lnTo>
                    <a:pt x="283769" y="97037"/>
                  </a:lnTo>
                  <a:lnTo>
                    <a:pt x="235103" y="126643"/>
                  </a:lnTo>
                  <a:lnTo>
                    <a:pt x="192572" y="157782"/>
                  </a:lnTo>
                  <a:lnTo>
                    <a:pt x="155780" y="189834"/>
                  </a:lnTo>
                  <a:lnTo>
                    <a:pt x="124332" y="222177"/>
                  </a:lnTo>
                  <a:lnTo>
                    <a:pt x="97834" y="254191"/>
                  </a:lnTo>
                  <a:lnTo>
                    <a:pt x="58110" y="314746"/>
                  </a:lnTo>
                  <a:lnTo>
                    <a:pt x="35677" y="359513"/>
                  </a:lnTo>
                  <a:lnTo>
                    <a:pt x="18436" y="404072"/>
                  </a:lnTo>
                  <a:lnTo>
                    <a:pt x="6504" y="448150"/>
                  </a:lnTo>
                  <a:lnTo>
                    <a:pt x="0" y="491477"/>
                  </a:lnTo>
                  <a:lnTo>
                    <a:pt x="1159" y="497411"/>
                  </a:lnTo>
                  <a:lnTo>
                    <a:pt x="5594" y="501464"/>
                  </a:lnTo>
                  <a:lnTo>
                    <a:pt x="12622" y="503279"/>
                  </a:lnTo>
                  <a:lnTo>
                    <a:pt x="21563" y="502495"/>
                  </a:lnTo>
                  <a:lnTo>
                    <a:pt x="51237" y="440480"/>
                  </a:lnTo>
                  <a:lnTo>
                    <a:pt x="62437" y="399690"/>
                  </a:lnTo>
                  <a:lnTo>
                    <a:pt x="78363" y="358601"/>
                  </a:lnTo>
                  <a:lnTo>
                    <a:pt x="98875" y="317440"/>
                  </a:lnTo>
                  <a:lnTo>
                    <a:pt x="124344" y="277148"/>
                  </a:lnTo>
                  <a:lnTo>
                    <a:pt x="153752" y="239668"/>
                  </a:lnTo>
                  <a:lnTo>
                    <a:pt x="187055" y="205020"/>
                  </a:lnTo>
                  <a:lnTo>
                    <a:pt x="224212" y="173226"/>
                  </a:lnTo>
                  <a:lnTo>
                    <a:pt x="265180" y="144307"/>
                  </a:lnTo>
                  <a:lnTo>
                    <a:pt x="309917" y="118282"/>
                  </a:lnTo>
                  <a:lnTo>
                    <a:pt x="358380" y="95174"/>
                  </a:lnTo>
                  <a:lnTo>
                    <a:pt x="410529" y="75002"/>
                  </a:lnTo>
                  <a:lnTo>
                    <a:pt x="366488" y="145690"/>
                  </a:lnTo>
                  <a:lnTo>
                    <a:pt x="364074" y="152300"/>
                  </a:lnTo>
                  <a:lnTo>
                    <a:pt x="364926" y="158208"/>
                  </a:lnTo>
                  <a:lnTo>
                    <a:pt x="368931" y="162669"/>
                  </a:lnTo>
                  <a:lnTo>
                    <a:pt x="375974" y="164939"/>
                  </a:lnTo>
                  <a:lnTo>
                    <a:pt x="384266" y="164457"/>
                  </a:lnTo>
                  <a:lnTo>
                    <a:pt x="479980" y="32233"/>
                  </a:lnTo>
                  <a:lnTo>
                    <a:pt x="481014" y="28876"/>
                  </a:lnTo>
                  <a:lnTo>
                    <a:pt x="476541" y="179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403336" y="1110996"/>
              <a:ext cx="1417320" cy="342900"/>
            </a:xfrm>
            <a:custGeom>
              <a:avLst/>
              <a:gdLst/>
              <a:ahLst/>
              <a:cxnLst/>
              <a:rect l="l" t="t" r="r" b="b"/>
              <a:pathLst>
                <a:path w="1417320" h="342900">
                  <a:moveTo>
                    <a:pt x="1252093" y="0"/>
                  </a:moveTo>
                  <a:lnTo>
                    <a:pt x="165227" y="0"/>
                  </a:lnTo>
                  <a:lnTo>
                    <a:pt x="121282" y="6120"/>
                  </a:lnTo>
                  <a:lnTo>
                    <a:pt x="81806" y="23396"/>
                  </a:lnTo>
                  <a:lnTo>
                    <a:pt x="48371" y="50196"/>
                  </a:lnTo>
                  <a:lnTo>
                    <a:pt x="22544" y="84892"/>
                  </a:lnTo>
                  <a:lnTo>
                    <a:pt x="5897" y="125853"/>
                  </a:lnTo>
                  <a:lnTo>
                    <a:pt x="0" y="171450"/>
                  </a:lnTo>
                  <a:lnTo>
                    <a:pt x="5897" y="217046"/>
                  </a:lnTo>
                  <a:lnTo>
                    <a:pt x="22544" y="258007"/>
                  </a:lnTo>
                  <a:lnTo>
                    <a:pt x="48371" y="292703"/>
                  </a:lnTo>
                  <a:lnTo>
                    <a:pt x="81806" y="319503"/>
                  </a:lnTo>
                  <a:lnTo>
                    <a:pt x="121282" y="336779"/>
                  </a:lnTo>
                  <a:lnTo>
                    <a:pt x="165227" y="342900"/>
                  </a:lnTo>
                  <a:lnTo>
                    <a:pt x="1252093" y="342900"/>
                  </a:lnTo>
                  <a:lnTo>
                    <a:pt x="1295993" y="336779"/>
                  </a:lnTo>
                  <a:lnTo>
                    <a:pt x="1335456" y="319503"/>
                  </a:lnTo>
                  <a:lnTo>
                    <a:pt x="1368901" y="292703"/>
                  </a:lnTo>
                  <a:lnTo>
                    <a:pt x="1394746" y="258007"/>
                  </a:lnTo>
                  <a:lnTo>
                    <a:pt x="1411413" y="217046"/>
                  </a:lnTo>
                  <a:lnTo>
                    <a:pt x="1417320" y="171450"/>
                  </a:lnTo>
                  <a:lnTo>
                    <a:pt x="1411413" y="125853"/>
                  </a:lnTo>
                  <a:lnTo>
                    <a:pt x="1394746" y="84892"/>
                  </a:lnTo>
                  <a:lnTo>
                    <a:pt x="1368901" y="50196"/>
                  </a:lnTo>
                  <a:lnTo>
                    <a:pt x="1335456" y="23396"/>
                  </a:lnTo>
                  <a:lnTo>
                    <a:pt x="1295993" y="6120"/>
                  </a:lnTo>
                  <a:lnTo>
                    <a:pt x="1252093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8854820" y="1144651"/>
            <a:ext cx="5162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MathJax_SansSerif"/>
                <a:cs typeface="MathJax_SansSerif"/>
              </a:rPr>
              <a:t>Result</a:t>
            </a:r>
            <a:endParaRPr sz="1400">
              <a:latin typeface="MathJax_SansSerif"/>
              <a:cs typeface="MathJax_SansSerif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8336280" y="1033271"/>
            <a:ext cx="1551940" cy="495300"/>
          </a:xfrm>
          <a:custGeom>
            <a:avLst/>
            <a:gdLst/>
            <a:ahLst/>
            <a:cxnLst/>
            <a:rect l="l" t="t" r="r" b="b"/>
            <a:pathLst>
              <a:path w="1551940" h="495300">
                <a:moveTo>
                  <a:pt x="36576" y="249174"/>
                </a:moveTo>
                <a:lnTo>
                  <a:pt x="35140" y="241757"/>
                </a:lnTo>
                <a:lnTo>
                  <a:pt x="31242" y="235699"/>
                </a:lnTo>
                <a:lnTo>
                  <a:pt x="25425" y="231622"/>
                </a:lnTo>
                <a:lnTo>
                  <a:pt x="18288" y="230124"/>
                </a:lnTo>
                <a:lnTo>
                  <a:pt x="11137" y="231622"/>
                </a:lnTo>
                <a:lnTo>
                  <a:pt x="5334" y="235699"/>
                </a:lnTo>
                <a:lnTo>
                  <a:pt x="1422" y="241757"/>
                </a:lnTo>
                <a:lnTo>
                  <a:pt x="0" y="249174"/>
                </a:lnTo>
                <a:lnTo>
                  <a:pt x="1422" y="256603"/>
                </a:lnTo>
                <a:lnTo>
                  <a:pt x="5321" y="262661"/>
                </a:lnTo>
                <a:lnTo>
                  <a:pt x="11137" y="266738"/>
                </a:lnTo>
                <a:lnTo>
                  <a:pt x="18288" y="268224"/>
                </a:lnTo>
                <a:lnTo>
                  <a:pt x="25425" y="266738"/>
                </a:lnTo>
                <a:lnTo>
                  <a:pt x="31242" y="262661"/>
                </a:lnTo>
                <a:lnTo>
                  <a:pt x="35140" y="256603"/>
                </a:lnTo>
                <a:lnTo>
                  <a:pt x="36576" y="249174"/>
                </a:lnTo>
                <a:close/>
              </a:path>
              <a:path w="1551940" h="495300">
                <a:moveTo>
                  <a:pt x="1551432" y="304800"/>
                </a:moveTo>
                <a:lnTo>
                  <a:pt x="1516380" y="304800"/>
                </a:lnTo>
                <a:lnTo>
                  <a:pt x="1499844" y="347395"/>
                </a:lnTo>
                <a:lnTo>
                  <a:pt x="1475282" y="384873"/>
                </a:lnTo>
                <a:lnTo>
                  <a:pt x="1443786" y="416039"/>
                </a:lnTo>
                <a:lnTo>
                  <a:pt x="1406499" y="439750"/>
                </a:lnTo>
                <a:lnTo>
                  <a:pt x="1364538" y="454837"/>
                </a:lnTo>
                <a:lnTo>
                  <a:pt x="1319022" y="460121"/>
                </a:lnTo>
                <a:lnTo>
                  <a:pt x="232410" y="460121"/>
                </a:lnTo>
                <a:lnTo>
                  <a:pt x="186867" y="454837"/>
                </a:lnTo>
                <a:lnTo>
                  <a:pt x="144894" y="439750"/>
                </a:lnTo>
                <a:lnTo>
                  <a:pt x="107594" y="416039"/>
                </a:lnTo>
                <a:lnTo>
                  <a:pt x="76123" y="384873"/>
                </a:lnTo>
                <a:lnTo>
                  <a:pt x="51600" y="347395"/>
                </a:lnTo>
                <a:lnTo>
                  <a:pt x="35179" y="304800"/>
                </a:lnTo>
                <a:lnTo>
                  <a:pt x="0" y="304800"/>
                </a:lnTo>
                <a:lnTo>
                  <a:pt x="14820" y="349707"/>
                </a:lnTo>
                <a:lnTo>
                  <a:pt x="37287" y="390283"/>
                </a:lnTo>
                <a:lnTo>
                  <a:pt x="66459" y="425589"/>
                </a:lnTo>
                <a:lnTo>
                  <a:pt x="101460" y="454672"/>
                </a:lnTo>
                <a:lnTo>
                  <a:pt x="141389" y="476618"/>
                </a:lnTo>
                <a:lnTo>
                  <a:pt x="185331" y="490474"/>
                </a:lnTo>
                <a:lnTo>
                  <a:pt x="232410" y="495300"/>
                </a:lnTo>
                <a:lnTo>
                  <a:pt x="1319022" y="495300"/>
                </a:lnTo>
                <a:lnTo>
                  <a:pt x="1366088" y="490474"/>
                </a:lnTo>
                <a:lnTo>
                  <a:pt x="1410030" y="476618"/>
                </a:lnTo>
                <a:lnTo>
                  <a:pt x="1449959" y="454672"/>
                </a:lnTo>
                <a:lnTo>
                  <a:pt x="1484960" y="425589"/>
                </a:lnTo>
                <a:lnTo>
                  <a:pt x="1514132" y="390283"/>
                </a:lnTo>
                <a:lnTo>
                  <a:pt x="1536598" y="349707"/>
                </a:lnTo>
                <a:lnTo>
                  <a:pt x="1551432" y="304800"/>
                </a:lnTo>
                <a:close/>
              </a:path>
              <a:path w="1551940" h="495300">
                <a:moveTo>
                  <a:pt x="1551432" y="249174"/>
                </a:moveTo>
                <a:lnTo>
                  <a:pt x="1549984" y="241757"/>
                </a:lnTo>
                <a:lnTo>
                  <a:pt x="1546047" y="235699"/>
                </a:lnTo>
                <a:lnTo>
                  <a:pt x="1540230" y="231622"/>
                </a:lnTo>
                <a:lnTo>
                  <a:pt x="1533144" y="230124"/>
                </a:lnTo>
                <a:lnTo>
                  <a:pt x="1525993" y="231622"/>
                </a:lnTo>
                <a:lnTo>
                  <a:pt x="1520190" y="235699"/>
                </a:lnTo>
                <a:lnTo>
                  <a:pt x="1516278" y="241757"/>
                </a:lnTo>
                <a:lnTo>
                  <a:pt x="1514856" y="249174"/>
                </a:lnTo>
                <a:lnTo>
                  <a:pt x="1516278" y="256603"/>
                </a:lnTo>
                <a:lnTo>
                  <a:pt x="1520190" y="262661"/>
                </a:lnTo>
                <a:lnTo>
                  <a:pt x="1525993" y="266738"/>
                </a:lnTo>
                <a:lnTo>
                  <a:pt x="1533144" y="268224"/>
                </a:lnTo>
                <a:lnTo>
                  <a:pt x="1540230" y="266738"/>
                </a:lnTo>
                <a:lnTo>
                  <a:pt x="1546047" y="262661"/>
                </a:lnTo>
                <a:lnTo>
                  <a:pt x="1549984" y="256603"/>
                </a:lnTo>
                <a:lnTo>
                  <a:pt x="1551432" y="249174"/>
                </a:lnTo>
                <a:close/>
              </a:path>
              <a:path w="1551940" h="495300">
                <a:moveTo>
                  <a:pt x="1551432" y="190500"/>
                </a:moveTo>
                <a:lnTo>
                  <a:pt x="1536598" y="145605"/>
                </a:lnTo>
                <a:lnTo>
                  <a:pt x="1514132" y="105029"/>
                </a:lnTo>
                <a:lnTo>
                  <a:pt x="1484960" y="69723"/>
                </a:lnTo>
                <a:lnTo>
                  <a:pt x="1449959" y="40640"/>
                </a:lnTo>
                <a:lnTo>
                  <a:pt x="1410030" y="18694"/>
                </a:lnTo>
                <a:lnTo>
                  <a:pt x="1366088" y="4838"/>
                </a:lnTo>
                <a:lnTo>
                  <a:pt x="1319022" y="0"/>
                </a:lnTo>
                <a:lnTo>
                  <a:pt x="232410" y="0"/>
                </a:lnTo>
                <a:lnTo>
                  <a:pt x="185331" y="4838"/>
                </a:lnTo>
                <a:lnTo>
                  <a:pt x="141389" y="18694"/>
                </a:lnTo>
                <a:lnTo>
                  <a:pt x="101460" y="40640"/>
                </a:lnTo>
                <a:lnTo>
                  <a:pt x="66459" y="69723"/>
                </a:lnTo>
                <a:lnTo>
                  <a:pt x="37287" y="105029"/>
                </a:lnTo>
                <a:lnTo>
                  <a:pt x="14820" y="145605"/>
                </a:lnTo>
                <a:lnTo>
                  <a:pt x="0" y="190500"/>
                </a:lnTo>
                <a:lnTo>
                  <a:pt x="35179" y="190500"/>
                </a:lnTo>
                <a:lnTo>
                  <a:pt x="51600" y="147955"/>
                </a:lnTo>
                <a:lnTo>
                  <a:pt x="76123" y="110502"/>
                </a:lnTo>
                <a:lnTo>
                  <a:pt x="107594" y="79311"/>
                </a:lnTo>
                <a:lnTo>
                  <a:pt x="144894" y="55587"/>
                </a:lnTo>
                <a:lnTo>
                  <a:pt x="186867" y="40487"/>
                </a:lnTo>
                <a:lnTo>
                  <a:pt x="232410" y="35179"/>
                </a:lnTo>
                <a:lnTo>
                  <a:pt x="1319022" y="35179"/>
                </a:lnTo>
                <a:lnTo>
                  <a:pt x="1364538" y="40487"/>
                </a:lnTo>
                <a:lnTo>
                  <a:pt x="1406499" y="55587"/>
                </a:lnTo>
                <a:lnTo>
                  <a:pt x="1443799" y="79311"/>
                </a:lnTo>
                <a:lnTo>
                  <a:pt x="1475282" y="110502"/>
                </a:lnTo>
                <a:lnTo>
                  <a:pt x="1499844" y="147955"/>
                </a:lnTo>
                <a:lnTo>
                  <a:pt x="1516380" y="190500"/>
                </a:lnTo>
                <a:lnTo>
                  <a:pt x="1551432" y="190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6" name="object 46"/>
          <p:cNvGrpSpPr/>
          <p:nvPr/>
        </p:nvGrpSpPr>
        <p:grpSpPr>
          <a:xfrm>
            <a:off x="256793" y="307847"/>
            <a:ext cx="3653790" cy="967105"/>
            <a:chOff x="256793" y="307847"/>
            <a:chExt cx="3653790" cy="967105"/>
          </a:xfrm>
        </p:grpSpPr>
        <p:sp>
          <p:nvSpPr>
            <p:cNvPr id="47" name="object 47"/>
            <p:cNvSpPr/>
            <p:nvPr/>
          </p:nvSpPr>
          <p:spPr>
            <a:xfrm>
              <a:off x="256793" y="424434"/>
              <a:ext cx="3563620" cy="850900"/>
            </a:xfrm>
            <a:custGeom>
              <a:avLst/>
              <a:gdLst/>
              <a:ahLst/>
              <a:cxnLst/>
              <a:rect l="l" t="t" r="r" b="b"/>
              <a:pathLst>
                <a:path w="3563620" h="850900">
                  <a:moveTo>
                    <a:pt x="3563111" y="0"/>
                  </a:moveTo>
                  <a:lnTo>
                    <a:pt x="0" y="0"/>
                  </a:lnTo>
                  <a:lnTo>
                    <a:pt x="0" y="850391"/>
                  </a:lnTo>
                  <a:lnTo>
                    <a:pt x="3563111" y="850391"/>
                  </a:lnTo>
                  <a:lnTo>
                    <a:pt x="3563111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41375" y="307847"/>
              <a:ext cx="3569335" cy="852169"/>
            </a:xfrm>
            <a:custGeom>
              <a:avLst/>
              <a:gdLst/>
              <a:ahLst/>
              <a:cxnLst/>
              <a:rect l="l" t="t" r="r" b="b"/>
              <a:pathLst>
                <a:path w="3569335" h="852169">
                  <a:moveTo>
                    <a:pt x="3569208" y="0"/>
                  </a:moveTo>
                  <a:lnTo>
                    <a:pt x="0" y="0"/>
                  </a:lnTo>
                  <a:lnTo>
                    <a:pt x="0" y="851915"/>
                  </a:lnTo>
                  <a:lnTo>
                    <a:pt x="3569208" y="851915"/>
                  </a:lnTo>
                  <a:lnTo>
                    <a:pt x="3569208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256793" y="424433"/>
            <a:ext cx="3563620" cy="850900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214629">
              <a:lnSpc>
                <a:spcPct val="100000"/>
              </a:lnSpc>
              <a:spcBef>
                <a:spcPts val="465"/>
              </a:spcBef>
            </a:pPr>
            <a:r>
              <a:rPr b="1" dirty="0">
                <a:latin typeface="Carlito"/>
                <a:cs typeface="Carlito"/>
              </a:rPr>
              <a:t>$or</a:t>
            </a:r>
            <a:r>
              <a:rPr b="1" spc="-15" dirty="0">
                <a:latin typeface="Carlito"/>
                <a:cs typeface="Carlito"/>
              </a:rPr>
              <a:t> </a:t>
            </a:r>
            <a:r>
              <a:rPr b="1" spc="-10" dirty="0">
                <a:latin typeface="Carlito"/>
                <a:cs typeface="Carlito"/>
              </a:rPr>
              <a:t>Operators</a:t>
            </a:r>
          </a:p>
        </p:txBody>
      </p:sp>
      <p:grpSp>
        <p:nvGrpSpPr>
          <p:cNvPr id="50" name="object 50"/>
          <p:cNvGrpSpPr/>
          <p:nvPr/>
        </p:nvGrpSpPr>
        <p:grpSpPr>
          <a:xfrm>
            <a:off x="5211123" y="2761349"/>
            <a:ext cx="763905" cy="1032510"/>
            <a:chOff x="5211123" y="2761349"/>
            <a:chExt cx="763905" cy="1032510"/>
          </a:xfrm>
        </p:grpSpPr>
        <p:sp>
          <p:nvSpPr>
            <p:cNvPr id="51" name="object 51"/>
            <p:cNvSpPr/>
            <p:nvPr/>
          </p:nvSpPr>
          <p:spPr>
            <a:xfrm>
              <a:off x="5218927" y="2769153"/>
              <a:ext cx="748030" cy="214629"/>
            </a:xfrm>
            <a:custGeom>
              <a:avLst/>
              <a:gdLst/>
              <a:ahLst/>
              <a:cxnLst/>
              <a:rect l="l" t="t" r="r" b="b"/>
              <a:pathLst>
                <a:path w="748029" h="214630">
                  <a:moveTo>
                    <a:pt x="373987" y="0"/>
                  </a:moveTo>
                  <a:lnTo>
                    <a:pt x="306762" y="1724"/>
                  </a:lnTo>
                  <a:lnTo>
                    <a:pt x="243490" y="6696"/>
                  </a:lnTo>
                  <a:lnTo>
                    <a:pt x="185227" y="14614"/>
                  </a:lnTo>
                  <a:lnTo>
                    <a:pt x="133031" y="25174"/>
                  </a:lnTo>
                  <a:lnTo>
                    <a:pt x="87956" y="38075"/>
                  </a:lnTo>
                  <a:lnTo>
                    <a:pt x="51059" y="53014"/>
                  </a:lnTo>
                  <a:lnTo>
                    <a:pt x="6025" y="87799"/>
                  </a:lnTo>
                  <a:lnTo>
                    <a:pt x="0" y="107040"/>
                  </a:lnTo>
                  <a:lnTo>
                    <a:pt x="6025" y="126281"/>
                  </a:lnTo>
                  <a:lnTo>
                    <a:pt x="51059" y="161066"/>
                  </a:lnTo>
                  <a:lnTo>
                    <a:pt x="87956" y="176005"/>
                  </a:lnTo>
                  <a:lnTo>
                    <a:pt x="133031" y="188906"/>
                  </a:lnTo>
                  <a:lnTo>
                    <a:pt x="185227" y="199467"/>
                  </a:lnTo>
                  <a:lnTo>
                    <a:pt x="243490" y="207384"/>
                  </a:lnTo>
                  <a:lnTo>
                    <a:pt x="306762" y="212356"/>
                  </a:lnTo>
                  <a:lnTo>
                    <a:pt x="373987" y="214081"/>
                  </a:lnTo>
                  <a:lnTo>
                    <a:pt x="441213" y="212356"/>
                  </a:lnTo>
                  <a:lnTo>
                    <a:pt x="504485" y="207384"/>
                  </a:lnTo>
                  <a:lnTo>
                    <a:pt x="562747" y="199467"/>
                  </a:lnTo>
                  <a:lnTo>
                    <a:pt x="614944" y="188906"/>
                  </a:lnTo>
                  <a:lnTo>
                    <a:pt x="660019" y="176005"/>
                  </a:lnTo>
                  <a:lnTo>
                    <a:pt x="696915" y="161066"/>
                  </a:lnTo>
                  <a:lnTo>
                    <a:pt x="741950" y="126281"/>
                  </a:lnTo>
                  <a:lnTo>
                    <a:pt x="747975" y="107040"/>
                  </a:lnTo>
                  <a:lnTo>
                    <a:pt x="741950" y="87799"/>
                  </a:lnTo>
                  <a:lnTo>
                    <a:pt x="696915" y="53014"/>
                  </a:lnTo>
                  <a:lnTo>
                    <a:pt x="660019" y="38075"/>
                  </a:lnTo>
                  <a:lnTo>
                    <a:pt x="614944" y="25174"/>
                  </a:lnTo>
                  <a:lnTo>
                    <a:pt x="562747" y="14614"/>
                  </a:lnTo>
                  <a:lnTo>
                    <a:pt x="504485" y="6696"/>
                  </a:lnTo>
                  <a:lnTo>
                    <a:pt x="441213" y="1724"/>
                  </a:lnTo>
                  <a:lnTo>
                    <a:pt x="373987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218927" y="2769153"/>
              <a:ext cx="748030" cy="214629"/>
            </a:xfrm>
            <a:custGeom>
              <a:avLst/>
              <a:gdLst/>
              <a:ahLst/>
              <a:cxnLst/>
              <a:rect l="l" t="t" r="r" b="b"/>
              <a:pathLst>
                <a:path w="748029" h="214630">
                  <a:moveTo>
                    <a:pt x="747975" y="107040"/>
                  </a:moveTo>
                  <a:lnTo>
                    <a:pt x="724578" y="144390"/>
                  </a:lnTo>
                  <a:lnTo>
                    <a:pt x="660019" y="176005"/>
                  </a:lnTo>
                  <a:lnTo>
                    <a:pt x="614944" y="188906"/>
                  </a:lnTo>
                  <a:lnTo>
                    <a:pt x="562747" y="199467"/>
                  </a:lnTo>
                  <a:lnTo>
                    <a:pt x="504485" y="207384"/>
                  </a:lnTo>
                  <a:lnTo>
                    <a:pt x="441213" y="212356"/>
                  </a:lnTo>
                  <a:lnTo>
                    <a:pt x="373987" y="214081"/>
                  </a:lnTo>
                  <a:lnTo>
                    <a:pt x="306762" y="212356"/>
                  </a:lnTo>
                  <a:lnTo>
                    <a:pt x="243490" y="207384"/>
                  </a:lnTo>
                  <a:lnTo>
                    <a:pt x="185227" y="199467"/>
                  </a:lnTo>
                  <a:lnTo>
                    <a:pt x="133031" y="188906"/>
                  </a:lnTo>
                  <a:lnTo>
                    <a:pt x="87956" y="176005"/>
                  </a:lnTo>
                  <a:lnTo>
                    <a:pt x="51059" y="161066"/>
                  </a:lnTo>
                  <a:lnTo>
                    <a:pt x="6025" y="126281"/>
                  </a:lnTo>
                  <a:lnTo>
                    <a:pt x="0" y="107040"/>
                  </a:lnTo>
                  <a:lnTo>
                    <a:pt x="6025" y="87799"/>
                  </a:lnTo>
                  <a:lnTo>
                    <a:pt x="51059" y="53014"/>
                  </a:lnTo>
                  <a:lnTo>
                    <a:pt x="87956" y="38075"/>
                  </a:lnTo>
                  <a:lnTo>
                    <a:pt x="133031" y="25174"/>
                  </a:lnTo>
                  <a:lnTo>
                    <a:pt x="185227" y="14614"/>
                  </a:lnTo>
                  <a:lnTo>
                    <a:pt x="243490" y="6696"/>
                  </a:lnTo>
                  <a:lnTo>
                    <a:pt x="306762" y="1724"/>
                  </a:lnTo>
                  <a:lnTo>
                    <a:pt x="373987" y="0"/>
                  </a:lnTo>
                  <a:lnTo>
                    <a:pt x="441213" y="1724"/>
                  </a:lnTo>
                  <a:lnTo>
                    <a:pt x="504485" y="6696"/>
                  </a:lnTo>
                  <a:lnTo>
                    <a:pt x="562747" y="14614"/>
                  </a:lnTo>
                  <a:lnTo>
                    <a:pt x="614944" y="25174"/>
                  </a:lnTo>
                  <a:lnTo>
                    <a:pt x="660019" y="38075"/>
                  </a:lnTo>
                  <a:lnTo>
                    <a:pt x="696915" y="53014"/>
                  </a:lnTo>
                  <a:lnTo>
                    <a:pt x="741950" y="87799"/>
                  </a:lnTo>
                  <a:lnTo>
                    <a:pt x="747975" y="107040"/>
                  </a:lnTo>
                  <a:close/>
                </a:path>
              </a:pathLst>
            </a:custGeom>
            <a:ln w="15608">
              <a:solidFill>
                <a:srgbClr val="FDCC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218927" y="2929714"/>
              <a:ext cx="748030" cy="321310"/>
            </a:xfrm>
            <a:custGeom>
              <a:avLst/>
              <a:gdLst/>
              <a:ahLst/>
              <a:cxnLst/>
              <a:rect l="l" t="t" r="r" b="b"/>
              <a:pathLst>
                <a:path w="748029" h="321310">
                  <a:moveTo>
                    <a:pt x="0" y="0"/>
                  </a:moveTo>
                  <a:lnTo>
                    <a:pt x="0" y="214081"/>
                  </a:lnTo>
                  <a:lnTo>
                    <a:pt x="6053" y="233257"/>
                  </a:lnTo>
                  <a:lnTo>
                    <a:pt x="51250" y="267997"/>
                  </a:lnTo>
                  <a:lnTo>
                    <a:pt x="88238" y="282945"/>
                  </a:lnTo>
                  <a:lnTo>
                    <a:pt x="133383" y="295866"/>
                  </a:lnTo>
                  <a:lnTo>
                    <a:pt x="185608" y="306453"/>
                  </a:lnTo>
                  <a:lnTo>
                    <a:pt x="243835" y="314396"/>
                  </a:lnTo>
                  <a:lnTo>
                    <a:pt x="306988" y="319389"/>
                  </a:lnTo>
                  <a:lnTo>
                    <a:pt x="373987" y="321121"/>
                  </a:lnTo>
                  <a:lnTo>
                    <a:pt x="440987" y="319389"/>
                  </a:lnTo>
                  <a:lnTo>
                    <a:pt x="504139" y="314396"/>
                  </a:lnTo>
                  <a:lnTo>
                    <a:pt x="562366" y="306453"/>
                  </a:lnTo>
                  <a:lnTo>
                    <a:pt x="614591" y="295866"/>
                  </a:lnTo>
                  <a:lnTo>
                    <a:pt x="659737" y="282945"/>
                  </a:lnTo>
                  <a:lnTo>
                    <a:pt x="696725" y="267997"/>
                  </a:lnTo>
                  <a:lnTo>
                    <a:pt x="741922" y="233257"/>
                  </a:lnTo>
                  <a:lnTo>
                    <a:pt x="747975" y="214081"/>
                  </a:lnTo>
                  <a:lnTo>
                    <a:pt x="641121" y="214081"/>
                  </a:lnTo>
                  <a:lnTo>
                    <a:pt x="630186" y="212157"/>
                  </a:lnTo>
                  <a:lnTo>
                    <a:pt x="621754" y="206722"/>
                  </a:lnTo>
                  <a:lnTo>
                    <a:pt x="616328" y="198275"/>
                  </a:lnTo>
                  <a:lnTo>
                    <a:pt x="614408" y="187321"/>
                  </a:lnTo>
                  <a:lnTo>
                    <a:pt x="616328" y="176366"/>
                  </a:lnTo>
                  <a:lnTo>
                    <a:pt x="621754" y="167919"/>
                  </a:lnTo>
                  <a:lnTo>
                    <a:pt x="630186" y="162484"/>
                  </a:lnTo>
                  <a:lnTo>
                    <a:pt x="641121" y="160560"/>
                  </a:lnTo>
                  <a:lnTo>
                    <a:pt x="747975" y="160560"/>
                  </a:lnTo>
                  <a:lnTo>
                    <a:pt x="747975" y="107040"/>
                  </a:lnTo>
                  <a:lnTo>
                    <a:pt x="373987" y="107040"/>
                  </a:lnTo>
                  <a:lnTo>
                    <a:pt x="306988" y="105307"/>
                  </a:lnTo>
                  <a:lnTo>
                    <a:pt x="243835" y="100315"/>
                  </a:lnTo>
                  <a:lnTo>
                    <a:pt x="185608" y="92372"/>
                  </a:lnTo>
                  <a:lnTo>
                    <a:pt x="133383" y="81785"/>
                  </a:lnTo>
                  <a:lnTo>
                    <a:pt x="88238" y="68864"/>
                  </a:lnTo>
                  <a:lnTo>
                    <a:pt x="51250" y="53916"/>
                  </a:lnTo>
                  <a:lnTo>
                    <a:pt x="6053" y="19176"/>
                  </a:lnTo>
                  <a:lnTo>
                    <a:pt x="0" y="0"/>
                  </a:lnTo>
                  <a:close/>
                </a:path>
                <a:path w="748029" h="321310">
                  <a:moveTo>
                    <a:pt x="747975" y="160560"/>
                  </a:moveTo>
                  <a:lnTo>
                    <a:pt x="641121" y="160560"/>
                  </a:lnTo>
                  <a:lnTo>
                    <a:pt x="652057" y="162484"/>
                  </a:lnTo>
                  <a:lnTo>
                    <a:pt x="660489" y="167919"/>
                  </a:lnTo>
                  <a:lnTo>
                    <a:pt x="665915" y="176366"/>
                  </a:lnTo>
                  <a:lnTo>
                    <a:pt x="667835" y="187321"/>
                  </a:lnTo>
                  <a:lnTo>
                    <a:pt x="665915" y="198275"/>
                  </a:lnTo>
                  <a:lnTo>
                    <a:pt x="660489" y="206722"/>
                  </a:lnTo>
                  <a:lnTo>
                    <a:pt x="652057" y="212157"/>
                  </a:lnTo>
                  <a:lnTo>
                    <a:pt x="641121" y="214081"/>
                  </a:lnTo>
                  <a:lnTo>
                    <a:pt x="747975" y="214081"/>
                  </a:lnTo>
                  <a:lnTo>
                    <a:pt x="747975" y="160560"/>
                  </a:lnTo>
                  <a:close/>
                </a:path>
                <a:path w="748029" h="321310">
                  <a:moveTo>
                    <a:pt x="747975" y="0"/>
                  </a:moveTo>
                  <a:lnTo>
                    <a:pt x="724479" y="37251"/>
                  </a:lnTo>
                  <a:lnTo>
                    <a:pt x="659737" y="68864"/>
                  </a:lnTo>
                  <a:lnTo>
                    <a:pt x="614591" y="81785"/>
                  </a:lnTo>
                  <a:lnTo>
                    <a:pt x="562366" y="92372"/>
                  </a:lnTo>
                  <a:lnTo>
                    <a:pt x="504139" y="100315"/>
                  </a:lnTo>
                  <a:lnTo>
                    <a:pt x="440987" y="105307"/>
                  </a:lnTo>
                  <a:lnTo>
                    <a:pt x="373987" y="107040"/>
                  </a:lnTo>
                  <a:lnTo>
                    <a:pt x="747975" y="107040"/>
                  </a:lnTo>
                  <a:lnTo>
                    <a:pt x="747975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825537" y="3082477"/>
              <a:ext cx="69023" cy="69116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5218927" y="2929714"/>
              <a:ext cx="748030" cy="321310"/>
            </a:xfrm>
            <a:custGeom>
              <a:avLst/>
              <a:gdLst/>
              <a:ahLst/>
              <a:cxnLst/>
              <a:rect l="l" t="t" r="r" b="b"/>
              <a:pathLst>
                <a:path w="748029" h="321310">
                  <a:moveTo>
                    <a:pt x="373987" y="107040"/>
                  </a:moveTo>
                  <a:lnTo>
                    <a:pt x="306988" y="105307"/>
                  </a:lnTo>
                  <a:lnTo>
                    <a:pt x="243835" y="100315"/>
                  </a:lnTo>
                  <a:lnTo>
                    <a:pt x="185608" y="92372"/>
                  </a:lnTo>
                  <a:lnTo>
                    <a:pt x="133383" y="81785"/>
                  </a:lnTo>
                  <a:lnTo>
                    <a:pt x="88238" y="68864"/>
                  </a:lnTo>
                  <a:lnTo>
                    <a:pt x="51250" y="53916"/>
                  </a:lnTo>
                  <a:lnTo>
                    <a:pt x="6053" y="19176"/>
                  </a:lnTo>
                  <a:lnTo>
                    <a:pt x="0" y="0"/>
                  </a:lnTo>
                  <a:lnTo>
                    <a:pt x="0" y="214081"/>
                  </a:lnTo>
                  <a:lnTo>
                    <a:pt x="23496" y="251332"/>
                  </a:lnTo>
                  <a:lnTo>
                    <a:pt x="88238" y="282945"/>
                  </a:lnTo>
                  <a:lnTo>
                    <a:pt x="133383" y="295866"/>
                  </a:lnTo>
                  <a:lnTo>
                    <a:pt x="185608" y="306453"/>
                  </a:lnTo>
                  <a:lnTo>
                    <a:pt x="243835" y="314396"/>
                  </a:lnTo>
                  <a:lnTo>
                    <a:pt x="306988" y="319389"/>
                  </a:lnTo>
                  <a:lnTo>
                    <a:pt x="373987" y="321121"/>
                  </a:lnTo>
                  <a:lnTo>
                    <a:pt x="440987" y="319389"/>
                  </a:lnTo>
                  <a:lnTo>
                    <a:pt x="504139" y="314396"/>
                  </a:lnTo>
                  <a:lnTo>
                    <a:pt x="562366" y="306453"/>
                  </a:lnTo>
                  <a:lnTo>
                    <a:pt x="614591" y="295866"/>
                  </a:lnTo>
                  <a:lnTo>
                    <a:pt x="659737" y="282945"/>
                  </a:lnTo>
                  <a:lnTo>
                    <a:pt x="696725" y="267997"/>
                  </a:lnTo>
                  <a:lnTo>
                    <a:pt x="741921" y="233257"/>
                  </a:lnTo>
                  <a:lnTo>
                    <a:pt x="747975" y="214081"/>
                  </a:lnTo>
                  <a:lnTo>
                    <a:pt x="747975" y="0"/>
                  </a:lnTo>
                  <a:lnTo>
                    <a:pt x="741921" y="19176"/>
                  </a:lnTo>
                  <a:lnTo>
                    <a:pt x="724479" y="37251"/>
                  </a:lnTo>
                  <a:lnTo>
                    <a:pt x="659737" y="68864"/>
                  </a:lnTo>
                  <a:lnTo>
                    <a:pt x="614591" y="81785"/>
                  </a:lnTo>
                  <a:lnTo>
                    <a:pt x="562366" y="92372"/>
                  </a:lnTo>
                  <a:lnTo>
                    <a:pt x="504139" y="100315"/>
                  </a:lnTo>
                  <a:lnTo>
                    <a:pt x="440987" y="105307"/>
                  </a:lnTo>
                  <a:lnTo>
                    <a:pt x="373987" y="107040"/>
                  </a:lnTo>
                  <a:close/>
                </a:path>
              </a:pathLst>
            </a:custGeom>
            <a:ln w="15605">
              <a:solidFill>
                <a:srgbClr val="FDCC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218927" y="3197315"/>
              <a:ext cx="748030" cy="321310"/>
            </a:xfrm>
            <a:custGeom>
              <a:avLst/>
              <a:gdLst/>
              <a:ahLst/>
              <a:cxnLst/>
              <a:rect l="l" t="t" r="r" b="b"/>
              <a:pathLst>
                <a:path w="748029" h="321310">
                  <a:moveTo>
                    <a:pt x="0" y="0"/>
                  </a:moveTo>
                  <a:lnTo>
                    <a:pt x="0" y="214081"/>
                  </a:lnTo>
                  <a:lnTo>
                    <a:pt x="6053" y="233257"/>
                  </a:lnTo>
                  <a:lnTo>
                    <a:pt x="51250" y="267997"/>
                  </a:lnTo>
                  <a:lnTo>
                    <a:pt x="88238" y="282945"/>
                  </a:lnTo>
                  <a:lnTo>
                    <a:pt x="133383" y="295866"/>
                  </a:lnTo>
                  <a:lnTo>
                    <a:pt x="185608" y="306453"/>
                  </a:lnTo>
                  <a:lnTo>
                    <a:pt x="243835" y="314396"/>
                  </a:lnTo>
                  <a:lnTo>
                    <a:pt x="306988" y="319389"/>
                  </a:lnTo>
                  <a:lnTo>
                    <a:pt x="373987" y="321121"/>
                  </a:lnTo>
                  <a:lnTo>
                    <a:pt x="440987" y="319389"/>
                  </a:lnTo>
                  <a:lnTo>
                    <a:pt x="504139" y="314396"/>
                  </a:lnTo>
                  <a:lnTo>
                    <a:pt x="562366" y="306453"/>
                  </a:lnTo>
                  <a:lnTo>
                    <a:pt x="614591" y="295866"/>
                  </a:lnTo>
                  <a:lnTo>
                    <a:pt x="659737" y="282945"/>
                  </a:lnTo>
                  <a:lnTo>
                    <a:pt x="696725" y="267997"/>
                  </a:lnTo>
                  <a:lnTo>
                    <a:pt x="741922" y="233257"/>
                  </a:lnTo>
                  <a:lnTo>
                    <a:pt x="747975" y="214081"/>
                  </a:lnTo>
                  <a:lnTo>
                    <a:pt x="641121" y="214081"/>
                  </a:lnTo>
                  <a:lnTo>
                    <a:pt x="630186" y="212157"/>
                  </a:lnTo>
                  <a:lnTo>
                    <a:pt x="621754" y="206722"/>
                  </a:lnTo>
                  <a:lnTo>
                    <a:pt x="616328" y="198275"/>
                  </a:lnTo>
                  <a:lnTo>
                    <a:pt x="614408" y="187321"/>
                  </a:lnTo>
                  <a:lnTo>
                    <a:pt x="616328" y="176366"/>
                  </a:lnTo>
                  <a:lnTo>
                    <a:pt x="621754" y="167919"/>
                  </a:lnTo>
                  <a:lnTo>
                    <a:pt x="630186" y="162484"/>
                  </a:lnTo>
                  <a:lnTo>
                    <a:pt x="641121" y="160560"/>
                  </a:lnTo>
                  <a:lnTo>
                    <a:pt x="747975" y="160560"/>
                  </a:lnTo>
                  <a:lnTo>
                    <a:pt x="747975" y="107040"/>
                  </a:lnTo>
                  <a:lnTo>
                    <a:pt x="373987" y="107040"/>
                  </a:lnTo>
                  <a:lnTo>
                    <a:pt x="306988" y="105307"/>
                  </a:lnTo>
                  <a:lnTo>
                    <a:pt x="243835" y="100315"/>
                  </a:lnTo>
                  <a:lnTo>
                    <a:pt x="185608" y="92372"/>
                  </a:lnTo>
                  <a:lnTo>
                    <a:pt x="133383" y="81785"/>
                  </a:lnTo>
                  <a:lnTo>
                    <a:pt x="88238" y="68864"/>
                  </a:lnTo>
                  <a:lnTo>
                    <a:pt x="51250" y="53916"/>
                  </a:lnTo>
                  <a:lnTo>
                    <a:pt x="6053" y="19176"/>
                  </a:lnTo>
                  <a:lnTo>
                    <a:pt x="0" y="0"/>
                  </a:lnTo>
                  <a:close/>
                </a:path>
                <a:path w="748029" h="321310">
                  <a:moveTo>
                    <a:pt x="747975" y="160560"/>
                  </a:moveTo>
                  <a:lnTo>
                    <a:pt x="641121" y="160560"/>
                  </a:lnTo>
                  <a:lnTo>
                    <a:pt x="652057" y="162484"/>
                  </a:lnTo>
                  <a:lnTo>
                    <a:pt x="660489" y="167919"/>
                  </a:lnTo>
                  <a:lnTo>
                    <a:pt x="665915" y="176366"/>
                  </a:lnTo>
                  <a:lnTo>
                    <a:pt x="667835" y="187321"/>
                  </a:lnTo>
                  <a:lnTo>
                    <a:pt x="665915" y="198275"/>
                  </a:lnTo>
                  <a:lnTo>
                    <a:pt x="660489" y="206722"/>
                  </a:lnTo>
                  <a:lnTo>
                    <a:pt x="652057" y="212157"/>
                  </a:lnTo>
                  <a:lnTo>
                    <a:pt x="641121" y="214081"/>
                  </a:lnTo>
                  <a:lnTo>
                    <a:pt x="747975" y="214081"/>
                  </a:lnTo>
                  <a:lnTo>
                    <a:pt x="747975" y="160560"/>
                  </a:lnTo>
                  <a:close/>
                </a:path>
                <a:path w="748029" h="321310">
                  <a:moveTo>
                    <a:pt x="747975" y="0"/>
                  </a:moveTo>
                  <a:lnTo>
                    <a:pt x="724479" y="37251"/>
                  </a:lnTo>
                  <a:lnTo>
                    <a:pt x="659737" y="68864"/>
                  </a:lnTo>
                  <a:lnTo>
                    <a:pt x="614591" y="81785"/>
                  </a:lnTo>
                  <a:lnTo>
                    <a:pt x="562366" y="92372"/>
                  </a:lnTo>
                  <a:lnTo>
                    <a:pt x="504139" y="100315"/>
                  </a:lnTo>
                  <a:lnTo>
                    <a:pt x="440987" y="105307"/>
                  </a:lnTo>
                  <a:lnTo>
                    <a:pt x="373987" y="107040"/>
                  </a:lnTo>
                  <a:lnTo>
                    <a:pt x="747975" y="107040"/>
                  </a:lnTo>
                  <a:lnTo>
                    <a:pt x="747975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825537" y="3350078"/>
              <a:ext cx="69023" cy="69116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5218927" y="3197316"/>
              <a:ext cx="748030" cy="321310"/>
            </a:xfrm>
            <a:custGeom>
              <a:avLst/>
              <a:gdLst/>
              <a:ahLst/>
              <a:cxnLst/>
              <a:rect l="l" t="t" r="r" b="b"/>
              <a:pathLst>
                <a:path w="748029" h="321310">
                  <a:moveTo>
                    <a:pt x="373987" y="107040"/>
                  </a:moveTo>
                  <a:lnTo>
                    <a:pt x="306988" y="105307"/>
                  </a:lnTo>
                  <a:lnTo>
                    <a:pt x="243835" y="100315"/>
                  </a:lnTo>
                  <a:lnTo>
                    <a:pt x="185608" y="92372"/>
                  </a:lnTo>
                  <a:lnTo>
                    <a:pt x="133383" y="81785"/>
                  </a:lnTo>
                  <a:lnTo>
                    <a:pt x="88238" y="68864"/>
                  </a:lnTo>
                  <a:lnTo>
                    <a:pt x="51250" y="53916"/>
                  </a:lnTo>
                  <a:lnTo>
                    <a:pt x="6053" y="19176"/>
                  </a:lnTo>
                  <a:lnTo>
                    <a:pt x="0" y="0"/>
                  </a:lnTo>
                  <a:lnTo>
                    <a:pt x="0" y="214081"/>
                  </a:lnTo>
                  <a:lnTo>
                    <a:pt x="23496" y="251332"/>
                  </a:lnTo>
                  <a:lnTo>
                    <a:pt x="88238" y="282945"/>
                  </a:lnTo>
                  <a:lnTo>
                    <a:pt x="133383" y="295866"/>
                  </a:lnTo>
                  <a:lnTo>
                    <a:pt x="185608" y="306453"/>
                  </a:lnTo>
                  <a:lnTo>
                    <a:pt x="243835" y="314396"/>
                  </a:lnTo>
                  <a:lnTo>
                    <a:pt x="306988" y="319389"/>
                  </a:lnTo>
                  <a:lnTo>
                    <a:pt x="373987" y="321121"/>
                  </a:lnTo>
                  <a:lnTo>
                    <a:pt x="440987" y="319389"/>
                  </a:lnTo>
                  <a:lnTo>
                    <a:pt x="504139" y="314396"/>
                  </a:lnTo>
                  <a:lnTo>
                    <a:pt x="562366" y="306453"/>
                  </a:lnTo>
                  <a:lnTo>
                    <a:pt x="614591" y="295866"/>
                  </a:lnTo>
                  <a:lnTo>
                    <a:pt x="659737" y="282945"/>
                  </a:lnTo>
                  <a:lnTo>
                    <a:pt x="696725" y="267997"/>
                  </a:lnTo>
                  <a:lnTo>
                    <a:pt x="741921" y="233257"/>
                  </a:lnTo>
                  <a:lnTo>
                    <a:pt x="747975" y="214081"/>
                  </a:lnTo>
                  <a:lnTo>
                    <a:pt x="747975" y="0"/>
                  </a:lnTo>
                  <a:lnTo>
                    <a:pt x="741921" y="19176"/>
                  </a:lnTo>
                  <a:lnTo>
                    <a:pt x="724479" y="37251"/>
                  </a:lnTo>
                  <a:lnTo>
                    <a:pt x="659737" y="68864"/>
                  </a:lnTo>
                  <a:lnTo>
                    <a:pt x="614591" y="81785"/>
                  </a:lnTo>
                  <a:lnTo>
                    <a:pt x="562366" y="92372"/>
                  </a:lnTo>
                  <a:lnTo>
                    <a:pt x="504139" y="100315"/>
                  </a:lnTo>
                  <a:lnTo>
                    <a:pt x="440987" y="105307"/>
                  </a:lnTo>
                  <a:lnTo>
                    <a:pt x="373987" y="107040"/>
                  </a:lnTo>
                  <a:close/>
                </a:path>
              </a:pathLst>
            </a:custGeom>
            <a:ln w="15605">
              <a:solidFill>
                <a:srgbClr val="FDCC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218927" y="3464917"/>
              <a:ext cx="748030" cy="321310"/>
            </a:xfrm>
            <a:custGeom>
              <a:avLst/>
              <a:gdLst/>
              <a:ahLst/>
              <a:cxnLst/>
              <a:rect l="l" t="t" r="r" b="b"/>
              <a:pathLst>
                <a:path w="748029" h="321310">
                  <a:moveTo>
                    <a:pt x="0" y="0"/>
                  </a:moveTo>
                  <a:lnTo>
                    <a:pt x="0" y="214081"/>
                  </a:lnTo>
                  <a:lnTo>
                    <a:pt x="6053" y="233257"/>
                  </a:lnTo>
                  <a:lnTo>
                    <a:pt x="51250" y="267997"/>
                  </a:lnTo>
                  <a:lnTo>
                    <a:pt x="88238" y="282945"/>
                  </a:lnTo>
                  <a:lnTo>
                    <a:pt x="133383" y="295866"/>
                  </a:lnTo>
                  <a:lnTo>
                    <a:pt x="185608" y="306453"/>
                  </a:lnTo>
                  <a:lnTo>
                    <a:pt x="243835" y="314396"/>
                  </a:lnTo>
                  <a:lnTo>
                    <a:pt x="306988" y="319389"/>
                  </a:lnTo>
                  <a:lnTo>
                    <a:pt x="373987" y="321121"/>
                  </a:lnTo>
                  <a:lnTo>
                    <a:pt x="440987" y="319389"/>
                  </a:lnTo>
                  <a:lnTo>
                    <a:pt x="504139" y="314396"/>
                  </a:lnTo>
                  <a:lnTo>
                    <a:pt x="562366" y="306453"/>
                  </a:lnTo>
                  <a:lnTo>
                    <a:pt x="614591" y="295866"/>
                  </a:lnTo>
                  <a:lnTo>
                    <a:pt x="659737" y="282945"/>
                  </a:lnTo>
                  <a:lnTo>
                    <a:pt x="696725" y="267997"/>
                  </a:lnTo>
                  <a:lnTo>
                    <a:pt x="741922" y="233257"/>
                  </a:lnTo>
                  <a:lnTo>
                    <a:pt x="747975" y="214081"/>
                  </a:lnTo>
                  <a:lnTo>
                    <a:pt x="641121" y="214081"/>
                  </a:lnTo>
                  <a:lnTo>
                    <a:pt x="630186" y="212157"/>
                  </a:lnTo>
                  <a:lnTo>
                    <a:pt x="621754" y="206722"/>
                  </a:lnTo>
                  <a:lnTo>
                    <a:pt x="616328" y="198275"/>
                  </a:lnTo>
                  <a:lnTo>
                    <a:pt x="614408" y="187321"/>
                  </a:lnTo>
                  <a:lnTo>
                    <a:pt x="616328" y="176366"/>
                  </a:lnTo>
                  <a:lnTo>
                    <a:pt x="621754" y="167919"/>
                  </a:lnTo>
                  <a:lnTo>
                    <a:pt x="630186" y="162484"/>
                  </a:lnTo>
                  <a:lnTo>
                    <a:pt x="641121" y="160560"/>
                  </a:lnTo>
                  <a:lnTo>
                    <a:pt x="747975" y="160560"/>
                  </a:lnTo>
                  <a:lnTo>
                    <a:pt x="747975" y="107040"/>
                  </a:lnTo>
                  <a:lnTo>
                    <a:pt x="373987" y="107040"/>
                  </a:lnTo>
                  <a:lnTo>
                    <a:pt x="306988" y="105307"/>
                  </a:lnTo>
                  <a:lnTo>
                    <a:pt x="243835" y="100315"/>
                  </a:lnTo>
                  <a:lnTo>
                    <a:pt x="185608" y="92372"/>
                  </a:lnTo>
                  <a:lnTo>
                    <a:pt x="133383" y="81785"/>
                  </a:lnTo>
                  <a:lnTo>
                    <a:pt x="88238" y="68864"/>
                  </a:lnTo>
                  <a:lnTo>
                    <a:pt x="51250" y="53916"/>
                  </a:lnTo>
                  <a:lnTo>
                    <a:pt x="6053" y="19176"/>
                  </a:lnTo>
                  <a:lnTo>
                    <a:pt x="0" y="0"/>
                  </a:lnTo>
                  <a:close/>
                </a:path>
                <a:path w="748029" h="321310">
                  <a:moveTo>
                    <a:pt x="747975" y="160560"/>
                  </a:moveTo>
                  <a:lnTo>
                    <a:pt x="641121" y="160560"/>
                  </a:lnTo>
                  <a:lnTo>
                    <a:pt x="652057" y="162484"/>
                  </a:lnTo>
                  <a:lnTo>
                    <a:pt x="660489" y="167919"/>
                  </a:lnTo>
                  <a:lnTo>
                    <a:pt x="665915" y="176366"/>
                  </a:lnTo>
                  <a:lnTo>
                    <a:pt x="667835" y="187321"/>
                  </a:lnTo>
                  <a:lnTo>
                    <a:pt x="665915" y="198275"/>
                  </a:lnTo>
                  <a:lnTo>
                    <a:pt x="660489" y="206722"/>
                  </a:lnTo>
                  <a:lnTo>
                    <a:pt x="652057" y="212157"/>
                  </a:lnTo>
                  <a:lnTo>
                    <a:pt x="641121" y="214081"/>
                  </a:lnTo>
                  <a:lnTo>
                    <a:pt x="747975" y="214081"/>
                  </a:lnTo>
                  <a:lnTo>
                    <a:pt x="747975" y="160560"/>
                  </a:lnTo>
                  <a:close/>
                </a:path>
                <a:path w="748029" h="321310">
                  <a:moveTo>
                    <a:pt x="747975" y="0"/>
                  </a:moveTo>
                  <a:lnTo>
                    <a:pt x="724479" y="37251"/>
                  </a:lnTo>
                  <a:lnTo>
                    <a:pt x="659737" y="68864"/>
                  </a:lnTo>
                  <a:lnTo>
                    <a:pt x="614591" y="81785"/>
                  </a:lnTo>
                  <a:lnTo>
                    <a:pt x="562366" y="92372"/>
                  </a:lnTo>
                  <a:lnTo>
                    <a:pt x="504139" y="100315"/>
                  </a:lnTo>
                  <a:lnTo>
                    <a:pt x="440987" y="105307"/>
                  </a:lnTo>
                  <a:lnTo>
                    <a:pt x="373987" y="107040"/>
                  </a:lnTo>
                  <a:lnTo>
                    <a:pt x="747975" y="107040"/>
                  </a:lnTo>
                  <a:lnTo>
                    <a:pt x="747975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825537" y="3617680"/>
              <a:ext cx="69023" cy="69116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5218927" y="3464917"/>
              <a:ext cx="748030" cy="321310"/>
            </a:xfrm>
            <a:custGeom>
              <a:avLst/>
              <a:gdLst/>
              <a:ahLst/>
              <a:cxnLst/>
              <a:rect l="l" t="t" r="r" b="b"/>
              <a:pathLst>
                <a:path w="748029" h="321310">
                  <a:moveTo>
                    <a:pt x="373987" y="107040"/>
                  </a:moveTo>
                  <a:lnTo>
                    <a:pt x="306988" y="105307"/>
                  </a:lnTo>
                  <a:lnTo>
                    <a:pt x="243835" y="100315"/>
                  </a:lnTo>
                  <a:lnTo>
                    <a:pt x="185608" y="92372"/>
                  </a:lnTo>
                  <a:lnTo>
                    <a:pt x="133383" y="81785"/>
                  </a:lnTo>
                  <a:lnTo>
                    <a:pt x="88238" y="68864"/>
                  </a:lnTo>
                  <a:lnTo>
                    <a:pt x="51250" y="53916"/>
                  </a:lnTo>
                  <a:lnTo>
                    <a:pt x="6053" y="19176"/>
                  </a:lnTo>
                  <a:lnTo>
                    <a:pt x="0" y="0"/>
                  </a:lnTo>
                  <a:lnTo>
                    <a:pt x="0" y="214081"/>
                  </a:lnTo>
                  <a:lnTo>
                    <a:pt x="23496" y="251332"/>
                  </a:lnTo>
                  <a:lnTo>
                    <a:pt x="88238" y="282945"/>
                  </a:lnTo>
                  <a:lnTo>
                    <a:pt x="133383" y="295866"/>
                  </a:lnTo>
                  <a:lnTo>
                    <a:pt x="185608" y="306453"/>
                  </a:lnTo>
                  <a:lnTo>
                    <a:pt x="243835" y="314396"/>
                  </a:lnTo>
                  <a:lnTo>
                    <a:pt x="306988" y="319389"/>
                  </a:lnTo>
                  <a:lnTo>
                    <a:pt x="373987" y="321121"/>
                  </a:lnTo>
                  <a:lnTo>
                    <a:pt x="440987" y="319389"/>
                  </a:lnTo>
                  <a:lnTo>
                    <a:pt x="504139" y="314396"/>
                  </a:lnTo>
                  <a:lnTo>
                    <a:pt x="562366" y="306453"/>
                  </a:lnTo>
                  <a:lnTo>
                    <a:pt x="614591" y="295866"/>
                  </a:lnTo>
                  <a:lnTo>
                    <a:pt x="659737" y="282945"/>
                  </a:lnTo>
                  <a:lnTo>
                    <a:pt x="696725" y="267997"/>
                  </a:lnTo>
                  <a:lnTo>
                    <a:pt x="741921" y="233257"/>
                  </a:lnTo>
                  <a:lnTo>
                    <a:pt x="747975" y="214081"/>
                  </a:lnTo>
                  <a:lnTo>
                    <a:pt x="747975" y="0"/>
                  </a:lnTo>
                  <a:lnTo>
                    <a:pt x="741921" y="19176"/>
                  </a:lnTo>
                  <a:lnTo>
                    <a:pt x="724479" y="37251"/>
                  </a:lnTo>
                  <a:lnTo>
                    <a:pt x="659737" y="68864"/>
                  </a:lnTo>
                  <a:lnTo>
                    <a:pt x="614591" y="81785"/>
                  </a:lnTo>
                  <a:lnTo>
                    <a:pt x="562366" y="92372"/>
                  </a:lnTo>
                  <a:lnTo>
                    <a:pt x="504139" y="100315"/>
                  </a:lnTo>
                  <a:lnTo>
                    <a:pt x="440987" y="105307"/>
                  </a:lnTo>
                  <a:lnTo>
                    <a:pt x="373987" y="107040"/>
                  </a:lnTo>
                  <a:close/>
                </a:path>
              </a:pathLst>
            </a:custGeom>
            <a:ln w="15605">
              <a:solidFill>
                <a:srgbClr val="FDCC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/>
          <p:nvPr/>
        </p:nvSpPr>
        <p:spPr>
          <a:xfrm>
            <a:off x="2713825" y="3398519"/>
            <a:ext cx="1329055" cy="375285"/>
          </a:xfrm>
          <a:custGeom>
            <a:avLst/>
            <a:gdLst/>
            <a:ahLst/>
            <a:cxnLst/>
            <a:rect l="l" t="t" r="r" b="b"/>
            <a:pathLst>
              <a:path w="1329054" h="375285">
                <a:moveTo>
                  <a:pt x="1315339" y="15938"/>
                </a:moveTo>
                <a:lnTo>
                  <a:pt x="1272654" y="800"/>
                </a:lnTo>
                <a:lnTo>
                  <a:pt x="1239685" y="0"/>
                </a:lnTo>
                <a:lnTo>
                  <a:pt x="1217002" y="241"/>
                </a:lnTo>
                <a:lnTo>
                  <a:pt x="1171778" y="1295"/>
                </a:lnTo>
                <a:lnTo>
                  <a:pt x="1149388" y="1524"/>
                </a:lnTo>
                <a:lnTo>
                  <a:pt x="986447" y="1524"/>
                </a:lnTo>
                <a:lnTo>
                  <a:pt x="560082" y="3035"/>
                </a:lnTo>
                <a:lnTo>
                  <a:pt x="8166" y="8636"/>
                </a:lnTo>
                <a:lnTo>
                  <a:pt x="419" y="9017"/>
                </a:lnTo>
                <a:lnTo>
                  <a:pt x="419" y="22860"/>
                </a:lnTo>
                <a:lnTo>
                  <a:pt x="8166" y="23241"/>
                </a:lnTo>
                <a:lnTo>
                  <a:pt x="553720" y="29044"/>
                </a:lnTo>
                <a:lnTo>
                  <a:pt x="652945" y="29591"/>
                </a:lnTo>
                <a:lnTo>
                  <a:pt x="978954" y="30353"/>
                </a:lnTo>
                <a:lnTo>
                  <a:pt x="1142022" y="30353"/>
                </a:lnTo>
                <a:lnTo>
                  <a:pt x="1165669" y="30619"/>
                </a:lnTo>
                <a:lnTo>
                  <a:pt x="1213459" y="31750"/>
                </a:lnTo>
                <a:lnTo>
                  <a:pt x="1237399" y="32004"/>
                </a:lnTo>
                <a:lnTo>
                  <a:pt x="1254506" y="31826"/>
                </a:lnTo>
                <a:lnTo>
                  <a:pt x="1271562" y="31203"/>
                </a:lnTo>
                <a:lnTo>
                  <a:pt x="1288503" y="30022"/>
                </a:lnTo>
                <a:lnTo>
                  <a:pt x="1305344" y="28194"/>
                </a:lnTo>
                <a:lnTo>
                  <a:pt x="1312837" y="23977"/>
                </a:lnTo>
                <a:lnTo>
                  <a:pt x="1315339" y="15938"/>
                </a:lnTo>
                <a:close/>
              </a:path>
              <a:path w="1329054" h="375285">
                <a:moveTo>
                  <a:pt x="1328966" y="360438"/>
                </a:moveTo>
                <a:lnTo>
                  <a:pt x="1326388" y="352158"/>
                </a:lnTo>
                <a:lnTo>
                  <a:pt x="1318679" y="348234"/>
                </a:lnTo>
                <a:lnTo>
                  <a:pt x="1317053" y="348208"/>
                </a:lnTo>
                <a:lnTo>
                  <a:pt x="1319923" y="195694"/>
                </a:lnTo>
                <a:lnTo>
                  <a:pt x="1320584" y="143370"/>
                </a:lnTo>
                <a:lnTo>
                  <a:pt x="1320838" y="91097"/>
                </a:lnTo>
                <a:lnTo>
                  <a:pt x="1320584" y="32258"/>
                </a:lnTo>
                <a:lnTo>
                  <a:pt x="1316520" y="28956"/>
                </a:lnTo>
                <a:lnTo>
                  <a:pt x="1312583" y="28956"/>
                </a:lnTo>
                <a:lnTo>
                  <a:pt x="1308519" y="28956"/>
                </a:lnTo>
                <a:lnTo>
                  <a:pt x="1304455" y="32258"/>
                </a:lnTo>
                <a:lnTo>
                  <a:pt x="1304150" y="91097"/>
                </a:lnTo>
                <a:lnTo>
                  <a:pt x="1304429" y="143370"/>
                </a:lnTo>
                <a:lnTo>
                  <a:pt x="1305953" y="248056"/>
                </a:lnTo>
                <a:lnTo>
                  <a:pt x="1307846" y="348068"/>
                </a:lnTo>
                <a:lnTo>
                  <a:pt x="1225397" y="346722"/>
                </a:lnTo>
                <a:lnTo>
                  <a:pt x="1132065" y="346036"/>
                </a:lnTo>
                <a:lnTo>
                  <a:pt x="1085380" y="345948"/>
                </a:lnTo>
                <a:lnTo>
                  <a:pt x="928471" y="346583"/>
                </a:lnTo>
                <a:lnTo>
                  <a:pt x="667169" y="348234"/>
                </a:lnTo>
                <a:lnTo>
                  <a:pt x="413600" y="349338"/>
                </a:lnTo>
                <a:lnTo>
                  <a:pt x="210858" y="351409"/>
                </a:lnTo>
                <a:lnTo>
                  <a:pt x="58839" y="353834"/>
                </a:lnTo>
                <a:lnTo>
                  <a:pt x="15633" y="354799"/>
                </a:lnTo>
                <a:lnTo>
                  <a:pt x="16052" y="309473"/>
                </a:lnTo>
                <a:lnTo>
                  <a:pt x="15849" y="258610"/>
                </a:lnTo>
                <a:lnTo>
                  <a:pt x="13893" y="106032"/>
                </a:lnTo>
                <a:lnTo>
                  <a:pt x="13500" y="50927"/>
                </a:lnTo>
                <a:lnTo>
                  <a:pt x="10833" y="48768"/>
                </a:lnTo>
                <a:lnTo>
                  <a:pt x="8039" y="48768"/>
                </a:lnTo>
                <a:lnTo>
                  <a:pt x="5245" y="48768"/>
                </a:lnTo>
                <a:lnTo>
                  <a:pt x="2578" y="50927"/>
                </a:lnTo>
                <a:lnTo>
                  <a:pt x="2082" y="106032"/>
                </a:lnTo>
                <a:lnTo>
                  <a:pt x="152" y="258610"/>
                </a:lnTo>
                <a:lnTo>
                  <a:pt x="0" y="309473"/>
                </a:lnTo>
                <a:lnTo>
                  <a:pt x="546" y="365887"/>
                </a:lnTo>
                <a:lnTo>
                  <a:pt x="4356" y="368808"/>
                </a:lnTo>
                <a:lnTo>
                  <a:pt x="11722" y="368808"/>
                </a:lnTo>
                <a:lnTo>
                  <a:pt x="15074" y="366242"/>
                </a:lnTo>
                <a:lnTo>
                  <a:pt x="208622" y="369468"/>
                </a:lnTo>
                <a:lnTo>
                  <a:pt x="409092" y="371614"/>
                </a:lnTo>
                <a:lnTo>
                  <a:pt x="659676" y="372999"/>
                </a:lnTo>
                <a:lnTo>
                  <a:pt x="1027049" y="374827"/>
                </a:lnTo>
                <a:lnTo>
                  <a:pt x="1127379" y="374827"/>
                </a:lnTo>
                <a:lnTo>
                  <a:pt x="1223060" y="374142"/>
                </a:lnTo>
                <a:lnTo>
                  <a:pt x="1318679" y="372618"/>
                </a:lnTo>
                <a:lnTo>
                  <a:pt x="1326388" y="368706"/>
                </a:lnTo>
                <a:lnTo>
                  <a:pt x="1328966" y="360438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3" name="object 63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505455" y="3357371"/>
            <a:ext cx="115824" cy="103631"/>
          </a:xfrm>
          <a:prstGeom prst="rect">
            <a:avLst/>
          </a:prstGeom>
        </p:spPr>
      </p:pic>
      <p:pic>
        <p:nvPicPr>
          <p:cNvPr id="64" name="object 64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505455" y="3688079"/>
            <a:ext cx="115824" cy="102107"/>
          </a:xfrm>
          <a:prstGeom prst="rect">
            <a:avLst/>
          </a:prstGeom>
        </p:spPr>
      </p:pic>
      <p:sp>
        <p:nvSpPr>
          <p:cNvPr id="65" name="object 65"/>
          <p:cNvSpPr/>
          <p:nvPr/>
        </p:nvSpPr>
        <p:spPr>
          <a:xfrm>
            <a:off x="2496311" y="3564635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80" h="17145">
                <a:moveTo>
                  <a:pt x="28193" y="0"/>
                </a:moveTo>
                <a:lnTo>
                  <a:pt x="8636" y="253"/>
                </a:lnTo>
                <a:lnTo>
                  <a:pt x="0" y="635"/>
                </a:lnTo>
                <a:lnTo>
                  <a:pt x="0" y="16001"/>
                </a:lnTo>
                <a:lnTo>
                  <a:pt x="23368" y="16763"/>
                </a:lnTo>
                <a:lnTo>
                  <a:pt x="51302" y="16492"/>
                </a:lnTo>
                <a:lnTo>
                  <a:pt x="112649" y="14224"/>
                </a:lnTo>
                <a:lnTo>
                  <a:pt x="118871" y="13842"/>
                </a:lnTo>
                <a:lnTo>
                  <a:pt x="118871" y="3048"/>
                </a:lnTo>
                <a:lnTo>
                  <a:pt x="70516" y="968"/>
                </a:lnTo>
                <a:lnTo>
                  <a:pt x="49355" y="275"/>
                </a:lnTo>
                <a:lnTo>
                  <a:pt x="28193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6" name="object 6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4125467" y="3357371"/>
            <a:ext cx="117348" cy="103631"/>
          </a:xfrm>
          <a:prstGeom prst="rect">
            <a:avLst/>
          </a:prstGeom>
        </p:spPr>
      </p:pic>
      <p:pic>
        <p:nvPicPr>
          <p:cNvPr id="67" name="object 67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4125467" y="3688079"/>
            <a:ext cx="117348" cy="102107"/>
          </a:xfrm>
          <a:prstGeom prst="rect">
            <a:avLst/>
          </a:prstGeom>
        </p:spPr>
      </p:pic>
      <p:sp>
        <p:nvSpPr>
          <p:cNvPr id="68" name="object 68"/>
          <p:cNvSpPr/>
          <p:nvPr/>
        </p:nvSpPr>
        <p:spPr>
          <a:xfrm>
            <a:off x="4131564" y="3564635"/>
            <a:ext cx="120650" cy="17145"/>
          </a:xfrm>
          <a:custGeom>
            <a:avLst/>
            <a:gdLst/>
            <a:ahLst/>
            <a:cxnLst/>
            <a:rect l="l" t="t" r="r" b="b"/>
            <a:pathLst>
              <a:path w="120650" h="17145">
                <a:moveTo>
                  <a:pt x="98298" y="0"/>
                </a:moveTo>
                <a:lnTo>
                  <a:pt x="91694" y="0"/>
                </a:lnTo>
                <a:lnTo>
                  <a:pt x="70393" y="275"/>
                </a:lnTo>
                <a:lnTo>
                  <a:pt x="0" y="3048"/>
                </a:lnTo>
                <a:lnTo>
                  <a:pt x="0" y="13842"/>
                </a:lnTo>
                <a:lnTo>
                  <a:pt x="47752" y="15827"/>
                </a:lnTo>
                <a:lnTo>
                  <a:pt x="68464" y="16492"/>
                </a:lnTo>
                <a:lnTo>
                  <a:pt x="96647" y="16763"/>
                </a:lnTo>
                <a:lnTo>
                  <a:pt x="120396" y="16001"/>
                </a:lnTo>
                <a:lnTo>
                  <a:pt x="120396" y="635"/>
                </a:lnTo>
                <a:lnTo>
                  <a:pt x="98298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2795016" y="3430523"/>
            <a:ext cx="1150620" cy="31115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1905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50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True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2704681" y="2886455"/>
            <a:ext cx="1329055" cy="375285"/>
          </a:xfrm>
          <a:custGeom>
            <a:avLst/>
            <a:gdLst/>
            <a:ahLst/>
            <a:cxnLst/>
            <a:rect l="l" t="t" r="r" b="b"/>
            <a:pathLst>
              <a:path w="1329054" h="375285">
                <a:moveTo>
                  <a:pt x="1316837" y="15938"/>
                </a:moveTo>
                <a:lnTo>
                  <a:pt x="1274102" y="800"/>
                </a:lnTo>
                <a:lnTo>
                  <a:pt x="1241082" y="0"/>
                </a:lnTo>
                <a:lnTo>
                  <a:pt x="1218399" y="241"/>
                </a:lnTo>
                <a:lnTo>
                  <a:pt x="1173175" y="1295"/>
                </a:lnTo>
                <a:lnTo>
                  <a:pt x="1150785" y="1524"/>
                </a:lnTo>
                <a:lnTo>
                  <a:pt x="987590" y="1524"/>
                </a:lnTo>
                <a:lnTo>
                  <a:pt x="560730" y="3035"/>
                </a:lnTo>
                <a:lnTo>
                  <a:pt x="8166" y="8636"/>
                </a:lnTo>
                <a:lnTo>
                  <a:pt x="419" y="9017"/>
                </a:lnTo>
                <a:lnTo>
                  <a:pt x="419" y="22860"/>
                </a:lnTo>
                <a:lnTo>
                  <a:pt x="8166" y="23241"/>
                </a:lnTo>
                <a:lnTo>
                  <a:pt x="554367" y="29044"/>
                </a:lnTo>
                <a:lnTo>
                  <a:pt x="653707" y="29591"/>
                </a:lnTo>
                <a:lnTo>
                  <a:pt x="980097" y="30353"/>
                </a:lnTo>
                <a:lnTo>
                  <a:pt x="1143292" y="30353"/>
                </a:lnTo>
                <a:lnTo>
                  <a:pt x="1167015" y="30619"/>
                </a:lnTo>
                <a:lnTo>
                  <a:pt x="1214907" y="31750"/>
                </a:lnTo>
                <a:lnTo>
                  <a:pt x="1238923" y="32004"/>
                </a:lnTo>
                <a:lnTo>
                  <a:pt x="1255979" y="31826"/>
                </a:lnTo>
                <a:lnTo>
                  <a:pt x="1273022" y="31203"/>
                </a:lnTo>
                <a:lnTo>
                  <a:pt x="1289964" y="30022"/>
                </a:lnTo>
                <a:lnTo>
                  <a:pt x="1306741" y="28194"/>
                </a:lnTo>
                <a:lnTo>
                  <a:pt x="1314310" y="23977"/>
                </a:lnTo>
                <a:lnTo>
                  <a:pt x="1316837" y="15938"/>
                </a:lnTo>
                <a:close/>
              </a:path>
              <a:path w="1329054" h="375285">
                <a:moveTo>
                  <a:pt x="1328966" y="360426"/>
                </a:moveTo>
                <a:lnTo>
                  <a:pt x="1326388" y="352158"/>
                </a:lnTo>
                <a:lnTo>
                  <a:pt x="1318679" y="348234"/>
                </a:lnTo>
                <a:lnTo>
                  <a:pt x="1317053" y="348208"/>
                </a:lnTo>
                <a:lnTo>
                  <a:pt x="1319923" y="195694"/>
                </a:lnTo>
                <a:lnTo>
                  <a:pt x="1320584" y="143370"/>
                </a:lnTo>
                <a:lnTo>
                  <a:pt x="1320838" y="91097"/>
                </a:lnTo>
                <a:lnTo>
                  <a:pt x="1320584" y="32258"/>
                </a:lnTo>
                <a:lnTo>
                  <a:pt x="1316520" y="28956"/>
                </a:lnTo>
                <a:lnTo>
                  <a:pt x="1312583" y="28956"/>
                </a:lnTo>
                <a:lnTo>
                  <a:pt x="1308519" y="28956"/>
                </a:lnTo>
                <a:lnTo>
                  <a:pt x="1304455" y="32258"/>
                </a:lnTo>
                <a:lnTo>
                  <a:pt x="1304150" y="91097"/>
                </a:lnTo>
                <a:lnTo>
                  <a:pt x="1304429" y="143370"/>
                </a:lnTo>
                <a:lnTo>
                  <a:pt x="1305953" y="248056"/>
                </a:lnTo>
                <a:lnTo>
                  <a:pt x="1307846" y="348068"/>
                </a:lnTo>
                <a:lnTo>
                  <a:pt x="1225397" y="346722"/>
                </a:lnTo>
                <a:lnTo>
                  <a:pt x="1132065" y="346036"/>
                </a:lnTo>
                <a:lnTo>
                  <a:pt x="1085380" y="345948"/>
                </a:lnTo>
                <a:lnTo>
                  <a:pt x="928471" y="346583"/>
                </a:lnTo>
                <a:lnTo>
                  <a:pt x="667169" y="348234"/>
                </a:lnTo>
                <a:lnTo>
                  <a:pt x="413600" y="349338"/>
                </a:lnTo>
                <a:lnTo>
                  <a:pt x="210858" y="351409"/>
                </a:lnTo>
                <a:lnTo>
                  <a:pt x="58839" y="353834"/>
                </a:lnTo>
                <a:lnTo>
                  <a:pt x="15633" y="354799"/>
                </a:lnTo>
                <a:lnTo>
                  <a:pt x="16052" y="309473"/>
                </a:lnTo>
                <a:lnTo>
                  <a:pt x="15849" y="258610"/>
                </a:lnTo>
                <a:lnTo>
                  <a:pt x="13893" y="105956"/>
                </a:lnTo>
                <a:lnTo>
                  <a:pt x="13500" y="50927"/>
                </a:lnTo>
                <a:lnTo>
                  <a:pt x="10833" y="48768"/>
                </a:lnTo>
                <a:lnTo>
                  <a:pt x="8039" y="48768"/>
                </a:lnTo>
                <a:lnTo>
                  <a:pt x="5245" y="48768"/>
                </a:lnTo>
                <a:lnTo>
                  <a:pt x="2578" y="50927"/>
                </a:lnTo>
                <a:lnTo>
                  <a:pt x="2082" y="105956"/>
                </a:lnTo>
                <a:lnTo>
                  <a:pt x="152" y="258610"/>
                </a:lnTo>
                <a:lnTo>
                  <a:pt x="0" y="309473"/>
                </a:lnTo>
                <a:lnTo>
                  <a:pt x="546" y="365887"/>
                </a:lnTo>
                <a:lnTo>
                  <a:pt x="4356" y="368808"/>
                </a:lnTo>
                <a:lnTo>
                  <a:pt x="11722" y="368808"/>
                </a:lnTo>
                <a:lnTo>
                  <a:pt x="15074" y="366242"/>
                </a:lnTo>
                <a:lnTo>
                  <a:pt x="208622" y="369468"/>
                </a:lnTo>
                <a:lnTo>
                  <a:pt x="409092" y="371614"/>
                </a:lnTo>
                <a:lnTo>
                  <a:pt x="659676" y="372999"/>
                </a:lnTo>
                <a:lnTo>
                  <a:pt x="1027049" y="374827"/>
                </a:lnTo>
                <a:lnTo>
                  <a:pt x="1127379" y="374827"/>
                </a:lnTo>
                <a:lnTo>
                  <a:pt x="1223060" y="374142"/>
                </a:lnTo>
                <a:lnTo>
                  <a:pt x="1318679" y="372618"/>
                </a:lnTo>
                <a:lnTo>
                  <a:pt x="1326388" y="368706"/>
                </a:lnTo>
                <a:lnTo>
                  <a:pt x="1328966" y="360426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1" name="object 71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496311" y="2846832"/>
            <a:ext cx="115824" cy="102107"/>
          </a:xfrm>
          <a:prstGeom prst="rect">
            <a:avLst/>
          </a:prstGeom>
        </p:spPr>
      </p:pic>
      <p:pic>
        <p:nvPicPr>
          <p:cNvPr id="72" name="object 72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496311" y="3176016"/>
            <a:ext cx="115824" cy="102108"/>
          </a:xfrm>
          <a:prstGeom prst="rect">
            <a:avLst/>
          </a:prstGeom>
        </p:spPr>
      </p:pic>
      <p:sp>
        <p:nvSpPr>
          <p:cNvPr id="73" name="object 73"/>
          <p:cNvSpPr/>
          <p:nvPr/>
        </p:nvSpPr>
        <p:spPr>
          <a:xfrm>
            <a:off x="2487167" y="3052572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80" h="17144">
                <a:moveTo>
                  <a:pt x="28193" y="0"/>
                </a:moveTo>
                <a:lnTo>
                  <a:pt x="8636" y="253"/>
                </a:lnTo>
                <a:lnTo>
                  <a:pt x="0" y="635"/>
                </a:lnTo>
                <a:lnTo>
                  <a:pt x="0" y="16001"/>
                </a:lnTo>
                <a:lnTo>
                  <a:pt x="23368" y="16763"/>
                </a:lnTo>
                <a:lnTo>
                  <a:pt x="51302" y="16492"/>
                </a:lnTo>
                <a:lnTo>
                  <a:pt x="112649" y="14224"/>
                </a:lnTo>
                <a:lnTo>
                  <a:pt x="118871" y="13842"/>
                </a:lnTo>
                <a:lnTo>
                  <a:pt x="118871" y="3048"/>
                </a:lnTo>
                <a:lnTo>
                  <a:pt x="70516" y="968"/>
                </a:lnTo>
                <a:lnTo>
                  <a:pt x="49355" y="275"/>
                </a:lnTo>
                <a:lnTo>
                  <a:pt x="28193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4" name="object 74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4116323" y="2846832"/>
            <a:ext cx="117348" cy="102107"/>
          </a:xfrm>
          <a:prstGeom prst="rect">
            <a:avLst/>
          </a:prstGeom>
        </p:spPr>
      </p:pic>
      <p:pic>
        <p:nvPicPr>
          <p:cNvPr id="75" name="object 75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116323" y="3176016"/>
            <a:ext cx="117348" cy="102108"/>
          </a:xfrm>
          <a:prstGeom prst="rect">
            <a:avLst/>
          </a:prstGeom>
        </p:spPr>
      </p:pic>
      <p:sp>
        <p:nvSpPr>
          <p:cNvPr id="76" name="object 76"/>
          <p:cNvSpPr/>
          <p:nvPr/>
        </p:nvSpPr>
        <p:spPr>
          <a:xfrm>
            <a:off x="4122420" y="3052572"/>
            <a:ext cx="120650" cy="17145"/>
          </a:xfrm>
          <a:custGeom>
            <a:avLst/>
            <a:gdLst/>
            <a:ahLst/>
            <a:cxnLst/>
            <a:rect l="l" t="t" r="r" b="b"/>
            <a:pathLst>
              <a:path w="120650" h="17144">
                <a:moveTo>
                  <a:pt x="98297" y="0"/>
                </a:moveTo>
                <a:lnTo>
                  <a:pt x="91693" y="0"/>
                </a:lnTo>
                <a:lnTo>
                  <a:pt x="70393" y="275"/>
                </a:lnTo>
                <a:lnTo>
                  <a:pt x="0" y="3048"/>
                </a:lnTo>
                <a:lnTo>
                  <a:pt x="0" y="13842"/>
                </a:lnTo>
                <a:lnTo>
                  <a:pt x="47751" y="15827"/>
                </a:lnTo>
                <a:lnTo>
                  <a:pt x="68464" y="16492"/>
                </a:lnTo>
                <a:lnTo>
                  <a:pt x="96646" y="16763"/>
                </a:lnTo>
                <a:lnTo>
                  <a:pt x="120395" y="16001"/>
                </a:lnTo>
                <a:lnTo>
                  <a:pt x="120395" y="635"/>
                </a:lnTo>
                <a:lnTo>
                  <a:pt x="98297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2787395" y="2918460"/>
            <a:ext cx="1149350" cy="31115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19050" rIns="0" bIns="0" rtlCol="0">
            <a:spAutoFit/>
          </a:bodyPr>
          <a:lstStyle/>
          <a:p>
            <a:pPr marL="367665">
              <a:lnSpc>
                <a:spcPct val="100000"/>
              </a:lnSpc>
              <a:spcBef>
                <a:spcPts val="150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False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5205027" y="3962261"/>
            <a:ext cx="763905" cy="1032510"/>
            <a:chOff x="5205027" y="3962261"/>
            <a:chExt cx="763905" cy="1032510"/>
          </a:xfrm>
        </p:grpSpPr>
        <p:sp>
          <p:nvSpPr>
            <p:cNvPr id="79" name="object 79"/>
            <p:cNvSpPr/>
            <p:nvPr/>
          </p:nvSpPr>
          <p:spPr>
            <a:xfrm>
              <a:off x="5212831" y="3970065"/>
              <a:ext cx="748030" cy="214629"/>
            </a:xfrm>
            <a:custGeom>
              <a:avLst/>
              <a:gdLst/>
              <a:ahLst/>
              <a:cxnLst/>
              <a:rect l="l" t="t" r="r" b="b"/>
              <a:pathLst>
                <a:path w="748029" h="214629">
                  <a:moveTo>
                    <a:pt x="373987" y="0"/>
                  </a:moveTo>
                  <a:lnTo>
                    <a:pt x="306762" y="1724"/>
                  </a:lnTo>
                  <a:lnTo>
                    <a:pt x="243490" y="6696"/>
                  </a:lnTo>
                  <a:lnTo>
                    <a:pt x="185227" y="14614"/>
                  </a:lnTo>
                  <a:lnTo>
                    <a:pt x="133031" y="25174"/>
                  </a:lnTo>
                  <a:lnTo>
                    <a:pt x="87956" y="38075"/>
                  </a:lnTo>
                  <a:lnTo>
                    <a:pt x="51059" y="53014"/>
                  </a:lnTo>
                  <a:lnTo>
                    <a:pt x="6025" y="87799"/>
                  </a:lnTo>
                  <a:lnTo>
                    <a:pt x="0" y="107040"/>
                  </a:lnTo>
                  <a:lnTo>
                    <a:pt x="6025" y="126281"/>
                  </a:lnTo>
                  <a:lnTo>
                    <a:pt x="51059" y="161066"/>
                  </a:lnTo>
                  <a:lnTo>
                    <a:pt x="87956" y="176005"/>
                  </a:lnTo>
                  <a:lnTo>
                    <a:pt x="133031" y="188906"/>
                  </a:lnTo>
                  <a:lnTo>
                    <a:pt x="185227" y="199467"/>
                  </a:lnTo>
                  <a:lnTo>
                    <a:pt x="243490" y="207384"/>
                  </a:lnTo>
                  <a:lnTo>
                    <a:pt x="306762" y="212356"/>
                  </a:lnTo>
                  <a:lnTo>
                    <a:pt x="373987" y="214081"/>
                  </a:lnTo>
                  <a:lnTo>
                    <a:pt x="441213" y="212356"/>
                  </a:lnTo>
                  <a:lnTo>
                    <a:pt x="504485" y="207384"/>
                  </a:lnTo>
                  <a:lnTo>
                    <a:pt x="562747" y="199467"/>
                  </a:lnTo>
                  <a:lnTo>
                    <a:pt x="614944" y="188906"/>
                  </a:lnTo>
                  <a:lnTo>
                    <a:pt x="660019" y="176005"/>
                  </a:lnTo>
                  <a:lnTo>
                    <a:pt x="696915" y="161066"/>
                  </a:lnTo>
                  <a:lnTo>
                    <a:pt x="741950" y="126281"/>
                  </a:lnTo>
                  <a:lnTo>
                    <a:pt x="747975" y="107040"/>
                  </a:lnTo>
                  <a:lnTo>
                    <a:pt x="741950" y="87799"/>
                  </a:lnTo>
                  <a:lnTo>
                    <a:pt x="696915" y="53014"/>
                  </a:lnTo>
                  <a:lnTo>
                    <a:pt x="660019" y="38075"/>
                  </a:lnTo>
                  <a:lnTo>
                    <a:pt x="614944" y="25174"/>
                  </a:lnTo>
                  <a:lnTo>
                    <a:pt x="562747" y="14614"/>
                  </a:lnTo>
                  <a:lnTo>
                    <a:pt x="504485" y="6696"/>
                  </a:lnTo>
                  <a:lnTo>
                    <a:pt x="441213" y="1724"/>
                  </a:lnTo>
                  <a:lnTo>
                    <a:pt x="373987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212831" y="3970065"/>
              <a:ext cx="748030" cy="214629"/>
            </a:xfrm>
            <a:custGeom>
              <a:avLst/>
              <a:gdLst/>
              <a:ahLst/>
              <a:cxnLst/>
              <a:rect l="l" t="t" r="r" b="b"/>
              <a:pathLst>
                <a:path w="748029" h="214629">
                  <a:moveTo>
                    <a:pt x="747975" y="107040"/>
                  </a:moveTo>
                  <a:lnTo>
                    <a:pt x="724578" y="144390"/>
                  </a:lnTo>
                  <a:lnTo>
                    <a:pt x="660019" y="176005"/>
                  </a:lnTo>
                  <a:lnTo>
                    <a:pt x="614944" y="188906"/>
                  </a:lnTo>
                  <a:lnTo>
                    <a:pt x="562747" y="199467"/>
                  </a:lnTo>
                  <a:lnTo>
                    <a:pt x="504485" y="207384"/>
                  </a:lnTo>
                  <a:lnTo>
                    <a:pt x="441213" y="212356"/>
                  </a:lnTo>
                  <a:lnTo>
                    <a:pt x="373987" y="214081"/>
                  </a:lnTo>
                  <a:lnTo>
                    <a:pt x="306762" y="212356"/>
                  </a:lnTo>
                  <a:lnTo>
                    <a:pt x="243490" y="207384"/>
                  </a:lnTo>
                  <a:lnTo>
                    <a:pt x="185227" y="199467"/>
                  </a:lnTo>
                  <a:lnTo>
                    <a:pt x="133031" y="188906"/>
                  </a:lnTo>
                  <a:lnTo>
                    <a:pt x="87956" y="176005"/>
                  </a:lnTo>
                  <a:lnTo>
                    <a:pt x="51059" y="161066"/>
                  </a:lnTo>
                  <a:lnTo>
                    <a:pt x="6025" y="126281"/>
                  </a:lnTo>
                  <a:lnTo>
                    <a:pt x="0" y="107040"/>
                  </a:lnTo>
                  <a:lnTo>
                    <a:pt x="6025" y="87799"/>
                  </a:lnTo>
                  <a:lnTo>
                    <a:pt x="51059" y="53014"/>
                  </a:lnTo>
                  <a:lnTo>
                    <a:pt x="87956" y="38075"/>
                  </a:lnTo>
                  <a:lnTo>
                    <a:pt x="133031" y="25174"/>
                  </a:lnTo>
                  <a:lnTo>
                    <a:pt x="185227" y="14614"/>
                  </a:lnTo>
                  <a:lnTo>
                    <a:pt x="243490" y="6696"/>
                  </a:lnTo>
                  <a:lnTo>
                    <a:pt x="306762" y="1724"/>
                  </a:lnTo>
                  <a:lnTo>
                    <a:pt x="373987" y="0"/>
                  </a:lnTo>
                  <a:lnTo>
                    <a:pt x="441213" y="1724"/>
                  </a:lnTo>
                  <a:lnTo>
                    <a:pt x="504485" y="6696"/>
                  </a:lnTo>
                  <a:lnTo>
                    <a:pt x="562747" y="14614"/>
                  </a:lnTo>
                  <a:lnTo>
                    <a:pt x="614944" y="25174"/>
                  </a:lnTo>
                  <a:lnTo>
                    <a:pt x="660019" y="38075"/>
                  </a:lnTo>
                  <a:lnTo>
                    <a:pt x="696915" y="53014"/>
                  </a:lnTo>
                  <a:lnTo>
                    <a:pt x="741950" y="87799"/>
                  </a:lnTo>
                  <a:lnTo>
                    <a:pt x="747975" y="107040"/>
                  </a:lnTo>
                  <a:close/>
                </a:path>
              </a:pathLst>
            </a:custGeom>
            <a:ln w="15608">
              <a:solidFill>
                <a:srgbClr val="FDCC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212831" y="4130626"/>
              <a:ext cx="748030" cy="321310"/>
            </a:xfrm>
            <a:custGeom>
              <a:avLst/>
              <a:gdLst/>
              <a:ahLst/>
              <a:cxnLst/>
              <a:rect l="l" t="t" r="r" b="b"/>
              <a:pathLst>
                <a:path w="748029" h="321310">
                  <a:moveTo>
                    <a:pt x="0" y="0"/>
                  </a:moveTo>
                  <a:lnTo>
                    <a:pt x="0" y="214081"/>
                  </a:lnTo>
                  <a:lnTo>
                    <a:pt x="6053" y="233257"/>
                  </a:lnTo>
                  <a:lnTo>
                    <a:pt x="51250" y="267997"/>
                  </a:lnTo>
                  <a:lnTo>
                    <a:pt x="88238" y="282945"/>
                  </a:lnTo>
                  <a:lnTo>
                    <a:pt x="133383" y="295866"/>
                  </a:lnTo>
                  <a:lnTo>
                    <a:pt x="185608" y="306453"/>
                  </a:lnTo>
                  <a:lnTo>
                    <a:pt x="243835" y="314396"/>
                  </a:lnTo>
                  <a:lnTo>
                    <a:pt x="306988" y="319389"/>
                  </a:lnTo>
                  <a:lnTo>
                    <a:pt x="373987" y="321121"/>
                  </a:lnTo>
                  <a:lnTo>
                    <a:pt x="440987" y="319389"/>
                  </a:lnTo>
                  <a:lnTo>
                    <a:pt x="504139" y="314396"/>
                  </a:lnTo>
                  <a:lnTo>
                    <a:pt x="562366" y="306453"/>
                  </a:lnTo>
                  <a:lnTo>
                    <a:pt x="614591" y="295866"/>
                  </a:lnTo>
                  <a:lnTo>
                    <a:pt x="659737" y="282945"/>
                  </a:lnTo>
                  <a:lnTo>
                    <a:pt x="696725" y="267997"/>
                  </a:lnTo>
                  <a:lnTo>
                    <a:pt x="741922" y="233257"/>
                  </a:lnTo>
                  <a:lnTo>
                    <a:pt x="747975" y="214081"/>
                  </a:lnTo>
                  <a:lnTo>
                    <a:pt x="641121" y="214081"/>
                  </a:lnTo>
                  <a:lnTo>
                    <a:pt x="630186" y="212157"/>
                  </a:lnTo>
                  <a:lnTo>
                    <a:pt x="621754" y="206722"/>
                  </a:lnTo>
                  <a:lnTo>
                    <a:pt x="616328" y="198275"/>
                  </a:lnTo>
                  <a:lnTo>
                    <a:pt x="614408" y="187321"/>
                  </a:lnTo>
                  <a:lnTo>
                    <a:pt x="616328" y="176366"/>
                  </a:lnTo>
                  <a:lnTo>
                    <a:pt x="621754" y="167919"/>
                  </a:lnTo>
                  <a:lnTo>
                    <a:pt x="630186" y="162484"/>
                  </a:lnTo>
                  <a:lnTo>
                    <a:pt x="641121" y="160560"/>
                  </a:lnTo>
                  <a:lnTo>
                    <a:pt x="747975" y="160560"/>
                  </a:lnTo>
                  <a:lnTo>
                    <a:pt x="747975" y="107040"/>
                  </a:lnTo>
                  <a:lnTo>
                    <a:pt x="373987" y="107040"/>
                  </a:lnTo>
                  <a:lnTo>
                    <a:pt x="306988" y="105307"/>
                  </a:lnTo>
                  <a:lnTo>
                    <a:pt x="243835" y="100315"/>
                  </a:lnTo>
                  <a:lnTo>
                    <a:pt x="185608" y="92372"/>
                  </a:lnTo>
                  <a:lnTo>
                    <a:pt x="133383" y="81785"/>
                  </a:lnTo>
                  <a:lnTo>
                    <a:pt x="88238" y="68864"/>
                  </a:lnTo>
                  <a:lnTo>
                    <a:pt x="51250" y="53916"/>
                  </a:lnTo>
                  <a:lnTo>
                    <a:pt x="6053" y="19176"/>
                  </a:lnTo>
                  <a:lnTo>
                    <a:pt x="0" y="0"/>
                  </a:lnTo>
                  <a:close/>
                </a:path>
                <a:path w="748029" h="321310">
                  <a:moveTo>
                    <a:pt x="747975" y="160560"/>
                  </a:moveTo>
                  <a:lnTo>
                    <a:pt x="641121" y="160560"/>
                  </a:lnTo>
                  <a:lnTo>
                    <a:pt x="652057" y="162484"/>
                  </a:lnTo>
                  <a:lnTo>
                    <a:pt x="660489" y="167919"/>
                  </a:lnTo>
                  <a:lnTo>
                    <a:pt x="665915" y="176366"/>
                  </a:lnTo>
                  <a:lnTo>
                    <a:pt x="667835" y="187321"/>
                  </a:lnTo>
                  <a:lnTo>
                    <a:pt x="665915" y="198275"/>
                  </a:lnTo>
                  <a:lnTo>
                    <a:pt x="660489" y="206722"/>
                  </a:lnTo>
                  <a:lnTo>
                    <a:pt x="652057" y="212157"/>
                  </a:lnTo>
                  <a:lnTo>
                    <a:pt x="641121" y="214081"/>
                  </a:lnTo>
                  <a:lnTo>
                    <a:pt x="747975" y="214081"/>
                  </a:lnTo>
                  <a:lnTo>
                    <a:pt x="747975" y="160560"/>
                  </a:lnTo>
                  <a:close/>
                </a:path>
                <a:path w="748029" h="321310">
                  <a:moveTo>
                    <a:pt x="747975" y="0"/>
                  </a:moveTo>
                  <a:lnTo>
                    <a:pt x="724479" y="37251"/>
                  </a:lnTo>
                  <a:lnTo>
                    <a:pt x="659737" y="68864"/>
                  </a:lnTo>
                  <a:lnTo>
                    <a:pt x="614591" y="81785"/>
                  </a:lnTo>
                  <a:lnTo>
                    <a:pt x="562366" y="92372"/>
                  </a:lnTo>
                  <a:lnTo>
                    <a:pt x="504139" y="100315"/>
                  </a:lnTo>
                  <a:lnTo>
                    <a:pt x="440987" y="105307"/>
                  </a:lnTo>
                  <a:lnTo>
                    <a:pt x="373987" y="107040"/>
                  </a:lnTo>
                  <a:lnTo>
                    <a:pt x="747975" y="107040"/>
                  </a:lnTo>
                  <a:lnTo>
                    <a:pt x="747975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" name="object 8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819441" y="4283389"/>
              <a:ext cx="69023" cy="69116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5212831" y="4130626"/>
              <a:ext cx="748030" cy="321310"/>
            </a:xfrm>
            <a:custGeom>
              <a:avLst/>
              <a:gdLst/>
              <a:ahLst/>
              <a:cxnLst/>
              <a:rect l="l" t="t" r="r" b="b"/>
              <a:pathLst>
                <a:path w="748029" h="321310">
                  <a:moveTo>
                    <a:pt x="373987" y="107040"/>
                  </a:moveTo>
                  <a:lnTo>
                    <a:pt x="306988" y="105307"/>
                  </a:lnTo>
                  <a:lnTo>
                    <a:pt x="243835" y="100315"/>
                  </a:lnTo>
                  <a:lnTo>
                    <a:pt x="185608" y="92372"/>
                  </a:lnTo>
                  <a:lnTo>
                    <a:pt x="133383" y="81785"/>
                  </a:lnTo>
                  <a:lnTo>
                    <a:pt x="88238" y="68864"/>
                  </a:lnTo>
                  <a:lnTo>
                    <a:pt x="51250" y="53916"/>
                  </a:lnTo>
                  <a:lnTo>
                    <a:pt x="6053" y="19176"/>
                  </a:lnTo>
                  <a:lnTo>
                    <a:pt x="0" y="0"/>
                  </a:lnTo>
                  <a:lnTo>
                    <a:pt x="0" y="214081"/>
                  </a:lnTo>
                  <a:lnTo>
                    <a:pt x="23496" y="251332"/>
                  </a:lnTo>
                  <a:lnTo>
                    <a:pt x="88238" y="282945"/>
                  </a:lnTo>
                  <a:lnTo>
                    <a:pt x="133383" y="295866"/>
                  </a:lnTo>
                  <a:lnTo>
                    <a:pt x="185608" y="306453"/>
                  </a:lnTo>
                  <a:lnTo>
                    <a:pt x="243835" y="314396"/>
                  </a:lnTo>
                  <a:lnTo>
                    <a:pt x="306988" y="319389"/>
                  </a:lnTo>
                  <a:lnTo>
                    <a:pt x="373987" y="321121"/>
                  </a:lnTo>
                  <a:lnTo>
                    <a:pt x="440987" y="319389"/>
                  </a:lnTo>
                  <a:lnTo>
                    <a:pt x="504139" y="314396"/>
                  </a:lnTo>
                  <a:lnTo>
                    <a:pt x="562366" y="306453"/>
                  </a:lnTo>
                  <a:lnTo>
                    <a:pt x="614591" y="295866"/>
                  </a:lnTo>
                  <a:lnTo>
                    <a:pt x="659737" y="282945"/>
                  </a:lnTo>
                  <a:lnTo>
                    <a:pt x="696725" y="267997"/>
                  </a:lnTo>
                  <a:lnTo>
                    <a:pt x="741921" y="233257"/>
                  </a:lnTo>
                  <a:lnTo>
                    <a:pt x="747975" y="214081"/>
                  </a:lnTo>
                  <a:lnTo>
                    <a:pt x="747975" y="0"/>
                  </a:lnTo>
                  <a:lnTo>
                    <a:pt x="741921" y="19176"/>
                  </a:lnTo>
                  <a:lnTo>
                    <a:pt x="724479" y="37251"/>
                  </a:lnTo>
                  <a:lnTo>
                    <a:pt x="659737" y="68864"/>
                  </a:lnTo>
                  <a:lnTo>
                    <a:pt x="614591" y="81785"/>
                  </a:lnTo>
                  <a:lnTo>
                    <a:pt x="562366" y="92372"/>
                  </a:lnTo>
                  <a:lnTo>
                    <a:pt x="504139" y="100315"/>
                  </a:lnTo>
                  <a:lnTo>
                    <a:pt x="440987" y="105307"/>
                  </a:lnTo>
                  <a:lnTo>
                    <a:pt x="373987" y="107040"/>
                  </a:lnTo>
                  <a:close/>
                </a:path>
              </a:pathLst>
            </a:custGeom>
            <a:ln w="15605">
              <a:solidFill>
                <a:srgbClr val="FDCC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212831" y="4398227"/>
              <a:ext cx="748030" cy="321310"/>
            </a:xfrm>
            <a:custGeom>
              <a:avLst/>
              <a:gdLst/>
              <a:ahLst/>
              <a:cxnLst/>
              <a:rect l="l" t="t" r="r" b="b"/>
              <a:pathLst>
                <a:path w="748029" h="321310">
                  <a:moveTo>
                    <a:pt x="0" y="0"/>
                  </a:moveTo>
                  <a:lnTo>
                    <a:pt x="0" y="214081"/>
                  </a:lnTo>
                  <a:lnTo>
                    <a:pt x="6053" y="233257"/>
                  </a:lnTo>
                  <a:lnTo>
                    <a:pt x="51250" y="267997"/>
                  </a:lnTo>
                  <a:lnTo>
                    <a:pt x="88238" y="282945"/>
                  </a:lnTo>
                  <a:lnTo>
                    <a:pt x="133383" y="295866"/>
                  </a:lnTo>
                  <a:lnTo>
                    <a:pt x="185608" y="306453"/>
                  </a:lnTo>
                  <a:lnTo>
                    <a:pt x="243835" y="314396"/>
                  </a:lnTo>
                  <a:lnTo>
                    <a:pt x="306988" y="319389"/>
                  </a:lnTo>
                  <a:lnTo>
                    <a:pt x="373987" y="321121"/>
                  </a:lnTo>
                  <a:lnTo>
                    <a:pt x="440987" y="319389"/>
                  </a:lnTo>
                  <a:lnTo>
                    <a:pt x="504139" y="314396"/>
                  </a:lnTo>
                  <a:lnTo>
                    <a:pt x="562366" y="306453"/>
                  </a:lnTo>
                  <a:lnTo>
                    <a:pt x="614591" y="295866"/>
                  </a:lnTo>
                  <a:lnTo>
                    <a:pt x="659737" y="282945"/>
                  </a:lnTo>
                  <a:lnTo>
                    <a:pt x="696725" y="267997"/>
                  </a:lnTo>
                  <a:lnTo>
                    <a:pt x="741922" y="233257"/>
                  </a:lnTo>
                  <a:lnTo>
                    <a:pt x="747975" y="214081"/>
                  </a:lnTo>
                  <a:lnTo>
                    <a:pt x="641121" y="214081"/>
                  </a:lnTo>
                  <a:lnTo>
                    <a:pt x="630186" y="212157"/>
                  </a:lnTo>
                  <a:lnTo>
                    <a:pt x="621754" y="206722"/>
                  </a:lnTo>
                  <a:lnTo>
                    <a:pt x="616328" y="198275"/>
                  </a:lnTo>
                  <a:lnTo>
                    <a:pt x="614408" y="187321"/>
                  </a:lnTo>
                  <a:lnTo>
                    <a:pt x="616328" y="176366"/>
                  </a:lnTo>
                  <a:lnTo>
                    <a:pt x="621754" y="167919"/>
                  </a:lnTo>
                  <a:lnTo>
                    <a:pt x="630186" y="162484"/>
                  </a:lnTo>
                  <a:lnTo>
                    <a:pt x="641121" y="160560"/>
                  </a:lnTo>
                  <a:lnTo>
                    <a:pt x="747975" y="160560"/>
                  </a:lnTo>
                  <a:lnTo>
                    <a:pt x="747975" y="107040"/>
                  </a:lnTo>
                  <a:lnTo>
                    <a:pt x="373987" y="107040"/>
                  </a:lnTo>
                  <a:lnTo>
                    <a:pt x="306988" y="105307"/>
                  </a:lnTo>
                  <a:lnTo>
                    <a:pt x="243835" y="100315"/>
                  </a:lnTo>
                  <a:lnTo>
                    <a:pt x="185608" y="92372"/>
                  </a:lnTo>
                  <a:lnTo>
                    <a:pt x="133383" y="81785"/>
                  </a:lnTo>
                  <a:lnTo>
                    <a:pt x="88238" y="68864"/>
                  </a:lnTo>
                  <a:lnTo>
                    <a:pt x="51250" y="53916"/>
                  </a:lnTo>
                  <a:lnTo>
                    <a:pt x="6053" y="19176"/>
                  </a:lnTo>
                  <a:lnTo>
                    <a:pt x="0" y="0"/>
                  </a:lnTo>
                  <a:close/>
                </a:path>
                <a:path w="748029" h="321310">
                  <a:moveTo>
                    <a:pt x="747975" y="160560"/>
                  </a:moveTo>
                  <a:lnTo>
                    <a:pt x="641121" y="160560"/>
                  </a:lnTo>
                  <a:lnTo>
                    <a:pt x="652057" y="162484"/>
                  </a:lnTo>
                  <a:lnTo>
                    <a:pt x="660489" y="167919"/>
                  </a:lnTo>
                  <a:lnTo>
                    <a:pt x="665915" y="176366"/>
                  </a:lnTo>
                  <a:lnTo>
                    <a:pt x="667835" y="187321"/>
                  </a:lnTo>
                  <a:lnTo>
                    <a:pt x="665915" y="198275"/>
                  </a:lnTo>
                  <a:lnTo>
                    <a:pt x="660489" y="206722"/>
                  </a:lnTo>
                  <a:lnTo>
                    <a:pt x="652057" y="212157"/>
                  </a:lnTo>
                  <a:lnTo>
                    <a:pt x="641121" y="214081"/>
                  </a:lnTo>
                  <a:lnTo>
                    <a:pt x="747975" y="214081"/>
                  </a:lnTo>
                  <a:lnTo>
                    <a:pt x="747975" y="160560"/>
                  </a:lnTo>
                  <a:close/>
                </a:path>
                <a:path w="748029" h="321310">
                  <a:moveTo>
                    <a:pt x="747975" y="0"/>
                  </a:moveTo>
                  <a:lnTo>
                    <a:pt x="724479" y="37251"/>
                  </a:lnTo>
                  <a:lnTo>
                    <a:pt x="659737" y="68864"/>
                  </a:lnTo>
                  <a:lnTo>
                    <a:pt x="614591" y="81785"/>
                  </a:lnTo>
                  <a:lnTo>
                    <a:pt x="562366" y="92372"/>
                  </a:lnTo>
                  <a:lnTo>
                    <a:pt x="504139" y="100315"/>
                  </a:lnTo>
                  <a:lnTo>
                    <a:pt x="440987" y="105307"/>
                  </a:lnTo>
                  <a:lnTo>
                    <a:pt x="373987" y="107040"/>
                  </a:lnTo>
                  <a:lnTo>
                    <a:pt x="747975" y="107040"/>
                  </a:lnTo>
                  <a:lnTo>
                    <a:pt x="747975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" name="object 8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819441" y="4550990"/>
              <a:ext cx="69023" cy="69116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5212831" y="4398228"/>
              <a:ext cx="748030" cy="321310"/>
            </a:xfrm>
            <a:custGeom>
              <a:avLst/>
              <a:gdLst/>
              <a:ahLst/>
              <a:cxnLst/>
              <a:rect l="l" t="t" r="r" b="b"/>
              <a:pathLst>
                <a:path w="748029" h="321310">
                  <a:moveTo>
                    <a:pt x="373987" y="107040"/>
                  </a:moveTo>
                  <a:lnTo>
                    <a:pt x="306988" y="105307"/>
                  </a:lnTo>
                  <a:lnTo>
                    <a:pt x="243835" y="100315"/>
                  </a:lnTo>
                  <a:lnTo>
                    <a:pt x="185608" y="92372"/>
                  </a:lnTo>
                  <a:lnTo>
                    <a:pt x="133383" y="81785"/>
                  </a:lnTo>
                  <a:lnTo>
                    <a:pt x="88238" y="68864"/>
                  </a:lnTo>
                  <a:lnTo>
                    <a:pt x="51250" y="53916"/>
                  </a:lnTo>
                  <a:lnTo>
                    <a:pt x="6053" y="19176"/>
                  </a:lnTo>
                  <a:lnTo>
                    <a:pt x="0" y="0"/>
                  </a:lnTo>
                  <a:lnTo>
                    <a:pt x="0" y="214081"/>
                  </a:lnTo>
                  <a:lnTo>
                    <a:pt x="23496" y="251332"/>
                  </a:lnTo>
                  <a:lnTo>
                    <a:pt x="88238" y="282945"/>
                  </a:lnTo>
                  <a:lnTo>
                    <a:pt x="133383" y="295866"/>
                  </a:lnTo>
                  <a:lnTo>
                    <a:pt x="185608" y="306453"/>
                  </a:lnTo>
                  <a:lnTo>
                    <a:pt x="243835" y="314396"/>
                  </a:lnTo>
                  <a:lnTo>
                    <a:pt x="306988" y="319389"/>
                  </a:lnTo>
                  <a:lnTo>
                    <a:pt x="373987" y="321121"/>
                  </a:lnTo>
                  <a:lnTo>
                    <a:pt x="440987" y="319389"/>
                  </a:lnTo>
                  <a:lnTo>
                    <a:pt x="504139" y="314396"/>
                  </a:lnTo>
                  <a:lnTo>
                    <a:pt x="562366" y="306453"/>
                  </a:lnTo>
                  <a:lnTo>
                    <a:pt x="614591" y="295866"/>
                  </a:lnTo>
                  <a:lnTo>
                    <a:pt x="659737" y="282945"/>
                  </a:lnTo>
                  <a:lnTo>
                    <a:pt x="696725" y="267997"/>
                  </a:lnTo>
                  <a:lnTo>
                    <a:pt x="741921" y="233257"/>
                  </a:lnTo>
                  <a:lnTo>
                    <a:pt x="747975" y="214081"/>
                  </a:lnTo>
                  <a:lnTo>
                    <a:pt x="747975" y="0"/>
                  </a:lnTo>
                  <a:lnTo>
                    <a:pt x="741921" y="19176"/>
                  </a:lnTo>
                  <a:lnTo>
                    <a:pt x="724479" y="37251"/>
                  </a:lnTo>
                  <a:lnTo>
                    <a:pt x="659737" y="68864"/>
                  </a:lnTo>
                  <a:lnTo>
                    <a:pt x="614591" y="81785"/>
                  </a:lnTo>
                  <a:lnTo>
                    <a:pt x="562366" y="92372"/>
                  </a:lnTo>
                  <a:lnTo>
                    <a:pt x="504139" y="100315"/>
                  </a:lnTo>
                  <a:lnTo>
                    <a:pt x="440987" y="105307"/>
                  </a:lnTo>
                  <a:lnTo>
                    <a:pt x="373987" y="107040"/>
                  </a:lnTo>
                  <a:close/>
                </a:path>
              </a:pathLst>
            </a:custGeom>
            <a:ln w="15605">
              <a:solidFill>
                <a:srgbClr val="FDCC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212831" y="4665829"/>
              <a:ext cx="748030" cy="321310"/>
            </a:xfrm>
            <a:custGeom>
              <a:avLst/>
              <a:gdLst/>
              <a:ahLst/>
              <a:cxnLst/>
              <a:rect l="l" t="t" r="r" b="b"/>
              <a:pathLst>
                <a:path w="748029" h="321310">
                  <a:moveTo>
                    <a:pt x="0" y="0"/>
                  </a:moveTo>
                  <a:lnTo>
                    <a:pt x="0" y="214081"/>
                  </a:lnTo>
                  <a:lnTo>
                    <a:pt x="6053" y="233257"/>
                  </a:lnTo>
                  <a:lnTo>
                    <a:pt x="51250" y="267997"/>
                  </a:lnTo>
                  <a:lnTo>
                    <a:pt x="88238" y="282945"/>
                  </a:lnTo>
                  <a:lnTo>
                    <a:pt x="133383" y="295866"/>
                  </a:lnTo>
                  <a:lnTo>
                    <a:pt x="185608" y="306453"/>
                  </a:lnTo>
                  <a:lnTo>
                    <a:pt x="243835" y="314396"/>
                  </a:lnTo>
                  <a:lnTo>
                    <a:pt x="306988" y="319389"/>
                  </a:lnTo>
                  <a:lnTo>
                    <a:pt x="373987" y="321121"/>
                  </a:lnTo>
                  <a:lnTo>
                    <a:pt x="440987" y="319389"/>
                  </a:lnTo>
                  <a:lnTo>
                    <a:pt x="504139" y="314396"/>
                  </a:lnTo>
                  <a:lnTo>
                    <a:pt x="562366" y="306453"/>
                  </a:lnTo>
                  <a:lnTo>
                    <a:pt x="614591" y="295866"/>
                  </a:lnTo>
                  <a:lnTo>
                    <a:pt x="659737" y="282945"/>
                  </a:lnTo>
                  <a:lnTo>
                    <a:pt x="696725" y="267997"/>
                  </a:lnTo>
                  <a:lnTo>
                    <a:pt x="741922" y="233257"/>
                  </a:lnTo>
                  <a:lnTo>
                    <a:pt x="747975" y="214081"/>
                  </a:lnTo>
                  <a:lnTo>
                    <a:pt x="641121" y="214081"/>
                  </a:lnTo>
                  <a:lnTo>
                    <a:pt x="630186" y="212157"/>
                  </a:lnTo>
                  <a:lnTo>
                    <a:pt x="621754" y="206722"/>
                  </a:lnTo>
                  <a:lnTo>
                    <a:pt x="616328" y="198275"/>
                  </a:lnTo>
                  <a:lnTo>
                    <a:pt x="614408" y="187321"/>
                  </a:lnTo>
                  <a:lnTo>
                    <a:pt x="616328" y="176366"/>
                  </a:lnTo>
                  <a:lnTo>
                    <a:pt x="621754" y="167919"/>
                  </a:lnTo>
                  <a:lnTo>
                    <a:pt x="630186" y="162484"/>
                  </a:lnTo>
                  <a:lnTo>
                    <a:pt x="641121" y="160560"/>
                  </a:lnTo>
                  <a:lnTo>
                    <a:pt x="747975" y="160560"/>
                  </a:lnTo>
                  <a:lnTo>
                    <a:pt x="747975" y="107040"/>
                  </a:lnTo>
                  <a:lnTo>
                    <a:pt x="373987" y="107040"/>
                  </a:lnTo>
                  <a:lnTo>
                    <a:pt x="306988" y="105307"/>
                  </a:lnTo>
                  <a:lnTo>
                    <a:pt x="243835" y="100315"/>
                  </a:lnTo>
                  <a:lnTo>
                    <a:pt x="185608" y="92372"/>
                  </a:lnTo>
                  <a:lnTo>
                    <a:pt x="133383" y="81785"/>
                  </a:lnTo>
                  <a:lnTo>
                    <a:pt x="88238" y="68864"/>
                  </a:lnTo>
                  <a:lnTo>
                    <a:pt x="51250" y="53916"/>
                  </a:lnTo>
                  <a:lnTo>
                    <a:pt x="6053" y="19176"/>
                  </a:lnTo>
                  <a:lnTo>
                    <a:pt x="0" y="0"/>
                  </a:lnTo>
                  <a:close/>
                </a:path>
                <a:path w="748029" h="321310">
                  <a:moveTo>
                    <a:pt x="747975" y="160560"/>
                  </a:moveTo>
                  <a:lnTo>
                    <a:pt x="641121" y="160560"/>
                  </a:lnTo>
                  <a:lnTo>
                    <a:pt x="652057" y="162484"/>
                  </a:lnTo>
                  <a:lnTo>
                    <a:pt x="660489" y="167919"/>
                  </a:lnTo>
                  <a:lnTo>
                    <a:pt x="665915" y="176366"/>
                  </a:lnTo>
                  <a:lnTo>
                    <a:pt x="667835" y="187321"/>
                  </a:lnTo>
                  <a:lnTo>
                    <a:pt x="665915" y="198275"/>
                  </a:lnTo>
                  <a:lnTo>
                    <a:pt x="660489" y="206722"/>
                  </a:lnTo>
                  <a:lnTo>
                    <a:pt x="652057" y="212157"/>
                  </a:lnTo>
                  <a:lnTo>
                    <a:pt x="641121" y="214081"/>
                  </a:lnTo>
                  <a:lnTo>
                    <a:pt x="747975" y="214081"/>
                  </a:lnTo>
                  <a:lnTo>
                    <a:pt x="747975" y="160560"/>
                  </a:lnTo>
                  <a:close/>
                </a:path>
                <a:path w="748029" h="321310">
                  <a:moveTo>
                    <a:pt x="747975" y="0"/>
                  </a:moveTo>
                  <a:lnTo>
                    <a:pt x="724479" y="37251"/>
                  </a:lnTo>
                  <a:lnTo>
                    <a:pt x="659737" y="68864"/>
                  </a:lnTo>
                  <a:lnTo>
                    <a:pt x="614591" y="81785"/>
                  </a:lnTo>
                  <a:lnTo>
                    <a:pt x="562366" y="92372"/>
                  </a:lnTo>
                  <a:lnTo>
                    <a:pt x="504139" y="100315"/>
                  </a:lnTo>
                  <a:lnTo>
                    <a:pt x="440987" y="105307"/>
                  </a:lnTo>
                  <a:lnTo>
                    <a:pt x="373987" y="107040"/>
                  </a:lnTo>
                  <a:lnTo>
                    <a:pt x="747975" y="107040"/>
                  </a:lnTo>
                  <a:lnTo>
                    <a:pt x="747975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8" name="object 8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819441" y="4818592"/>
              <a:ext cx="69023" cy="69116"/>
            </a:xfrm>
            <a:prstGeom prst="rect">
              <a:avLst/>
            </a:prstGeom>
          </p:spPr>
        </p:pic>
        <p:sp>
          <p:nvSpPr>
            <p:cNvPr id="89" name="object 89"/>
            <p:cNvSpPr/>
            <p:nvPr/>
          </p:nvSpPr>
          <p:spPr>
            <a:xfrm>
              <a:off x="5212831" y="4665829"/>
              <a:ext cx="748030" cy="321310"/>
            </a:xfrm>
            <a:custGeom>
              <a:avLst/>
              <a:gdLst/>
              <a:ahLst/>
              <a:cxnLst/>
              <a:rect l="l" t="t" r="r" b="b"/>
              <a:pathLst>
                <a:path w="748029" h="321310">
                  <a:moveTo>
                    <a:pt x="373987" y="107040"/>
                  </a:moveTo>
                  <a:lnTo>
                    <a:pt x="306988" y="105307"/>
                  </a:lnTo>
                  <a:lnTo>
                    <a:pt x="243835" y="100315"/>
                  </a:lnTo>
                  <a:lnTo>
                    <a:pt x="185608" y="92372"/>
                  </a:lnTo>
                  <a:lnTo>
                    <a:pt x="133383" y="81785"/>
                  </a:lnTo>
                  <a:lnTo>
                    <a:pt x="88238" y="68864"/>
                  </a:lnTo>
                  <a:lnTo>
                    <a:pt x="51250" y="53916"/>
                  </a:lnTo>
                  <a:lnTo>
                    <a:pt x="6053" y="19176"/>
                  </a:lnTo>
                  <a:lnTo>
                    <a:pt x="0" y="0"/>
                  </a:lnTo>
                  <a:lnTo>
                    <a:pt x="0" y="214081"/>
                  </a:lnTo>
                  <a:lnTo>
                    <a:pt x="23496" y="251332"/>
                  </a:lnTo>
                  <a:lnTo>
                    <a:pt x="88238" y="282945"/>
                  </a:lnTo>
                  <a:lnTo>
                    <a:pt x="133383" y="295866"/>
                  </a:lnTo>
                  <a:lnTo>
                    <a:pt x="185608" y="306453"/>
                  </a:lnTo>
                  <a:lnTo>
                    <a:pt x="243835" y="314396"/>
                  </a:lnTo>
                  <a:lnTo>
                    <a:pt x="306988" y="319389"/>
                  </a:lnTo>
                  <a:lnTo>
                    <a:pt x="373987" y="321121"/>
                  </a:lnTo>
                  <a:lnTo>
                    <a:pt x="440987" y="319389"/>
                  </a:lnTo>
                  <a:lnTo>
                    <a:pt x="504139" y="314396"/>
                  </a:lnTo>
                  <a:lnTo>
                    <a:pt x="562366" y="306453"/>
                  </a:lnTo>
                  <a:lnTo>
                    <a:pt x="614591" y="295866"/>
                  </a:lnTo>
                  <a:lnTo>
                    <a:pt x="659737" y="282945"/>
                  </a:lnTo>
                  <a:lnTo>
                    <a:pt x="696725" y="267997"/>
                  </a:lnTo>
                  <a:lnTo>
                    <a:pt x="741921" y="233257"/>
                  </a:lnTo>
                  <a:lnTo>
                    <a:pt x="747975" y="214081"/>
                  </a:lnTo>
                  <a:lnTo>
                    <a:pt x="747975" y="0"/>
                  </a:lnTo>
                  <a:lnTo>
                    <a:pt x="741921" y="19176"/>
                  </a:lnTo>
                  <a:lnTo>
                    <a:pt x="724479" y="37251"/>
                  </a:lnTo>
                  <a:lnTo>
                    <a:pt x="659737" y="68864"/>
                  </a:lnTo>
                  <a:lnTo>
                    <a:pt x="614591" y="81785"/>
                  </a:lnTo>
                  <a:lnTo>
                    <a:pt x="562366" y="92372"/>
                  </a:lnTo>
                  <a:lnTo>
                    <a:pt x="504139" y="100315"/>
                  </a:lnTo>
                  <a:lnTo>
                    <a:pt x="440987" y="105307"/>
                  </a:lnTo>
                  <a:lnTo>
                    <a:pt x="373987" y="107040"/>
                  </a:lnTo>
                  <a:close/>
                </a:path>
              </a:pathLst>
            </a:custGeom>
            <a:ln w="15605">
              <a:solidFill>
                <a:srgbClr val="FDCC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90"/>
          <p:cNvSpPr/>
          <p:nvPr/>
        </p:nvSpPr>
        <p:spPr>
          <a:xfrm>
            <a:off x="2731008" y="4587239"/>
            <a:ext cx="1330325" cy="376555"/>
          </a:xfrm>
          <a:custGeom>
            <a:avLst/>
            <a:gdLst/>
            <a:ahLst/>
            <a:cxnLst/>
            <a:rect l="l" t="t" r="r" b="b"/>
            <a:pathLst>
              <a:path w="1330325" h="376554">
                <a:moveTo>
                  <a:pt x="1316418" y="15938"/>
                </a:moveTo>
                <a:lnTo>
                  <a:pt x="1273683" y="800"/>
                </a:lnTo>
                <a:lnTo>
                  <a:pt x="1240663" y="0"/>
                </a:lnTo>
                <a:lnTo>
                  <a:pt x="1217980" y="241"/>
                </a:lnTo>
                <a:lnTo>
                  <a:pt x="1172756" y="1295"/>
                </a:lnTo>
                <a:lnTo>
                  <a:pt x="1150366" y="1524"/>
                </a:lnTo>
                <a:lnTo>
                  <a:pt x="987171" y="1524"/>
                </a:lnTo>
                <a:lnTo>
                  <a:pt x="560311" y="3035"/>
                </a:lnTo>
                <a:lnTo>
                  <a:pt x="7747" y="8636"/>
                </a:lnTo>
                <a:lnTo>
                  <a:pt x="0" y="9017"/>
                </a:lnTo>
                <a:lnTo>
                  <a:pt x="0" y="22860"/>
                </a:lnTo>
                <a:lnTo>
                  <a:pt x="7747" y="23241"/>
                </a:lnTo>
                <a:lnTo>
                  <a:pt x="553948" y="29044"/>
                </a:lnTo>
                <a:lnTo>
                  <a:pt x="653288" y="29591"/>
                </a:lnTo>
                <a:lnTo>
                  <a:pt x="979678" y="30353"/>
                </a:lnTo>
                <a:lnTo>
                  <a:pt x="1142873" y="30353"/>
                </a:lnTo>
                <a:lnTo>
                  <a:pt x="1166596" y="30619"/>
                </a:lnTo>
                <a:lnTo>
                  <a:pt x="1214488" y="31750"/>
                </a:lnTo>
                <a:lnTo>
                  <a:pt x="1238504" y="32004"/>
                </a:lnTo>
                <a:lnTo>
                  <a:pt x="1255560" y="31826"/>
                </a:lnTo>
                <a:lnTo>
                  <a:pt x="1272603" y="31203"/>
                </a:lnTo>
                <a:lnTo>
                  <a:pt x="1289545" y="30022"/>
                </a:lnTo>
                <a:lnTo>
                  <a:pt x="1306322" y="28194"/>
                </a:lnTo>
                <a:lnTo>
                  <a:pt x="1313891" y="23977"/>
                </a:lnTo>
                <a:lnTo>
                  <a:pt x="1316418" y="15938"/>
                </a:lnTo>
                <a:close/>
              </a:path>
              <a:path w="1330325" h="376554">
                <a:moveTo>
                  <a:pt x="1330071" y="361200"/>
                </a:moveTo>
                <a:lnTo>
                  <a:pt x="1327492" y="352488"/>
                </a:lnTo>
                <a:lnTo>
                  <a:pt x="1319784" y="348361"/>
                </a:lnTo>
                <a:lnTo>
                  <a:pt x="1317688" y="348335"/>
                </a:lnTo>
                <a:lnTo>
                  <a:pt x="1320850" y="197218"/>
                </a:lnTo>
                <a:lnTo>
                  <a:pt x="1321574" y="144894"/>
                </a:lnTo>
                <a:lnTo>
                  <a:pt x="1321854" y="92621"/>
                </a:lnTo>
                <a:lnTo>
                  <a:pt x="1321562" y="33782"/>
                </a:lnTo>
                <a:lnTo>
                  <a:pt x="1317244" y="30480"/>
                </a:lnTo>
                <a:lnTo>
                  <a:pt x="1312926" y="30480"/>
                </a:lnTo>
                <a:lnTo>
                  <a:pt x="1308481" y="30480"/>
                </a:lnTo>
                <a:lnTo>
                  <a:pt x="1304163" y="33782"/>
                </a:lnTo>
                <a:lnTo>
                  <a:pt x="1303909" y="40386"/>
                </a:lnTo>
                <a:lnTo>
                  <a:pt x="1303743" y="92621"/>
                </a:lnTo>
                <a:lnTo>
                  <a:pt x="1304086" y="144894"/>
                </a:lnTo>
                <a:lnTo>
                  <a:pt x="1305750" y="249580"/>
                </a:lnTo>
                <a:lnTo>
                  <a:pt x="1307769" y="348157"/>
                </a:lnTo>
                <a:lnTo>
                  <a:pt x="1226362" y="346748"/>
                </a:lnTo>
                <a:lnTo>
                  <a:pt x="1132941" y="346036"/>
                </a:lnTo>
                <a:lnTo>
                  <a:pt x="1086231" y="345948"/>
                </a:lnTo>
                <a:lnTo>
                  <a:pt x="929119" y="346621"/>
                </a:lnTo>
                <a:lnTo>
                  <a:pt x="719797" y="348157"/>
                </a:lnTo>
                <a:lnTo>
                  <a:pt x="464413" y="349161"/>
                </a:lnTo>
                <a:lnTo>
                  <a:pt x="261416" y="351015"/>
                </a:lnTo>
                <a:lnTo>
                  <a:pt x="109207" y="353263"/>
                </a:lnTo>
                <a:lnTo>
                  <a:pt x="15341" y="355079"/>
                </a:lnTo>
                <a:lnTo>
                  <a:pt x="15722" y="310680"/>
                </a:lnTo>
                <a:lnTo>
                  <a:pt x="15544" y="259588"/>
                </a:lnTo>
                <a:lnTo>
                  <a:pt x="13779" y="106273"/>
                </a:lnTo>
                <a:lnTo>
                  <a:pt x="13462" y="50927"/>
                </a:lnTo>
                <a:lnTo>
                  <a:pt x="10922" y="48768"/>
                </a:lnTo>
                <a:lnTo>
                  <a:pt x="8382" y="48768"/>
                </a:lnTo>
                <a:lnTo>
                  <a:pt x="5842" y="48768"/>
                </a:lnTo>
                <a:lnTo>
                  <a:pt x="3302" y="50927"/>
                </a:lnTo>
                <a:lnTo>
                  <a:pt x="1155" y="259588"/>
                </a:lnTo>
                <a:lnTo>
                  <a:pt x="1016" y="310680"/>
                </a:lnTo>
                <a:lnTo>
                  <a:pt x="1524" y="367411"/>
                </a:lnTo>
                <a:lnTo>
                  <a:pt x="4953" y="370332"/>
                </a:lnTo>
                <a:lnTo>
                  <a:pt x="11811" y="370332"/>
                </a:lnTo>
                <a:lnTo>
                  <a:pt x="15240" y="367411"/>
                </a:lnTo>
                <a:lnTo>
                  <a:pt x="208445" y="370725"/>
                </a:lnTo>
                <a:lnTo>
                  <a:pt x="409143" y="372960"/>
                </a:lnTo>
                <a:lnTo>
                  <a:pt x="660019" y="374396"/>
                </a:lnTo>
                <a:lnTo>
                  <a:pt x="1027811" y="376351"/>
                </a:lnTo>
                <a:lnTo>
                  <a:pt x="1128255" y="376351"/>
                </a:lnTo>
                <a:lnTo>
                  <a:pt x="1224026" y="375640"/>
                </a:lnTo>
                <a:lnTo>
                  <a:pt x="1319784" y="374015"/>
                </a:lnTo>
                <a:lnTo>
                  <a:pt x="1327492" y="369900"/>
                </a:lnTo>
                <a:lnTo>
                  <a:pt x="1330071" y="3612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1" name="object 91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2522220" y="4547615"/>
            <a:ext cx="117348" cy="102107"/>
          </a:xfrm>
          <a:prstGeom prst="rect">
            <a:avLst/>
          </a:prstGeom>
        </p:spPr>
      </p:pic>
      <p:pic>
        <p:nvPicPr>
          <p:cNvPr id="92" name="object 92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2522220" y="4878323"/>
            <a:ext cx="117348" cy="102107"/>
          </a:xfrm>
          <a:prstGeom prst="rect">
            <a:avLst/>
          </a:prstGeom>
        </p:spPr>
      </p:pic>
      <p:sp>
        <p:nvSpPr>
          <p:cNvPr id="93" name="object 93"/>
          <p:cNvSpPr/>
          <p:nvPr/>
        </p:nvSpPr>
        <p:spPr>
          <a:xfrm>
            <a:off x="2514600" y="4753355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80" h="17145">
                <a:moveTo>
                  <a:pt x="28193" y="0"/>
                </a:moveTo>
                <a:lnTo>
                  <a:pt x="8636" y="254"/>
                </a:lnTo>
                <a:lnTo>
                  <a:pt x="0" y="635"/>
                </a:lnTo>
                <a:lnTo>
                  <a:pt x="0" y="16002"/>
                </a:lnTo>
                <a:lnTo>
                  <a:pt x="23368" y="16764"/>
                </a:lnTo>
                <a:lnTo>
                  <a:pt x="51302" y="16492"/>
                </a:lnTo>
                <a:lnTo>
                  <a:pt x="112649" y="14224"/>
                </a:lnTo>
                <a:lnTo>
                  <a:pt x="118872" y="13843"/>
                </a:lnTo>
                <a:lnTo>
                  <a:pt x="118872" y="3048"/>
                </a:lnTo>
                <a:lnTo>
                  <a:pt x="70516" y="968"/>
                </a:lnTo>
                <a:lnTo>
                  <a:pt x="49355" y="275"/>
                </a:lnTo>
                <a:lnTo>
                  <a:pt x="28193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4" name="object 9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143755" y="4547615"/>
            <a:ext cx="115824" cy="102107"/>
          </a:xfrm>
          <a:prstGeom prst="rect">
            <a:avLst/>
          </a:prstGeom>
        </p:spPr>
      </p:pic>
      <p:pic>
        <p:nvPicPr>
          <p:cNvPr id="95" name="object 9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143755" y="4878323"/>
            <a:ext cx="115824" cy="102107"/>
          </a:xfrm>
          <a:prstGeom prst="rect">
            <a:avLst/>
          </a:prstGeom>
        </p:spPr>
      </p:pic>
      <p:sp>
        <p:nvSpPr>
          <p:cNvPr id="96" name="object 96"/>
          <p:cNvSpPr/>
          <p:nvPr/>
        </p:nvSpPr>
        <p:spPr>
          <a:xfrm>
            <a:off x="4149852" y="4753355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79" h="17145">
                <a:moveTo>
                  <a:pt x="97027" y="0"/>
                </a:moveTo>
                <a:lnTo>
                  <a:pt x="90550" y="0"/>
                </a:lnTo>
                <a:lnTo>
                  <a:pt x="69534" y="275"/>
                </a:lnTo>
                <a:lnTo>
                  <a:pt x="0" y="3048"/>
                </a:lnTo>
                <a:lnTo>
                  <a:pt x="0" y="13843"/>
                </a:lnTo>
                <a:lnTo>
                  <a:pt x="47116" y="15827"/>
                </a:lnTo>
                <a:lnTo>
                  <a:pt x="67587" y="16492"/>
                </a:lnTo>
                <a:lnTo>
                  <a:pt x="95376" y="16764"/>
                </a:lnTo>
                <a:lnTo>
                  <a:pt x="118872" y="16002"/>
                </a:lnTo>
                <a:lnTo>
                  <a:pt x="118872" y="635"/>
                </a:lnTo>
                <a:lnTo>
                  <a:pt x="97027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2813304" y="4620767"/>
            <a:ext cx="1149350" cy="31115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18415" rIns="0" bIns="0" rtlCol="0">
            <a:spAutoFit/>
          </a:bodyPr>
          <a:lstStyle/>
          <a:p>
            <a:pPr marL="368300">
              <a:lnSpc>
                <a:spcPct val="100000"/>
              </a:lnSpc>
              <a:spcBef>
                <a:spcPts val="145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False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2722969" y="4075175"/>
            <a:ext cx="1329055" cy="376555"/>
          </a:xfrm>
          <a:custGeom>
            <a:avLst/>
            <a:gdLst/>
            <a:ahLst/>
            <a:cxnLst/>
            <a:rect l="l" t="t" r="r" b="b"/>
            <a:pathLst>
              <a:path w="1329054" h="376554">
                <a:moveTo>
                  <a:pt x="1315339" y="15951"/>
                </a:moveTo>
                <a:lnTo>
                  <a:pt x="1272654" y="800"/>
                </a:lnTo>
                <a:lnTo>
                  <a:pt x="1239685" y="0"/>
                </a:lnTo>
                <a:lnTo>
                  <a:pt x="1217002" y="241"/>
                </a:lnTo>
                <a:lnTo>
                  <a:pt x="1171778" y="1295"/>
                </a:lnTo>
                <a:lnTo>
                  <a:pt x="1149388" y="1524"/>
                </a:lnTo>
                <a:lnTo>
                  <a:pt x="986447" y="1524"/>
                </a:lnTo>
                <a:lnTo>
                  <a:pt x="560082" y="3035"/>
                </a:lnTo>
                <a:lnTo>
                  <a:pt x="8166" y="8636"/>
                </a:lnTo>
                <a:lnTo>
                  <a:pt x="419" y="9017"/>
                </a:lnTo>
                <a:lnTo>
                  <a:pt x="419" y="22860"/>
                </a:lnTo>
                <a:lnTo>
                  <a:pt x="8166" y="23241"/>
                </a:lnTo>
                <a:lnTo>
                  <a:pt x="553720" y="29044"/>
                </a:lnTo>
                <a:lnTo>
                  <a:pt x="652945" y="29591"/>
                </a:lnTo>
                <a:lnTo>
                  <a:pt x="978954" y="30353"/>
                </a:lnTo>
                <a:lnTo>
                  <a:pt x="1142022" y="30353"/>
                </a:lnTo>
                <a:lnTo>
                  <a:pt x="1165669" y="30619"/>
                </a:lnTo>
                <a:lnTo>
                  <a:pt x="1213459" y="31750"/>
                </a:lnTo>
                <a:lnTo>
                  <a:pt x="1237399" y="32004"/>
                </a:lnTo>
                <a:lnTo>
                  <a:pt x="1254506" y="31826"/>
                </a:lnTo>
                <a:lnTo>
                  <a:pt x="1271562" y="31203"/>
                </a:lnTo>
                <a:lnTo>
                  <a:pt x="1288503" y="30022"/>
                </a:lnTo>
                <a:lnTo>
                  <a:pt x="1305344" y="28194"/>
                </a:lnTo>
                <a:lnTo>
                  <a:pt x="1312837" y="23977"/>
                </a:lnTo>
                <a:lnTo>
                  <a:pt x="1315339" y="15951"/>
                </a:lnTo>
                <a:close/>
              </a:path>
              <a:path w="1329054" h="376554">
                <a:moveTo>
                  <a:pt x="1328966" y="361200"/>
                </a:moveTo>
                <a:lnTo>
                  <a:pt x="1326388" y="352488"/>
                </a:lnTo>
                <a:lnTo>
                  <a:pt x="1318679" y="348361"/>
                </a:lnTo>
                <a:lnTo>
                  <a:pt x="1316583" y="348335"/>
                </a:lnTo>
                <a:lnTo>
                  <a:pt x="1319758" y="197218"/>
                </a:lnTo>
                <a:lnTo>
                  <a:pt x="1320469" y="144894"/>
                </a:lnTo>
                <a:lnTo>
                  <a:pt x="1320749" y="92621"/>
                </a:lnTo>
                <a:lnTo>
                  <a:pt x="1320457" y="33782"/>
                </a:lnTo>
                <a:lnTo>
                  <a:pt x="1316139" y="30480"/>
                </a:lnTo>
                <a:lnTo>
                  <a:pt x="1311821" y="30480"/>
                </a:lnTo>
                <a:lnTo>
                  <a:pt x="1307376" y="30480"/>
                </a:lnTo>
                <a:lnTo>
                  <a:pt x="1303058" y="33782"/>
                </a:lnTo>
                <a:lnTo>
                  <a:pt x="1302804" y="40386"/>
                </a:lnTo>
                <a:lnTo>
                  <a:pt x="1302639" y="92621"/>
                </a:lnTo>
                <a:lnTo>
                  <a:pt x="1302981" y="144894"/>
                </a:lnTo>
                <a:lnTo>
                  <a:pt x="1304645" y="249580"/>
                </a:lnTo>
                <a:lnTo>
                  <a:pt x="1306664" y="348157"/>
                </a:lnTo>
                <a:lnTo>
                  <a:pt x="1225397" y="346748"/>
                </a:lnTo>
                <a:lnTo>
                  <a:pt x="1132065" y="346036"/>
                </a:lnTo>
                <a:lnTo>
                  <a:pt x="1085380" y="345948"/>
                </a:lnTo>
                <a:lnTo>
                  <a:pt x="928471" y="346621"/>
                </a:lnTo>
                <a:lnTo>
                  <a:pt x="719378" y="348157"/>
                </a:lnTo>
                <a:lnTo>
                  <a:pt x="464299" y="349161"/>
                </a:lnTo>
                <a:lnTo>
                  <a:pt x="261543" y="351015"/>
                </a:lnTo>
                <a:lnTo>
                  <a:pt x="109512" y="353263"/>
                </a:lnTo>
                <a:lnTo>
                  <a:pt x="15633" y="355079"/>
                </a:lnTo>
                <a:lnTo>
                  <a:pt x="16052" y="310680"/>
                </a:lnTo>
                <a:lnTo>
                  <a:pt x="15849" y="259588"/>
                </a:lnTo>
                <a:lnTo>
                  <a:pt x="13893" y="106273"/>
                </a:lnTo>
                <a:lnTo>
                  <a:pt x="13500" y="50927"/>
                </a:lnTo>
                <a:lnTo>
                  <a:pt x="10833" y="48768"/>
                </a:lnTo>
                <a:lnTo>
                  <a:pt x="8039" y="48768"/>
                </a:lnTo>
                <a:lnTo>
                  <a:pt x="5245" y="48768"/>
                </a:lnTo>
                <a:lnTo>
                  <a:pt x="2578" y="50927"/>
                </a:lnTo>
                <a:lnTo>
                  <a:pt x="2082" y="106273"/>
                </a:lnTo>
                <a:lnTo>
                  <a:pt x="152" y="259588"/>
                </a:lnTo>
                <a:lnTo>
                  <a:pt x="0" y="310680"/>
                </a:lnTo>
                <a:lnTo>
                  <a:pt x="546" y="367411"/>
                </a:lnTo>
                <a:lnTo>
                  <a:pt x="4356" y="370332"/>
                </a:lnTo>
                <a:lnTo>
                  <a:pt x="11722" y="370332"/>
                </a:lnTo>
                <a:lnTo>
                  <a:pt x="15532" y="367411"/>
                </a:lnTo>
                <a:lnTo>
                  <a:pt x="208622" y="370725"/>
                </a:lnTo>
                <a:lnTo>
                  <a:pt x="409092" y="372960"/>
                </a:lnTo>
                <a:lnTo>
                  <a:pt x="659676" y="374396"/>
                </a:lnTo>
                <a:lnTo>
                  <a:pt x="1027049" y="376351"/>
                </a:lnTo>
                <a:lnTo>
                  <a:pt x="1127379" y="376351"/>
                </a:lnTo>
                <a:lnTo>
                  <a:pt x="1223060" y="375640"/>
                </a:lnTo>
                <a:lnTo>
                  <a:pt x="1318679" y="374015"/>
                </a:lnTo>
                <a:lnTo>
                  <a:pt x="1326388" y="369900"/>
                </a:lnTo>
                <a:lnTo>
                  <a:pt x="1328966" y="36120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9" name="object 99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2514600" y="4035552"/>
            <a:ext cx="115824" cy="102108"/>
          </a:xfrm>
          <a:prstGeom prst="rect">
            <a:avLst/>
          </a:prstGeom>
        </p:spPr>
      </p:pic>
      <p:pic>
        <p:nvPicPr>
          <p:cNvPr id="100" name="object 100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514600" y="4366259"/>
            <a:ext cx="115824" cy="102107"/>
          </a:xfrm>
          <a:prstGeom prst="rect">
            <a:avLst/>
          </a:prstGeom>
        </p:spPr>
      </p:pic>
      <p:sp>
        <p:nvSpPr>
          <p:cNvPr id="101" name="object 101"/>
          <p:cNvSpPr/>
          <p:nvPr/>
        </p:nvSpPr>
        <p:spPr>
          <a:xfrm>
            <a:off x="2505455" y="4241291"/>
            <a:ext cx="119380" cy="18415"/>
          </a:xfrm>
          <a:custGeom>
            <a:avLst/>
            <a:gdLst/>
            <a:ahLst/>
            <a:cxnLst/>
            <a:rect l="l" t="t" r="r" b="b"/>
            <a:pathLst>
              <a:path w="119380" h="18414">
                <a:moveTo>
                  <a:pt x="28193" y="0"/>
                </a:moveTo>
                <a:lnTo>
                  <a:pt x="15112" y="126"/>
                </a:lnTo>
                <a:lnTo>
                  <a:pt x="0" y="761"/>
                </a:lnTo>
                <a:lnTo>
                  <a:pt x="0" y="17398"/>
                </a:lnTo>
                <a:lnTo>
                  <a:pt x="16001" y="18160"/>
                </a:lnTo>
                <a:lnTo>
                  <a:pt x="30733" y="18287"/>
                </a:lnTo>
                <a:lnTo>
                  <a:pt x="51302" y="17976"/>
                </a:lnTo>
                <a:lnTo>
                  <a:pt x="118871" y="15112"/>
                </a:lnTo>
                <a:lnTo>
                  <a:pt x="118871" y="3301"/>
                </a:lnTo>
                <a:lnTo>
                  <a:pt x="70516" y="1047"/>
                </a:lnTo>
                <a:lnTo>
                  <a:pt x="49355" y="297"/>
                </a:lnTo>
                <a:lnTo>
                  <a:pt x="28193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" name="object 102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4134611" y="4035552"/>
            <a:ext cx="115824" cy="102108"/>
          </a:xfrm>
          <a:prstGeom prst="rect">
            <a:avLst/>
          </a:prstGeom>
        </p:spPr>
      </p:pic>
      <p:pic>
        <p:nvPicPr>
          <p:cNvPr id="103" name="object 103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4134611" y="4366259"/>
            <a:ext cx="115824" cy="102107"/>
          </a:xfrm>
          <a:prstGeom prst="rect">
            <a:avLst/>
          </a:prstGeom>
        </p:spPr>
      </p:pic>
      <p:sp>
        <p:nvSpPr>
          <p:cNvPr id="104" name="object 104"/>
          <p:cNvSpPr/>
          <p:nvPr/>
        </p:nvSpPr>
        <p:spPr>
          <a:xfrm>
            <a:off x="4140708" y="4241291"/>
            <a:ext cx="119380" cy="18415"/>
          </a:xfrm>
          <a:custGeom>
            <a:avLst/>
            <a:gdLst/>
            <a:ahLst/>
            <a:cxnLst/>
            <a:rect l="l" t="t" r="r" b="b"/>
            <a:pathLst>
              <a:path w="119379" h="18414">
                <a:moveTo>
                  <a:pt x="97027" y="0"/>
                </a:moveTo>
                <a:lnTo>
                  <a:pt x="90550" y="0"/>
                </a:lnTo>
                <a:lnTo>
                  <a:pt x="69534" y="297"/>
                </a:lnTo>
                <a:lnTo>
                  <a:pt x="0" y="3301"/>
                </a:lnTo>
                <a:lnTo>
                  <a:pt x="0" y="15112"/>
                </a:lnTo>
                <a:lnTo>
                  <a:pt x="67587" y="17976"/>
                </a:lnTo>
                <a:lnTo>
                  <a:pt x="95376" y="18287"/>
                </a:lnTo>
                <a:lnTo>
                  <a:pt x="102742" y="18160"/>
                </a:lnTo>
                <a:lnTo>
                  <a:pt x="118871" y="17398"/>
                </a:lnTo>
                <a:lnTo>
                  <a:pt x="118871" y="761"/>
                </a:lnTo>
                <a:lnTo>
                  <a:pt x="97027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>
            <a:off x="2804160" y="4108703"/>
            <a:ext cx="1150620" cy="31115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184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True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5216025" y="5213465"/>
            <a:ext cx="764540" cy="1032510"/>
            <a:chOff x="5216025" y="5213465"/>
            <a:chExt cx="764540" cy="1032510"/>
          </a:xfrm>
        </p:grpSpPr>
        <p:sp>
          <p:nvSpPr>
            <p:cNvPr id="107" name="object 107"/>
            <p:cNvSpPr/>
            <p:nvPr/>
          </p:nvSpPr>
          <p:spPr>
            <a:xfrm>
              <a:off x="5223830" y="5221269"/>
              <a:ext cx="749300" cy="214629"/>
            </a:xfrm>
            <a:custGeom>
              <a:avLst/>
              <a:gdLst/>
              <a:ahLst/>
              <a:cxnLst/>
              <a:rect l="l" t="t" r="r" b="b"/>
              <a:pathLst>
                <a:path w="749300" h="214629">
                  <a:moveTo>
                    <a:pt x="374436" y="0"/>
                  </a:moveTo>
                  <a:lnTo>
                    <a:pt x="307130" y="1724"/>
                  </a:lnTo>
                  <a:lnTo>
                    <a:pt x="243782" y="6696"/>
                  </a:lnTo>
                  <a:lnTo>
                    <a:pt x="185449" y="14614"/>
                  </a:lnTo>
                  <a:lnTo>
                    <a:pt x="133190" y="25174"/>
                  </a:lnTo>
                  <a:lnTo>
                    <a:pt x="88061" y="38075"/>
                  </a:lnTo>
                  <a:lnTo>
                    <a:pt x="51120" y="53014"/>
                  </a:lnTo>
                  <a:lnTo>
                    <a:pt x="6032" y="87799"/>
                  </a:lnTo>
                  <a:lnTo>
                    <a:pt x="0" y="107040"/>
                  </a:lnTo>
                  <a:lnTo>
                    <a:pt x="6032" y="126281"/>
                  </a:lnTo>
                  <a:lnTo>
                    <a:pt x="51120" y="161066"/>
                  </a:lnTo>
                  <a:lnTo>
                    <a:pt x="88061" y="176005"/>
                  </a:lnTo>
                  <a:lnTo>
                    <a:pt x="133190" y="188906"/>
                  </a:lnTo>
                  <a:lnTo>
                    <a:pt x="185449" y="199467"/>
                  </a:lnTo>
                  <a:lnTo>
                    <a:pt x="243782" y="207384"/>
                  </a:lnTo>
                  <a:lnTo>
                    <a:pt x="307130" y="212356"/>
                  </a:lnTo>
                  <a:lnTo>
                    <a:pt x="374436" y="214081"/>
                  </a:lnTo>
                  <a:lnTo>
                    <a:pt x="441742" y="212356"/>
                  </a:lnTo>
                  <a:lnTo>
                    <a:pt x="505089" y="207384"/>
                  </a:lnTo>
                  <a:lnTo>
                    <a:pt x="563422" y="199467"/>
                  </a:lnTo>
                  <a:lnTo>
                    <a:pt x="615681" y="188906"/>
                  </a:lnTo>
                  <a:lnTo>
                    <a:pt x="660810" y="176005"/>
                  </a:lnTo>
                  <a:lnTo>
                    <a:pt x="697751" y="161066"/>
                  </a:lnTo>
                  <a:lnTo>
                    <a:pt x="742839" y="126281"/>
                  </a:lnTo>
                  <a:lnTo>
                    <a:pt x="748872" y="107040"/>
                  </a:lnTo>
                  <a:lnTo>
                    <a:pt x="742839" y="87799"/>
                  </a:lnTo>
                  <a:lnTo>
                    <a:pt x="697751" y="53014"/>
                  </a:lnTo>
                  <a:lnTo>
                    <a:pt x="660810" y="38075"/>
                  </a:lnTo>
                  <a:lnTo>
                    <a:pt x="615681" y="25174"/>
                  </a:lnTo>
                  <a:lnTo>
                    <a:pt x="563422" y="14614"/>
                  </a:lnTo>
                  <a:lnTo>
                    <a:pt x="505089" y="6696"/>
                  </a:lnTo>
                  <a:lnTo>
                    <a:pt x="441742" y="1724"/>
                  </a:lnTo>
                  <a:lnTo>
                    <a:pt x="374436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5223830" y="5221269"/>
              <a:ext cx="749300" cy="214629"/>
            </a:xfrm>
            <a:custGeom>
              <a:avLst/>
              <a:gdLst/>
              <a:ahLst/>
              <a:cxnLst/>
              <a:rect l="l" t="t" r="r" b="b"/>
              <a:pathLst>
                <a:path w="749300" h="214629">
                  <a:moveTo>
                    <a:pt x="748872" y="107040"/>
                  </a:moveTo>
                  <a:lnTo>
                    <a:pt x="725446" y="144390"/>
                  </a:lnTo>
                  <a:lnTo>
                    <a:pt x="660810" y="176005"/>
                  </a:lnTo>
                  <a:lnTo>
                    <a:pt x="615681" y="188906"/>
                  </a:lnTo>
                  <a:lnTo>
                    <a:pt x="563422" y="199467"/>
                  </a:lnTo>
                  <a:lnTo>
                    <a:pt x="505089" y="207384"/>
                  </a:lnTo>
                  <a:lnTo>
                    <a:pt x="441742" y="212356"/>
                  </a:lnTo>
                  <a:lnTo>
                    <a:pt x="374436" y="214081"/>
                  </a:lnTo>
                  <a:lnTo>
                    <a:pt x="307130" y="212356"/>
                  </a:lnTo>
                  <a:lnTo>
                    <a:pt x="243782" y="207384"/>
                  </a:lnTo>
                  <a:lnTo>
                    <a:pt x="185449" y="199467"/>
                  </a:lnTo>
                  <a:lnTo>
                    <a:pt x="133190" y="188906"/>
                  </a:lnTo>
                  <a:lnTo>
                    <a:pt x="88061" y="176005"/>
                  </a:lnTo>
                  <a:lnTo>
                    <a:pt x="51120" y="161066"/>
                  </a:lnTo>
                  <a:lnTo>
                    <a:pt x="6032" y="126281"/>
                  </a:lnTo>
                  <a:lnTo>
                    <a:pt x="0" y="107040"/>
                  </a:lnTo>
                  <a:lnTo>
                    <a:pt x="6032" y="87799"/>
                  </a:lnTo>
                  <a:lnTo>
                    <a:pt x="51120" y="53014"/>
                  </a:lnTo>
                  <a:lnTo>
                    <a:pt x="88061" y="38075"/>
                  </a:lnTo>
                  <a:lnTo>
                    <a:pt x="133190" y="25174"/>
                  </a:lnTo>
                  <a:lnTo>
                    <a:pt x="185449" y="14614"/>
                  </a:lnTo>
                  <a:lnTo>
                    <a:pt x="243782" y="6696"/>
                  </a:lnTo>
                  <a:lnTo>
                    <a:pt x="307130" y="1724"/>
                  </a:lnTo>
                  <a:lnTo>
                    <a:pt x="374436" y="0"/>
                  </a:lnTo>
                  <a:lnTo>
                    <a:pt x="441742" y="1724"/>
                  </a:lnTo>
                  <a:lnTo>
                    <a:pt x="505089" y="6696"/>
                  </a:lnTo>
                  <a:lnTo>
                    <a:pt x="563422" y="14614"/>
                  </a:lnTo>
                  <a:lnTo>
                    <a:pt x="615681" y="25174"/>
                  </a:lnTo>
                  <a:lnTo>
                    <a:pt x="660810" y="38075"/>
                  </a:lnTo>
                  <a:lnTo>
                    <a:pt x="697751" y="53014"/>
                  </a:lnTo>
                  <a:lnTo>
                    <a:pt x="742839" y="87799"/>
                  </a:lnTo>
                  <a:lnTo>
                    <a:pt x="748872" y="107040"/>
                  </a:lnTo>
                  <a:close/>
                </a:path>
              </a:pathLst>
            </a:custGeom>
            <a:ln w="15609">
              <a:solidFill>
                <a:srgbClr val="FDCC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5223830" y="5381830"/>
              <a:ext cx="749300" cy="321310"/>
            </a:xfrm>
            <a:custGeom>
              <a:avLst/>
              <a:gdLst/>
              <a:ahLst/>
              <a:cxnLst/>
              <a:rect l="l" t="t" r="r" b="b"/>
              <a:pathLst>
                <a:path w="749300" h="321310">
                  <a:moveTo>
                    <a:pt x="0" y="0"/>
                  </a:moveTo>
                  <a:lnTo>
                    <a:pt x="0" y="214081"/>
                  </a:lnTo>
                  <a:lnTo>
                    <a:pt x="6060" y="233257"/>
                  </a:lnTo>
                  <a:lnTo>
                    <a:pt x="51311" y="267997"/>
                  </a:lnTo>
                  <a:lnTo>
                    <a:pt x="88344" y="282945"/>
                  </a:lnTo>
                  <a:lnTo>
                    <a:pt x="133543" y="295866"/>
                  </a:lnTo>
                  <a:lnTo>
                    <a:pt x="185831" y="306453"/>
                  </a:lnTo>
                  <a:lnTo>
                    <a:pt x="244128" y="314396"/>
                  </a:lnTo>
                  <a:lnTo>
                    <a:pt x="307356" y="319389"/>
                  </a:lnTo>
                  <a:lnTo>
                    <a:pt x="374436" y="321121"/>
                  </a:lnTo>
                  <a:lnTo>
                    <a:pt x="441516" y="319389"/>
                  </a:lnTo>
                  <a:lnTo>
                    <a:pt x="504743" y="314396"/>
                  </a:lnTo>
                  <a:lnTo>
                    <a:pt x="563040" y="306453"/>
                  </a:lnTo>
                  <a:lnTo>
                    <a:pt x="615328" y="295866"/>
                  </a:lnTo>
                  <a:lnTo>
                    <a:pt x="660527" y="282945"/>
                  </a:lnTo>
                  <a:lnTo>
                    <a:pt x="697560" y="267997"/>
                  </a:lnTo>
                  <a:lnTo>
                    <a:pt x="742811" y="233257"/>
                  </a:lnTo>
                  <a:lnTo>
                    <a:pt x="748872" y="214081"/>
                  </a:lnTo>
                  <a:lnTo>
                    <a:pt x="641890" y="214081"/>
                  </a:lnTo>
                  <a:lnTo>
                    <a:pt x="630941" y="212157"/>
                  </a:lnTo>
                  <a:lnTo>
                    <a:pt x="622499" y="206722"/>
                  </a:lnTo>
                  <a:lnTo>
                    <a:pt x="617067" y="198275"/>
                  </a:lnTo>
                  <a:lnTo>
                    <a:pt x="615144" y="187321"/>
                  </a:lnTo>
                  <a:lnTo>
                    <a:pt x="617067" y="176366"/>
                  </a:lnTo>
                  <a:lnTo>
                    <a:pt x="622499" y="167919"/>
                  </a:lnTo>
                  <a:lnTo>
                    <a:pt x="630941" y="162484"/>
                  </a:lnTo>
                  <a:lnTo>
                    <a:pt x="641890" y="160560"/>
                  </a:lnTo>
                  <a:lnTo>
                    <a:pt x="748872" y="160560"/>
                  </a:lnTo>
                  <a:lnTo>
                    <a:pt x="748872" y="107040"/>
                  </a:lnTo>
                  <a:lnTo>
                    <a:pt x="374436" y="107040"/>
                  </a:lnTo>
                  <a:lnTo>
                    <a:pt x="307356" y="105307"/>
                  </a:lnTo>
                  <a:lnTo>
                    <a:pt x="244128" y="100315"/>
                  </a:lnTo>
                  <a:lnTo>
                    <a:pt x="185831" y="92372"/>
                  </a:lnTo>
                  <a:lnTo>
                    <a:pt x="133543" y="81785"/>
                  </a:lnTo>
                  <a:lnTo>
                    <a:pt x="88344" y="68864"/>
                  </a:lnTo>
                  <a:lnTo>
                    <a:pt x="51311" y="53916"/>
                  </a:lnTo>
                  <a:lnTo>
                    <a:pt x="6060" y="19176"/>
                  </a:lnTo>
                  <a:lnTo>
                    <a:pt x="0" y="0"/>
                  </a:lnTo>
                  <a:close/>
                </a:path>
                <a:path w="749300" h="321310">
                  <a:moveTo>
                    <a:pt x="748872" y="160560"/>
                  </a:moveTo>
                  <a:lnTo>
                    <a:pt x="641890" y="160560"/>
                  </a:lnTo>
                  <a:lnTo>
                    <a:pt x="652839" y="162484"/>
                  </a:lnTo>
                  <a:lnTo>
                    <a:pt x="661280" y="167919"/>
                  </a:lnTo>
                  <a:lnTo>
                    <a:pt x="666713" y="176366"/>
                  </a:lnTo>
                  <a:lnTo>
                    <a:pt x="668635" y="187321"/>
                  </a:lnTo>
                  <a:lnTo>
                    <a:pt x="666713" y="198275"/>
                  </a:lnTo>
                  <a:lnTo>
                    <a:pt x="661280" y="206722"/>
                  </a:lnTo>
                  <a:lnTo>
                    <a:pt x="652839" y="212157"/>
                  </a:lnTo>
                  <a:lnTo>
                    <a:pt x="641890" y="214081"/>
                  </a:lnTo>
                  <a:lnTo>
                    <a:pt x="748872" y="214081"/>
                  </a:lnTo>
                  <a:lnTo>
                    <a:pt x="748872" y="160560"/>
                  </a:lnTo>
                  <a:close/>
                </a:path>
                <a:path w="749300" h="321310">
                  <a:moveTo>
                    <a:pt x="748872" y="0"/>
                  </a:moveTo>
                  <a:lnTo>
                    <a:pt x="725347" y="37251"/>
                  </a:lnTo>
                  <a:lnTo>
                    <a:pt x="660527" y="68864"/>
                  </a:lnTo>
                  <a:lnTo>
                    <a:pt x="615328" y="81785"/>
                  </a:lnTo>
                  <a:lnTo>
                    <a:pt x="563040" y="92372"/>
                  </a:lnTo>
                  <a:lnTo>
                    <a:pt x="504743" y="100315"/>
                  </a:lnTo>
                  <a:lnTo>
                    <a:pt x="441516" y="105307"/>
                  </a:lnTo>
                  <a:lnTo>
                    <a:pt x="374436" y="107040"/>
                  </a:lnTo>
                  <a:lnTo>
                    <a:pt x="748872" y="107040"/>
                  </a:lnTo>
                  <a:lnTo>
                    <a:pt x="748872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0" name="object 1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31172" y="5534588"/>
              <a:ext cx="69096" cy="69126"/>
            </a:xfrm>
            <a:prstGeom prst="rect">
              <a:avLst/>
            </a:prstGeom>
          </p:spPr>
        </p:pic>
        <p:sp>
          <p:nvSpPr>
            <p:cNvPr id="111" name="object 111"/>
            <p:cNvSpPr/>
            <p:nvPr/>
          </p:nvSpPr>
          <p:spPr>
            <a:xfrm>
              <a:off x="5223830" y="5381830"/>
              <a:ext cx="749300" cy="321310"/>
            </a:xfrm>
            <a:custGeom>
              <a:avLst/>
              <a:gdLst/>
              <a:ahLst/>
              <a:cxnLst/>
              <a:rect l="l" t="t" r="r" b="b"/>
              <a:pathLst>
                <a:path w="749300" h="321310">
                  <a:moveTo>
                    <a:pt x="374436" y="107040"/>
                  </a:moveTo>
                  <a:lnTo>
                    <a:pt x="307356" y="105307"/>
                  </a:lnTo>
                  <a:lnTo>
                    <a:pt x="244128" y="100315"/>
                  </a:lnTo>
                  <a:lnTo>
                    <a:pt x="185831" y="92372"/>
                  </a:lnTo>
                  <a:lnTo>
                    <a:pt x="133543" y="81785"/>
                  </a:lnTo>
                  <a:lnTo>
                    <a:pt x="88344" y="68864"/>
                  </a:lnTo>
                  <a:lnTo>
                    <a:pt x="51311" y="53916"/>
                  </a:lnTo>
                  <a:lnTo>
                    <a:pt x="6060" y="19176"/>
                  </a:lnTo>
                  <a:lnTo>
                    <a:pt x="0" y="0"/>
                  </a:lnTo>
                  <a:lnTo>
                    <a:pt x="0" y="214081"/>
                  </a:lnTo>
                  <a:lnTo>
                    <a:pt x="23524" y="251332"/>
                  </a:lnTo>
                  <a:lnTo>
                    <a:pt x="88344" y="282945"/>
                  </a:lnTo>
                  <a:lnTo>
                    <a:pt x="133543" y="295866"/>
                  </a:lnTo>
                  <a:lnTo>
                    <a:pt x="185831" y="306453"/>
                  </a:lnTo>
                  <a:lnTo>
                    <a:pt x="244128" y="314396"/>
                  </a:lnTo>
                  <a:lnTo>
                    <a:pt x="307356" y="319389"/>
                  </a:lnTo>
                  <a:lnTo>
                    <a:pt x="374436" y="321121"/>
                  </a:lnTo>
                  <a:lnTo>
                    <a:pt x="441516" y="319389"/>
                  </a:lnTo>
                  <a:lnTo>
                    <a:pt x="504743" y="314396"/>
                  </a:lnTo>
                  <a:lnTo>
                    <a:pt x="563040" y="306453"/>
                  </a:lnTo>
                  <a:lnTo>
                    <a:pt x="615328" y="295866"/>
                  </a:lnTo>
                  <a:lnTo>
                    <a:pt x="660527" y="282945"/>
                  </a:lnTo>
                  <a:lnTo>
                    <a:pt x="697560" y="267997"/>
                  </a:lnTo>
                  <a:lnTo>
                    <a:pt x="742811" y="233257"/>
                  </a:lnTo>
                  <a:lnTo>
                    <a:pt x="748872" y="214081"/>
                  </a:lnTo>
                  <a:lnTo>
                    <a:pt x="748872" y="0"/>
                  </a:lnTo>
                  <a:lnTo>
                    <a:pt x="742811" y="19176"/>
                  </a:lnTo>
                  <a:lnTo>
                    <a:pt x="725347" y="37251"/>
                  </a:lnTo>
                  <a:lnTo>
                    <a:pt x="660527" y="68864"/>
                  </a:lnTo>
                  <a:lnTo>
                    <a:pt x="615328" y="81785"/>
                  </a:lnTo>
                  <a:lnTo>
                    <a:pt x="563040" y="92372"/>
                  </a:lnTo>
                  <a:lnTo>
                    <a:pt x="504743" y="100315"/>
                  </a:lnTo>
                  <a:lnTo>
                    <a:pt x="441516" y="105307"/>
                  </a:lnTo>
                  <a:lnTo>
                    <a:pt x="374436" y="107040"/>
                  </a:lnTo>
                  <a:close/>
                </a:path>
              </a:pathLst>
            </a:custGeom>
            <a:ln w="15608">
              <a:solidFill>
                <a:srgbClr val="FDCC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223830" y="5649432"/>
              <a:ext cx="749300" cy="321310"/>
            </a:xfrm>
            <a:custGeom>
              <a:avLst/>
              <a:gdLst/>
              <a:ahLst/>
              <a:cxnLst/>
              <a:rect l="l" t="t" r="r" b="b"/>
              <a:pathLst>
                <a:path w="749300" h="321310">
                  <a:moveTo>
                    <a:pt x="0" y="0"/>
                  </a:moveTo>
                  <a:lnTo>
                    <a:pt x="0" y="214081"/>
                  </a:lnTo>
                  <a:lnTo>
                    <a:pt x="6060" y="233257"/>
                  </a:lnTo>
                  <a:lnTo>
                    <a:pt x="51311" y="267997"/>
                  </a:lnTo>
                  <a:lnTo>
                    <a:pt x="88344" y="282945"/>
                  </a:lnTo>
                  <a:lnTo>
                    <a:pt x="133543" y="295866"/>
                  </a:lnTo>
                  <a:lnTo>
                    <a:pt x="185831" y="306453"/>
                  </a:lnTo>
                  <a:lnTo>
                    <a:pt x="244128" y="314396"/>
                  </a:lnTo>
                  <a:lnTo>
                    <a:pt x="307356" y="319389"/>
                  </a:lnTo>
                  <a:lnTo>
                    <a:pt x="374436" y="321121"/>
                  </a:lnTo>
                  <a:lnTo>
                    <a:pt x="441516" y="319389"/>
                  </a:lnTo>
                  <a:lnTo>
                    <a:pt x="504743" y="314396"/>
                  </a:lnTo>
                  <a:lnTo>
                    <a:pt x="563040" y="306453"/>
                  </a:lnTo>
                  <a:lnTo>
                    <a:pt x="615328" y="295866"/>
                  </a:lnTo>
                  <a:lnTo>
                    <a:pt x="660527" y="282945"/>
                  </a:lnTo>
                  <a:lnTo>
                    <a:pt x="697560" y="267997"/>
                  </a:lnTo>
                  <a:lnTo>
                    <a:pt x="742811" y="233257"/>
                  </a:lnTo>
                  <a:lnTo>
                    <a:pt x="748872" y="214081"/>
                  </a:lnTo>
                  <a:lnTo>
                    <a:pt x="641890" y="214081"/>
                  </a:lnTo>
                  <a:lnTo>
                    <a:pt x="630941" y="212157"/>
                  </a:lnTo>
                  <a:lnTo>
                    <a:pt x="622499" y="206722"/>
                  </a:lnTo>
                  <a:lnTo>
                    <a:pt x="617067" y="198275"/>
                  </a:lnTo>
                  <a:lnTo>
                    <a:pt x="615144" y="187321"/>
                  </a:lnTo>
                  <a:lnTo>
                    <a:pt x="617067" y="176366"/>
                  </a:lnTo>
                  <a:lnTo>
                    <a:pt x="622499" y="167919"/>
                  </a:lnTo>
                  <a:lnTo>
                    <a:pt x="630941" y="162484"/>
                  </a:lnTo>
                  <a:lnTo>
                    <a:pt x="641890" y="160560"/>
                  </a:lnTo>
                  <a:lnTo>
                    <a:pt x="748872" y="160560"/>
                  </a:lnTo>
                  <a:lnTo>
                    <a:pt x="748872" y="107040"/>
                  </a:lnTo>
                  <a:lnTo>
                    <a:pt x="374436" y="107040"/>
                  </a:lnTo>
                  <a:lnTo>
                    <a:pt x="307356" y="105307"/>
                  </a:lnTo>
                  <a:lnTo>
                    <a:pt x="244128" y="100315"/>
                  </a:lnTo>
                  <a:lnTo>
                    <a:pt x="185831" y="92372"/>
                  </a:lnTo>
                  <a:lnTo>
                    <a:pt x="133543" y="81785"/>
                  </a:lnTo>
                  <a:lnTo>
                    <a:pt x="88344" y="68864"/>
                  </a:lnTo>
                  <a:lnTo>
                    <a:pt x="51311" y="53916"/>
                  </a:lnTo>
                  <a:lnTo>
                    <a:pt x="6060" y="19176"/>
                  </a:lnTo>
                  <a:lnTo>
                    <a:pt x="0" y="0"/>
                  </a:lnTo>
                  <a:close/>
                </a:path>
                <a:path w="749300" h="321310">
                  <a:moveTo>
                    <a:pt x="748872" y="160560"/>
                  </a:moveTo>
                  <a:lnTo>
                    <a:pt x="641890" y="160560"/>
                  </a:lnTo>
                  <a:lnTo>
                    <a:pt x="652839" y="162484"/>
                  </a:lnTo>
                  <a:lnTo>
                    <a:pt x="661280" y="167919"/>
                  </a:lnTo>
                  <a:lnTo>
                    <a:pt x="666713" y="176366"/>
                  </a:lnTo>
                  <a:lnTo>
                    <a:pt x="668635" y="187321"/>
                  </a:lnTo>
                  <a:lnTo>
                    <a:pt x="666713" y="198275"/>
                  </a:lnTo>
                  <a:lnTo>
                    <a:pt x="661280" y="206722"/>
                  </a:lnTo>
                  <a:lnTo>
                    <a:pt x="652839" y="212157"/>
                  </a:lnTo>
                  <a:lnTo>
                    <a:pt x="641890" y="214081"/>
                  </a:lnTo>
                  <a:lnTo>
                    <a:pt x="748872" y="214081"/>
                  </a:lnTo>
                  <a:lnTo>
                    <a:pt x="748872" y="160560"/>
                  </a:lnTo>
                  <a:close/>
                </a:path>
                <a:path w="749300" h="321310">
                  <a:moveTo>
                    <a:pt x="748872" y="0"/>
                  </a:moveTo>
                  <a:lnTo>
                    <a:pt x="725347" y="37251"/>
                  </a:lnTo>
                  <a:lnTo>
                    <a:pt x="660527" y="68864"/>
                  </a:lnTo>
                  <a:lnTo>
                    <a:pt x="615328" y="81785"/>
                  </a:lnTo>
                  <a:lnTo>
                    <a:pt x="563040" y="92372"/>
                  </a:lnTo>
                  <a:lnTo>
                    <a:pt x="504743" y="100315"/>
                  </a:lnTo>
                  <a:lnTo>
                    <a:pt x="441516" y="105307"/>
                  </a:lnTo>
                  <a:lnTo>
                    <a:pt x="374436" y="107040"/>
                  </a:lnTo>
                  <a:lnTo>
                    <a:pt x="748872" y="107040"/>
                  </a:lnTo>
                  <a:lnTo>
                    <a:pt x="748872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3" name="object 1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31172" y="5802190"/>
              <a:ext cx="69096" cy="69126"/>
            </a:xfrm>
            <a:prstGeom prst="rect">
              <a:avLst/>
            </a:prstGeom>
          </p:spPr>
        </p:pic>
        <p:sp>
          <p:nvSpPr>
            <p:cNvPr id="114" name="object 114"/>
            <p:cNvSpPr/>
            <p:nvPr/>
          </p:nvSpPr>
          <p:spPr>
            <a:xfrm>
              <a:off x="5223830" y="5649432"/>
              <a:ext cx="749300" cy="321310"/>
            </a:xfrm>
            <a:custGeom>
              <a:avLst/>
              <a:gdLst/>
              <a:ahLst/>
              <a:cxnLst/>
              <a:rect l="l" t="t" r="r" b="b"/>
              <a:pathLst>
                <a:path w="749300" h="321310">
                  <a:moveTo>
                    <a:pt x="374436" y="107040"/>
                  </a:moveTo>
                  <a:lnTo>
                    <a:pt x="307356" y="105307"/>
                  </a:lnTo>
                  <a:lnTo>
                    <a:pt x="244128" y="100315"/>
                  </a:lnTo>
                  <a:lnTo>
                    <a:pt x="185831" y="92372"/>
                  </a:lnTo>
                  <a:lnTo>
                    <a:pt x="133543" y="81785"/>
                  </a:lnTo>
                  <a:lnTo>
                    <a:pt x="88344" y="68864"/>
                  </a:lnTo>
                  <a:lnTo>
                    <a:pt x="51311" y="53916"/>
                  </a:lnTo>
                  <a:lnTo>
                    <a:pt x="6060" y="19176"/>
                  </a:lnTo>
                  <a:lnTo>
                    <a:pt x="0" y="0"/>
                  </a:lnTo>
                  <a:lnTo>
                    <a:pt x="0" y="214081"/>
                  </a:lnTo>
                  <a:lnTo>
                    <a:pt x="23524" y="251332"/>
                  </a:lnTo>
                  <a:lnTo>
                    <a:pt x="88344" y="282945"/>
                  </a:lnTo>
                  <a:lnTo>
                    <a:pt x="133543" y="295866"/>
                  </a:lnTo>
                  <a:lnTo>
                    <a:pt x="185831" y="306453"/>
                  </a:lnTo>
                  <a:lnTo>
                    <a:pt x="244128" y="314396"/>
                  </a:lnTo>
                  <a:lnTo>
                    <a:pt x="307356" y="319389"/>
                  </a:lnTo>
                  <a:lnTo>
                    <a:pt x="374436" y="321121"/>
                  </a:lnTo>
                  <a:lnTo>
                    <a:pt x="441516" y="319389"/>
                  </a:lnTo>
                  <a:lnTo>
                    <a:pt x="504743" y="314396"/>
                  </a:lnTo>
                  <a:lnTo>
                    <a:pt x="563040" y="306453"/>
                  </a:lnTo>
                  <a:lnTo>
                    <a:pt x="615328" y="295866"/>
                  </a:lnTo>
                  <a:lnTo>
                    <a:pt x="660527" y="282945"/>
                  </a:lnTo>
                  <a:lnTo>
                    <a:pt x="697560" y="267997"/>
                  </a:lnTo>
                  <a:lnTo>
                    <a:pt x="742811" y="233257"/>
                  </a:lnTo>
                  <a:lnTo>
                    <a:pt x="748872" y="214081"/>
                  </a:lnTo>
                  <a:lnTo>
                    <a:pt x="748872" y="0"/>
                  </a:lnTo>
                  <a:lnTo>
                    <a:pt x="742811" y="19176"/>
                  </a:lnTo>
                  <a:lnTo>
                    <a:pt x="725347" y="37251"/>
                  </a:lnTo>
                  <a:lnTo>
                    <a:pt x="660527" y="68864"/>
                  </a:lnTo>
                  <a:lnTo>
                    <a:pt x="615328" y="81785"/>
                  </a:lnTo>
                  <a:lnTo>
                    <a:pt x="563040" y="92372"/>
                  </a:lnTo>
                  <a:lnTo>
                    <a:pt x="504743" y="100315"/>
                  </a:lnTo>
                  <a:lnTo>
                    <a:pt x="441516" y="105307"/>
                  </a:lnTo>
                  <a:lnTo>
                    <a:pt x="374436" y="107040"/>
                  </a:lnTo>
                  <a:close/>
                </a:path>
              </a:pathLst>
            </a:custGeom>
            <a:ln w="15608">
              <a:solidFill>
                <a:srgbClr val="FDCC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223830" y="5917033"/>
              <a:ext cx="749300" cy="321310"/>
            </a:xfrm>
            <a:custGeom>
              <a:avLst/>
              <a:gdLst/>
              <a:ahLst/>
              <a:cxnLst/>
              <a:rect l="l" t="t" r="r" b="b"/>
              <a:pathLst>
                <a:path w="749300" h="321310">
                  <a:moveTo>
                    <a:pt x="0" y="0"/>
                  </a:moveTo>
                  <a:lnTo>
                    <a:pt x="0" y="214081"/>
                  </a:lnTo>
                  <a:lnTo>
                    <a:pt x="6060" y="233257"/>
                  </a:lnTo>
                  <a:lnTo>
                    <a:pt x="51311" y="267997"/>
                  </a:lnTo>
                  <a:lnTo>
                    <a:pt x="88344" y="282945"/>
                  </a:lnTo>
                  <a:lnTo>
                    <a:pt x="133543" y="295866"/>
                  </a:lnTo>
                  <a:lnTo>
                    <a:pt x="185831" y="306453"/>
                  </a:lnTo>
                  <a:lnTo>
                    <a:pt x="244128" y="314396"/>
                  </a:lnTo>
                  <a:lnTo>
                    <a:pt x="307356" y="319389"/>
                  </a:lnTo>
                  <a:lnTo>
                    <a:pt x="374436" y="321121"/>
                  </a:lnTo>
                  <a:lnTo>
                    <a:pt x="441516" y="319389"/>
                  </a:lnTo>
                  <a:lnTo>
                    <a:pt x="504743" y="314396"/>
                  </a:lnTo>
                  <a:lnTo>
                    <a:pt x="563040" y="306453"/>
                  </a:lnTo>
                  <a:lnTo>
                    <a:pt x="615328" y="295866"/>
                  </a:lnTo>
                  <a:lnTo>
                    <a:pt x="660527" y="282945"/>
                  </a:lnTo>
                  <a:lnTo>
                    <a:pt x="697560" y="267997"/>
                  </a:lnTo>
                  <a:lnTo>
                    <a:pt x="742811" y="233257"/>
                  </a:lnTo>
                  <a:lnTo>
                    <a:pt x="748872" y="214081"/>
                  </a:lnTo>
                  <a:lnTo>
                    <a:pt x="641890" y="214081"/>
                  </a:lnTo>
                  <a:lnTo>
                    <a:pt x="630941" y="212157"/>
                  </a:lnTo>
                  <a:lnTo>
                    <a:pt x="622499" y="206722"/>
                  </a:lnTo>
                  <a:lnTo>
                    <a:pt x="617067" y="198275"/>
                  </a:lnTo>
                  <a:lnTo>
                    <a:pt x="615144" y="187321"/>
                  </a:lnTo>
                  <a:lnTo>
                    <a:pt x="617067" y="176366"/>
                  </a:lnTo>
                  <a:lnTo>
                    <a:pt x="622499" y="167919"/>
                  </a:lnTo>
                  <a:lnTo>
                    <a:pt x="630941" y="162484"/>
                  </a:lnTo>
                  <a:lnTo>
                    <a:pt x="641890" y="160560"/>
                  </a:lnTo>
                  <a:lnTo>
                    <a:pt x="748872" y="160560"/>
                  </a:lnTo>
                  <a:lnTo>
                    <a:pt x="748872" y="107040"/>
                  </a:lnTo>
                  <a:lnTo>
                    <a:pt x="374436" y="107040"/>
                  </a:lnTo>
                  <a:lnTo>
                    <a:pt x="307356" y="105307"/>
                  </a:lnTo>
                  <a:lnTo>
                    <a:pt x="244128" y="100315"/>
                  </a:lnTo>
                  <a:lnTo>
                    <a:pt x="185831" y="92372"/>
                  </a:lnTo>
                  <a:lnTo>
                    <a:pt x="133543" y="81785"/>
                  </a:lnTo>
                  <a:lnTo>
                    <a:pt x="88344" y="68864"/>
                  </a:lnTo>
                  <a:lnTo>
                    <a:pt x="51311" y="53916"/>
                  </a:lnTo>
                  <a:lnTo>
                    <a:pt x="6060" y="19176"/>
                  </a:lnTo>
                  <a:lnTo>
                    <a:pt x="0" y="0"/>
                  </a:lnTo>
                  <a:close/>
                </a:path>
                <a:path w="749300" h="321310">
                  <a:moveTo>
                    <a:pt x="748872" y="160560"/>
                  </a:moveTo>
                  <a:lnTo>
                    <a:pt x="641890" y="160560"/>
                  </a:lnTo>
                  <a:lnTo>
                    <a:pt x="652839" y="162484"/>
                  </a:lnTo>
                  <a:lnTo>
                    <a:pt x="661280" y="167919"/>
                  </a:lnTo>
                  <a:lnTo>
                    <a:pt x="666713" y="176366"/>
                  </a:lnTo>
                  <a:lnTo>
                    <a:pt x="668635" y="187321"/>
                  </a:lnTo>
                  <a:lnTo>
                    <a:pt x="666713" y="198275"/>
                  </a:lnTo>
                  <a:lnTo>
                    <a:pt x="661280" y="206722"/>
                  </a:lnTo>
                  <a:lnTo>
                    <a:pt x="652839" y="212157"/>
                  </a:lnTo>
                  <a:lnTo>
                    <a:pt x="641890" y="214081"/>
                  </a:lnTo>
                  <a:lnTo>
                    <a:pt x="748872" y="214081"/>
                  </a:lnTo>
                  <a:lnTo>
                    <a:pt x="748872" y="160560"/>
                  </a:lnTo>
                  <a:close/>
                </a:path>
                <a:path w="749300" h="321310">
                  <a:moveTo>
                    <a:pt x="748872" y="0"/>
                  </a:moveTo>
                  <a:lnTo>
                    <a:pt x="725347" y="37251"/>
                  </a:lnTo>
                  <a:lnTo>
                    <a:pt x="660527" y="68864"/>
                  </a:lnTo>
                  <a:lnTo>
                    <a:pt x="615328" y="81785"/>
                  </a:lnTo>
                  <a:lnTo>
                    <a:pt x="563040" y="92372"/>
                  </a:lnTo>
                  <a:lnTo>
                    <a:pt x="504743" y="100315"/>
                  </a:lnTo>
                  <a:lnTo>
                    <a:pt x="441516" y="105307"/>
                  </a:lnTo>
                  <a:lnTo>
                    <a:pt x="374436" y="107040"/>
                  </a:lnTo>
                  <a:lnTo>
                    <a:pt x="748872" y="107040"/>
                  </a:lnTo>
                  <a:lnTo>
                    <a:pt x="748872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6" name="object 1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31172" y="6069791"/>
              <a:ext cx="69096" cy="69126"/>
            </a:xfrm>
            <a:prstGeom prst="rect">
              <a:avLst/>
            </a:prstGeom>
          </p:spPr>
        </p:pic>
        <p:sp>
          <p:nvSpPr>
            <p:cNvPr id="117" name="object 117"/>
            <p:cNvSpPr/>
            <p:nvPr/>
          </p:nvSpPr>
          <p:spPr>
            <a:xfrm>
              <a:off x="5223830" y="5917033"/>
              <a:ext cx="749300" cy="321310"/>
            </a:xfrm>
            <a:custGeom>
              <a:avLst/>
              <a:gdLst/>
              <a:ahLst/>
              <a:cxnLst/>
              <a:rect l="l" t="t" r="r" b="b"/>
              <a:pathLst>
                <a:path w="749300" h="321310">
                  <a:moveTo>
                    <a:pt x="374436" y="107040"/>
                  </a:moveTo>
                  <a:lnTo>
                    <a:pt x="307356" y="105307"/>
                  </a:lnTo>
                  <a:lnTo>
                    <a:pt x="244128" y="100315"/>
                  </a:lnTo>
                  <a:lnTo>
                    <a:pt x="185831" y="92372"/>
                  </a:lnTo>
                  <a:lnTo>
                    <a:pt x="133543" y="81785"/>
                  </a:lnTo>
                  <a:lnTo>
                    <a:pt x="88344" y="68864"/>
                  </a:lnTo>
                  <a:lnTo>
                    <a:pt x="51311" y="53916"/>
                  </a:lnTo>
                  <a:lnTo>
                    <a:pt x="6060" y="19176"/>
                  </a:lnTo>
                  <a:lnTo>
                    <a:pt x="0" y="0"/>
                  </a:lnTo>
                  <a:lnTo>
                    <a:pt x="0" y="214081"/>
                  </a:lnTo>
                  <a:lnTo>
                    <a:pt x="23524" y="251332"/>
                  </a:lnTo>
                  <a:lnTo>
                    <a:pt x="88344" y="282945"/>
                  </a:lnTo>
                  <a:lnTo>
                    <a:pt x="133543" y="295866"/>
                  </a:lnTo>
                  <a:lnTo>
                    <a:pt x="185831" y="306453"/>
                  </a:lnTo>
                  <a:lnTo>
                    <a:pt x="244128" y="314396"/>
                  </a:lnTo>
                  <a:lnTo>
                    <a:pt x="307356" y="319389"/>
                  </a:lnTo>
                  <a:lnTo>
                    <a:pt x="374436" y="321121"/>
                  </a:lnTo>
                  <a:lnTo>
                    <a:pt x="441516" y="319389"/>
                  </a:lnTo>
                  <a:lnTo>
                    <a:pt x="504743" y="314396"/>
                  </a:lnTo>
                  <a:lnTo>
                    <a:pt x="563040" y="306453"/>
                  </a:lnTo>
                  <a:lnTo>
                    <a:pt x="615328" y="295866"/>
                  </a:lnTo>
                  <a:lnTo>
                    <a:pt x="660527" y="282945"/>
                  </a:lnTo>
                  <a:lnTo>
                    <a:pt x="697560" y="267997"/>
                  </a:lnTo>
                  <a:lnTo>
                    <a:pt x="742811" y="233257"/>
                  </a:lnTo>
                  <a:lnTo>
                    <a:pt x="748872" y="214081"/>
                  </a:lnTo>
                  <a:lnTo>
                    <a:pt x="748872" y="0"/>
                  </a:lnTo>
                  <a:lnTo>
                    <a:pt x="742811" y="19176"/>
                  </a:lnTo>
                  <a:lnTo>
                    <a:pt x="725347" y="37251"/>
                  </a:lnTo>
                  <a:lnTo>
                    <a:pt x="660527" y="68864"/>
                  </a:lnTo>
                  <a:lnTo>
                    <a:pt x="615328" y="81785"/>
                  </a:lnTo>
                  <a:lnTo>
                    <a:pt x="563040" y="92372"/>
                  </a:lnTo>
                  <a:lnTo>
                    <a:pt x="504743" y="100315"/>
                  </a:lnTo>
                  <a:lnTo>
                    <a:pt x="441516" y="105307"/>
                  </a:lnTo>
                  <a:lnTo>
                    <a:pt x="374436" y="107040"/>
                  </a:lnTo>
                  <a:close/>
                </a:path>
              </a:pathLst>
            </a:custGeom>
            <a:ln w="15608">
              <a:solidFill>
                <a:srgbClr val="FDCC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8" name="object 118"/>
          <p:cNvSpPr/>
          <p:nvPr/>
        </p:nvSpPr>
        <p:spPr>
          <a:xfrm>
            <a:off x="7252716" y="5564123"/>
            <a:ext cx="1330325" cy="375285"/>
          </a:xfrm>
          <a:custGeom>
            <a:avLst/>
            <a:gdLst/>
            <a:ahLst/>
            <a:cxnLst/>
            <a:rect l="l" t="t" r="r" b="b"/>
            <a:pathLst>
              <a:path w="1330325" h="375285">
                <a:moveTo>
                  <a:pt x="1316418" y="15925"/>
                </a:moveTo>
                <a:lnTo>
                  <a:pt x="1273683" y="800"/>
                </a:lnTo>
                <a:lnTo>
                  <a:pt x="1240663" y="0"/>
                </a:lnTo>
                <a:lnTo>
                  <a:pt x="1217980" y="241"/>
                </a:lnTo>
                <a:lnTo>
                  <a:pt x="1172756" y="1295"/>
                </a:lnTo>
                <a:lnTo>
                  <a:pt x="1150366" y="1524"/>
                </a:lnTo>
                <a:lnTo>
                  <a:pt x="987171" y="1524"/>
                </a:lnTo>
                <a:lnTo>
                  <a:pt x="560311" y="3035"/>
                </a:lnTo>
                <a:lnTo>
                  <a:pt x="7747" y="8636"/>
                </a:lnTo>
                <a:lnTo>
                  <a:pt x="0" y="9017"/>
                </a:lnTo>
                <a:lnTo>
                  <a:pt x="0" y="22860"/>
                </a:lnTo>
                <a:lnTo>
                  <a:pt x="7747" y="23241"/>
                </a:lnTo>
                <a:lnTo>
                  <a:pt x="553948" y="29057"/>
                </a:lnTo>
                <a:lnTo>
                  <a:pt x="653288" y="29591"/>
                </a:lnTo>
                <a:lnTo>
                  <a:pt x="979678" y="30302"/>
                </a:lnTo>
                <a:lnTo>
                  <a:pt x="1142873" y="30302"/>
                </a:lnTo>
                <a:lnTo>
                  <a:pt x="1166596" y="30568"/>
                </a:lnTo>
                <a:lnTo>
                  <a:pt x="1214488" y="31750"/>
                </a:lnTo>
                <a:lnTo>
                  <a:pt x="1238504" y="32004"/>
                </a:lnTo>
                <a:lnTo>
                  <a:pt x="1255560" y="31826"/>
                </a:lnTo>
                <a:lnTo>
                  <a:pt x="1272603" y="31203"/>
                </a:lnTo>
                <a:lnTo>
                  <a:pt x="1289545" y="30035"/>
                </a:lnTo>
                <a:lnTo>
                  <a:pt x="1306322" y="28194"/>
                </a:lnTo>
                <a:lnTo>
                  <a:pt x="1313891" y="23964"/>
                </a:lnTo>
                <a:lnTo>
                  <a:pt x="1316418" y="15925"/>
                </a:lnTo>
                <a:close/>
              </a:path>
              <a:path w="1330325" h="375285">
                <a:moveTo>
                  <a:pt x="1330071" y="360426"/>
                </a:moveTo>
                <a:lnTo>
                  <a:pt x="1327492" y="352158"/>
                </a:lnTo>
                <a:lnTo>
                  <a:pt x="1319784" y="348246"/>
                </a:lnTo>
                <a:lnTo>
                  <a:pt x="1317663" y="348221"/>
                </a:lnTo>
                <a:lnTo>
                  <a:pt x="1320850" y="195694"/>
                </a:lnTo>
                <a:lnTo>
                  <a:pt x="1321574" y="143370"/>
                </a:lnTo>
                <a:lnTo>
                  <a:pt x="1321854" y="91097"/>
                </a:lnTo>
                <a:lnTo>
                  <a:pt x="1321562" y="32245"/>
                </a:lnTo>
                <a:lnTo>
                  <a:pt x="1317244" y="28956"/>
                </a:lnTo>
                <a:lnTo>
                  <a:pt x="1312926" y="28956"/>
                </a:lnTo>
                <a:lnTo>
                  <a:pt x="1308481" y="28956"/>
                </a:lnTo>
                <a:lnTo>
                  <a:pt x="1304163" y="32245"/>
                </a:lnTo>
                <a:lnTo>
                  <a:pt x="1303909" y="38862"/>
                </a:lnTo>
                <a:lnTo>
                  <a:pt x="1303743" y="91097"/>
                </a:lnTo>
                <a:lnTo>
                  <a:pt x="1304086" y="143370"/>
                </a:lnTo>
                <a:lnTo>
                  <a:pt x="1305750" y="248043"/>
                </a:lnTo>
                <a:lnTo>
                  <a:pt x="1307795" y="348056"/>
                </a:lnTo>
                <a:lnTo>
                  <a:pt x="1226362" y="346722"/>
                </a:lnTo>
                <a:lnTo>
                  <a:pt x="1132941" y="346049"/>
                </a:lnTo>
                <a:lnTo>
                  <a:pt x="1086231" y="345973"/>
                </a:lnTo>
                <a:lnTo>
                  <a:pt x="667512" y="348246"/>
                </a:lnTo>
                <a:lnTo>
                  <a:pt x="413651" y="349338"/>
                </a:lnTo>
                <a:lnTo>
                  <a:pt x="210680" y="351409"/>
                </a:lnTo>
                <a:lnTo>
                  <a:pt x="58470" y="353809"/>
                </a:lnTo>
                <a:lnTo>
                  <a:pt x="15328" y="354647"/>
                </a:lnTo>
                <a:lnTo>
                  <a:pt x="15722" y="309460"/>
                </a:lnTo>
                <a:lnTo>
                  <a:pt x="15544" y="258610"/>
                </a:lnTo>
                <a:lnTo>
                  <a:pt x="13779" y="106006"/>
                </a:lnTo>
                <a:lnTo>
                  <a:pt x="13462" y="50914"/>
                </a:lnTo>
                <a:lnTo>
                  <a:pt x="10922" y="48768"/>
                </a:lnTo>
                <a:lnTo>
                  <a:pt x="8382" y="48768"/>
                </a:lnTo>
                <a:lnTo>
                  <a:pt x="5842" y="48768"/>
                </a:lnTo>
                <a:lnTo>
                  <a:pt x="3302" y="50914"/>
                </a:lnTo>
                <a:lnTo>
                  <a:pt x="1155" y="258610"/>
                </a:lnTo>
                <a:lnTo>
                  <a:pt x="1016" y="309460"/>
                </a:lnTo>
                <a:lnTo>
                  <a:pt x="1524" y="365937"/>
                </a:lnTo>
                <a:lnTo>
                  <a:pt x="1524" y="366064"/>
                </a:lnTo>
                <a:lnTo>
                  <a:pt x="1676" y="366077"/>
                </a:lnTo>
                <a:lnTo>
                  <a:pt x="4953" y="368808"/>
                </a:lnTo>
                <a:lnTo>
                  <a:pt x="11811" y="368808"/>
                </a:lnTo>
                <a:lnTo>
                  <a:pt x="14820" y="366293"/>
                </a:lnTo>
                <a:lnTo>
                  <a:pt x="208445" y="369455"/>
                </a:lnTo>
                <a:lnTo>
                  <a:pt x="409143" y="371589"/>
                </a:lnTo>
                <a:lnTo>
                  <a:pt x="1027811" y="374840"/>
                </a:lnTo>
                <a:lnTo>
                  <a:pt x="1128255" y="374840"/>
                </a:lnTo>
                <a:lnTo>
                  <a:pt x="1224026" y="374167"/>
                </a:lnTo>
                <a:lnTo>
                  <a:pt x="1319784" y="372605"/>
                </a:lnTo>
                <a:lnTo>
                  <a:pt x="1327492" y="368706"/>
                </a:lnTo>
                <a:lnTo>
                  <a:pt x="1330071" y="360426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9" name="object 119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7043928" y="5522976"/>
            <a:ext cx="117348" cy="103606"/>
          </a:xfrm>
          <a:prstGeom prst="rect">
            <a:avLst/>
          </a:prstGeom>
        </p:spPr>
      </p:pic>
      <p:pic>
        <p:nvPicPr>
          <p:cNvPr id="120" name="object 120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7043928" y="5853709"/>
            <a:ext cx="117348" cy="102082"/>
          </a:xfrm>
          <a:prstGeom prst="rect">
            <a:avLst/>
          </a:prstGeom>
        </p:spPr>
      </p:pic>
      <p:sp>
        <p:nvSpPr>
          <p:cNvPr id="121" name="object 121"/>
          <p:cNvSpPr/>
          <p:nvPr/>
        </p:nvSpPr>
        <p:spPr>
          <a:xfrm>
            <a:off x="7034783" y="5730265"/>
            <a:ext cx="120650" cy="17145"/>
          </a:xfrm>
          <a:custGeom>
            <a:avLst/>
            <a:gdLst/>
            <a:ahLst/>
            <a:cxnLst/>
            <a:rect l="l" t="t" r="r" b="b"/>
            <a:pathLst>
              <a:path w="120650" h="17145">
                <a:moveTo>
                  <a:pt x="28575" y="0"/>
                </a:moveTo>
                <a:lnTo>
                  <a:pt x="8763" y="266"/>
                </a:lnTo>
                <a:lnTo>
                  <a:pt x="0" y="622"/>
                </a:lnTo>
                <a:lnTo>
                  <a:pt x="0" y="15951"/>
                </a:lnTo>
                <a:lnTo>
                  <a:pt x="23622" y="16713"/>
                </a:lnTo>
                <a:lnTo>
                  <a:pt x="51966" y="16438"/>
                </a:lnTo>
                <a:lnTo>
                  <a:pt x="120396" y="13868"/>
                </a:lnTo>
                <a:lnTo>
                  <a:pt x="120396" y="3047"/>
                </a:lnTo>
                <a:lnTo>
                  <a:pt x="71453" y="936"/>
                </a:lnTo>
                <a:lnTo>
                  <a:pt x="50020" y="265"/>
                </a:lnTo>
                <a:lnTo>
                  <a:pt x="28575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2" name="object 122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8665464" y="5522976"/>
            <a:ext cx="115824" cy="103606"/>
          </a:xfrm>
          <a:prstGeom prst="rect">
            <a:avLst/>
          </a:prstGeom>
        </p:spPr>
      </p:pic>
      <p:pic>
        <p:nvPicPr>
          <p:cNvPr id="123" name="object 123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8665464" y="5853709"/>
            <a:ext cx="115824" cy="102082"/>
          </a:xfrm>
          <a:prstGeom prst="rect">
            <a:avLst/>
          </a:prstGeom>
        </p:spPr>
      </p:pic>
      <p:sp>
        <p:nvSpPr>
          <p:cNvPr id="124" name="object 124"/>
          <p:cNvSpPr/>
          <p:nvPr/>
        </p:nvSpPr>
        <p:spPr>
          <a:xfrm>
            <a:off x="8671559" y="5730265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79" h="17145">
                <a:moveTo>
                  <a:pt x="97028" y="0"/>
                </a:moveTo>
                <a:lnTo>
                  <a:pt x="90550" y="0"/>
                </a:lnTo>
                <a:lnTo>
                  <a:pt x="69534" y="265"/>
                </a:lnTo>
                <a:lnTo>
                  <a:pt x="0" y="3047"/>
                </a:lnTo>
                <a:lnTo>
                  <a:pt x="0" y="13868"/>
                </a:lnTo>
                <a:lnTo>
                  <a:pt x="67587" y="16438"/>
                </a:lnTo>
                <a:lnTo>
                  <a:pt x="95376" y="16713"/>
                </a:lnTo>
                <a:lnTo>
                  <a:pt x="118872" y="15951"/>
                </a:lnTo>
                <a:lnTo>
                  <a:pt x="118872" y="622"/>
                </a:lnTo>
                <a:lnTo>
                  <a:pt x="97028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 txBox="1"/>
          <p:nvPr/>
        </p:nvSpPr>
        <p:spPr>
          <a:xfrm>
            <a:off x="7335011" y="5596128"/>
            <a:ext cx="1149350" cy="31115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19685" rIns="0" bIns="0" rtlCol="0">
            <a:spAutoFit/>
          </a:bodyPr>
          <a:lstStyle/>
          <a:p>
            <a:pPr marL="339725">
              <a:lnSpc>
                <a:spcPct val="100000"/>
              </a:lnSpc>
              <a:spcBef>
                <a:spcPts val="155"/>
              </a:spcBef>
            </a:pP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False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2749296" y="5868949"/>
            <a:ext cx="1330325" cy="376555"/>
          </a:xfrm>
          <a:custGeom>
            <a:avLst/>
            <a:gdLst/>
            <a:ahLst/>
            <a:cxnLst/>
            <a:rect l="l" t="t" r="r" b="b"/>
            <a:pathLst>
              <a:path w="1330325" h="376554">
                <a:moveTo>
                  <a:pt x="1316418" y="16675"/>
                </a:moveTo>
                <a:lnTo>
                  <a:pt x="1273683" y="812"/>
                </a:lnTo>
                <a:lnTo>
                  <a:pt x="1240663" y="0"/>
                </a:lnTo>
                <a:lnTo>
                  <a:pt x="1217980" y="254"/>
                </a:lnTo>
                <a:lnTo>
                  <a:pt x="1172756" y="1371"/>
                </a:lnTo>
                <a:lnTo>
                  <a:pt x="1150366" y="1625"/>
                </a:lnTo>
                <a:lnTo>
                  <a:pt x="987171" y="1625"/>
                </a:lnTo>
                <a:lnTo>
                  <a:pt x="560311" y="3136"/>
                </a:lnTo>
                <a:lnTo>
                  <a:pt x="7747" y="9055"/>
                </a:lnTo>
                <a:lnTo>
                  <a:pt x="0" y="9436"/>
                </a:lnTo>
                <a:lnTo>
                  <a:pt x="0" y="23914"/>
                </a:lnTo>
                <a:lnTo>
                  <a:pt x="7747" y="24295"/>
                </a:lnTo>
                <a:lnTo>
                  <a:pt x="504291" y="29997"/>
                </a:lnTo>
                <a:lnTo>
                  <a:pt x="653288" y="30975"/>
                </a:lnTo>
                <a:lnTo>
                  <a:pt x="979678" y="31724"/>
                </a:lnTo>
                <a:lnTo>
                  <a:pt x="1142873" y="31724"/>
                </a:lnTo>
                <a:lnTo>
                  <a:pt x="1166596" y="32004"/>
                </a:lnTo>
                <a:lnTo>
                  <a:pt x="1214488" y="33235"/>
                </a:lnTo>
                <a:lnTo>
                  <a:pt x="1238504" y="33502"/>
                </a:lnTo>
                <a:lnTo>
                  <a:pt x="1255560" y="33324"/>
                </a:lnTo>
                <a:lnTo>
                  <a:pt x="1272603" y="32664"/>
                </a:lnTo>
                <a:lnTo>
                  <a:pt x="1289545" y="31445"/>
                </a:lnTo>
                <a:lnTo>
                  <a:pt x="1306322" y="29502"/>
                </a:lnTo>
                <a:lnTo>
                  <a:pt x="1313891" y="25082"/>
                </a:lnTo>
                <a:lnTo>
                  <a:pt x="1316418" y="16675"/>
                </a:lnTo>
                <a:close/>
              </a:path>
              <a:path w="1330325" h="376554">
                <a:moveTo>
                  <a:pt x="1330071" y="361162"/>
                </a:moveTo>
                <a:lnTo>
                  <a:pt x="1327492" y="352463"/>
                </a:lnTo>
                <a:lnTo>
                  <a:pt x="1319784" y="348348"/>
                </a:lnTo>
                <a:lnTo>
                  <a:pt x="1317688" y="348310"/>
                </a:lnTo>
                <a:lnTo>
                  <a:pt x="1320863" y="197192"/>
                </a:lnTo>
                <a:lnTo>
                  <a:pt x="1321574" y="144868"/>
                </a:lnTo>
                <a:lnTo>
                  <a:pt x="1321854" y="92595"/>
                </a:lnTo>
                <a:lnTo>
                  <a:pt x="1321562" y="33743"/>
                </a:lnTo>
                <a:lnTo>
                  <a:pt x="1317244" y="30454"/>
                </a:lnTo>
                <a:lnTo>
                  <a:pt x="1312926" y="30454"/>
                </a:lnTo>
                <a:lnTo>
                  <a:pt x="1308481" y="30454"/>
                </a:lnTo>
                <a:lnTo>
                  <a:pt x="1304163" y="33743"/>
                </a:lnTo>
                <a:lnTo>
                  <a:pt x="1303909" y="40360"/>
                </a:lnTo>
                <a:lnTo>
                  <a:pt x="1303743" y="92595"/>
                </a:lnTo>
                <a:lnTo>
                  <a:pt x="1304086" y="144868"/>
                </a:lnTo>
                <a:lnTo>
                  <a:pt x="1305750" y="249542"/>
                </a:lnTo>
                <a:lnTo>
                  <a:pt x="1307769" y="348119"/>
                </a:lnTo>
                <a:lnTo>
                  <a:pt x="1273073" y="347421"/>
                </a:lnTo>
                <a:lnTo>
                  <a:pt x="1179652" y="346278"/>
                </a:lnTo>
                <a:lnTo>
                  <a:pt x="1086231" y="345948"/>
                </a:lnTo>
                <a:lnTo>
                  <a:pt x="929119" y="346595"/>
                </a:lnTo>
                <a:lnTo>
                  <a:pt x="667512" y="348348"/>
                </a:lnTo>
                <a:lnTo>
                  <a:pt x="464413" y="349135"/>
                </a:lnTo>
                <a:lnTo>
                  <a:pt x="261416" y="351002"/>
                </a:lnTo>
                <a:lnTo>
                  <a:pt x="109207" y="353263"/>
                </a:lnTo>
                <a:lnTo>
                  <a:pt x="15341" y="355079"/>
                </a:lnTo>
                <a:lnTo>
                  <a:pt x="15722" y="310959"/>
                </a:lnTo>
                <a:lnTo>
                  <a:pt x="15544" y="260108"/>
                </a:lnTo>
                <a:lnTo>
                  <a:pt x="13779" y="107505"/>
                </a:lnTo>
                <a:lnTo>
                  <a:pt x="13462" y="52412"/>
                </a:lnTo>
                <a:lnTo>
                  <a:pt x="10922" y="50266"/>
                </a:lnTo>
                <a:lnTo>
                  <a:pt x="8382" y="50266"/>
                </a:lnTo>
                <a:lnTo>
                  <a:pt x="5842" y="50266"/>
                </a:lnTo>
                <a:lnTo>
                  <a:pt x="3302" y="52412"/>
                </a:lnTo>
                <a:lnTo>
                  <a:pt x="1155" y="260108"/>
                </a:lnTo>
                <a:lnTo>
                  <a:pt x="1016" y="310959"/>
                </a:lnTo>
                <a:lnTo>
                  <a:pt x="1524" y="367436"/>
                </a:lnTo>
                <a:lnTo>
                  <a:pt x="4953" y="370306"/>
                </a:lnTo>
                <a:lnTo>
                  <a:pt x="11811" y="370306"/>
                </a:lnTo>
                <a:lnTo>
                  <a:pt x="15240" y="367436"/>
                </a:lnTo>
                <a:lnTo>
                  <a:pt x="208445" y="370674"/>
                </a:lnTo>
                <a:lnTo>
                  <a:pt x="409143" y="372922"/>
                </a:lnTo>
                <a:lnTo>
                  <a:pt x="1027811" y="376326"/>
                </a:lnTo>
                <a:lnTo>
                  <a:pt x="1128255" y="376326"/>
                </a:lnTo>
                <a:lnTo>
                  <a:pt x="1224026" y="375627"/>
                </a:lnTo>
                <a:lnTo>
                  <a:pt x="1271905" y="374929"/>
                </a:lnTo>
                <a:lnTo>
                  <a:pt x="1319784" y="373976"/>
                </a:lnTo>
                <a:lnTo>
                  <a:pt x="1327492" y="369874"/>
                </a:lnTo>
                <a:lnTo>
                  <a:pt x="1330071" y="361162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7" name="object 127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2540507" y="5829300"/>
            <a:ext cx="117348" cy="102082"/>
          </a:xfrm>
          <a:prstGeom prst="rect">
            <a:avLst/>
          </a:prstGeom>
        </p:spPr>
      </p:pic>
      <p:pic>
        <p:nvPicPr>
          <p:cNvPr id="128" name="object 128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2540507" y="6160033"/>
            <a:ext cx="117348" cy="102082"/>
          </a:xfrm>
          <a:prstGeom prst="rect">
            <a:avLst/>
          </a:prstGeom>
        </p:spPr>
      </p:pic>
      <p:sp>
        <p:nvSpPr>
          <p:cNvPr id="129" name="object 129"/>
          <p:cNvSpPr/>
          <p:nvPr/>
        </p:nvSpPr>
        <p:spPr>
          <a:xfrm>
            <a:off x="2531364" y="6035065"/>
            <a:ext cx="120650" cy="18415"/>
          </a:xfrm>
          <a:custGeom>
            <a:avLst/>
            <a:gdLst/>
            <a:ahLst/>
            <a:cxnLst/>
            <a:rect l="l" t="t" r="r" b="b"/>
            <a:pathLst>
              <a:path w="120650" h="18414">
                <a:moveTo>
                  <a:pt x="28575" y="0"/>
                </a:moveTo>
                <a:lnTo>
                  <a:pt x="8762" y="292"/>
                </a:lnTo>
                <a:lnTo>
                  <a:pt x="0" y="673"/>
                </a:lnTo>
                <a:lnTo>
                  <a:pt x="0" y="17399"/>
                </a:lnTo>
                <a:lnTo>
                  <a:pt x="16129" y="18097"/>
                </a:lnTo>
                <a:lnTo>
                  <a:pt x="31115" y="18224"/>
                </a:lnTo>
                <a:lnTo>
                  <a:pt x="51966" y="17926"/>
                </a:lnTo>
                <a:lnTo>
                  <a:pt x="120396" y="15138"/>
                </a:lnTo>
                <a:lnTo>
                  <a:pt x="120396" y="3327"/>
                </a:lnTo>
                <a:lnTo>
                  <a:pt x="71453" y="1019"/>
                </a:lnTo>
                <a:lnTo>
                  <a:pt x="50020" y="289"/>
                </a:lnTo>
                <a:lnTo>
                  <a:pt x="28575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0" name="object 130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4162044" y="5829300"/>
            <a:ext cx="115823" cy="102082"/>
          </a:xfrm>
          <a:prstGeom prst="rect">
            <a:avLst/>
          </a:prstGeom>
        </p:spPr>
      </p:pic>
      <p:pic>
        <p:nvPicPr>
          <p:cNvPr id="131" name="object 131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4162044" y="6160033"/>
            <a:ext cx="115823" cy="102082"/>
          </a:xfrm>
          <a:prstGeom prst="rect">
            <a:avLst/>
          </a:prstGeom>
        </p:spPr>
      </p:pic>
      <p:sp>
        <p:nvSpPr>
          <p:cNvPr id="132" name="object 132"/>
          <p:cNvSpPr/>
          <p:nvPr/>
        </p:nvSpPr>
        <p:spPr>
          <a:xfrm>
            <a:off x="4168140" y="6035065"/>
            <a:ext cx="119380" cy="18415"/>
          </a:xfrm>
          <a:custGeom>
            <a:avLst/>
            <a:gdLst/>
            <a:ahLst/>
            <a:cxnLst/>
            <a:rect l="l" t="t" r="r" b="b"/>
            <a:pathLst>
              <a:path w="119379" h="18414">
                <a:moveTo>
                  <a:pt x="97027" y="0"/>
                </a:moveTo>
                <a:lnTo>
                  <a:pt x="90550" y="0"/>
                </a:lnTo>
                <a:lnTo>
                  <a:pt x="69534" y="289"/>
                </a:lnTo>
                <a:lnTo>
                  <a:pt x="0" y="3327"/>
                </a:lnTo>
                <a:lnTo>
                  <a:pt x="0" y="15138"/>
                </a:lnTo>
                <a:lnTo>
                  <a:pt x="67587" y="17926"/>
                </a:lnTo>
                <a:lnTo>
                  <a:pt x="95376" y="18224"/>
                </a:lnTo>
                <a:lnTo>
                  <a:pt x="118872" y="17399"/>
                </a:lnTo>
                <a:lnTo>
                  <a:pt x="118872" y="673"/>
                </a:lnTo>
                <a:lnTo>
                  <a:pt x="97027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 txBox="1"/>
          <p:nvPr/>
        </p:nvSpPr>
        <p:spPr>
          <a:xfrm>
            <a:off x="2831592" y="5902452"/>
            <a:ext cx="1149350" cy="31115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19050" rIns="0" bIns="0" rtlCol="0">
            <a:spAutoFit/>
          </a:bodyPr>
          <a:lstStyle/>
          <a:p>
            <a:pPr marL="368300">
              <a:lnSpc>
                <a:spcPct val="100000"/>
              </a:lnSpc>
              <a:spcBef>
                <a:spcPts val="150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False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2741168" y="5356859"/>
            <a:ext cx="1329055" cy="376555"/>
          </a:xfrm>
          <a:custGeom>
            <a:avLst/>
            <a:gdLst/>
            <a:ahLst/>
            <a:cxnLst/>
            <a:rect l="l" t="t" r="r" b="b"/>
            <a:pathLst>
              <a:path w="1329054" h="376554">
                <a:moveTo>
                  <a:pt x="1315427" y="16700"/>
                </a:moveTo>
                <a:lnTo>
                  <a:pt x="1272743" y="812"/>
                </a:lnTo>
                <a:lnTo>
                  <a:pt x="1239774" y="0"/>
                </a:lnTo>
                <a:lnTo>
                  <a:pt x="1217091" y="266"/>
                </a:lnTo>
                <a:lnTo>
                  <a:pt x="1171867" y="1397"/>
                </a:lnTo>
                <a:lnTo>
                  <a:pt x="1149477" y="1651"/>
                </a:lnTo>
                <a:lnTo>
                  <a:pt x="986536" y="1651"/>
                </a:lnTo>
                <a:lnTo>
                  <a:pt x="560171" y="3213"/>
                </a:lnTo>
                <a:lnTo>
                  <a:pt x="8255" y="9144"/>
                </a:lnTo>
                <a:lnTo>
                  <a:pt x="508" y="9398"/>
                </a:lnTo>
                <a:lnTo>
                  <a:pt x="508" y="24003"/>
                </a:lnTo>
                <a:lnTo>
                  <a:pt x="8255" y="24257"/>
                </a:lnTo>
                <a:lnTo>
                  <a:pt x="504202" y="30010"/>
                </a:lnTo>
                <a:lnTo>
                  <a:pt x="653034" y="30988"/>
                </a:lnTo>
                <a:lnTo>
                  <a:pt x="979043" y="31750"/>
                </a:lnTo>
                <a:lnTo>
                  <a:pt x="1142111" y="31750"/>
                </a:lnTo>
                <a:lnTo>
                  <a:pt x="1165758" y="32029"/>
                </a:lnTo>
                <a:lnTo>
                  <a:pt x="1213548" y="33261"/>
                </a:lnTo>
                <a:lnTo>
                  <a:pt x="1237488" y="33528"/>
                </a:lnTo>
                <a:lnTo>
                  <a:pt x="1254594" y="33350"/>
                </a:lnTo>
                <a:lnTo>
                  <a:pt x="1271651" y="32702"/>
                </a:lnTo>
                <a:lnTo>
                  <a:pt x="1288592" y="31496"/>
                </a:lnTo>
                <a:lnTo>
                  <a:pt x="1305433" y="29591"/>
                </a:lnTo>
                <a:lnTo>
                  <a:pt x="1312926" y="25146"/>
                </a:lnTo>
                <a:lnTo>
                  <a:pt x="1315427" y="16700"/>
                </a:lnTo>
                <a:close/>
              </a:path>
              <a:path w="1329054" h="376554">
                <a:moveTo>
                  <a:pt x="1329055" y="361188"/>
                </a:moveTo>
                <a:lnTo>
                  <a:pt x="1326476" y="352488"/>
                </a:lnTo>
                <a:lnTo>
                  <a:pt x="1318768" y="348373"/>
                </a:lnTo>
                <a:lnTo>
                  <a:pt x="1316672" y="348335"/>
                </a:lnTo>
                <a:lnTo>
                  <a:pt x="1319847" y="197218"/>
                </a:lnTo>
                <a:lnTo>
                  <a:pt x="1320558" y="144894"/>
                </a:lnTo>
                <a:lnTo>
                  <a:pt x="1320838" y="92621"/>
                </a:lnTo>
                <a:lnTo>
                  <a:pt x="1320546" y="33782"/>
                </a:lnTo>
                <a:lnTo>
                  <a:pt x="1316228" y="30480"/>
                </a:lnTo>
                <a:lnTo>
                  <a:pt x="1311910" y="30480"/>
                </a:lnTo>
                <a:lnTo>
                  <a:pt x="1307465" y="30480"/>
                </a:lnTo>
                <a:lnTo>
                  <a:pt x="1303147" y="33782"/>
                </a:lnTo>
                <a:lnTo>
                  <a:pt x="1302893" y="40386"/>
                </a:lnTo>
                <a:lnTo>
                  <a:pt x="1302727" y="92621"/>
                </a:lnTo>
                <a:lnTo>
                  <a:pt x="1303070" y="144894"/>
                </a:lnTo>
                <a:lnTo>
                  <a:pt x="1304734" y="249567"/>
                </a:lnTo>
                <a:lnTo>
                  <a:pt x="1306753" y="348145"/>
                </a:lnTo>
                <a:lnTo>
                  <a:pt x="1272057" y="347446"/>
                </a:lnTo>
                <a:lnTo>
                  <a:pt x="1178636" y="346303"/>
                </a:lnTo>
                <a:lnTo>
                  <a:pt x="1085215" y="345973"/>
                </a:lnTo>
                <a:lnTo>
                  <a:pt x="928103" y="346621"/>
                </a:lnTo>
                <a:lnTo>
                  <a:pt x="666496" y="348373"/>
                </a:lnTo>
                <a:lnTo>
                  <a:pt x="463397" y="349161"/>
                </a:lnTo>
                <a:lnTo>
                  <a:pt x="260400" y="351028"/>
                </a:lnTo>
                <a:lnTo>
                  <a:pt x="108191" y="353288"/>
                </a:lnTo>
                <a:lnTo>
                  <a:pt x="14325" y="355104"/>
                </a:lnTo>
                <a:lnTo>
                  <a:pt x="14706" y="310984"/>
                </a:lnTo>
                <a:lnTo>
                  <a:pt x="14528" y="260121"/>
                </a:lnTo>
                <a:lnTo>
                  <a:pt x="12763" y="107543"/>
                </a:lnTo>
                <a:lnTo>
                  <a:pt x="12446" y="52451"/>
                </a:lnTo>
                <a:lnTo>
                  <a:pt x="9906" y="50292"/>
                </a:lnTo>
                <a:lnTo>
                  <a:pt x="7366" y="50292"/>
                </a:lnTo>
                <a:lnTo>
                  <a:pt x="4826" y="50292"/>
                </a:lnTo>
                <a:lnTo>
                  <a:pt x="2286" y="52451"/>
                </a:lnTo>
                <a:lnTo>
                  <a:pt x="139" y="260134"/>
                </a:lnTo>
                <a:lnTo>
                  <a:pt x="0" y="310984"/>
                </a:lnTo>
                <a:lnTo>
                  <a:pt x="508" y="367461"/>
                </a:lnTo>
                <a:lnTo>
                  <a:pt x="3937" y="370332"/>
                </a:lnTo>
                <a:lnTo>
                  <a:pt x="10795" y="370332"/>
                </a:lnTo>
                <a:lnTo>
                  <a:pt x="14224" y="367461"/>
                </a:lnTo>
                <a:lnTo>
                  <a:pt x="207429" y="370700"/>
                </a:lnTo>
                <a:lnTo>
                  <a:pt x="408127" y="372948"/>
                </a:lnTo>
                <a:lnTo>
                  <a:pt x="1026795" y="376351"/>
                </a:lnTo>
                <a:lnTo>
                  <a:pt x="1127239" y="376351"/>
                </a:lnTo>
                <a:lnTo>
                  <a:pt x="1223010" y="375653"/>
                </a:lnTo>
                <a:lnTo>
                  <a:pt x="1270889" y="374954"/>
                </a:lnTo>
                <a:lnTo>
                  <a:pt x="1318768" y="374002"/>
                </a:lnTo>
                <a:lnTo>
                  <a:pt x="1326476" y="369900"/>
                </a:lnTo>
                <a:lnTo>
                  <a:pt x="1329055" y="361188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5" name="object 135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2531364" y="5317235"/>
            <a:ext cx="117348" cy="102107"/>
          </a:xfrm>
          <a:prstGeom prst="rect">
            <a:avLst/>
          </a:prstGeom>
        </p:spPr>
      </p:pic>
      <p:pic>
        <p:nvPicPr>
          <p:cNvPr id="136" name="object 136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2531364" y="5647969"/>
            <a:ext cx="117348" cy="102082"/>
          </a:xfrm>
          <a:prstGeom prst="rect">
            <a:avLst/>
          </a:prstGeom>
        </p:spPr>
      </p:pic>
      <p:sp>
        <p:nvSpPr>
          <p:cNvPr id="137" name="object 137"/>
          <p:cNvSpPr/>
          <p:nvPr/>
        </p:nvSpPr>
        <p:spPr>
          <a:xfrm>
            <a:off x="2523744" y="5522976"/>
            <a:ext cx="119380" cy="18415"/>
          </a:xfrm>
          <a:custGeom>
            <a:avLst/>
            <a:gdLst/>
            <a:ahLst/>
            <a:cxnLst/>
            <a:rect l="l" t="t" r="r" b="b"/>
            <a:pathLst>
              <a:path w="119380" h="18414">
                <a:moveTo>
                  <a:pt x="28193" y="0"/>
                </a:moveTo>
                <a:lnTo>
                  <a:pt x="15112" y="127"/>
                </a:lnTo>
                <a:lnTo>
                  <a:pt x="0" y="762"/>
                </a:lnTo>
                <a:lnTo>
                  <a:pt x="0" y="17399"/>
                </a:lnTo>
                <a:lnTo>
                  <a:pt x="16001" y="18161"/>
                </a:lnTo>
                <a:lnTo>
                  <a:pt x="30733" y="18287"/>
                </a:lnTo>
                <a:lnTo>
                  <a:pt x="51302" y="17976"/>
                </a:lnTo>
                <a:lnTo>
                  <a:pt x="118872" y="15112"/>
                </a:lnTo>
                <a:lnTo>
                  <a:pt x="118872" y="3302"/>
                </a:lnTo>
                <a:lnTo>
                  <a:pt x="70516" y="1047"/>
                </a:lnTo>
                <a:lnTo>
                  <a:pt x="49355" y="297"/>
                </a:lnTo>
                <a:lnTo>
                  <a:pt x="28193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8" name="object 138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4152900" y="5317235"/>
            <a:ext cx="115824" cy="102107"/>
          </a:xfrm>
          <a:prstGeom prst="rect">
            <a:avLst/>
          </a:prstGeom>
        </p:spPr>
      </p:pic>
      <p:pic>
        <p:nvPicPr>
          <p:cNvPr id="139" name="object 139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4152900" y="5647969"/>
            <a:ext cx="115824" cy="102082"/>
          </a:xfrm>
          <a:prstGeom prst="rect">
            <a:avLst/>
          </a:prstGeom>
        </p:spPr>
      </p:pic>
      <p:sp>
        <p:nvSpPr>
          <p:cNvPr id="140" name="object 140"/>
          <p:cNvSpPr/>
          <p:nvPr/>
        </p:nvSpPr>
        <p:spPr>
          <a:xfrm>
            <a:off x="4158996" y="5522976"/>
            <a:ext cx="119380" cy="18415"/>
          </a:xfrm>
          <a:custGeom>
            <a:avLst/>
            <a:gdLst/>
            <a:ahLst/>
            <a:cxnLst/>
            <a:rect l="l" t="t" r="r" b="b"/>
            <a:pathLst>
              <a:path w="119379" h="18414">
                <a:moveTo>
                  <a:pt x="97027" y="0"/>
                </a:moveTo>
                <a:lnTo>
                  <a:pt x="90550" y="0"/>
                </a:lnTo>
                <a:lnTo>
                  <a:pt x="69534" y="297"/>
                </a:lnTo>
                <a:lnTo>
                  <a:pt x="0" y="3302"/>
                </a:lnTo>
                <a:lnTo>
                  <a:pt x="0" y="15112"/>
                </a:lnTo>
                <a:lnTo>
                  <a:pt x="67587" y="17976"/>
                </a:lnTo>
                <a:lnTo>
                  <a:pt x="95376" y="18287"/>
                </a:lnTo>
                <a:lnTo>
                  <a:pt x="102742" y="18161"/>
                </a:lnTo>
                <a:lnTo>
                  <a:pt x="118871" y="17399"/>
                </a:lnTo>
                <a:lnTo>
                  <a:pt x="118871" y="762"/>
                </a:lnTo>
                <a:lnTo>
                  <a:pt x="97027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 txBox="1"/>
          <p:nvPr/>
        </p:nvSpPr>
        <p:spPr>
          <a:xfrm>
            <a:off x="2822448" y="5390388"/>
            <a:ext cx="1149350" cy="31115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19050" rIns="0" bIns="0" rtlCol="0">
            <a:spAutoFit/>
          </a:bodyPr>
          <a:lstStyle/>
          <a:p>
            <a:pPr marL="368300">
              <a:lnSpc>
                <a:spcPct val="100000"/>
              </a:lnSpc>
              <a:spcBef>
                <a:spcPts val="150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False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4402784" y="1778746"/>
            <a:ext cx="561975" cy="217170"/>
          </a:xfrm>
          <a:custGeom>
            <a:avLst/>
            <a:gdLst/>
            <a:ahLst/>
            <a:cxnLst/>
            <a:rect l="l" t="t" r="r" b="b"/>
            <a:pathLst>
              <a:path w="561975" h="217169">
                <a:moveTo>
                  <a:pt x="453758" y="0"/>
                </a:moveTo>
                <a:lnTo>
                  <a:pt x="446755" y="1186"/>
                </a:lnTo>
                <a:lnTo>
                  <a:pt x="439890" y="5748"/>
                </a:lnTo>
                <a:lnTo>
                  <a:pt x="435672" y="11777"/>
                </a:lnTo>
                <a:lnTo>
                  <a:pt x="434147" y="18717"/>
                </a:lnTo>
                <a:lnTo>
                  <a:pt x="435333" y="25724"/>
                </a:lnTo>
                <a:lnTo>
                  <a:pt x="439890" y="32593"/>
                </a:lnTo>
                <a:lnTo>
                  <a:pt x="496712" y="89478"/>
                </a:lnTo>
                <a:lnTo>
                  <a:pt x="19164" y="89478"/>
                </a:lnTo>
                <a:lnTo>
                  <a:pt x="11704" y="90985"/>
                </a:lnTo>
                <a:lnTo>
                  <a:pt x="5613" y="95093"/>
                </a:lnTo>
                <a:lnTo>
                  <a:pt x="1506" y="101188"/>
                </a:lnTo>
                <a:lnTo>
                  <a:pt x="0" y="108653"/>
                </a:lnTo>
                <a:lnTo>
                  <a:pt x="1506" y="116116"/>
                </a:lnTo>
                <a:lnTo>
                  <a:pt x="5613" y="122211"/>
                </a:lnTo>
                <a:lnTo>
                  <a:pt x="11704" y="126321"/>
                </a:lnTo>
                <a:lnTo>
                  <a:pt x="19164" y="127753"/>
                </a:lnTo>
                <a:lnTo>
                  <a:pt x="496734" y="127753"/>
                </a:lnTo>
                <a:lnTo>
                  <a:pt x="439911" y="184607"/>
                </a:lnTo>
                <a:lnTo>
                  <a:pt x="435743" y="190887"/>
                </a:lnTo>
                <a:lnTo>
                  <a:pt x="434354" y="198031"/>
                </a:lnTo>
                <a:lnTo>
                  <a:pt x="435743" y="205174"/>
                </a:lnTo>
                <a:lnTo>
                  <a:pt x="439911" y="211452"/>
                </a:lnTo>
                <a:lnTo>
                  <a:pt x="446188" y="215622"/>
                </a:lnTo>
                <a:lnTo>
                  <a:pt x="453326" y="217012"/>
                </a:lnTo>
                <a:lnTo>
                  <a:pt x="460465" y="215622"/>
                </a:lnTo>
                <a:lnTo>
                  <a:pt x="466741" y="211452"/>
                </a:lnTo>
                <a:lnTo>
                  <a:pt x="556106" y="122012"/>
                </a:lnTo>
                <a:lnTo>
                  <a:pt x="560323" y="115979"/>
                </a:lnTo>
                <a:lnTo>
                  <a:pt x="561855" y="109039"/>
                </a:lnTo>
                <a:lnTo>
                  <a:pt x="560672" y="102033"/>
                </a:lnTo>
                <a:lnTo>
                  <a:pt x="556106" y="95167"/>
                </a:lnTo>
                <a:lnTo>
                  <a:pt x="466720" y="5748"/>
                </a:lnTo>
                <a:lnTo>
                  <a:pt x="460694" y="1527"/>
                </a:lnTo>
                <a:lnTo>
                  <a:pt x="4537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398138" y="2252710"/>
            <a:ext cx="560705" cy="217170"/>
          </a:xfrm>
          <a:custGeom>
            <a:avLst/>
            <a:gdLst/>
            <a:ahLst/>
            <a:cxnLst/>
            <a:rect l="l" t="t" r="r" b="b"/>
            <a:pathLst>
              <a:path w="560704" h="217169">
                <a:moveTo>
                  <a:pt x="452648" y="0"/>
                </a:moveTo>
                <a:lnTo>
                  <a:pt x="445662" y="1186"/>
                </a:lnTo>
                <a:lnTo>
                  <a:pt x="438813" y="5748"/>
                </a:lnTo>
                <a:lnTo>
                  <a:pt x="434606" y="11777"/>
                </a:lnTo>
                <a:lnTo>
                  <a:pt x="433084" y="18717"/>
                </a:lnTo>
                <a:lnTo>
                  <a:pt x="434268" y="25724"/>
                </a:lnTo>
                <a:lnTo>
                  <a:pt x="438813" y="32593"/>
                </a:lnTo>
                <a:lnTo>
                  <a:pt x="495497" y="89478"/>
                </a:lnTo>
                <a:lnTo>
                  <a:pt x="19117" y="89478"/>
                </a:lnTo>
                <a:lnTo>
                  <a:pt x="11676" y="90985"/>
                </a:lnTo>
                <a:lnTo>
                  <a:pt x="5599" y="95093"/>
                </a:lnTo>
                <a:lnTo>
                  <a:pt x="1502" y="101188"/>
                </a:lnTo>
                <a:lnTo>
                  <a:pt x="0" y="108653"/>
                </a:lnTo>
                <a:lnTo>
                  <a:pt x="1502" y="116116"/>
                </a:lnTo>
                <a:lnTo>
                  <a:pt x="5599" y="122211"/>
                </a:lnTo>
                <a:lnTo>
                  <a:pt x="11676" y="126321"/>
                </a:lnTo>
                <a:lnTo>
                  <a:pt x="19117" y="127753"/>
                </a:lnTo>
                <a:lnTo>
                  <a:pt x="495518" y="127753"/>
                </a:lnTo>
                <a:lnTo>
                  <a:pt x="438835" y="184607"/>
                </a:lnTo>
                <a:lnTo>
                  <a:pt x="434677" y="190887"/>
                </a:lnTo>
                <a:lnTo>
                  <a:pt x="433291" y="198031"/>
                </a:lnTo>
                <a:lnTo>
                  <a:pt x="434677" y="205174"/>
                </a:lnTo>
                <a:lnTo>
                  <a:pt x="438835" y="211452"/>
                </a:lnTo>
                <a:lnTo>
                  <a:pt x="445096" y="215622"/>
                </a:lnTo>
                <a:lnTo>
                  <a:pt x="452217" y="217012"/>
                </a:lnTo>
                <a:lnTo>
                  <a:pt x="459338" y="215622"/>
                </a:lnTo>
                <a:lnTo>
                  <a:pt x="465599" y="211452"/>
                </a:lnTo>
                <a:lnTo>
                  <a:pt x="554745" y="122012"/>
                </a:lnTo>
                <a:lnTo>
                  <a:pt x="558952" y="115979"/>
                </a:lnTo>
                <a:lnTo>
                  <a:pt x="560480" y="109039"/>
                </a:lnTo>
                <a:lnTo>
                  <a:pt x="559300" y="102033"/>
                </a:lnTo>
                <a:lnTo>
                  <a:pt x="554745" y="95167"/>
                </a:lnTo>
                <a:lnTo>
                  <a:pt x="465578" y="5748"/>
                </a:lnTo>
                <a:lnTo>
                  <a:pt x="459567" y="1527"/>
                </a:lnTo>
                <a:lnTo>
                  <a:pt x="4526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437762" y="2975087"/>
            <a:ext cx="560705" cy="217170"/>
          </a:xfrm>
          <a:custGeom>
            <a:avLst/>
            <a:gdLst/>
            <a:ahLst/>
            <a:cxnLst/>
            <a:rect l="l" t="t" r="r" b="b"/>
            <a:pathLst>
              <a:path w="560704" h="217169">
                <a:moveTo>
                  <a:pt x="452648" y="0"/>
                </a:moveTo>
                <a:lnTo>
                  <a:pt x="445662" y="1186"/>
                </a:lnTo>
                <a:lnTo>
                  <a:pt x="438813" y="5748"/>
                </a:lnTo>
                <a:lnTo>
                  <a:pt x="434606" y="11777"/>
                </a:lnTo>
                <a:lnTo>
                  <a:pt x="433084" y="18717"/>
                </a:lnTo>
                <a:lnTo>
                  <a:pt x="434268" y="25724"/>
                </a:lnTo>
                <a:lnTo>
                  <a:pt x="438813" y="32593"/>
                </a:lnTo>
                <a:lnTo>
                  <a:pt x="495497" y="89478"/>
                </a:lnTo>
                <a:lnTo>
                  <a:pt x="19117" y="89478"/>
                </a:lnTo>
                <a:lnTo>
                  <a:pt x="11676" y="90985"/>
                </a:lnTo>
                <a:lnTo>
                  <a:pt x="5599" y="95093"/>
                </a:lnTo>
                <a:lnTo>
                  <a:pt x="1502" y="101188"/>
                </a:lnTo>
                <a:lnTo>
                  <a:pt x="0" y="108653"/>
                </a:lnTo>
                <a:lnTo>
                  <a:pt x="1502" y="116116"/>
                </a:lnTo>
                <a:lnTo>
                  <a:pt x="5599" y="122211"/>
                </a:lnTo>
                <a:lnTo>
                  <a:pt x="11676" y="126321"/>
                </a:lnTo>
                <a:lnTo>
                  <a:pt x="19117" y="127753"/>
                </a:lnTo>
                <a:lnTo>
                  <a:pt x="495518" y="127753"/>
                </a:lnTo>
                <a:lnTo>
                  <a:pt x="438835" y="184607"/>
                </a:lnTo>
                <a:lnTo>
                  <a:pt x="434677" y="190887"/>
                </a:lnTo>
                <a:lnTo>
                  <a:pt x="433291" y="198031"/>
                </a:lnTo>
                <a:lnTo>
                  <a:pt x="434677" y="205174"/>
                </a:lnTo>
                <a:lnTo>
                  <a:pt x="438835" y="211452"/>
                </a:lnTo>
                <a:lnTo>
                  <a:pt x="445096" y="215622"/>
                </a:lnTo>
                <a:lnTo>
                  <a:pt x="452217" y="217012"/>
                </a:lnTo>
                <a:lnTo>
                  <a:pt x="459338" y="215622"/>
                </a:lnTo>
                <a:lnTo>
                  <a:pt x="465599" y="211452"/>
                </a:lnTo>
                <a:lnTo>
                  <a:pt x="554745" y="122012"/>
                </a:lnTo>
                <a:lnTo>
                  <a:pt x="558952" y="115979"/>
                </a:lnTo>
                <a:lnTo>
                  <a:pt x="560480" y="109039"/>
                </a:lnTo>
                <a:lnTo>
                  <a:pt x="559300" y="102033"/>
                </a:lnTo>
                <a:lnTo>
                  <a:pt x="554745" y="95167"/>
                </a:lnTo>
                <a:lnTo>
                  <a:pt x="465578" y="5748"/>
                </a:lnTo>
                <a:lnTo>
                  <a:pt x="459567" y="1527"/>
                </a:lnTo>
                <a:lnTo>
                  <a:pt x="4526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431740" y="3449051"/>
            <a:ext cx="561975" cy="217170"/>
          </a:xfrm>
          <a:custGeom>
            <a:avLst/>
            <a:gdLst/>
            <a:ahLst/>
            <a:cxnLst/>
            <a:rect l="l" t="t" r="r" b="b"/>
            <a:pathLst>
              <a:path w="561975" h="217170">
                <a:moveTo>
                  <a:pt x="453758" y="0"/>
                </a:moveTo>
                <a:lnTo>
                  <a:pt x="446755" y="1186"/>
                </a:lnTo>
                <a:lnTo>
                  <a:pt x="439890" y="5748"/>
                </a:lnTo>
                <a:lnTo>
                  <a:pt x="435672" y="11777"/>
                </a:lnTo>
                <a:lnTo>
                  <a:pt x="434147" y="18717"/>
                </a:lnTo>
                <a:lnTo>
                  <a:pt x="435333" y="25724"/>
                </a:lnTo>
                <a:lnTo>
                  <a:pt x="439890" y="32593"/>
                </a:lnTo>
                <a:lnTo>
                  <a:pt x="496712" y="89478"/>
                </a:lnTo>
                <a:lnTo>
                  <a:pt x="19164" y="89478"/>
                </a:lnTo>
                <a:lnTo>
                  <a:pt x="11704" y="90985"/>
                </a:lnTo>
                <a:lnTo>
                  <a:pt x="5613" y="95093"/>
                </a:lnTo>
                <a:lnTo>
                  <a:pt x="1506" y="101188"/>
                </a:lnTo>
                <a:lnTo>
                  <a:pt x="0" y="108653"/>
                </a:lnTo>
                <a:lnTo>
                  <a:pt x="1506" y="116116"/>
                </a:lnTo>
                <a:lnTo>
                  <a:pt x="5613" y="122211"/>
                </a:lnTo>
                <a:lnTo>
                  <a:pt x="11704" y="126321"/>
                </a:lnTo>
                <a:lnTo>
                  <a:pt x="19164" y="127753"/>
                </a:lnTo>
                <a:lnTo>
                  <a:pt x="496734" y="127753"/>
                </a:lnTo>
                <a:lnTo>
                  <a:pt x="439911" y="184607"/>
                </a:lnTo>
                <a:lnTo>
                  <a:pt x="435743" y="190887"/>
                </a:lnTo>
                <a:lnTo>
                  <a:pt x="434354" y="198031"/>
                </a:lnTo>
                <a:lnTo>
                  <a:pt x="435743" y="205174"/>
                </a:lnTo>
                <a:lnTo>
                  <a:pt x="439911" y="211452"/>
                </a:lnTo>
                <a:lnTo>
                  <a:pt x="446188" y="215622"/>
                </a:lnTo>
                <a:lnTo>
                  <a:pt x="453326" y="217012"/>
                </a:lnTo>
                <a:lnTo>
                  <a:pt x="460465" y="215622"/>
                </a:lnTo>
                <a:lnTo>
                  <a:pt x="466741" y="211452"/>
                </a:lnTo>
                <a:lnTo>
                  <a:pt x="556106" y="122012"/>
                </a:lnTo>
                <a:lnTo>
                  <a:pt x="560323" y="115979"/>
                </a:lnTo>
                <a:lnTo>
                  <a:pt x="561855" y="109039"/>
                </a:lnTo>
                <a:lnTo>
                  <a:pt x="560672" y="102033"/>
                </a:lnTo>
                <a:lnTo>
                  <a:pt x="556106" y="95167"/>
                </a:lnTo>
                <a:lnTo>
                  <a:pt x="466720" y="5748"/>
                </a:lnTo>
                <a:lnTo>
                  <a:pt x="460694" y="1527"/>
                </a:lnTo>
                <a:lnTo>
                  <a:pt x="4537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445456" y="4187688"/>
            <a:ext cx="561975" cy="216535"/>
          </a:xfrm>
          <a:custGeom>
            <a:avLst/>
            <a:gdLst/>
            <a:ahLst/>
            <a:cxnLst/>
            <a:rect l="l" t="t" r="r" b="b"/>
            <a:pathLst>
              <a:path w="561975" h="216535">
                <a:moveTo>
                  <a:pt x="453758" y="0"/>
                </a:moveTo>
                <a:lnTo>
                  <a:pt x="446755" y="1184"/>
                </a:lnTo>
                <a:lnTo>
                  <a:pt x="439890" y="5734"/>
                </a:lnTo>
                <a:lnTo>
                  <a:pt x="435672" y="11748"/>
                </a:lnTo>
                <a:lnTo>
                  <a:pt x="434147" y="18671"/>
                </a:lnTo>
                <a:lnTo>
                  <a:pt x="435333" y="25661"/>
                </a:lnTo>
                <a:lnTo>
                  <a:pt x="439890" y="32513"/>
                </a:lnTo>
                <a:lnTo>
                  <a:pt x="496712" y="89259"/>
                </a:lnTo>
                <a:lnTo>
                  <a:pt x="19164" y="89259"/>
                </a:lnTo>
                <a:lnTo>
                  <a:pt x="11704" y="90762"/>
                </a:lnTo>
                <a:lnTo>
                  <a:pt x="5613" y="94860"/>
                </a:lnTo>
                <a:lnTo>
                  <a:pt x="1506" y="100940"/>
                </a:lnTo>
                <a:lnTo>
                  <a:pt x="0" y="108387"/>
                </a:lnTo>
                <a:lnTo>
                  <a:pt x="1506" y="115832"/>
                </a:lnTo>
                <a:lnTo>
                  <a:pt x="5613" y="121912"/>
                </a:lnTo>
                <a:lnTo>
                  <a:pt x="11704" y="126012"/>
                </a:lnTo>
                <a:lnTo>
                  <a:pt x="19164" y="127441"/>
                </a:lnTo>
                <a:lnTo>
                  <a:pt x="496734" y="127441"/>
                </a:lnTo>
                <a:lnTo>
                  <a:pt x="439911" y="184155"/>
                </a:lnTo>
                <a:lnTo>
                  <a:pt x="435743" y="190420"/>
                </a:lnTo>
                <a:lnTo>
                  <a:pt x="434354" y="197547"/>
                </a:lnTo>
                <a:lnTo>
                  <a:pt x="435743" y="204672"/>
                </a:lnTo>
                <a:lnTo>
                  <a:pt x="439911" y="210934"/>
                </a:lnTo>
                <a:lnTo>
                  <a:pt x="446188" y="215095"/>
                </a:lnTo>
                <a:lnTo>
                  <a:pt x="453326" y="216481"/>
                </a:lnTo>
                <a:lnTo>
                  <a:pt x="460465" y="215095"/>
                </a:lnTo>
                <a:lnTo>
                  <a:pt x="466741" y="210934"/>
                </a:lnTo>
                <a:lnTo>
                  <a:pt x="556106" y="121713"/>
                </a:lnTo>
                <a:lnTo>
                  <a:pt x="560323" y="115695"/>
                </a:lnTo>
                <a:lnTo>
                  <a:pt x="561855" y="108772"/>
                </a:lnTo>
                <a:lnTo>
                  <a:pt x="560672" y="101783"/>
                </a:lnTo>
                <a:lnTo>
                  <a:pt x="556106" y="94934"/>
                </a:lnTo>
                <a:lnTo>
                  <a:pt x="466720" y="5734"/>
                </a:lnTo>
                <a:lnTo>
                  <a:pt x="460694" y="1523"/>
                </a:lnTo>
                <a:lnTo>
                  <a:pt x="4537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439360" y="4660631"/>
            <a:ext cx="561975" cy="217170"/>
          </a:xfrm>
          <a:custGeom>
            <a:avLst/>
            <a:gdLst/>
            <a:ahLst/>
            <a:cxnLst/>
            <a:rect l="l" t="t" r="r" b="b"/>
            <a:pathLst>
              <a:path w="561975" h="217170">
                <a:moveTo>
                  <a:pt x="453758" y="0"/>
                </a:moveTo>
                <a:lnTo>
                  <a:pt x="446755" y="1186"/>
                </a:lnTo>
                <a:lnTo>
                  <a:pt x="439890" y="5748"/>
                </a:lnTo>
                <a:lnTo>
                  <a:pt x="435672" y="11777"/>
                </a:lnTo>
                <a:lnTo>
                  <a:pt x="434147" y="18717"/>
                </a:lnTo>
                <a:lnTo>
                  <a:pt x="435333" y="25724"/>
                </a:lnTo>
                <a:lnTo>
                  <a:pt x="439890" y="32593"/>
                </a:lnTo>
                <a:lnTo>
                  <a:pt x="496712" y="89478"/>
                </a:lnTo>
                <a:lnTo>
                  <a:pt x="19164" y="89478"/>
                </a:lnTo>
                <a:lnTo>
                  <a:pt x="11704" y="90985"/>
                </a:lnTo>
                <a:lnTo>
                  <a:pt x="5613" y="95093"/>
                </a:lnTo>
                <a:lnTo>
                  <a:pt x="1506" y="101188"/>
                </a:lnTo>
                <a:lnTo>
                  <a:pt x="0" y="108653"/>
                </a:lnTo>
                <a:lnTo>
                  <a:pt x="1506" y="116116"/>
                </a:lnTo>
                <a:lnTo>
                  <a:pt x="5613" y="122211"/>
                </a:lnTo>
                <a:lnTo>
                  <a:pt x="11704" y="126321"/>
                </a:lnTo>
                <a:lnTo>
                  <a:pt x="19164" y="127753"/>
                </a:lnTo>
                <a:lnTo>
                  <a:pt x="496734" y="127753"/>
                </a:lnTo>
                <a:lnTo>
                  <a:pt x="439911" y="184607"/>
                </a:lnTo>
                <a:lnTo>
                  <a:pt x="435743" y="190887"/>
                </a:lnTo>
                <a:lnTo>
                  <a:pt x="434354" y="198031"/>
                </a:lnTo>
                <a:lnTo>
                  <a:pt x="435743" y="205174"/>
                </a:lnTo>
                <a:lnTo>
                  <a:pt x="439911" y="211452"/>
                </a:lnTo>
                <a:lnTo>
                  <a:pt x="446188" y="215622"/>
                </a:lnTo>
                <a:lnTo>
                  <a:pt x="453326" y="217012"/>
                </a:lnTo>
                <a:lnTo>
                  <a:pt x="460465" y="215622"/>
                </a:lnTo>
                <a:lnTo>
                  <a:pt x="466741" y="211452"/>
                </a:lnTo>
                <a:lnTo>
                  <a:pt x="556106" y="122012"/>
                </a:lnTo>
                <a:lnTo>
                  <a:pt x="560323" y="115979"/>
                </a:lnTo>
                <a:lnTo>
                  <a:pt x="561855" y="109039"/>
                </a:lnTo>
                <a:lnTo>
                  <a:pt x="560672" y="102033"/>
                </a:lnTo>
                <a:lnTo>
                  <a:pt x="556106" y="95167"/>
                </a:lnTo>
                <a:lnTo>
                  <a:pt x="466720" y="5748"/>
                </a:lnTo>
                <a:lnTo>
                  <a:pt x="460694" y="1527"/>
                </a:lnTo>
                <a:lnTo>
                  <a:pt x="4537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446980" y="5456158"/>
            <a:ext cx="561975" cy="217170"/>
          </a:xfrm>
          <a:custGeom>
            <a:avLst/>
            <a:gdLst/>
            <a:ahLst/>
            <a:cxnLst/>
            <a:rect l="l" t="t" r="r" b="b"/>
            <a:pathLst>
              <a:path w="561975" h="217170">
                <a:moveTo>
                  <a:pt x="453758" y="0"/>
                </a:moveTo>
                <a:lnTo>
                  <a:pt x="446755" y="1186"/>
                </a:lnTo>
                <a:lnTo>
                  <a:pt x="439890" y="5748"/>
                </a:lnTo>
                <a:lnTo>
                  <a:pt x="435672" y="11777"/>
                </a:lnTo>
                <a:lnTo>
                  <a:pt x="434147" y="18717"/>
                </a:lnTo>
                <a:lnTo>
                  <a:pt x="435333" y="25724"/>
                </a:lnTo>
                <a:lnTo>
                  <a:pt x="439890" y="32593"/>
                </a:lnTo>
                <a:lnTo>
                  <a:pt x="496712" y="89478"/>
                </a:lnTo>
                <a:lnTo>
                  <a:pt x="19164" y="89478"/>
                </a:lnTo>
                <a:lnTo>
                  <a:pt x="11704" y="90985"/>
                </a:lnTo>
                <a:lnTo>
                  <a:pt x="5613" y="95093"/>
                </a:lnTo>
                <a:lnTo>
                  <a:pt x="1506" y="101188"/>
                </a:lnTo>
                <a:lnTo>
                  <a:pt x="0" y="108653"/>
                </a:lnTo>
                <a:lnTo>
                  <a:pt x="1506" y="116116"/>
                </a:lnTo>
                <a:lnTo>
                  <a:pt x="5613" y="122211"/>
                </a:lnTo>
                <a:lnTo>
                  <a:pt x="11704" y="126321"/>
                </a:lnTo>
                <a:lnTo>
                  <a:pt x="19164" y="127753"/>
                </a:lnTo>
                <a:lnTo>
                  <a:pt x="496734" y="127753"/>
                </a:lnTo>
                <a:lnTo>
                  <a:pt x="439911" y="184607"/>
                </a:lnTo>
                <a:lnTo>
                  <a:pt x="435743" y="190887"/>
                </a:lnTo>
                <a:lnTo>
                  <a:pt x="434354" y="198031"/>
                </a:lnTo>
                <a:lnTo>
                  <a:pt x="435743" y="205174"/>
                </a:lnTo>
                <a:lnTo>
                  <a:pt x="439911" y="211452"/>
                </a:lnTo>
                <a:lnTo>
                  <a:pt x="446188" y="215622"/>
                </a:lnTo>
                <a:lnTo>
                  <a:pt x="453326" y="217012"/>
                </a:lnTo>
                <a:lnTo>
                  <a:pt x="460465" y="215622"/>
                </a:lnTo>
                <a:lnTo>
                  <a:pt x="466741" y="211452"/>
                </a:lnTo>
                <a:lnTo>
                  <a:pt x="556106" y="122012"/>
                </a:lnTo>
                <a:lnTo>
                  <a:pt x="560323" y="115979"/>
                </a:lnTo>
                <a:lnTo>
                  <a:pt x="561855" y="109039"/>
                </a:lnTo>
                <a:lnTo>
                  <a:pt x="560672" y="102033"/>
                </a:lnTo>
                <a:lnTo>
                  <a:pt x="556106" y="95167"/>
                </a:lnTo>
                <a:lnTo>
                  <a:pt x="466720" y="5748"/>
                </a:lnTo>
                <a:lnTo>
                  <a:pt x="460694" y="1527"/>
                </a:lnTo>
                <a:lnTo>
                  <a:pt x="4537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442334" y="5930122"/>
            <a:ext cx="560705" cy="217170"/>
          </a:xfrm>
          <a:custGeom>
            <a:avLst/>
            <a:gdLst/>
            <a:ahLst/>
            <a:cxnLst/>
            <a:rect l="l" t="t" r="r" b="b"/>
            <a:pathLst>
              <a:path w="560704" h="217170">
                <a:moveTo>
                  <a:pt x="452648" y="0"/>
                </a:moveTo>
                <a:lnTo>
                  <a:pt x="445662" y="1186"/>
                </a:lnTo>
                <a:lnTo>
                  <a:pt x="438813" y="5748"/>
                </a:lnTo>
                <a:lnTo>
                  <a:pt x="434606" y="11777"/>
                </a:lnTo>
                <a:lnTo>
                  <a:pt x="433084" y="18717"/>
                </a:lnTo>
                <a:lnTo>
                  <a:pt x="434268" y="25724"/>
                </a:lnTo>
                <a:lnTo>
                  <a:pt x="438813" y="32593"/>
                </a:lnTo>
                <a:lnTo>
                  <a:pt x="495497" y="89478"/>
                </a:lnTo>
                <a:lnTo>
                  <a:pt x="19117" y="89478"/>
                </a:lnTo>
                <a:lnTo>
                  <a:pt x="11676" y="90985"/>
                </a:lnTo>
                <a:lnTo>
                  <a:pt x="5599" y="95093"/>
                </a:lnTo>
                <a:lnTo>
                  <a:pt x="1502" y="101188"/>
                </a:lnTo>
                <a:lnTo>
                  <a:pt x="0" y="108653"/>
                </a:lnTo>
                <a:lnTo>
                  <a:pt x="1502" y="116116"/>
                </a:lnTo>
                <a:lnTo>
                  <a:pt x="5599" y="122211"/>
                </a:lnTo>
                <a:lnTo>
                  <a:pt x="11676" y="126321"/>
                </a:lnTo>
                <a:lnTo>
                  <a:pt x="19117" y="127753"/>
                </a:lnTo>
                <a:lnTo>
                  <a:pt x="495518" y="127753"/>
                </a:lnTo>
                <a:lnTo>
                  <a:pt x="438835" y="184607"/>
                </a:lnTo>
                <a:lnTo>
                  <a:pt x="434677" y="190887"/>
                </a:lnTo>
                <a:lnTo>
                  <a:pt x="433291" y="198031"/>
                </a:lnTo>
                <a:lnTo>
                  <a:pt x="434677" y="205174"/>
                </a:lnTo>
                <a:lnTo>
                  <a:pt x="438835" y="211452"/>
                </a:lnTo>
                <a:lnTo>
                  <a:pt x="445096" y="215622"/>
                </a:lnTo>
                <a:lnTo>
                  <a:pt x="452217" y="217012"/>
                </a:lnTo>
                <a:lnTo>
                  <a:pt x="459338" y="215622"/>
                </a:lnTo>
                <a:lnTo>
                  <a:pt x="465599" y="211452"/>
                </a:lnTo>
                <a:lnTo>
                  <a:pt x="554745" y="122012"/>
                </a:lnTo>
                <a:lnTo>
                  <a:pt x="558952" y="115979"/>
                </a:lnTo>
                <a:lnTo>
                  <a:pt x="560480" y="109039"/>
                </a:lnTo>
                <a:lnTo>
                  <a:pt x="559300" y="102033"/>
                </a:lnTo>
                <a:lnTo>
                  <a:pt x="554745" y="95167"/>
                </a:lnTo>
                <a:lnTo>
                  <a:pt x="465578" y="5748"/>
                </a:lnTo>
                <a:lnTo>
                  <a:pt x="459567" y="1527"/>
                </a:lnTo>
                <a:lnTo>
                  <a:pt x="4526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138620" y="2028682"/>
            <a:ext cx="561975" cy="217170"/>
          </a:xfrm>
          <a:custGeom>
            <a:avLst/>
            <a:gdLst/>
            <a:ahLst/>
            <a:cxnLst/>
            <a:rect l="l" t="t" r="r" b="b"/>
            <a:pathLst>
              <a:path w="561975" h="217169">
                <a:moveTo>
                  <a:pt x="453758" y="0"/>
                </a:moveTo>
                <a:lnTo>
                  <a:pt x="446755" y="1186"/>
                </a:lnTo>
                <a:lnTo>
                  <a:pt x="439890" y="5748"/>
                </a:lnTo>
                <a:lnTo>
                  <a:pt x="435672" y="11777"/>
                </a:lnTo>
                <a:lnTo>
                  <a:pt x="434147" y="18717"/>
                </a:lnTo>
                <a:lnTo>
                  <a:pt x="435333" y="25724"/>
                </a:lnTo>
                <a:lnTo>
                  <a:pt x="439890" y="32593"/>
                </a:lnTo>
                <a:lnTo>
                  <a:pt x="496712" y="89478"/>
                </a:lnTo>
                <a:lnTo>
                  <a:pt x="19164" y="89478"/>
                </a:lnTo>
                <a:lnTo>
                  <a:pt x="11704" y="90985"/>
                </a:lnTo>
                <a:lnTo>
                  <a:pt x="5613" y="95093"/>
                </a:lnTo>
                <a:lnTo>
                  <a:pt x="1506" y="101188"/>
                </a:lnTo>
                <a:lnTo>
                  <a:pt x="0" y="108653"/>
                </a:lnTo>
                <a:lnTo>
                  <a:pt x="1506" y="116116"/>
                </a:lnTo>
                <a:lnTo>
                  <a:pt x="5613" y="122211"/>
                </a:lnTo>
                <a:lnTo>
                  <a:pt x="11704" y="126321"/>
                </a:lnTo>
                <a:lnTo>
                  <a:pt x="19164" y="127753"/>
                </a:lnTo>
                <a:lnTo>
                  <a:pt x="496734" y="127753"/>
                </a:lnTo>
                <a:lnTo>
                  <a:pt x="439911" y="184607"/>
                </a:lnTo>
                <a:lnTo>
                  <a:pt x="435743" y="190887"/>
                </a:lnTo>
                <a:lnTo>
                  <a:pt x="434354" y="198031"/>
                </a:lnTo>
                <a:lnTo>
                  <a:pt x="435743" y="205174"/>
                </a:lnTo>
                <a:lnTo>
                  <a:pt x="439911" y="211452"/>
                </a:lnTo>
                <a:lnTo>
                  <a:pt x="446188" y="215622"/>
                </a:lnTo>
                <a:lnTo>
                  <a:pt x="453326" y="217012"/>
                </a:lnTo>
                <a:lnTo>
                  <a:pt x="460465" y="215622"/>
                </a:lnTo>
                <a:lnTo>
                  <a:pt x="466741" y="211452"/>
                </a:lnTo>
                <a:lnTo>
                  <a:pt x="556106" y="122012"/>
                </a:lnTo>
                <a:lnTo>
                  <a:pt x="560323" y="115979"/>
                </a:lnTo>
                <a:lnTo>
                  <a:pt x="561855" y="109039"/>
                </a:lnTo>
                <a:lnTo>
                  <a:pt x="560672" y="102033"/>
                </a:lnTo>
                <a:lnTo>
                  <a:pt x="556106" y="95167"/>
                </a:lnTo>
                <a:lnTo>
                  <a:pt x="466720" y="5748"/>
                </a:lnTo>
                <a:lnTo>
                  <a:pt x="460694" y="1527"/>
                </a:lnTo>
                <a:lnTo>
                  <a:pt x="4537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126428" y="3252454"/>
            <a:ext cx="561975" cy="217170"/>
          </a:xfrm>
          <a:custGeom>
            <a:avLst/>
            <a:gdLst/>
            <a:ahLst/>
            <a:cxnLst/>
            <a:rect l="l" t="t" r="r" b="b"/>
            <a:pathLst>
              <a:path w="561975" h="217170">
                <a:moveTo>
                  <a:pt x="453758" y="0"/>
                </a:moveTo>
                <a:lnTo>
                  <a:pt x="446755" y="1186"/>
                </a:lnTo>
                <a:lnTo>
                  <a:pt x="439890" y="5748"/>
                </a:lnTo>
                <a:lnTo>
                  <a:pt x="435672" y="11777"/>
                </a:lnTo>
                <a:lnTo>
                  <a:pt x="434147" y="18717"/>
                </a:lnTo>
                <a:lnTo>
                  <a:pt x="435333" y="25724"/>
                </a:lnTo>
                <a:lnTo>
                  <a:pt x="439890" y="32593"/>
                </a:lnTo>
                <a:lnTo>
                  <a:pt x="496712" y="89478"/>
                </a:lnTo>
                <a:lnTo>
                  <a:pt x="19164" y="89478"/>
                </a:lnTo>
                <a:lnTo>
                  <a:pt x="11704" y="90985"/>
                </a:lnTo>
                <a:lnTo>
                  <a:pt x="5613" y="95093"/>
                </a:lnTo>
                <a:lnTo>
                  <a:pt x="1506" y="101188"/>
                </a:lnTo>
                <a:lnTo>
                  <a:pt x="0" y="108653"/>
                </a:lnTo>
                <a:lnTo>
                  <a:pt x="1506" y="116116"/>
                </a:lnTo>
                <a:lnTo>
                  <a:pt x="5613" y="122211"/>
                </a:lnTo>
                <a:lnTo>
                  <a:pt x="11704" y="126321"/>
                </a:lnTo>
                <a:lnTo>
                  <a:pt x="19164" y="127753"/>
                </a:lnTo>
                <a:lnTo>
                  <a:pt x="496734" y="127753"/>
                </a:lnTo>
                <a:lnTo>
                  <a:pt x="439911" y="184607"/>
                </a:lnTo>
                <a:lnTo>
                  <a:pt x="435743" y="190887"/>
                </a:lnTo>
                <a:lnTo>
                  <a:pt x="434354" y="198031"/>
                </a:lnTo>
                <a:lnTo>
                  <a:pt x="435743" y="205174"/>
                </a:lnTo>
                <a:lnTo>
                  <a:pt x="439911" y="211452"/>
                </a:lnTo>
                <a:lnTo>
                  <a:pt x="446188" y="215622"/>
                </a:lnTo>
                <a:lnTo>
                  <a:pt x="453326" y="217012"/>
                </a:lnTo>
                <a:lnTo>
                  <a:pt x="460465" y="215622"/>
                </a:lnTo>
                <a:lnTo>
                  <a:pt x="466741" y="211452"/>
                </a:lnTo>
                <a:lnTo>
                  <a:pt x="556106" y="122012"/>
                </a:lnTo>
                <a:lnTo>
                  <a:pt x="560323" y="115979"/>
                </a:lnTo>
                <a:lnTo>
                  <a:pt x="561855" y="109039"/>
                </a:lnTo>
                <a:lnTo>
                  <a:pt x="560672" y="102033"/>
                </a:lnTo>
                <a:lnTo>
                  <a:pt x="556106" y="95167"/>
                </a:lnTo>
                <a:lnTo>
                  <a:pt x="466720" y="5748"/>
                </a:lnTo>
                <a:lnTo>
                  <a:pt x="460694" y="1527"/>
                </a:lnTo>
                <a:lnTo>
                  <a:pt x="4537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138620" y="4407144"/>
            <a:ext cx="561975" cy="216535"/>
          </a:xfrm>
          <a:custGeom>
            <a:avLst/>
            <a:gdLst/>
            <a:ahLst/>
            <a:cxnLst/>
            <a:rect l="l" t="t" r="r" b="b"/>
            <a:pathLst>
              <a:path w="561975" h="216535">
                <a:moveTo>
                  <a:pt x="453758" y="0"/>
                </a:moveTo>
                <a:lnTo>
                  <a:pt x="446755" y="1184"/>
                </a:lnTo>
                <a:lnTo>
                  <a:pt x="439890" y="5734"/>
                </a:lnTo>
                <a:lnTo>
                  <a:pt x="435672" y="11748"/>
                </a:lnTo>
                <a:lnTo>
                  <a:pt x="434147" y="18671"/>
                </a:lnTo>
                <a:lnTo>
                  <a:pt x="435333" y="25661"/>
                </a:lnTo>
                <a:lnTo>
                  <a:pt x="439890" y="32513"/>
                </a:lnTo>
                <a:lnTo>
                  <a:pt x="496712" y="89259"/>
                </a:lnTo>
                <a:lnTo>
                  <a:pt x="19164" y="89259"/>
                </a:lnTo>
                <a:lnTo>
                  <a:pt x="11704" y="90762"/>
                </a:lnTo>
                <a:lnTo>
                  <a:pt x="5613" y="94860"/>
                </a:lnTo>
                <a:lnTo>
                  <a:pt x="1506" y="100940"/>
                </a:lnTo>
                <a:lnTo>
                  <a:pt x="0" y="108387"/>
                </a:lnTo>
                <a:lnTo>
                  <a:pt x="1506" y="115832"/>
                </a:lnTo>
                <a:lnTo>
                  <a:pt x="5613" y="121912"/>
                </a:lnTo>
                <a:lnTo>
                  <a:pt x="11704" y="126012"/>
                </a:lnTo>
                <a:lnTo>
                  <a:pt x="19164" y="127441"/>
                </a:lnTo>
                <a:lnTo>
                  <a:pt x="496734" y="127441"/>
                </a:lnTo>
                <a:lnTo>
                  <a:pt x="439911" y="184155"/>
                </a:lnTo>
                <a:lnTo>
                  <a:pt x="435743" y="190420"/>
                </a:lnTo>
                <a:lnTo>
                  <a:pt x="434354" y="197547"/>
                </a:lnTo>
                <a:lnTo>
                  <a:pt x="435743" y="204672"/>
                </a:lnTo>
                <a:lnTo>
                  <a:pt x="439911" y="210934"/>
                </a:lnTo>
                <a:lnTo>
                  <a:pt x="446188" y="215095"/>
                </a:lnTo>
                <a:lnTo>
                  <a:pt x="453326" y="216481"/>
                </a:lnTo>
                <a:lnTo>
                  <a:pt x="460465" y="215095"/>
                </a:lnTo>
                <a:lnTo>
                  <a:pt x="466741" y="210934"/>
                </a:lnTo>
                <a:lnTo>
                  <a:pt x="556106" y="121713"/>
                </a:lnTo>
                <a:lnTo>
                  <a:pt x="560323" y="115695"/>
                </a:lnTo>
                <a:lnTo>
                  <a:pt x="561855" y="108772"/>
                </a:lnTo>
                <a:lnTo>
                  <a:pt x="560672" y="101783"/>
                </a:lnTo>
                <a:lnTo>
                  <a:pt x="556106" y="94934"/>
                </a:lnTo>
                <a:lnTo>
                  <a:pt x="466720" y="5734"/>
                </a:lnTo>
                <a:lnTo>
                  <a:pt x="460694" y="1523"/>
                </a:lnTo>
                <a:lnTo>
                  <a:pt x="4537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138620" y="5643610"/>
            <a:ext cx="561975" cy="217170"/>
          </a:xfrm>
          <a:custGeom>
            <a:avLst/>
            <a:gdLst/>
            <a:ahLst/>
            <a:cxnLst/>
            <a:rect l="l" t="t" r="r" b="b"/>
            <a:pathLst>
              <a:path w="561975" h="217170">
                <a:moveTo>
                  <a:pt x="453758" y="0"/>
                </a:moveTo>
                <a:lnTo>
                  <a:pt x="446755" y="1186"/>
                </a:lnTo>
                <a:lnTo>
                  <a:pt x="439890" y="5748"/>
                </a:lnTo>
                <a:lnTo>
                  <a:pt x="435672" y="11777"/>
                </a:lnTo>
                <a:lnTo>
                  <a:pt x="434147" y="18717"/>
                </a:lnTo>
                <a:lnTo>
                  <a:pt x="435333" y="25724"/>
                </a:lnTo>
                <a:lnTo>
                  <a:pt x="439890" y="32593"/>
                </a:lnTo>
                <a:lnTo>
                  <a:pt x="496712" y="89478"/>
                </a:lnTo>
                <a:lnTo>
                  <a:pt x="19164" y="89478"/>
                </a:lnTo>
                <a:lnTo>
                  <a:pt x="11704" y="90985"/>
                </a:lnTo>
                <a:lnTo>
                  <a:pt x="5613" y="95093"/>
                </a:lnTo>
                <a:lnTo>
                  <a:pt x="1506" y="101188"/>
                </a:lnTo>
                <a:lnTo>
                  <a:pt x="0" y="108653"/>
                </a:lnTo>
                <a:lnTo>
                  <a:pt x="1506" y="116116"/>
                </a:lnTo>
                <a:lnTo>
                  <a:pt x="5613" y="122211"/>
                </a:lnTo>
                <a:lnTo>
                  <a:pt x="11704" y="126321"/>
                </a:lnTo>
                <a:lnTo>
                  <a:pt x="19164" y="127753"/>
                </a:lnTo>
                <a:lnTo>
                  <a:pt x="496734" y="127753"/>
                </a:lnTo>
                <a:lnTo>
                  <a:pt x="439911" y="184607"/>
                </a:lnTo>
                <a:lnTo>
                  <a:pt x="435743" y="190887"/>
                </a:lnTo>
                <a:lnTo>
                  <a:pt x="434354" y="198031"/>
                </a:lnTo>
                <a:lnTo>
                  <a:pt x="435743" y="205174"/>
                </a:lnTo>
                <a:lnTo>
                  <a:pt x="439911" y="211452"/>
                </a:lnTo>
                <a:lnTo>
                  <a:pt x="446188" y="215622"/>
                </a:lnTo>
                <a:lnTo>
                  <a:pt x="453326" y="217012"/>
                </a:lnTo>
                <a:lnTo>
                  <a:pt x="460465" y="215622"/>
                </a:lnTo>
                <a:lnTo>
                  <a:pt x="466741" y="211452"/>
                </a:lnTo>
                <a:lnTo>
                  <a:pt x="556106" y="122012"/>
                </a:lnTo>
                <a:lnTo>
                  <a:pt x="560323" y="115979"/>
                </a:lnTo>
                <a:lnTo>
                  <a:pt x="561855" y="109039"/>
                </a:lnTo>
                <a:lnTo>
                  <a:pt x="560672" y="102033"/>
                </a:lnTo>
                <a:lnTo>
                  <a:pt x="556106" y="95167"/>
                </a:lnTo>
                <a:lnTo>
                  <a:pt x="466720" y="5748"/>
                </a:lnTo>
                <a:lnTo>
                  <a:pt x="460694" y="1527"/>
                </a:lnTo>
                <a:lnTo>
                  <a:pt x="4537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249248" y="3186683"/>
            <a:ext cx="1330960" cy="376555"/>
          </a:xfrm>
          <a:custGeom>
            <a:avLst/>
            <a:gdLst/>
            <a:ahLst/>
            <a:cxnLst/>
            <a:rect l="l" t="t" r="r" b="b"/>
            <a:pathLst>
              <a:path w="1330959" h="376554">
                <a:moveTo>
                  <a:pt x="1316837" y="15938"/>
                </a:moveTo>
                <a:lnTo>
                  <a:pt x="1274102" y="800"/>
                </a:lnTo>
                <a:lnTo>
                  <a:pt x="1241082" y="0"/>
                </a:lnTo>
                <a:lnTo>
                  <a:pt x="1218399" y="241"/>
                </a:lnTo>
                <a:lnTo>
                  <a:pt x="1173175" y="1295"/>
                </a:lnTo>
                <a:lnTo>
                  <a:pt x="1150785" y="1524"/>
                </a:lnTo>
                <a:lnTo>
                  <a:pt x="987590" y="1524"/>
                </a:lnTo>
                <a:lnTo>
                  <a:pt x="560730" y="3035"/>
                </a:lnTo>
                <a:lnTo>
                  <a:pt x="8166" y="8636"/>
                </a:lnTo>
                <a:lnTo>
                  <a:pt x="419" y="9017"/>
                </a:lnTo>
                <a:lnTo>
                  <a:pt x="419" y="22860"/>
                </a:lnTo>
                <a:lnTo>
                  <a:pt x="8166" y="23241"/>
                </a:lnTo>
                <a:lnTo>
                  <a:pt x="554367" y="29044"/>
                </a:lnTo>
                <a:lnTo>
                  <a:pt x="653707" y="29591"/>
                </a:lnTo>
                <a:lnTo>
                  <a:pt x="980097" y="30353"/>
                </a:lnTo>
                <a:lnTo>
                  <a:pt x="1143292" y="30353"/>
                </a:lnTo>
                <a:lnTo>
                  <a:pt x="1167015" y="30619"/>
                </a:lnTo>
                <a:lnTo>
                  <a:pt x="1214907" y="31750"/>
                </a:lnTo>
                <a:lnTo>
                  <a:pt x="1238923" y="32004"/>
                </a:lnTo>
                <a:lnTo>
                  <a:pt x="1255979" y="31826"/>
                </a:lnTo>
                <a:lnTo>
                  <a:pt x="1273022" y="31203"/>
                </a:lnTo>
                <a:lnTo>
                  <a:pt x="1289964" y="30022"/>
                </a:lnTo>
                <a:lnTo>
                  <a:pt x="1306741" y="28194"/>
                </a:lnTo>
                <a:lnTo>
                  <a:pt x="1314310" y="23977"/>
                </a:lnTo>
                <a:lnTo>
                  <a:pt x="1316837" y="15938"/>
                </a:lnTo>
                <a:close/>
              </a:path>
              <a:path w="1330959" h="376554">
                <a:moveTo>
                  <a:pt x="1330490" y="361188"/>
                </a:moveTo>
                <a:lnTo>
                  <a:pt x="1327912" y="352488"/>
                </a:lnTo>
                <a:lnTo>
                  <a:pt x="1320203" y="348373"/>
                </a:lnTo>
                <a:lnTo>
                  <a:pt x="1318082" y="348348"/>
                </a:lnTo>
                <a:lnTo>
                  <a:pt x="1321269" y="196456"/>
                </a:lnTo>
                <a:lnTo>
                  <a:pt x="1321993" y="144386"/>
                </a:lnTo>
                <a:lnTo>
                  <a:pt x="1322273" y="92367"/>
                </a:lnTo>
                <a:lnTo>
                  <a:pt x="1321981" y="33782"/>
                </a:lnTo>
                <a:lnTo>
                  <a:pt x="1317663" y="30480"/>
                </a:lnTo>
                <a:lnTo>
                  <a:pt x="1313345" y="30480"/>
                </a:lnTo>
                <a:lnTo>
                  <a:pt x="1308900" y="30480"/>
                </a:lnTo>
                <a:lnTo>
                  <a:pt x="1304582" y="33782"/>
                </a:lnTo>
                <a:lnTo>
                  <a:pt x="1304328" y="40386"/>
                </a:lnTo>
                <a:lnTo>
                  <a:pt x="1304163" y="92367"/>
                </a:lnTo>
                <a:lnTo>
                  <a:pt x="1304505" y="144386"/>
                </a:lnTo>
                <a:lnTo>
                  <a:pt x="1306169" y="248564"/>
                </a:lnTo>
                <a:lnTo>
                  <a:pt x="1308214" y="348170"/>
                </a:lnTo>
                <a:lnTo>
                  <a:pt x="1226781" y="346748"/>
                </a:lnTo>
                <a:lnTo>
                  <a:pt x="1133360" y="346036"/>
                </a:lnTo>
                <a:lnTo>
                  <a:pt x="1086650" y="345960"/>
                </a:lnTo>
                <a:lnTo>
                  <a:pt x="929538" y="346621"/>
                </a:lnTo>
                <a:lnTo>
                  <a:pt x="720217" y="348157"/>
                </a:lnTo>
                <a:lnTo>
                  <a:pt x="464832" y="349161"/>
                </a:lnTo>
                <a:lnTo>
                  <a:pt x="261835" y="351015"/>
                </a:lnTo>
                <a:lnTo>
                  <a:pt x="109626" y="353263"/>
                </a:lnTo>
                <a:lnTo>
                  <a:pt x="15633" y="355079"/>
                </a:lnTo>
                <a:lnTo>
                  <a:pt x="16052" y="310680"/>
                </a:lnTo>
                <a:lnTo>
                  <a:pt x="15849" y="259588"/>
                </a:lnTo>
                <a:lnTo>
                  <a:pt x="13893" y="106273"/>
                </a:lnTo>
                <a:lnTo>
                  <a:pt x="13500" y="50927"/>
                </a:lnTo>
                <a:lnTo>
                  <a:pt x="10833" y="48768"/>
                </a:lnTo>
                <a:lnTo>
                  <a:pt x="8039" y="48768"/>
                </a:lnTo>
                <a:lnTo>
                  <a:pt x="5245" y="48768"/>
                </a:lnTo>
                <a:lnTo>
                  <a:pt x="2578" y="50927"/>
                </a:lnTo>
                <a:lnTo>
                  <a:pt x="2082" y="106273"/>
                </a:lnTo>
                <a:lnTo>
                  <a:pt x="152" y="259588"/>
                </a:lnTo>
                <a:lnTo>
                  <a:pt x="0" y="310680"/>
                </a:lnTo>
                <a:lnTo>
                  <a:pt x="546" y="367423"/>
                </a:lnTo>
                <a:lnTo>
                  <a:pt x="4356" y="370332"/>
                </a:lnTo>
                <a:lnTo>
                  <a:pt x="11722" y="370332"/>
                </a:lnTo>
                <a:lnTo>
                  <a:pt x="15532" y="367423"/>
                </a:lnTo>
                <a:lnTo>
                  <a:pt x="208864" y="370725"/>
                </a:lnTo>
                <a:lnTo>
                  <a:pt x="409562" y="372960"/>
                </a:lnTo>
                <a:lnTo>
                  <a:pt x="660438" y="374396"/>
                </a:lnTo>
                <a:lnTo>
                  <a:pt x="1028230" y="376351"/>
                </a:lnTo>
                <a:lnTo>
                  <a:pt x="1128674" y="376351"/>
                </a:lnTo>
                <a:lnTo>
                  <a:pt x="1224445" y="375640"/>
                </a:lnTo>
                <a:lnTo>
                  <a:pt x="1320203" y="374015"/>
                </a:lnTo>
                <a:lnTo>
                  <a:pt x="1327912" y="369900"/>
                </a:lnTo>
                <a:lnTo>
                  <a:pt x="1330490" y="361188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5" name="object 15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040880" y="3147060"/>
            <a:ext cx="117348" cy="102107"/>
          </a:xfrm>
          <a:prstGeom prst="rect">
            <a:avLst/>
          </a:prstGeom>
        </p:spPr>
      </p:pic>
      <p:pic>
        <p:nvPicPr>
          <p:cNvPr id="156" name="object 156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7040880" y="3476244"/>
            <a:ext cx="117348" cy="102107"/>
          </a:xfrm>
          <a:prstGeom prst="rect">
            <a:avLst/>
          </a:prstGeom>
        </p:spPr>
      </p:pic>
      <p:sp>
        <p:nvSpPr>
          <p:cNvPr id="157" name="object 157"/>
          <p:cNvSpPr/>
          <p:nvPr/>
        </p:nvSpPr>
        <p:spPr>
          <a:xfrm>
            <a:off x="7031735" y="3352800"/>
            <a:ext cx="120650" cy="17145"/>
          </a:xfrm>
          <a:custGeom>
            <a:avLst/>
            <a:gdLst/>
            <a:ahLst/>
            <a:cxnLst/>
            <a:rect l="l" t="t" r="r" b="b"/>
            <a:pathLst>
              <a:path w="120650" h="17145">
                <a:moveTo>
                  <a:pt x="28575" y="0"/>
                </a:moveTo>
                <a:lnTo>
                  <a:pt x="8763" y="253"/>
                </a:lnTo>
                <a:lnTo>
                  <a:pt x="0" y="635"/>
                </a:lnTo>
                <a:lnTo>
                  <a:pt x="0" y="16001"/>
                </a:lnTo>
                <a:lnTo>
                  <a:pt x="23622" y="16763"/>
                </a:lnTo>
                <a:lnTo>
                  <a:pt x="51966" y="16492"/>
                </a:lnTo>
                <a:lnTo>
                  <a:pt x="114046" y="14224"/>
                </a:lnTo>
                <a:lnTo>
                  <a:pt x="120396" y="13842"/>
                </a:lnTo>
                <a:lnTo>
                  <a:pt x="120396" y="3048"/>
                </a:lnTo>
                <a:lnTo>
                  <a:pt x="71453" y="968"/>
                </a:lnTo>
                <a:lnTo>
                  <a:pt x="50020" y="275"/>
                </a:lnTo>
                <a:lnTo>
                  <a:pt x="28575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8" name="object 158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8660892" y="3147060"/>
            <a:ext cx="117348" cy="102107"/>
          </a:xfrm>
          <a:prstGeom prst="rect">
            <a:avLst/>
          </a:prstGeom>
        </p:spPr>
      </p:pic>
      <p:pic>
        <p:nvPicPr>
          <p:cNvPr id="159" name="object 159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8660892" y="3476244"/>
            <a:ext cx="117348" cy="102107"/>
          </a:xfrm>
          <a:prstGeom prst="rect">
            <a:avLst/>
          </a:prstGeom>
        </p:spPr>
      </p:pic>
      <p:sp>
        <p:nvSpPr>
          <p:cNvPr id="160" name="object 160"/>
          <p:cNvSpPr/>
          <p:nvPr/>
        </p:nvSpPr>
        <p:spPr>
          <a:xfrm>
            <a:off x="8666988" y="3352800"/>
            <a:ext cx="120650" cy="17145"/>
          </a:xfrm>
          <a:custGeom>
            <a:avLst/>
            <a:gdLst/>
            <a:ahLst/>
            <a:cxnLst/>
            <a:rect l="l" t="t" r="r" b="b"/>
            <a:pathLst>
              <a:path w="120650" h="17145">
                <a:moveTo>
                  <a:pt x="98297" y="0"/>
                </a:moveTo>
                <a:lnTo>
                  <a:pt x="91693" y="0"/>
                </a:lnTo>
                <a:lnTo>
                  <a:pt x="70393" y="275"/>
                </a:lnTo>
                <a:lnTo>
                  <a:pt x="0" y="3048"/>
                </a:lnTo>
                <a:lnTo>
                  <a:pt x="0" y="13842"/>
                </a:lnTo>
                <a:lnTo>
                  <a:pt x="47751" y="15827"/>
                </a:lnTo>
                <a:lnTo>
                  <a:pt x="68464" y="16492"/>
                </a:lnTo>
                <a:lnTo>
                  <a:pt x="96646" y="16763"/>
                </a:lnTo>
                <a:lnTo>
                  <a:pt x="120395" y="16001"/>
                </a:lnTo>
                <a:lnTo>
                  <a:pt x="120395" y="635"/>
                </a:lnTo>
                <a:lnTo>
                  <a:pt x="98297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 txBox="1"/>
          <p:nvPr/>
        </p:nvSpPr>
        <p:spPr>
          <a:xfrm>
            <a:off x="7331964" y="3220211"/>
            <a:ext cx="1149350" cy="31115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177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0"/>
              </a:spcBef>
            </a:pP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True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62" name="object 162"/>
          <p:cNvSpPr/>
          <p:nvPr/>
        </p:nvSpPr>
        <p:spPr>
          <a:xfrm>
            <a:off x="7246201" y="1961387"/>
            <a:ext cx="1330960" cy="376555"/>
          </a:xfrm>
          <a:custGeom>
            <a:avLst/>
            <a:gdLst/>
            <a:ahLst/>
            <a:cxnLst/>
            <a:rect l="l" t="t" r="r" b="b"/>
            <a:pathLst>
              <a:path w="1330959" h="376555">
                <a:moveTo>
                  <a:pt x="1316837" y="15938"/>
                </a:moveTo>
                <a:lnTo>
                  <a:pt x="1274102" y="800"/>
                </a:lnTo>
                <a:lnTo>
                  <a:pt x="1241082" y="0"/>
                </a:lnTo>
                <a:lnTo>
                  <a:pt x="1218399" y="241"/>
                </a:lnTo>
                <a:lnTo>
                  <a:pt x="1173175" y="1295"/>
                </a:lnTo>
                <a:lnTo>
                  <a:pt x="1150785" y="1524"/>
                </a:lnTo>
                <a:lnTo>
                  <a:pt x="987590" y="1524"/>
                </a:lnTo>
                <a:lnTo>
                  <a:pt x="560730" y="3035"/>
                </a:lnTo>
                <a:lnTo>
                  <a:pt x="8166" y="8636"/>
                </a:lnTo>
                <a:lnTo>
                  <a:pt x="419" y="9017"/>
                </a:lnTo>
                <a:lnTo>
                  <a:pt x="419" y="22860"/>
                </a:lnTo>
                <a:lnTo>
                  <a:pt x="8166" y="23241"/>
                </a:lnTo>
                <a:lnTo>
                  <a:pt x="554367" y="29044"/>
                </a:lnTo>
                <a:lnTo>
                  <a:pt x="653707" y="29591"/>
                </a:lnTo>
                <a:lnTo>
                  <a:pt x="980097" y="30353"/>
                </a:lnTo>
                <a:lnTo>
                  <a:pt x="1143292" y="30353"/>
                </a:lnTo>
                <a:lnTo>
                  <a:pt x="1167015" y="30619"/>
                </a:lnTo>
                <a:lnTo>
                  <a:pt x="1214907" y="31750"/>
                </a:lnTo>
                <a:lnTo>
                  <a:pt x="1238923" y="32004"/>
                </a:lnTo>
                <a:lnTo>
                  <a:pt x="1255979" y="31826"/>
                </a:lnTo>
                <a:lnTo>
                  <a:pt x="1273022" y="31203"/>
                </a:lnTo>
                <a:lnTo>
                  <a:pt x="1289964" y="30022"/>
                </a:lnTo>
                <a:lnTo>
                  <a:pt x="1306741" y="28194"/>
                </a:lnTo>
                <a:lnTo>
                  <a:pt x="1314310" y="23977"/>
                </a:lnTo>
                <a:lnTo>
                  <a:pt x="1316837" y="15938"/>
                </a:lnTo>
                <a:close/>
              </a:path>
              <a:path w="1330959" h="376555">
                <a:moveTo>
                  <a:pt x="1330490" y="361188"/>
                </a:moveTo>
                <a:lnTo>
                  <a:pt x="1327912" y="352488"/>
                </a:lnTo>
                <a:lnTo>
                  <a:pt x="1320203" y="348361"/>
                </a:lnTo>
                <a:lnTo>
                  <a:pt x="1317078" y="348310"/>
                </a:lnTo>
                <a:lnTo>
                  <a:pt x="1319923" y="197218"/>
                </a:lnTo>
                <a:lnTo>
                  <a:pt x="1320584" y="144894"/>
                </a:lnTo>
                <a:lnTo>
                  <a:pt x="1320838" y="92621"/>
                </a:lnTo>
                <a:lnTo>
                  <a:pt x="1320584" y="33782"/>
                </a:lnTo>
                <a:lnTo>
                  <a:pt x="1316520" y="30480"/>
                </a:lnTo>
                <a:lnTo>
                  <a:pt x="1312583" y="30480"/>
                </a:lnTo>
                <a:lnTo>
                  <a:pt x="1308519" y="30480"/>
                </a:lnTo>
                <a:lnTo>
                  <a:pt x="1304455" y="33782"/>
                </a:lnTo>
                <a:lnTo>
                  <a:pt x="1304150" y="92621"/>
                </a:lnTo>
                <a:lnTo>
                  <a:pt x="1304429" y="144894"/>
                </a:lnTo>
                <a:lnTo>
                  <a:pt x="1305953" y="249580"/>
                </a:lnTo>
                <a:lnTo>
                  <a:pt x="1307820" y="348157"/>
                </a:lnTo>
                <a:lnTo>
                  <a:pt x="1226781" y="346748"/>
                </a:lnTo>
                <a:lnTo>
                  <a:pt x="1133360" y="346036"/>
                </a:lnTo>
                <a:lnTo>
                  <a:pt x="1086650" y="345948"/>
                </a:lnTo>
                <a:lnTo>
                  <a:pt x="929538" y="346621"/>
                </a:lnTo>
                <a:lnTo>
                  <a:pt x="720217" y="348157"/>
                </a:lnTo>
                <a:lnTo>
                  <a:pt x="464832" y="349161"/>
                </a:lnTo>
                <a:lnTo>
                  <a:pt x="261835" y="351015"/>
                </a:lnTo>
                <a:lnTo>
                  <a:pt x="109626" y="353263"/>
                </a:lnTo>
                <a:lnTo>
                  <a:pt x="15633" y="355079"/>
                </a:lnTo>
                <a:lnTo>
                  <a:pt x="16052" y="310680"/>
                </a:lnTo>
                <a:lnTo>
                  <a:pt x="15849" y="259588"/>
                </a:lnTo>
                <a:lnTo>
                  <a:pt x="13893" y="106273"/>
                </a:lnTo>
                <a:lnTo>
                  <a:pt x="13500" y="50927"/>
                </a:lnTo>
                <a:lnTo>
                  <a:pt x="10833" y="48768"/>
                </a:lnTo>
                <a:lnTo>
                  <a:pt x="8039" y="48768"/>
                </a:lnTo>
                <a:lnTo>
                  <a:pt x="5245" y="48768"/>
                </a:lnTo>
                <a:lnTo>
                  <a:pt x="2578" y="50927"/>
                </a:lnTo>
                <a:lnTo>
                  <a:pt x="2082" y="106273"/>
                </a:lnTo>
                <a:lnTo>
                  <a:pt x="152" y="259588"/>
                </a:lnTo>
                <a:lnTo>
                  <a:pt x="0" y="310680"/>
                </a:lnTo>
                <a:lnTo>
                  <a:pt x="546" y="367411"/>
                </a:lnTo>
                <a:lnTo>
                  <a:pt x="4356" y="370332"/>
                </a:lnTo>
                <a:lnTo>
                  <a:pt x="11722" y="370332"/>
                </a:lnTo>
                <a:lnTo>
                  <a:pt x="15532" y="367411"/>
                </a:lnTo>
                <a:lnTo>
                  <a:pt x="208864" y="370725"/>
                </a:lnTo>
                <a:lnTo>
                  <a:pt x="409562" y="372960"/>
                </a:lnTo>
                <a:lnTo>
                  <a:pt x="660438" y="374396"/>
                </a:lnTo>
                <a:lnTo>
                  <a:pt x="1028230" y="376351"/>
                </a:lnTo>
                <a:lnTo>
                  <a:pt x="1128674" y="376351"/>
                </a:lnTo>
                <a:lnTo>
                  <a:pt x="1224445" y="375640"/>
                </a:lnTo>
                <a:lnTo>
                  <a:pt x="1320203" y="374015"/>
                </a:lnTo>
                <a:lnTo>
                  <a:pt x="1327912" y="369900"/>
                </a:lnTo>
                <a:lnTo>
                  <a:pt x="1330490" y="361188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3" name="object 16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037831" y="2252472"/>
            <a:ext cx="115824" cy="102107"/>
          </a:xfrm>
          <a:prstGeom prst="rect">
            <a:avLst/>
          </a:prstGeom>
        </p:spPr>
      </p:pic>
      <p:pic>
        <p:nvPicPr>
          <p:cNvPr id="164" name="object 164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7037831" y="1921764"/>
            <a:ext cx="115824" cy="102108"/>
          </a:xfrm>
          <a:prstGeom prst="rect">
            <a:avLst/>
          </a:prstGeom>
        </p:spPr>
      </p:pic>
      <p:sp>
        <p:nvSpPr>
          <p:cNvPr id="165" name="object 165"/>
          <p:cNvSpPr/>
          <p:nvPr/>
        </p:nvSpPr>
        <p:spPr>
          <a:xfrm>
            <a:off x="7028688" y="2127504"/>
            <a:ext cx="119380" cy="18415"/>
          </a:xfrm>
          <a:custGeom>
            <a:avLst/>
            <a:gdLst/>
            <a:ahLst/>
            <a:cxnLst/>
            <a:rect l="l" t="t" r="r" b="b"/>
            <a:pathLst>
              <a:path w="119379" h="18414">
                <a:moveTo>
                  <a:pt x="28193" y="0"/>
                </a:moveTo>
                <a:lnTo>
                  <a:pt x="15112" y="126"/>
                </a:lnTo>
                <a:lnTo>
                  <a:pt x="0" y="762"/>
                </a:lnTo>
                <a:lnTo>
                  <a:pt x="0" y="17399"/>
                </a:lnTo>
                <a:lnTo>
                  <a:pt x="16001" y="18161"/>
                </a:lnTo>
                <a:lnTo>
                  <a:pt x="30733" y="18287"/>
                </a:lnTo>
                <a:lnTo>
                  <a:pt x="51302" y="17976"/>
                </a:lnTo>
                <a:lnTo>
                  <a:pt x="118871" y="15112"/>
                </a:lnTo>
                <a:lnTo>
                  <a:pt x="118871" y="3301"/>
                </a:lnTo>
                <a:lnTo>
                  <a:pt x="70516" y="1047"/>
                </a:lnTo>
                <a:lnTo>
                  <a:pt x="49355" y="297"/>
                </a:lnTo>
                <a:lnTo>
                  <a:pt x="28193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6" name="object 166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8657843" y="1921764"/>
            <a:ext cx="117348" cy="102108"/>
          </a:xfrm>
          <a:prstGeom prst="rect">
            <a:avLst/>
          </a:prstGeom>
        </p:spPr>
      </p:pic>
      <p:pic>
        <p:nvPicPr>
          <p:cNvPr id="167" name="object 16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657843" y="2252472"/>
            <a:ext cx="117348" cy="102107"/>
          </a:xfrm>
          <a:prstGeom prst="rect">
            <a:avLst/>
          </a:prstGeom>
        </p:spPr>
      </p:pic>
      <p:sp>
        <p:nvSpPr>
          <p:cNvPr id="168" name="object 168"/>
          <p:cNvSpPr/>
          <p:nvPr/>
        </p:nvSpPr>
        <p:spPr>
          <a:xfrm>
            <a:off x="8663940" y="2127504"/>
            <a:ext cx="120650" cy="18415"/>
          </a:xfrm>
          <a:custGeom>
            <a:avLst/>
            <a:gdLst/>
            <a:ahLst/>
            <a:cxnLst/>
            <a:rect l="l" t="t" r="r" b="b"/>
            <a:pathLst>
              <a:path w="120650" h="18414">
                <a:moveTo>
                  <a:pt x="98298" y="0"/>
                </a:moveTo>
                <a:lnTo>
                  <a:pt x="91693" y="0"/>
                </a:lnTo>
                <a:lnTo>
                  <a:pt x="70393" y="297"/>
                </a:lnTo>
                <a:lnTo>
                  <a:pt x="0" y="3301"/>
                </a:lnTo>
                <a:lnTo>
                  <a:pt x="0" y="15112"/>
                </a:lnTo>
                <a:lnTo>
                  <a:pt x="68464" y="17976"/>
                </a:lnTo>
                <a:lnTo>
                  <a:pt x="96646" y="18287"/>
                </a:lnTo>
                <a:lnTo>
                  <a:pt x="104012" y="18161"/>
                </a:lnTo>
                <a:lnTo>
                  <a:pt x="120395" y="17399"/>
                </a:lnTo>
                <a:lnTo>
                  <a:pt x="120395" y="762"/>
                </a:lnTo>
                <a:lnTo>
                  <a:pt x="98298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 txBox="1"/>
          <p:nvPr/>
        </p:nvSpPr>
        <p:spPr>
          <a:xfrm>
            <a:off x="7328916" y="1994916"/>
            <a:ext cx="1149350" cy="31115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177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0"/>
              </a:spcBef>
            </a:pP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True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51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52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0362" y="486155"/>
            <a:ext cx="5229860" cy="1093470"/>
            <a:chOff x="610362" y="486155"/>
            <a:chExt cx="5229860" cy="1093470"/>
          </a:xfrm>
        </p:grpSpPr>
        <p:sp>
          <p:nvSpPr>
            <p:cNvPr id="3" name="object 3"/>
            <p:cNvSpPr/>
            <p:nvPr/>
          </p:nvSpPr>
          <p:spPr>
            <a:xfrm>
              <a:off x="610362" y="617981"/>
              <a:ext cx="5099685" cy="962025"/>
            </a:xfrm>
            <a:custGeom>
              <a:avLst/>
              <a:gdLst/>
              <a:ahLst/>
              <a:cxnLst/>
              <a:rect l="l" t="t" r="r" b="b"/>
              <a:pathLst>
                <a:path w="5099685" h="962025">
                  <a:moveTo>
                    <a:pt x="5099304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5099304" y="961644"/>
                  </a:lnTo>
                  <a:lnTo>
                    <a:pt x="5099304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31520" y="486155"/>
              <a:ext cx="5108575" cy="963294"/>
            </a:xfrm>
            <a:custGeom>
              <a:avLst/>
              <a:gdLst/>
              <a:ahLst/>
              <a:cxnLst/>
              <a:rect l="l" t="t" r="r" b="b"/>
              <a:pathLst>
                <a:path w="5108575" h="963294">
                  <a:moveTo>
                    <a:pt x="5108448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5108448" y="963168"/>
                  </a:lnTo>
                  <a:lnTo>
                    <a:pt x="5108448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0362" y="617981"/>
            <a:ext cx="5099685" cy="962025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640"/>
              </a:spcBef>
            </a:pPr>
            <a:r>
              <a:rPr sz="3600" spc="-70" dirty="0"/>
              <a:t>Complex</a:t>
            </a:r>
            <a:r>
              <a:rPr sz="3600" spc="-254" dirty="0"/>
              <a:t> </a:t>
            </a:r>
            <a:r>
              <a:rPr sz="3600" spc="-10" dirty="0"/>
              <a:t>Expressions</a:t>
            </a:r>
            <a:endParaRPr sz="36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026792"/>
            <a:ext cx="190500" cy="19507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3092069"/>
            <a:ext cx="190500" cy="19507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9639" y="4158869"/>
            <a:ext cx="190500" cy="19507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86839" y="4669409"/>
            <a:ext cx="164591" cy="16916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5224145"/>
            <a:ext cx="190500" cy="19507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86839" y="5734684"/>
            <a:ext cx="164591" cy="16916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45844" y="1797456"/>
            <a:ext cx="9903460" cy="4170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11200">
              <a:lnSpc>
                <a:spcPct val="140000"/>
              </a:lnSpc>
              <a:spcBef>
                <a:spcPts val="100"/>
              </a:spcBef>
            </a:pP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2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Verdana"/>
                <a:cs typeface="Verdana"/>
              </a:rPr>
              <a:t>$expr</a:t>
            </a:r>
            <a:r>
              <a:rPr sz="22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operator</a:t>
            </a:r>
            <a:r>
              <a:rPr sz="22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Verdana"/>
                <a:cs typeface="Verdana"/>
              </a:rPr>
              <a:t>allows</a:t>
            </a:r>
            <a:r>
              <a:rPr sz="22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22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aggregation</a:t>
            </a:r>
            <a:r>
              <a:rPr sz="2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Verdana"/>
                <a:cs typeface="Verdana"/>
              </a:rPr>
              <a:t>expressions</a:t>
            </a:r>
            <a:r>
              <a:rPr sz="2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within</a:t>
            </a:r>
            <a:r>
              <a:rPr sz="22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5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2200" spc="-10" dirty="0">
                <a:solidFill>
                  <a:srgbClr val="FFFFFF"/>
                </a:solidFill>
                <a:latin typeface="Verdana"/>
                <a:cs typeface="Verdana"/>
              </a:rPr>
              <a:t>query.</a:t>
            </a:r>
            <a:endParaRPr sz="2200">
              <a:latin typeface="Verdana"/>
              <a:cs typeface="Verdana"/>
            </a:endParaRPr>
          </a:p>
          <a:p>
            <a:pPr marL="12700" marR="5080">
              <a:lnSpc>
                <a:spcPct val="140000"/>
              </a:lnSpc>
              <a:spcBef>
                <a:spcPts val="1000"/>
              </a:spcBef>
            </a:pP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Useful</a:t>
            </a:r>
            <a:r>
              <a:rPr sz="22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80" dirty="0">
                <a:solidFill>
                  <a:srgbClr val="FFFFFF"/>
                </a:solidFill>
                <a:latin typeface="Verdana"/>
                <a:cs typeface="Verdana"/>
              </a:rPr>
              <a:t>when</a:t>
            </a:r>
            <a:r>
              <a:rPr sz="22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Verdana"/>
                <a:cs typeface="Verdana"/>
              </a:rPr>
              <a:t>you</a:t>
            </a:r>
            <a:r>
              <a:rPr sz="22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50" dirty="0">
                <a:solidFill>
                  <a:srgbClr val="FFFFFF"/>
                </a:solidFill>
                <a:latin typeface="Verdana"/>
                <a:cs typeface="Verdana"/>
              </a:rPr>
              <a:t>need</a:t>
            </a:r>
            <a:r>
              <a:rPr sz="22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2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compare</a:t>
            </a:r>
            <a:r>
              <a:rPr sz="22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Verdana"/>
                <a:cs typeface="Verdana"/>
              </a:rPr>
              <a:t>fields</a:t>
            </a:r>
            <a:r>
              <a:rPr sz="22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sz="22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2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same</a:t>
            </a:r>
            <a:r>
              <a:rPr sz="22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65" dirty="0">
                <a:solidFill>
                  <a:srgbClr val="FFFFFF"/>
                </a:solidFill>
                <a:latin typeface="Verdana"/>
                <a:cs typeface="Verdana"/>
              </a:rPr>
              <a:t>document</a:t>
            </a:r>
            <a:r>
              <a:rPr sz="22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2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5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more</a:t>
            </a:r>
            <a:r>
              <a:rPr sz="22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complex</a:t>
            </a:r>
            <a:r>
              <a:rPr sz="22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Verdana"/>
                <a:cs typeface="Verdana"/>
              </a:rPr>
              <a:t>manner.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60"/>
              </a:spcBef>
            </a:pPr>
            <a:r>
              <a:rPr sz="2200" spc="-10" dirty="0">
                <a:solidFill>
                  <a:srgbClr val="FFFFFF"/>
                </a:solidFill>
                <a:latin typeface="Verdana"/>
                <a:cs typeface="Verdana"/>
              </a:rPr>
              <a:t>Syntax</a:t>
            </a:r>
            <a:endParaRPr sz="2200">
              <a:latin typeface="Verdana"/>
              <a:cs typeface="Verdana"/>
            </a:endParaRPr>
          </a:p>
          <a:p>
            <a:pPr marL="469265">
              <a:lnSpc>
                <a:spcPct val="100000"/>
              </a:lnSpc>
              <a:spcBef>
                <a:spcPts val="1480"/>
              </a:spcBef>
            </a:pP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{ $expr:</a:t>
            </a:r>
            <a:r>
              <a:rPr sz="19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{ operator:</a:t>
            </a:r>
            <a:r>
              <a:rPr sz="19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[field,</a:t>
            </a:r>
            <a:r>
              <a:rPr sz="19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value]</a:t>
            </a:r>
            <a:r>
              <a:rPr sz="19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sz="19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89"/>
              </a:spcBef>
            </a:pPr>
            <a:r>
              <a:rPr sz="2200" spc="-10" dirty="0">
                <a:solidFill>
                  <a:srgbClr val="FFFFFF"/>
                </a:solidFill>
                <a:latin typeface="Verdana"/>
                <a:cs typeface="Verdana"/>
              </a:rPr>
              <a:t>Example</a:t>
            </a:r>
            <a:endParaRPr sz="2200">
              <a:latin typeface="Verdana"/>
              <a:cs typeface="Verdana"/>
            </a:endParaRPr>
          </a:p>
          <a:p>
            <a:pPr marL="469265">
              <a:lnSpc>
                <a:spcPct val="100000"/>
              </a:lnSpc>
              <a:spcBef>
                <a:spcPts val="1480"/>
              </a:spcBef>
            </a:pP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db.products.find({</a:t>
            </a:r>
            <a:r>
              <a:rPr sz="19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0EC63"/>
                </a:solidFill>
                <a:latin typeface="Courier New"/>
                <a:cs typeface="Courier New"/>
              </a:rPr>
              <a:t>$expr:</a:t>
            </a:r>
            <a:r>
              <a:rPr sz="1900" spc="-1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900" spc="-2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0EC63"/>
                </a:solidFill>
                <a:latin typeface="Courier New"/>
                <a:cs typeface="Courier New"/>
              </a:rPr>
              <a:t>$gt:</a:t>
            </a:r>
            <a:r>
              <a:rPr sz="1900" spc="-1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0EC63"/>
                </a:solidFill>
                <a:latin typeface="Courier New"/>
                <a:cs typeface="Courier New"/>
              </a:rPr>
              <a:t>['$price',</a:t>
            </a:r>
            <a:r>
              <a:rPr sz="1900" spc="-3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0EC63"/>
                </a:solidFill>
                <a:latin typeface="Courier New"/>
                <a:cs typeface="Courier New"/>
              </a:rPr>
              <a:t>1340]</a:t>
            </a:r>
            <a:r>
              <a:rPr sz="1900" spc="-1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r>
              <a:rPr sz="1900" spc="-1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900" spc="-25" dirty="0">
                <a:solidFill>
                  <a:srgbClr val="FFFFFF"/>
                </a:solidFill>
                <a:latin typeface="Courier New"/>
                <a:cs typeface="Courier New"/>
              </a:rPr>
              <a:t>});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5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6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6939" y="1818487"/>
            <a:ext cx="10358120" cy="3600986"/>
          </a:xfrm>
        </p:spPr>
        <p:txBody>
          <a:bodyPr/>
          <a:lstStyle/>
          <a:p>
            <a:r>
              <a:rPr lang="en-US" dirty="0" smtClean="0"/>
              <a:t>It is there for complex logic :</a:t>
            </a:r>
          </a:p>
          <a:p>
            <a:r>
              <a:rPr lang="en-US" dirty="0" smtClean="0"/>
              <a:t>Like multiply , addition , ……..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Find sales where (quantity * price) is greater than </a:t>
            </a:r>
            <a:r>
              <a:rPr lang="en-US" dirty="0" err="1"/>
              <a:t>targetPrice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Mostly instant of $expr we can go with aggregate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/>
              <a:t>db.sales.find</a:t>
            </a:r>
            <a:r>
              <a:rPr lang="en-US" dirty="0"/>
              <a:t>({$expr:{$</a:t>
            </a:r>
            <a:r>
              <a:rPr lang="en-US" dirty="0" err="1"/>
              <a:t>gt</a:t>
            </a:r>
            <a:r>
              <a:rPr lang="en-US" dirty="0"/>
              <a:t>:[{$multiply:['$</a:t>
            </a:r>
            <a:r>
              <a:rPr lang="en-US" dirty="0" err="1"/>
              <a:t>quantity','$price</a:t>
            </a:r>
            <a:r>
              <a:rPr lang="en-US" dirty="0"/>
              <a:t>']},'$</a:t>
            </a:r>
            <a:r>
              <a:rPr lang="en-US" dirty="0" err="1"/>
              <a:t>targetPrice</a:t>
            </a:r>
            <a:r>
              <a:rPr lang="en-US" dirty="0" smtClean="0"/>
              <a:t>']}})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8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4787391"/>
            <a:ext cx="140208" cy="1508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45844" y="4711700"/>
            <a:ext cx="419100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7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field:</a:t>
            </a:r>
            <a:r>
              <a:rPr sz="17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7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$exists:</a:t>
            </a:r>
            <a:r>
              <a:rPr sz="17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&lt;boolean&gt;}</a:t>
            </a:r>
            <a:r>
              <a:rPr sz="17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5250688"/>
            <a:ext cx="140208" cy="15087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26794" y="5183367"/>
          <a:ext cx="5268594" cy="748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6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70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4015">
                <a:tc>
                  <a:txBody>
                    <a:bodyPr/>
                    <a:lstStyle/>
                    <a:p>
                      <a:pPr marR="2540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700" spc="-5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7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field: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700" spc="-5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7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$type:</a:t>
                      </a:r>
                      <a:r>
                        <a:rPr sz="1700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-2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"&lt;bson-</a:t>
                      </a:r>
                      <a:r>
                        <a:rPr sz="1700" spc="-2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data-</a:t>
                      </a:r>
                      <a:r>
                        <a:rPr sz="17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type&gt;"</a:t>
                      </a:r>
                      <a:r>
                        <a:rPr sz="1700" spc="3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r>
                        <a:rPr sz="17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-5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444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015">
                <a:tc>
                  <a:txBody>
                    <a:bodyPr/>
                    <a:lstStyle/>
                    <a:p>
                      <a:pPr marR="25400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700" spc="-5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933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7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field: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9334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700" spc="-5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93345" marB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7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$size:</a:t>
                      </a:r>
                      <a:r>
                        <a:rPr sz="1700" spc="-2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&lt;array-</a:t>
                      </a:r>
                      <a:r>
                        <a:rPr sz="17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length&gt;</a:t>
                      </a:r>
                      <a:r>
                        <a:rPr sz="1700" spc="2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r>
                        <a:rPr sz="1700" spc="-4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-6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9334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5713996"/>
            <a:ext cx="140208" cy="150875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610362" y="504444"/>
            <a:ext cx="4763770" cy="1092200"/>
            <a:chOff x="610362" y="504444"/>
            <a:chExt cx="4763770" cy="1092200"/>
          </a:xfrm>
        </p:grpSpPr>
        <p:sp>
          <p:nvSpPr>
            <p:cNvPr id="8" name="object 8"/>
            <p:cNvSpPr/>
            <p:nvPr/>
          </p:nvSpPr>
          <p:spPr>
            <a:xfrm>
              <a:off x="610362" y="634746"/>
              <a:ext cx="4645660" cy="962025"/>
            </a:xfrm>
            <a:custGeom>
              <a:avLst/>
              <a:gdLst/>
              <a:ahLst/>
              <a:cxnLst/>
              <a:rect l="l" t="t" r="r" b="b"/>
              <a:pathLst>
                <a:path w="4645660" h="962025">
                  <a:moveTo>
                    <a:pt x="4645152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4645152" y="961643"/>
                  </a:lnTo>
                  <a:lnTo>
                    <a:pt x="4645152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0852" y="504444"/>
              <a:ext cx="4653280" cy="962025"/>
            </a:xfrm>
            <a:custGeom>
              <a:avLst/>
              <a:gdLst/>
              <a:ahLst/>
              <a:cxnLst/>
              <a:rect l="l" t="t" r="r" b="b"/>
              <a:pathLst>
                <a:path w="4653280" h="962025">
                  <a:moveTo>
                    <a:pt x="4652772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4652772" y="961643"/>
                  </a:lnTo>
                  <a:lnTo>
                    <a:pt x="4652772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10362" y="634745"/>
            <a:ext cx="4645660" cy="962025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370"/>
              </a:spcBef>
            </a:pPr>
            <a:r>
              <a:rPr sz="3600" spc="-105" dirty="0"/>
              <a:t>Elements</a:t>
            </a:r>
            <a:r>
              <a:rPr sz="3600" spc="-254" dirty="0"/>
              <a:t> </a:t>
            </a:r>
            <a:r>
              <a:rPr sz="3600" spc="-10" dirty="0"/>
              <a:t>Operator</a:t>
            </a:r>
            <a:endParaRPr sz="3600"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1867" y="2426207"/>
            <a:ext cx="2564892" cy="153923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991867" y="2426207"/>
            <a:ext cx="2565400" cy="1539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endParaRPr sz="3200">
              <a:latin typeface="Times New Roman"/>
              <a:cs typeface="Times New Roman"/>
            </a:endParaRPr>
          </a:p>
          <a:p>
            <a:pPr marL="428625">
              <a:lnSpc>
                <a:spcPct val="100000"/>
              </a:lnSpc>
            </a:pPr>
            <a:r>
              <a:rPr sz="3200" spc="-10" dirty="0">
                <a:solidFill>
                  <a:srgbClr val="FFFFFF"/>
                </a:solidFill>
                <a:latin typeface="Courier New"/>
                <a:cs typeface="Courier New"/>
              </a:rPr>
              <a:t>$exists</a:t>
            </a:r>
            <a:endParaRPr sz="3200">
              <a:latin typeface="Courier New"/>
              <a:cs typeface="Courier New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4315" y="2426207"/>
            <a:ext cx="2563367" cy="153923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4814315" y="2426207"/>
            <a:ext cx="2563495" cy="1539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endParaRPr sz="3200">
              <a:latin typeface="Times New Roman"/>
              <a:cs typeface="Times New Roman"/>
            </a:endParaRPr>
          </a:p>
          <a:p>
            <a:pPr marL="671830">
              <a:lnSpc>
                <a:spcPct val="100000"/>
              </a:lnSpc>
            </a:pPr>
            <a:r>
              <a:rPr sz="3200" spc="-10" dirty="0">
                <a:solidFill>
                  <a:srgbClr val="FFFFFF"/>
                </a:solidFill>
                <a:latin typeface="Courier New"/>
                <a:cs typeface="Courier New"/>
              </a:rPr>
              <a:t>$type</a:t>
            </a:r>
            <a:endParaRPr sz="3200">
              <a:latin typeface="Courier New"/>
              <a:cs typeface="Courier New"/>
            </a:endParaRP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635240" y="2426207"/>
            <a:ext cx="2564892" cy="153923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7635240" y="2426207"/>
            <a:ext cx="2565400" cy="1539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endParaRPr sz="3200">
              <a:latin typeface="Times New Roman"/>
              <a:cs typeface="Times New Roman"/>
            </a:endParaRPr>
          </a:p>
          <a:p>
            <a:pPr marL="672465">
              <a:lnSpc>
                <a:spcPct val="100000"/>
              </a:lnSpc>
            </a:pPr>
            <a:r>
              <a:rPr sz="3200" spc="-10" dirty="0">
                <a:solidFill>
                  <a:srgbClr val="FFFFFF"/>
                </a:solidFill>
                <a:latin typeface="Courier New"/>
                <a:cs typeface="Courier New"/>
              </a:rPr>
              <a:t>$size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6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7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939" y="721868"/>
            <a:ext cx="10358120" cy="49244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db.sales.find</a:t>
            </a:r>
            <a:r>
              <a:rPr lang="en-US" dirty="0">
                <a:solidFill>
                  <a:schemeClr val="bg1"/>
                </a:solidFill>
              </a:rPr>
              <a:t>({price:{$</a:t>
            </a:r>
            <a:r>
              <a:rPr lang="en-US" dirty="0" err="1">
                <a:solidFill>
                  <a:schemeClr val="bg1"/>
                </a:solidFill>
              </a:rPr>
              <a:t>exists:true</a:t>
            </a:r>
            <a:r>
              <a:rPr lang="en-US" dirty="0">
                <a:solidFill>
                  <a:schemeClr val="bg1"/>
                </a:solidFill>
              </a:rPr>
              <a:t>}})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24000"/>
            <a:ext cx="11408066" cy="3581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2641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709"/>
            <a:ext cx="9372600" cy="688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21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939" y="721868"/>
            <a:ext cx="10358120" cy="984885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db.sales.find</a:t>
            </a:r>
            <a:r>
              <a:rPr lang="en-US" dirty="0">
                <a:solidFill>
                  <a:schemeClr val="bg1"/>
                </a:solidFill>
              </a:rPr>
              <a:t>({like:{$size:2</a:t>
            </a:r>
            <a:r>
              <a:rPr lang="en-US" dirty="0" smtClean="0">
                <a:solidFill>
                  <a:schemeClr val="bg1"/>
                </a:solidFill>
              </a:rPr>
              <a:t>}})    //array size</a:t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214310"/>
            <a:ext cx="9195372" cy="551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0837" y="486155"/>
            <a:ext cx="4905375" cy="1102995"/>
            <a:chOff x="600837" y="486155"/>
            <a:chExt cx="4905375" cy="1102995"/>
          </a:xfrm>
        </p:grpSpPr>
        <p:sp>
          <p:nvSpPr>
            <p:cNvPr id="3" name="object 3"/>
            <p:cNvSpPr/>
            <p:nvPr/>
          </p:nvSpPr>
          <p:spPr>
            <a:xfrm>
              <a:off x="610362" y="617981"/>
              <a:ext cx="4773295" cy="962025"/>
            </a:xfrm>
            <a:custGeom>
              <a:avLst/>
              <a:gdLst/>
              <a:ahLst/>
              <a:cxnLst/>
              <a:rect l="l" t="t" r="r" b="b"/>
              <a:pathLst>
                <a:path w="4773295" h="962025">
                  <a:moveTo>
                    <a:pt x="4773168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4773168" y="961644"/>
                  </a:lnTo>
                  <a:lnTo>
                    <a:pt x="4773168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0362" y="617981"/>
              <a:ext cx="4773295" cy="962025"/>
            </a:xfrm>
            <a:custGeom>
              <a:avLst/>
              <a:gdLst/>
              <a:ahLst/>
              <a:cxnLst/>
              <a:rect l="l" t="t" r="r" b="b"/>
              <a:pathLst>
                <a:path w="4773295" h="962025">
                  <a:moveTo>
                    <a:pt x="0" y="961644"/>
                  </a:moveTo>
                  <a:lnTo>
                    <a:pt x="4773168" y="961644"/>
                  </a:lnTo>
                  <a:lnTo>
                    <a:pt x="4773168" y="0"/>
                  </a:lnTo>
                  <a:lnTo>
                    <a:pt x="0" y="0"/>
                  </a:lnTo>
                  <a:lnTo>
                    <a:pt x="0" y="961644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23900" y="486155"/>
              <a:ext cx="4782820" cy="963294"/>
            </a:xfrm>
            <a:custGeom>
              <a:avLst/>
              <a:gdLst/>
              <a:ahLst/>
              <a:cxnLst/>
              <a:rect l="l" t="t" r="r" b="b"/>
              <a:pathLst>
                <a:path w="4782820" h="963294">
                  <a:moveTo>
                    <a:pt x="4782312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4782312" y="963168"/>
                  </a:lnTo>
                  <a:lnTo>
                    <a:pt x="4782312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/>
              <a:t>More</a:t>
            </a:r>
            <a:r>
              <a:rPr sz="3600" spc="-290" dirty="0"/>
              <a:t> </a:t>
            </a:r>
            <a:r>
              <a:rPr sz="3600" dirty="0"/>
              <a:t>About</a:t>
            </a:r>
            <a:r>
              <a:rPr sz="3600" spc="-290" dirty="0"/>
              <a:t> </a:t>
            </a:r>
            <a:r>
              <a:rPr sz="3600" spc="-10" dirty="0"/>
              <a:t>MongoDB</a:t>
            </a:r>
            <a:endParaRPr sz="3600"/>
          </a:p>
        </p:txBody>
      </p:sp>
      <p:grpSp>
        <p:nvGrpSpPr>
          <p:cNvPr id="7" name="object 7"/>
          <p:cNvGrpSpPr/>
          <p:nvPr/>
        </p:nvGrpSpPr>
        <p:grpSpPr>
          <a:xfrm>
            <a:off x="1073289" y="2196324"/>
            <a:ext cx="2381250" cy="1843405"/>
            <a:chOff x="1073289" y="2196324"/>
            <a:chExt cx="2381250" cy="1843405"/>
          </a:xfrm>
        </p:grpSpPr>
        <p:sp>
          <p:nvSpPr>
            <p:cNvPr id="8" name="object 8"/>
            <p:cNvSpPr/>
            <p:nvPr/>
          </p:nvSpPr>
          <p:spPr>
            <a:xfrm>
              <a:off x="1080557" y="2944207"/>
              <a:ext cx="809625" cy="989330"/>
            </a:xfrm>
            <a:custGeom>
              <a:avLst/>
              <a:gdLst/>
              <a:ahLst/>
              <a:cxnLst/>
              <a:rect l="l" t="t" r="r" b="b"/>
              <a:pathLst>
                <a:path w="809625" h="989329">
                  <a:moveTo>
                    <a:pt x="640843" y="0"/>
                  </a:moveTo>
                  <a:lnTo>
                    <a:pt x="0" y="124897"/>
                  </a:lnTo>
                  <a:lnTo>
                    <a:pt x="168419" y="988840"/>
                  </a:lnTo>
                  <a:lnTo>
                    <a:pt x="809241" y="863968"/>
                  </a:lnTo>
                  <a:lnTo>
                    <a:pt x="640843" y="0"/>
                  </a:lnTo>
                  <a:close/>
                </a:path>
              </a:pathLst>
            </a:custGeom>
            <a:solidFill>
              <a:srgbClr val="0E9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67573" y="3109006"/>
              <a:ext cx="653415" cy="880744"/>
            </a:xfrm>
            <a:custGeom>
              <a:avLst/>
              <a:gdLst/>
              <a:ahLst/>
              <a:cxnLst/>
              <a:rect l="l" t="t" r="r" b="b"/>
              <a:pathLst>
                <a:path w="653414" h="880745">
                  <a:moveTo>
                    <a:pt x="652909" y="0"/>
                  </a:moveTo>
                  <a:lnTo>
                    <a:pt x="0" y="0"/>
                  </a:lnTo>
                  <a:lnTo>
                    <a:pt x="0" y="880238"/>
                  </a:lnTo>
                  <a:lnTo>
                    <a:pt x="652909" y="880238"/>
                  </a:lnTo>
                  <a:lnTo>
                    <a:pt x="65290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60626" y="3054908"/>
              <a:ext cx="1894205" cy="984885"/>
            </a:xfrm>
            <a:custGeom>
              <a:avLst/>
              <a:gdLst/>
              <a:ahLst/>
              <a:cxnLst/>
              <a:rect l="l" t="t" r="r" b="b"/>
              <a:pathLst>
                <a:path w="1894204" h="984885">
                  <a:moveTo>
                    <a:pt x="466788" y="795147"/>
                  </a:moveTo>
                  <a:lnTo>
                    <a:pt x="0" y="795147"/>
                  </a:lnTo>
                  <a:lnTo>
                    <a:pt x="0" y="798093"/>
                  </a:lnTo>
                  <a:lnTo>
                    <a:pt x="466788" y="798093"/>
                  </a:lnTo>
                  <a:lnTo>
                    <a:pt x="466788" y="795147"/>
                  </a:lnTo>
                  <a:close/>
                </a:path>
                <a:path w="1894204" h="984885">
                  <a:moveTo>
                    <a:pt x="466788" y="767969"/>
                  </a:moveTo>
                  <a:lnTo>
                    <a:pt x="0" y="767969"/>
                  </a:lnTo>
                  <a:lnTo>
                    <a:pt x="0" y="770928"/>
                  </a:lnTo>
                  <a:lnTo>
                    <a:pt x="466788" y="770928"/>
                  </a:lnTo>
                  <a:lnTo>
                    <a:pt x="466788" y="767969"/>
                  </a:lnTo>
                  <a:close/>
                </a:path>
                <a:path w="1894204" h="984885">
                  <a:moveTo>
                    <a:pt x="466788" y="740791"/>
                  </a:moveTo>
                  <a:lnTo>
                    <a:pt x="0" y="740791"/>
                  </a:lnTo>
                  <a:lnTo>
                    <a:pt x="0" y="743750"/>
                  </a:lnTo>
                  <a:lnTo>
                    <a:pt x="466788" y="743750"/>
                  </a:lnTo>
                  <a:lnTo>
                    <a:pt x="466788" y="740791"/>
                  </a:lnTo>
                  <a:close/>
                </a:path>
                <a:path w="1894204" h="984885">
                  <a:moveTo>
                    <a:pt x="466788" y="713613"/>
                  </a:moveTo>
                  <a:lnTo>
                    <a:pt x="0" y="713613"/>
                  </a:lnTo>
                  <a:lnTo>
                    <a:pt x="0" y="716572"/>
                  </a:lnTo>
                  <a:lnTo>
                    <a:pt x="466788" y="716572"/>
                  </a:lnTo>
                  <a:lnTo>
                    <a:pt x="466788" y="713613"/>
                  </a:lnTo>
                  <a:close/>
                </a:path>
                <a:path w="1894204" h="984885">
                  <a:moveTo>
                    <a:pt x="466788" y="686447"/>
                  </a:moveTo>
                  <a:lnTo>
                    <a:pt x="0" y="686447"/>
                  </a:lnTo>
                  <a:lnTo>
                    <a:pt x="0" y="689394"/>
                  </a:lnTo>
                  <a:lnTo>
                    <a:pt x="466788" y="689394"/>
                  </a:lnTo>
                  <a:lnTo>
                    <a:pt x="466788" y="686447"/>
                  </a:lnTo>
                  <a:close/>
                </a:path>
                <a:path w="1894204" h="984885">
                  <a:moveTo>
                    <a:pt x="466788" y="659269"/>
                  </a:moveTo>
                  <a:lnTo>
                    <a:pt x="0" y="659269"/>
                  </a:lnTo>
                  <a:lnTo>
                    <a:pt x="0" y="662216"/>
                  </a:lnTo>
                  <a:lnTo>
                    <a:pt x="466788" y="662216"/>
                  </a:lnTo>
                  <a:lnTo>
                    <a:pt x="466788" y="659269"/>
                  </a:lnTo>
                  <a:close/>
                </a:path>
                <a:path w="1894204" h="984885">
                  <a:moveTo>
                    <a:pt x="466788" y="632091"/>
                  </a:moveTo>
                  <a:lnTo>
                    <a:pt x="0" y="632091"/>
                  </a:lnTo>
                  <a:lnTo>
                    <a:pt x="0" y="635050"/>
                  </a:lnTo>
                  <a:lnTo>
                    <a:pt x="466788" y="635050"/>
                  </a:lnTo>
                  <a:lnTo>
                    <a:pt x="466788" y="632091"/>
                  </a:lnTo>
                  <a:close/>
                </a:path>
                <a:path w="1894204" h="984885">
                  <a:moveTo>
                    <a:pt x="466788" y="604913"/>
                  </a:moveTo>
                  <a:lnTo>
                    <a:pt x="0" y="604913"/>
                  </a:lnTo>
                  <a:lnTo>
                    <a:pt x="0" y="607872"/>
                  </a:lnTo>
                  <a:lnTo>
                    <a:pt x="466788" y="607872"/>
                  </a:lnTo>
                  <a:lnTo>
                    <a:pt x="466788" y="604913"/>
                  </a:lnTo>
                  <a:close/>
                </a:path>
                <a:path w="1894204" h="984885">
                  <a:moveTo>
                    <a:pt x="466788" y="577748"/>
                  </a:moveTo>
                  <a:lnTo>
                    <a:pt x="0" y="577748"/>
                  </a:lnTo>
                  <a:lnTo>
                    <a:pt x="0" y="580694"/>
                  </a:lnTo>
                  <a:lnTo>
                    <a:pt x="466788" y="580694"/>
                  </a:lnTo>
                  <a:lnTo>
                    <a:pt x="466788" y="577748"/>
                  </a:lnTo>
                  <a:close/>
                </a:path>
                <a:path w="1894204" h="984885">
                  <a:moveTo>
                    <a:pt x="466788" y="550570"/>
                  </a:moveTo>
                  <a:lnTo>
                    <a:pt x="0" y="550570"/>
                  </a:lnTo>
                  <a:lnTo>
                    <a:pt x="0" y="553516"/>
                  </a:lnTo>
                  <a:lnTo>
                    <a:pt x="466788" y="553516"/>
                  </a:lnTo>
                  <a:lnTo>
                    <a:pt x="466788" y="550570"/>
                  </a:lnTo>
                  <a:close/>
                </a:path>
                <a:path w="1894204" h="984885">
                  <a:moveTo>
                    <a:pt x="466788" y="523392"/>
                  </a:moveTo>
                  <a:lnTo>
                    <a:pt x="0" y="523392"/>
                  </a:lnTo>
                  <a:lnTo>
                    <a:pt x="0" y="526351"/>
                  </a:lnTo>
                  <a:lnTo>
                    <a:pt x="466788" y="526351"/>
                  </a:lnTo>
                  <a:lnTo>
                    <a:pt x="466788" y="523392"/>
                  </a:lnTo>
                  <a:close/>
                </a:path>
                <a:path w="1894204" h="984885">
                  <a:moveTo>
                    <a:pt x="466788" y="496214"/>
                  </a:moveTo>
                  <a:lnTo>
                    <a:pt x="0" y="496214"/>
                  </a:lnTo>
                  <a:lnTo>
                    <a:pt x="0" y="499173"/>
                  </a:lnTo>
                  <a:lnTo>
                    <a:pt x="466788" y="499173"/>
                  </a:lnTo>
                  <a:lnTo>
                    <a:pt x="466788" y="496214"/>
                  </a:lnTo>
                  <a:close/>
                </a:path>
                <a:path w="1894204" h="984885">
                  <a:moveTo>
                    <a:pt x="466788" y="469036"/>
                  </a:moveTo>
                  <a:lnTo>
                    <a:pt x="0" y="469036"/>
                  </a:lnTo>
                  <a:lnTo>
                    <a:pt x="0" y="471995"/>
                  </a:lnTo>
                  <a:lnTo>
                    <a:pt x="466788" y="471995"/>
                  </a:lnTo>
                  <a:lnTo>
                    <a:pt x="466788" y="469036"/>
                  </a:lnTo>
                  <a:close/>
                </a:path>
                <a:path w="1894204" h="984885">
                  <a:moveTo>
                    <a:pt x="466788" y="441871"/>
                  </a:moveTo>
                  <a:lnTo>
                    <a:pt x="0" y="441871"/>
                  </a:lnTo>
                  <a:lnTo>
                    <a:pt x="0" y="444817"/>
                  </a:lnTo>
                  <a:lnTo>
                    <a:pt x="466788" y="444817"/>
                  </a:lnTo>
                  <a:lnTo>
                    <a:pt x="466788" y="441871"/>
                  </a:lnTo>
                  <a:close/>
                </a:path>
                <a:path w="1894204" h="984885">
                  <a:moveTo>
                    <a:pt x="466788" y="414693"/>
                  </a:moveTo>
                  <a:lnTo>
                    <a:pt x="0" y="414693"/>
                  </a:lnTo>
                  <a:lnTo>
                    <a:pt x="0" y="417639"/>
                  </a:lnTo>
                  <a:lnTo>
                    <a:pt x="466788" y="417639"/>
                  </a:lnTo>
                  <a:lnTo>
                    <a:pt x="466788" y="414693"/>
                  </a:lnTo>
                  <a:close/>
                </a:path>
                <a:path w="1894204" h="984885">
                  <a:moveTo>
                    <a:pt x="466788" y="387515"/>
                  </a:moveTo>
                  <a:lnTo>
                    <a:pt x="0" y="387515"/>
                  </a:lnTo>
                  <a:lnTo>
                    <a:pt x="0" y="390474"/>
                  </a:lnTo>
                  <a:lnTo>
                    <a:pt x="466788" y="390474"/>
                  </a:lnTo>
                  <a:lnTo>
                    <a:pt x="466788" y="387515"/>
                  </a:lnTo>
                  <a:close/>
                </a:path>
                <a:path w="1894204" h="984885">
                  <a:moveTo>
                    <a:pt x="466788" y="360337"/>
                  </a:moveTo>
                  <a:lnTo>
                    <a:pt x="0" y="360337"/>
                  </a:lnTo>
                  <a:lnTo>
                    <a:pt x="0" y="363296"/>
                  </a:lnTo>
                  <a:lnTo>
                    <a:pt x="466788" y="363296"/>
                  </a:lnTo>
                  <a:lnTo>
                    <a:pt x="466788" y="360337"/>
                  </a:lnTo>
                  <a:close/>
                </a:path>
                <a:path w="1894204" h="984885">
                  <a:moveTo>
                    <a:pt x="466788" y="333171"/>
                  </a:moveTo>
                  <a:lnTo>
                    <a:pt x="0" y="333171"/>
                  </a:lnTo>
                  <a:lnTo>
                    <a:pt x="0" y="336118"/>
                  </a:lnTo>
                  <a:lnTo>
                    <a:pt x="466788" y="336118"/>
                  </a:lnTo>
                  <a:lnTo>
                    <a:pt x="466788" y="333171"/>
                  </a:lnTo>
                  <a:close/>
                </a:path>
                <a:path w="1894204" h="984885">
                  <a:moveTo>
                    <a:pt x="466788" y="305993"/>
                  </a:moveTo>
                  <a:lnTo>
                    <a:pt x="0" y="305993"/>
                  </a:lnTo>
                  <a:lnTo>
                    <a:pt x="0" y="308940"/>
                  </a:lnTo>
                  <a:lnTo>
                    <a:pt x="466788" y="308940"/>
                  </a:lnTo>
                  <a:lnTo>
                    <a:pt x="466788" y="305993"/>
                  </a:lnTo>
                  <a:close/>
                </a:path>
                <a:path w="1894204" h="984885">
                  <a:moveTo>
                    <a:pt x="466788" y="278815"/>
                  </a:moveTo>
                  <a:lnTo>
                    <a:pt x="0" y="278815"/>
                  </a:lnTo>
                  <a:lnTo>
                    <a:pt x="0" y="281774"/>
                  </a:lnTo>
                  <a:lnTo>
                    <a:pt x="466788" y="281774"/>
                  </a:lnTo>
                  <a:lnTo>
                    <a:pt x="466788" y="278815"/>
                  </a:lnTo>
                  <a:close/>
                </a:path>
                <a:path w="1894204" h="984885">
                  <a:moveTo>
                    <a:pt x="466788" y="251637"/>
                  </a:moveTo>
                  <a:lnTo>
                    <a:pt x="0" y="251637"/>
                  </a:lnTo>
                  <a:lnTo>
                    <a:pt x="0" y="254596"/>
                  </a:lnTo>
                  <a:lnTo>
                    <a:pt x="466788" y="254596"/>
                  </a:lnTo>
                  <a:lnTo>
                    <a:pt x="466788" y="251637"/>
                  </a:lnTo>
                  <a:close/>
                </a:path>
                <a:path w="1894204" h="984885">
                  <a:moveTo>
                    <a:pt x="466788" y="224459"/>
                  </a:moveTo>
                  <a:lnTo>
                    <a:pt x="0" y="224459"/>
                  </a:lnTo>
                  <a:lnTo>
                    <a:pt x="0" y="227418"/>
                  </a:lnTo>
                  <a:lnTo>
                    <a:pt x="466788" y="227418"/>
                  </a:lnTo>
                  <a:lnTo>
                    <a:pt x="466788" y="224459"/>
                  </a:lnTo>
                  <a:close/>
                </a:path>
                <a:path w="1894204" h="984885">
                  <a:moveTo>
                    <a:pt x="466788" y="197294"/>
                  </a:moveTo>
                  <a:lnTo>
                    <a:pt x="0" y="197294"/>
                  </a:lnTo>
                  <a:lnTo>
                    <a:pt x="0" y="200240"/>
                  </a:lnTo>
                  <a:lnTo>
                    <a:pt x="466788" y="200240"/>
                  </a:lnTo>
                  <a:lnTo>
                    <a:pt x="466788" y="197294"/>
                  </a:lnTo>
                  <a:close/>
                </a:path>
                <a:path w="1894204" h="984885">
                  <a:moveTo>
                    <a:pt x="1893798" y="144614"/>
                  </a:moveTo>
                  <a:lnTo>
                    <a:pt x="1892896" y="134226"/>
                  </a:lnTo>
                  <a:lnTo>
                    <a:pt x="1872538" y="121907"/>
                  </a:lnTo>
                  <a:lnTo>
                    <a:pt x="1830108" y="120053"/>
                  </a:lnTo>
                  <a:lnTo>
                    <a:pt x="1768068" y="126161"/>
                  </a:lnTo>
                  <a:lnTo>
                    <a:pt x="1629130" y="146773"/>
                  </a:lnTo>
                  <a:lnTo>
                    <a:pt x="1573987" y="153289"/>
                  </a:lnTo>
                  <a:lnTo>
                    <a:pt x="1532064" y="154216"/>
                  </a:lnTo>
                  <a:lnTo>
                    <a:pt x="1511960" y="146431"/>
                  </a:lnTo>
                  <a:lnTo>
                    <a:pt x="1511439" y="142659"/>
                  </a:lnTo>
                  <a:lnTo>
                    <a:pt x="1513497" y="136842"/>
                  </a:lnTo>
                  <a:lnTo>
                    <a:pt x="1519389" y="128562"/>
                  </a:lnTo>
                  <a:lnTo>
                    <a:pt x="1530375" y="117386"/>
                  </a:lnTo>
                  <a:lnTo>
                    <a:pt x="1537639" y="109308"/>
                  </a:lnTo>
                  <a:lnTo>
                    <a:pt x="1541919" y="101130"/>
                  </a:lnTo>
                  <a:lnTo>
                    <a:pt x="1543202" y="92887"/>
                  </a:lnTo>
                  <a:lnTo>
                    <a:pt x="1541475" y="84607"/>
                  </a:lnTo>
                  <a:lnTo>
                    <a:pt x="1481124" y="43421"/>
                  </a:lnTo>
                  <a:lnTo>
                    <a:pt x="1432521" y="29502"/>
                  </a:lnTo>
                  <a:lnTo>
                    <a:pt x="1382788" y="20751"/>
                  </a:lnTo>
                  <a:lnTo>
                    <a:pt x="1340294" y="17716"/>
                  </a:lnTo>
                  <a:lnTo>
                    <a:pt x="1324063" y="17716"/>
                  </a:lnTo>
                  <a:lnTo>
                    <a:pt x="1324063" y="0"/>
                  </a:lnTo>
                  <a:lnTo>
                    <a:pt x="1226566" y="0"/>
                  </a:lnTo>
                  <a:lnTo>
                    <a:pt x="1226566" y="42811"/>
                  </a:lnTo>
                  <a:lnTo>
                    <a:pt x="1324063" y="42811"/>
                  </a:lnTo>
                  <a:lnTo>
                    <a:pt x="1324063" y="23634"/>
                  </a:lnTo>
                  <a:lnTo>
                    <a:pt x="1340294" y="23634"/>
                  </a:lnTo>
                  <a:lnTo>
                    <a:pt x="1397469" y="28587"/>
                  </a:lnTo>
                  <a:lnTo>
                    <a:pt x="1458391" y="42113"/>
                  </a:lnTo>
                  <a:lnTo>
                    <a:pt x="1509191" y="62179"/>
                  </a:lnTo>
                  <a:lnTo>
                    <a:pt x="1537296" y="93230"/>
                  </a:lnTo>
                  <a:lnTo>
                    <a:pt x="1536141" y="99745"/>
                  </a:lnTo>
                  <a:lnTo>
                    <a:pt x="1532509" y="106337"/>
                  </a:lnTo>
                  <a:lnTo>
                    <a:pt x="1515325" y="124244"/>
                  </a:lnTo>
                  <a:lnTo>
                    <a:pt x="1508391" y="133870"/>
                  </a:lnTo>
                  <a:lnTo>
                    <a:pt x="1505521" y="142062"/>
                  </a:lnTo>
                  <a:lnTo>
                    <a:pt x="1506613" y="148996"/>
                  </a:lnTo>
                  <a:lnTo>
                    <a:pt x="1524190" y="158965"/>
                  </a:lnTo>
                  <a:lnTo>
                    <a:pt x="1561515" y="160096"/>
                  </a:lnTo>
                  <a:lnTo>
                    <a:pt x="1617192" y="154330"/>
                  </a:lnTo>
                  <a:lnTo>
                    <a:pt x="1756359" y="133629"/>
                  </a:lnTo>
                  <a:lnTo>
                    <a:pt x="1817814" y="126682"/>
                  </a:lnTo>
                  <a:lnTo>
                    <a:pt x="1864690" y="126453"/>
                  </a:lnTo>
                  <a:lnTo>
                    <a:pt x="1887486" y="136690"/>
                  </a:lnTo>
                  <a:lnTo>
                    <a:pt x="1888032" y="143027"/>
                  </a:lnTo>
                  <a:lnTo>
                    <a:pt x="1883727" y="152958"/>
                  </a:lnTo>
                  <a:lnTo>
                    <a:pt x="1872322" y="167284"/>
                  </a:lnTo>
                  <a:lnTo>
                    <a:pt x="1851533" y="186778"/>
                  </a:lnTo>
                  <a:lnTo>
                    <a:pt x="1807743" y="229006"/>
                  </a:lnTo>
                  <a:lnTo>
                    <a:pt x="1776044" y="270624"/>
                  </a:lnTo>
                  <a:lnTo>
                    <a:pt x="1754974" y="311988"/>
                  </a:lnTo>
                  <a:lnTo>
                    <a:pt x="1743125" y="353441"/>
                  </a:lnTo>
                  <a:lnTo>
                    <a:pt x="1739074" y="395376"/>
                  </a:lnTo>
                  <a:lnTo>
                    <a:pt x="1741360" y="438124"/>
                  </a:lnTo>
                  <a:lnTo>
                    <a:pt x="1748561" y="482053"/>
                  </a:lnTo>
                  <a:lnTo>
                    <a:pt x="1759267" y="527532"/>
                  </a:lnTo>
                  <a:lnTo>
                    <a:pt x="1781276" y="609079"/>
                  </a:lnTo>
                  <a:lnTo>
                    <a:pt x="1790331" y="644131"/>
                  </a:lnTo>
                  <a:lnTo>
                    <a:pt x="1798777" y="680427"/>
                  </a:lnTo>
                  <a:lnTo>
                    <a:pt x="1806232" y="718273"/>
                  </a:lnTo>
                  <a:lnTo>
                    <a:pt x="1809889" y="777875"/>
                  </a:lnTo>
                  <a:lnTo>
                    <a:pt x="1800733" y="827189"/>
                  </a:lnTo>
                  <a:lnTo>
                    <a:pt x="1782241" y="867067"/>
                  </a:lnTo>
                  <a:lnTo>
                    <a:pt x="1757921" y="898309"/>
                  </a:lnTo>
                  <a:lnTo>
                    <a:pt x="1681530" y="950341"/>
                  </a:lnTo>
                  <a:lnTo>
                    <a:pt x="1628406" y="968540"/>
                  </a:lnTo>
                  <a:lnTo>
                    <a:pt x="1577644" y="977379"/>
                  </a:lnTo>
                  <a:lnTo>
                    <a:pt x="1535010" y="977912"/>
                  </a:lnTo>
                  <a:lnTo>
                    <a:pt x="1506270" y="971194"/>
                  </a:lnTo>
                  <a:lnTo>
                    <a:pt x="1502879" y="969467"/>
                  </a:lnTo>
                  <a:lnTo>
                    <a:pt x="1498841" y="966660"/>
                  </a:lnTo>
                  <a:lnTo>
                    <a:pt x="1498841" y="936358"/>
                  </a:lnTo>
                  <a:lnTo>
                    <a:pt x="1510652" y="936358"/>
                  </a:lnTo>
                  <a:lnTo>
                    <a:pt x="1510652" y="865466"/>
                  </a:lnTo>
                  <a:lnTo>
                    <a:pt x="1481112" y="865466"/>
                  </a:lnTo>
                  <a:lnTo>
                    <a:pt x="1481112" y="936358"/>
                  </a:lnTo>
                  <a:lnTo>
                    <a:pt x="1492923" y="936358"/>
                  </a:lnTo>
                  <a:lnTo>
                    <a:pt x="1492923" y="966660"/>
                  </a:lnTo>
                  <a:lnTo>
                    <a:pt x="1537766" y="983983"/>
                  </a:lnTo>
                  <a:lnTo>
                    <a:pt x="1553400" y="984529"/>
                  </a:lnTo>
                  <a:lnTo>
                    <a:pt x="1595120" y="981392"/>
                  </a:lnTo>
                  <a:lnTo>
                    <a:pt x="1641754" y="971334"/>
                  </a:lnTo>
                  <a:lnTo>
                    <a:pt x="1689544" y="953350"/>
                  </a:lnTo>
                  <a:lnTo>
                    <a:pt x="1734769" y="926465"/>
                  </a:lnTo>
                  <a:lnTo>
                    <a:pt x="1787334" y="870204"/>
                  </a:lnTo>
                  <a:lnTo>
                    <a:pt x="1806359" y="829208"/>
                  </a:lnTo>
                  <a:lnTo>
                    <a:pt x="1815744" y="778510"/>
                  </a:lnTo>
                  <a:lnTo>
                    <a:pt x="1811896" y="717257"/>
                  </a:lnTo>
                  <a:lnTo>
                    <a:pt x="1804581" y="679221"/>
                  </a:lnTo>
                  <a:lnTo>
                    <a:pt x="1796173" y="642785"/>
                  </a:lnTo>
                  <a:lnTo>
                    <a:pt x="1787080" y="607618"/>
                  </a:lnTo>
                  <a:lnTo>
                    <a:pt x="1763407" y="520039"/>
                  </a:lnTo>
                  <a:lnTo>
                    <a:pt x="1752130" y="469709"/>
                  </a:lnTo>
                  <a:lnTo>
                    <a:pt x="1745754" y="421563"/>
                  </a:lnTo>
                  <a:lnTo>
                    <a:pt x="1746161" y="374840"/>
                  </a:lnTo>
                  <a:lnTo>
                    <a:pt x="1756346" y="325818"/>
                  </a:lnTo>
                  <a:lnTo>
                    <a:pt x="1777619" y="279412"/>
                  </a:lnTo>
                  <a:lnTo>
                    <a:pt x="1810423" y="234835"/>
                  </a:lnTo>
                  <a:lnTo>
                    <a:pt x="1855228" y="191287"/>
                  </a:lnTo>
                  <a:lnTo>
                    <a:pt x="1875104" y="172897"/>
                  </a:lnTo>
                  <a:lnTo>
                    <a:pt x="1887918" y="157429"/>
                  </a:lnTo>
                  <a:lnTo>
                    <a:pt x="1893798" y="144614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87078" y="3838575"/>
              <a:ext cx="648970" cy="130810"/>
            </a:xfrm>
            <a:custGeom>
              <a:avLst/>
              <a:gdLst/>
              <a:ahLst/>
              <a:cxnLst/>
              <a:rect l="l" t="t" r="r" b="b"/>
              <a:pathLst>
                <a:path w="648969" h="130810">
                  <a:moveTo>
                    <a:pt x="583999" y="0"/>
                  </a:moveTo>
                  <a:lnTo>
                    <a:pt x="0" y="89870"/>
                  </a:lnTo>
                  <a:lnTo>
                    <a:pt x="6277" y="130608"/>
                  </a:lnTo>
                  <a:lnTo>
                    <a:pt x="590252" y="40738"/>
                  </a:lnTo>
                  <a:lnTo>
                    <a:pt x="648428" y="10879"/>
                  </a:lnTo>
                  <a:lnTo>
                    <a:pt x="583999" y="0"/>
                  </a:lnTo>
                  <a:close/>
                </a:path>
              </a:pathLst>
            </a:custGeom>
            <a:solidFill>
              <a:srgbClr val="0E9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82011" y="3868877"/>
              <a:ext cx="356870" cy="57785"/>
            </a:xfrm>
            <a:custGeom>
              <a:avLst/>
              <a:gdLst/>
              <a:ahLst/>
              <a:cxnLst/>
              <a:rect l="l" t="t" r="r" b="b"/>
              <a:pathLst>
                <a:path w="356869" h="57785">
                  <a:moveTo>
                    <a:pt x="356244" y="0"/>
                  </a:moveTo>
                  <a:lnTo>
                    <a:pt x="0" y="54818"/>
                  </a:lnTo>
                  <a:lnTo>
                    <a:pt x="443" y="57747"/>
                  </a:lnTo>
                  <a:lnTo>
                    <a:pt x="356712" y="2929"/>
                  </a:lnTo>
                  <a:lnTo>
                    <a:pt x="3562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73289" y="3060514"/>
              <a:ext cx="328930" cy="635635"/>
            </a:xfrm>
            <a:custGeom>
              <a:avLst/>
              <a:gdLst/>
              <a:ahLst/>
              <a:cxnLst/>
              <a:rect l="l" t="t" r="r" b="b"/>
              <a:pathLst>
                <a:path w="328930" h="635635">
                  <a:moveTo>
                    <a:pt x="304915" y="0"/>
                  </a:moveTo>
                  <a:lnTo>
                    <a:pt x="23883" y="0"/>
                  </a:lnTo>
                  <a:lnTo>
                    <a:pt x="14585" y="1874"/>
                  </a:lnTo>
                  <a:lnTo>
                    <a:pt x="6994" y="6987"/>
                  </a:lnTo>
                  <a:lnTo>
                    <a:pt x="1876" y="14569"/>
                  </a:lnTo>
                  <a:lnTo>
                    <a:pt x="0" y="23852"/>
                  </a:lnTo>
                  <a:lnTo>
                    <a:pt x="0" y="611490"/>
                  </a:lnTo>
                  <a:lnTo>
                    <a:pt x="1876" y="620787"/>
                  </a:lnTo>
                  <a:lnTo>
                    <a:pt x="6994" y="628376"/>
                  </a:lnTo>
                  <a:lnTo>
                    <a:pt x="14585" y="633491"/>
                  </a:lnTo>
                  <a:lnTo>
                    <a:pt x="23883" y="635367"/>
                  </a:lnTo>
                  <a:lnTo>
                    <a:pt x="304915" y="635367"/>
                  </a:lnTo>
                  <a:lnTo>
                    <a:pt x="314213" y="633491"/>
                  </a:lnTo>
                  <a:lnTo>
                    <a:pt x="321804" y="628376"/>
                  </a:lnTo>
                  <a:lnTo>
                    <a:pt x="326920" y="620787"/>
                  </a:lnTo>
                  <a:lnTo>
                    <a:pt x="328796" y="611490"/>
                  </a:lnTo>
                  <a:lnTo>
                    <a:pt x="328796" y="23852"/>
                  </a:lnTo>
                  <a:lnTo>
                    <a:pt x="326920" y="14569"/>
                  </a:lnTo>
                  <a:lnTo>
                    <a:pt x="321804" y="6987"/>
                  </a:lnTo>
                  <a:lnTo>
                    <a:pt x="314213" y="1874"/>
                  </a:lnTo>
                  <a:lnTo>
                    <a:pt x="304915" y="0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11072" y="3377907"/>
              <a:ext cx="90170" cy="34290"/>
            </a:xfrm>
            <a:custGeom>
              <a:avLst/>
              <a:gdLst/>
              <a:ahLst/>
              <a:cxnLst/>
              <a:rect l="l" t="t" r="r" b="b"/>
              <a:pathLst>
                <a:path w="90169" h="34289">
                  <a:moveTo>
                    <a:pt x="34302" y="7683"/>
                  </a:moveTo>
                  <a:lnTo>
                    <a:pt x="26619" y="0"/>
                  </a:lnTo>
                  <a:lnTo>
                    <a:pt x="7683" y="0"/>
                  </a:lnTo>
                  <a:lnTo>
                    <a:pt x="0" y="7683"/>
                  </a:lnTo>
                  <a:lnTo>
                    <a:pt x="0" y="26606"/>
                  </a:lnTo>
                  <a:lnTo>
                    <a:pt x="7683" y="34290"/>
                  </a:lnTo>
                  <a:lnTo>
                    <a:pt x="26619" y="34290"/>
                  </a:lnTo>
                  <a:lnTo>
                    <a:pt x="34302" y="26606"/>
                  </a:lnTo>
                  <a:lnTo>
                    <a:pt x="34302" y="17132"/>
                  </a:lnTo>
                  <a:lnTo>
                    <a:pt x="34302" y="7683"/>
                  </a:lnTo>
                  <a:close/>
                </a:path>
                <a:path w="90169" h="34289">
                  <a:moveTo>
                    <a:pt x="90068" y="7683"/>
                  </a:moveTo>
                  <a:lnTo>
                    <a:pt x="82384" y="0"/>
                  </a:lnTo>
                  <a:lnTo>
                    <a:pt x="63423" y="0"/>
                  </a:lnTo>
                  <a:lnTo>
                    <a:pt x="55740" y="7683"/>
                  </a:lnTo>
                  <a:lnTo>
                    <a:pt x="55740" y="26606"/>
                  </a:lnTo>
                  <a:lnTo>
                    <a:pt x="63423" y="34290"/>
                  </a:lnTo>
                  <a:lnTo>
                    <a:pt x="82384" y="34290"/>
                  </a:lnTo>
                  <a:lnTo>
                    <a:pt x="90068" y="26606"/>
                  </a:lnTo>
                  <a:lnTo>
                    <a:pt x="90068" y="17132"/>
                  </a:lnTo>
                  <a:lnTo>
                    <a:pt x="90068" y="7683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13520" y="3288869"/>
              <a:ext cx="23495" cy="23495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17750" y="0"/>
                  </a:moveTo>
                  <a:lnTo>
                    <a:pt x="5120" y="0"/>
                  </a:lnTo>
                  <a:lnTo>
                    <a:pt x="0" y="5119"/>
                  </a:lnTo>
                  <a:lnTo>
                    <a:pt x="0" y="17747"/>
                  </a:lnTo>
                  <a:lnTo>
                    <a:pt x="5120" y="22867"/>
                  </a:lnTo>
                  <a:lnTo>
                    <a:pt x="17750" y="22867"/>
                  </a:lnTo>
                  <a:lnTo>
                    <a:pt x="22871" y="17747"/>
                  </a:lnTo>
                  <a:lnTo>
                    <a:pt x="22871" y="11446"/>
                  </a:lnTo>
                  <a:lnTo>
                    <a:pt x="22871" y="5119"/>
                  </a:lnTo>
                  <a:lnTo>
                    <a:pt x="17750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69250" y="3288880"/>
              <a:ext cx="199390" cy="123825"/>
            </a:xfrm>
            <a:custGeom>
              <a:avLst/>
              <a:gdLst/>
              <a:ahLst/>
              <a:cxnLst/>
              <a:rect l="l" t="t" r="r" b="b"/>
              <a:pathLst>
                <a:path w="199390" h="123825">
                  <a:moveTo>
                    <a:pt x="22872" y="5118"/>
                  </a:moveTo>
                  <a:lnTo>
                    <a:pt x="17754" y="0"/>
                  </a:lnTo>
                  <a:lnTo>
                    <a:pt x="5118" y="0"/>
                  </a:lnTo>
                  <a:lnTo>
                    <a:pt x="0" y="5118"/>
                  </a:lnTo>
                  <a:lnTo>
                    <a:pt x="0" y="17741"/>
                  </a:lnTo>
                  <a:lnTo>
                    <a:pt x="5118" y="22860"/>
                  </a:lnTo>
                  <a:lnTo>
                    <a:pt x="17754" y="22860"/>
                  </a:lnTo>
                  <a:lnTo>
                    <a:pt x="22872" y="17741"/>
                  </a:lnTo>
                  <a:lnTo>
                    <a:pt x="22872" y="11442"/>
                  </a:lnTo>
                  <a:lnTo>
                    <a:pt x="22872" y="5118"/>
                  </a:lnTo>
                  <a:close/>
                </a:path>
                <a:path w="199390" h="123825">
                  <a:moveTo>
                    <a:pt x="87617" y="96710"/>
                  </a:moveTo>
                  <a:lnTo>
                    <a:pt x="79971" y="89027"/>
                  </a:lnTo>
                  <a:lnTo>
                    <a:pt x="61010" y="89027"/>
                  </a:lnTo>
                  <a:lnTo>
                    <a:pt x="53327" y="96710"/>
                  </a:lnTo>
                  <a:lnTo>
                    <a:pt x="53327" y="115633"/>
                  </a:lnTo>
                  <a:lnTo>
                    <a:pt x="61010" y="123317"/>
                  </a:lnTo>
                  <a:lnTo>
                    <a:pt x="79971" y="123317"/>
                  </a:lnTo>
                  <a:lnTo>
                    <a:pt x="87617" y="115633"/>
                  </a:lnTo>
                  <a:lnTo>
                    <a:pt x="87617" y="106159"/>
                  </a:lnTo>
                  <a:lnTo>
                    <a:pt x="87617" y="96710"/>
                  </a:lnTo>
                  <a:close/>
                </a:path>
                <a:path w="199390" h="123825">
                  <a:moveTo>
                    <a:pt x="143383" y="96710"/>
                  </a:moveTo>
                  <a:lnTo>
                    <a:pt x="135699" y="89027"/>
                  </a:lnTo>
                  <a:lnTo>
                    <a:pt x="116751" y="89027"/>
                  </a:lnTo>
                  <a:lnTo>
                    <a:pt x="109093" y="96710"/>
                  </a:lnTo>
                  <a:lnTo>
                    <a:pt x="109093" y="115633"/>
                  </a:lnTo>
                  <a:lnTo>
                    <a:pt x="116751" y="123317"/>
                  </a:lnTo>
                  <a:lnTo>
                    <a:pt x="135699" y="123317"/>
                  </a:lnTo>
                  <a:lnTo>
                    <a:pt x="143383" y="115633"/>
                  </a:lnTo>
                  <a:lnTo>
                    <a:pt x="143383" y="106159"/>
                  </a:lnTo>
                  <a:lnTo>
                    <a:pt x="143383" y="96710"/>
                  </a:lnTo>
                  <a:close/>
                </a:path>
                <a:path w="199390" h="123825">
                  <a:moveTo>
                    <a:pt x="199123" y="96710"/>
                  </a:moveTo>
                  <a:lnTo>
                    <a:pt x="191465" y="89027"/>
                  </a:lnTo>
                  <a:lnTo>
                    <a:pt x="172504" y="89027"/>
                  </a:lnTo>
                  <a:lnTo>
                    <a:pt x="164833" y="96710"/>
                  </a:lnTo>
                  <a:lnTo>
                    <a:pt x="164833" y="115633"/>
                  </a:lnTo>
                  <a:lnTo>
                    <a:pt x="172504" y="123317"/>
                  </a:lnTo>
                  <a:lnTo>
                    <a:pt x="191465" y="123317"/>
                  </a:lnTo>
                  <a:lnTo>
                    <a:pt x="199123" y="115633"/>
                  </a:lnTo>
                  <a:lnTo>
                    <a:pt x="199123" y="106159"/>
                  </a:lnTo>
                  <a:lnTo>
                    <a:pt x="199123" y="96710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11082" y="3432203"/>
              <a:ext cx="34290" cy="34290"/>
            </a:xfrm>
            <a:custGeom>
              <a:avLst/>
              <a:gdLst/>
              <a:ahLst/>
              <a:cxnLst/>
              <a:rect l="l" t="t" r="r" b="b"/>
              <a:pathLst>
                <a:path w="34290" h="34289">
                  <a:moveTo>
                    <a:pt x="26613" y="0"/>
                  </a:moveTo>
                  <a:lnTo>
                    <a:pt x="7681" y="0"/>
                  </a:lnTo>
                  <a:lnTo>
                    <a:pt x="0" y="7679"/>
                  </a:lnTo>
                  <a:lnTo>
                    <a:pt x="0" y="26633"/>
                  </a:lnTo>
                  <a:lnTo>
                    <a:pt x="7681" y="34288"/>
                  </a:lnTo>
                  <a:lnTo>
                    <a:pt x="26613" y="34288"/>
                  </a:lnTo>
                  <a:lnTo>
                    <a:pt x="34294" y="26633"/>
                  </a:lnTo>
                  <a:lnTo>
                    <a:pt x="34294" y="17156"/>
                  </a:lnTo>
                  <a:lnTo>
                    <a:pt x="34294" y="7679"/>
                  </a:lnTo>
                  <a:lnTo>
                    <a:pt x="26613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66812" y="3432212"/>
              <a:ext cx="146050" cy="34290"/>
            </a:xfrm>
            <a:custGeom>
              <a:avLst/>
              <a:gdLst/>
              <a:ahLst/>
              <a:cxnLst/>
              <a:rect l="l" t="t" r="r" b="b"/>
              <a:pathLst>
                <a:path w="146050" h="34289">
                  <a:moveTo>
                    <a:pt x="34328" y="7670"/>
                  </a:moveTo>
                  <a:lnTo>
                    <a:pt x="26644" y="0"/>
                  </a:lnTo>
                  <a:lnTo>
                    <a:pt x="7683" y="0"/>
                  </a:lnTo>
                  <a:lnTo>
                    <a:pt x="0" y="7670"/>
                  </a:lnTo>
                  <a:lnTo>
                    <a:pt x="0" y="26631"/>
                  </a:lnTo>
                  <a:lnTo>
                    <a:pt x="7683" y="34290"/>
                  </a:lnTo>
                  <a:lnTo>
                    <a:pt x="26644" y="34290"/>
                  </a:lnTo>
                  <a:lnTo>
                    <a:pt x="34328" y="26631"/>
                  </a:lnTo>
                  <a:lnTo>
                    <a:pt x="34328" y="17157"/>
                  </a:lnTo>
                  <a:lnTo>
                    <a:pt x="34328" y="7670"/>
                  </a:lnTo>
                  <a:close/>
                </a:path>
                <a:path w="146050" h="34289">
                  <a:moveTo>
                    <a:pt x="90055" y="7670"/>
                  </a:moveTo>
                  <a:lnTo>
                    <a:pt x="82410" y="0"/>
                  </a:lnTo>
                  <a:lnTo>
                    <a:pt x="63449" y="0"/>
                  </a:lnTo>
                  <a:lnTo>
                    <a:pt x="55765" y="7670"/>
                  </a:lnTo>
                  <a:lnTo>
                    <a:pt x="55765" y="26631"/>
                  </a:lnTo>
                  <a:lnTo>
                    <a:pt x="63449" y="34290"/>
                  </a:lnTo>
                  <a:lnTo>
                    <a:pt x="82410" y="34290"/>
                  </a:lnTo>
                  <a:lnTo>
                    <a:pt x="90055" y="26631"/>
                  </a:lnTo>
                  <a:lnTo>
                    <a:pt x="90055" y="17157"/>
                  </a:lnTo>
                  <a:lnTo>
                    <a:pt x="90055" y="7670"/>
                  </a:lnTo>
                  <a:close/>
                </a:path>
                <a:path w="146050" h="34289">
                  <a:moveTo>
                    <a:pt x="145821" y="7670"/>
                  </a:moveTo>
                  <a:lnTo>
                    <a:pt x="138137" y="0"/>
                  </a:lnTo>
                  <a:lnTo>
                    <a:pt x="119189" y="0"/>
                  </a:lnTo>
                  <a:lnTo>
                    <a:pt x="111531" y="7670"/>
                  </a:lnTo>
                  <a:lnTo>
                    <a:pt x="111531" y="26631"/>
                  </a:lnTo>
                  <a:lnTo>
                    <a:pt x="119189" y="34290"/>
                  </a:lnTo>
                  <a:lnTo>
                    <a:pt x="138137" y="34290"/>
                  </a:lnTo>
                  <a:lnTo>
                    <a:pt x="145821" y="26631"/>
                  </a:lnTo>
                  <a:lnTo>
                    <a:pt x="145821" y="17157"/>
                  </a:lnTo>
                  <a:lnTo>
                    <a:pt x="145821" y="7670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11072" y="3432212"/>
              <a:ext cx="257810" cy="88900"/>
            </a:xfrm>
            <a:custGeom>
              <a:avLst/>
              <a:gdLst/>
              <a:ahLst/>
              <a:cxnLst/>
              <a:rect l="l" t="t" r="r" b="b"/>
              <a:pathLst>
                <a:path w="257809" h="88900">
                  <a:moveTo>
                    <a:pt x="34302" y="61976"/>
                  </a:moveTo>
                  <a:lnTo>
                    <a:pt x="26619" y="54292"/>
                  </a:lnTo>
                  <a:lnTo>
                    <a:pt x="7683" y="54292"/>
                  </a:lnTo>
                  <a:lnTo>
                    <a:pt x="0" y="61976"/>
                  </a:lnTo>
                  <a:lnTo>
                    <a:pt x="0" y="80937"/>
                  </a:lnTo>
                  <a:lnTo>
                    <a:pt x="7683" y="88607"/>
                  </a:lnTo>
                  <a:lnTo>
                    <a:pt x="26619" y="88607"/>
                  </a:lnTo>
                  <a:lnTo>
                    <a:pt x="34302" y="80937"/>
                  </a:lnTo>
                  <a:lnTo>
                    <a:pt x="34302" y="71450"/>
                  </a:lnTo>
                  <a:lnTo>
                    <a:pt x="34302" y="61976"/>
                  </a:lnTo>
                  <a:close/>
                </a:path>
                <a:path w="257809" h="88900">
                  <a:moveTo>
                    <a:pt x="257302" y="7670"/>
                  </a:moveTo>
                  <a:lnTo>
                    <a:pt x="249643" y="0"/>
                  </a:lnTo>
                  <a:lnTo>
                    <a:pt x="230682" y="0"/>
                  </a:lnTo>
                  <a:lnTo>
                    <a:pt x="223012" y="7670"/>
                  </a:lnTo>
                  <a:lnTo>
                    <a:pt x="223012" y="26631"/>
                  </a:lnTo>
                  <a:lnTo>
                    <a:pt x="230682" y="34290"/>
                  </a:lnTo>
                  <a:lnTo>
                    <a:pt x="249643" y="34290"/>
                  </a:lnTo>
                  <a:lnTo>
                    <a:pt x="257302" y="26631"/>
                  </a:lnTo>
                  <a:lnTo>
                    <a:pt x="257302" y="17157"/>
                  </a:lnTo>
                  <a:lnTo>
                    <a:pt x="257302" y="767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66812" y="3486505"/>
              <a:ext cx="146050" cy="34925"/>
            </a:xfrm>
            <a:custGeom>
              <a:avLst/>
              <a:gdLst/>
              <a:ahLst/>
              <a:cxnLst/>
              <a:rect l="l" t="t" r="r" b="b"/>
              <a:pathLst>
                <a:path w="146050" h="34925">
                  <a:moveTo>
                    <a:pt x="34328" y="7683"/>
                  </a:moveTo>
                  <a:lnTo>
                    <a:pt x="26644" y="0"/>
                  </a:lnTo>
                  <a:lnTo>
                    <a:pt x="7683" y="0"/>
                  </a:lnTo>
                  <a:lnTo>
                    <a:pt x="0" y="7683"/>
                  </a:lnTo>
                  <a:lnTo>
                    <a:pt x="0" y="26644"/>
                  </a:lnTo>
                  <a:lnTo>
                    <a:pt x="7683" y="34315"/>
                  </a:lnTo>
                  <a:lnTo>
                    <a:pt x="26644" y="34315"/>
                  </a:lnTo>
                  <a:lnTo>
                    <a:pt x="34328" y="26644"/>
                  </a:lnTo>
                  <a:lnTo>
                    <a:pt x="34328" y="17157"/>
                  </a:lnTo>
                  <a:lnTo>
                    <a:pt x="34328" y="7683"/>
                  </a:lnTo>
                  <a:close/>
                </a:path>
                <a:path w="146050" h="34925">
                  <a:moveTo>
                    <a:pt x="90055" y="7683"/>
                  </a:moveTo>
                  <a:lnTo>
                    <a:pt x="82410" y="0"/>
                  </a:lnTo>
                  <a:lnTo>
                    <a:pt x="63449" y="0"/>
                  </a:lnTo>
                  <a:lnTo>
                    <a:pt x="55765" y="7683"/>
                  </a:lnTo>
                  <a:lnTo>
                    <a:pt x="55765" y="26644"/>
                  </a:lnTo>
                  <a:lnTo>
                    <a:pt x="63449" y="34315"/>
                  </a:lnTo>
                  <a:lnTo>
                    <a:pt x="82410" y="34315"/>
                  </a:lnTo>
                  <a:lnTo>
                    <a:pt x="90055" y="26644"/>
                  </a:lnTo>
                  <a:lnTo>
                    <a:pt x="90055" y="17157"/>
                  </a:lnTo>
                  <a:lnTo>
                    <a:pt x="90055" y="7683"/>
                  </a:lnTo>
                  <a:close/>
                </a:path>
                <a:path w="146050" h="34925">
                  <a:moveTo>
                    <a:pt x="145821" y="7683"/>
                  </a:moveTo>
                  <a:lnTo>
                    <a:pt x="138137" y="0"/>
                  </a:lnTo>
                  <a:lnTo>
                    <a:pt x="119189" y="0"/>
                  </a:lnTo>
                  <a:lnTo>
                    <a:pt x="111531" y="7683"/>
                  </a:lnTo>
                  <a:lnTo>
                    <a:pt x="111531" y="26644"/>
                  </a:lnTo>
                  <a:lnTo>
                    <a:pt x="119189" y="34315"/>
                  </a:lnTo>
                  <a:lnTo>
                    <a:pt x="138137" y="34315"/>
                  </a:lnTo>
                  <a:lnTo>
                    <a:pt x="145821" y="26644"/>
                  </a:lnTo>
                  <a:lnTo>
                    <a:pt x="145821" y="17157"/>
                  </a:lnTo>
                  <a:lnTo>
                    <a:pt x="145821" y="7683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11072" y="3486505"/>
              <a:ext cx="257810" cy="88900"/>
            </a:xfrm>
            <a:custGeom>
              <a:avLst/>
              <a:gdLst/>
              <a:ahLst/>
              <a:cxnLst/>
              <a:rect l="l" t="t" r="r" b="b"/>
              <a:pathLst>
                <a:path w="257809" h="88900">
                  <a:moveTo>
                    <a:pt x="34302" y="62014"/>
                  </a:moveTo>
                  <a:lnTo>
                    <a:pt x="26619" y="54330"/>
                  </a:lnTo>
                  <a:lnTo>
                    <a:pt x="7683" y="54330"/>
                  </a:lnTo>
                  <a:lnTo>
                    <a:pt x="0" y="62014"/>
                  </a:lnTo>
                  <a:lnTo>
                    <a:pt x="0" y="80937"/>
                  </a:lnTo>
                  <a:lnTo>
                    <a:pt x="7683" y="88620"/>
                  </a:lnTo>
                  <a:lnTo>
                    <a:pt x="26619" y="88620"/>
                  </a:lnTo>
                  <a:lnTo>
                    <a:pt x="34302" y="80937"/>
                  </a:lnTo>
                  <a:lnTo>
                    <a:pt x="34302" y="71488"/>
                  </a:lnTo>
                  <a:lnTo>
                    <a:pt x="34302" y="62014"/>
                  </a:lnTo>
                  <a:close/>
                </a:path>
                <a:path w="257809" h="88900">
                  <a:moveTo>
                    <a:pt x="257302" y="7683"/>
                  </a:moveTo>
                  <a:lnTo>
                    <a:pt x="249643" y="0"/>
                  </a:lnTo>
                  <a:lnTo>
                    <a:pt x="230682" y="0"/>
                  </a:lnTo>
                  <a:lnTo>
                    <a:pt x="223012" y="7683"/>
                  </a:lnTo>
                  <a:lnTo>
                    <a:pt x="223012" y="26644"/>
                  </a:lnTo>
                  <a:lnTo>
                    <a:pt x="230682" y="34315"/>
                  </a:lnTo>
                  <a:lnTo>
                    <a:pt x="249643" y="34315"/>
                  </a:lnTo>
                  <a:lnTo>
                    <a:pt x="257302" y="26644"/>
                  </a:lnTo>
                  <a:lnTo>
                    <a:pt x="257302" y="17157"/>
                  </a:lnTo>
                  <a:lnTo>
                    <a:pt x="257302" y="7683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66812" y="3540836"/>
              <a:ext cx="146050" cy="34290"/>
            </a:xfrm>
            <a:custGeom>
              <a:avLst/>
              <a:gdLst/>
              <a:ahLst/>
              <a:cxnLst/>
              <a:rect l="l" t="t" r="r" b="b"/>
              <a:pathLst>
                <a:path w="146050" h="34289">
                  <a:moveTo>
                    <a:pt x="34328" y="7683"/>
                  </a:moveTo>
                  <a:lnTo>
                    <a:pt x="26644" y="0"/>
                  </a:lnTo>
                  <a:lnTo>
                    <a:pt x="7683" y="0"/>
                  </a:lnTo>
                  <a:lnTo>
                    <a:pt x="0" y="7683"/>
                  </a:lnTo>
                  <a:lnTo>
                    <a:pt x="0" y="26606"/>
                  </a:lnTo>
                  <a:lnTo>
                    <a:pt x="7683" y="34290"/>
                  </a:lnTo>
                  <a:lnTo>
                    <a:pt x="26644" y="34290"/>
                  </a:lnTo>
                  <a:lnTo>
                    <a:pt x="34328" y="26606"/>
                  </a:lnTo>
                  <a:lnTo>
                    <a:pt x="34328" y="17157"/>
                  </a:lnTo>
                  <a:lnTo>
                    <a:pt x="34328" y="7683"/>
                  </a:lnTo>
                  <a:close/>
                </a:path>
                <a:path w="146050" h="34289">
                  <a:moveTo>
                    <a:pt x="90055" y="7683"/>
                  </a:moveTo>
                  <a:lnTo>
                    <a:pt x="82410" y="0"/>
                  </a:lnTo>
                  <a:lnTo>
                    <a:pt x="63449" y="0"/>
                  </a:lnTo>
                  <a:lnTo>
                    <a:pt x="55765" y="7683"/>
                  </a:lnTo>
                  <a:lnTo>
                    <a:pt x="55765" y="26606"/>
                  </a:lnTo>
                  <a:lnTo>
                    <a:pt x="63449" y="34290"/>
                  </a:lnTo>
                  <a:lnTo>
                    <a:pt x="82410" y="34290"/>
                  </a:lnTo>
                  <a:lnTo>
                    <a:pt x="90055" y="26606"/>
                  </a:lnTo>
                  <a:lnTo>
                    <a:pt x="90055" y="17157"/>
                  </a:lnTo>
                  <a:lnTo>
                    <a:pt x="90055" y="7683"/>
                  </a:lnTo>
                  <a:close/>
                </a:path>
                <a:path w="146050" h="34289">
                  <a:moveTo>
                    <a:pt x="145821" y="7683"/>
                  </a:moveTo>
                  <a:lnTo>
                    <a:pt x="138137" y="0"/>
                  </a:lnTo>
                  <a:lnTo>
                    <a:pt x="119189" y="0"/>
                  </a:lnTo>
                  <a:lnTo>
                    <a:pt x="111531" y="7683"/>
                  </a:lnTo>
                  <a:lnTo>
                    <a:pt x="111531" y="26606"/>
                  </a:lnTo>
                  <a:lnTo>
                    <a:pt x="119189" y="34290"/>
                  </a:lnTo>
                  <a:lnTo>
                    <a:pt x="138137" y="34290"/>
                  </a:lnTo>
                  <a:lnTo>
                    <a:pt x="145821" y="26606"/>
                  </a:lnTo>
                  <a:lnTo>
                    <a:pt x="145821" y="17157"/>
                  </a:lnTo>
                  <a:lnTo>
                    <a:pt x="145821" y="7683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11072" y="3540836"/>
              <a:ext cx="257810" cy="88900"/>
            </a:xfrm>
            <a:custGeom>
              <a:avLst/>
              <a:gdLst/>
              <a:ahLst/>
              <a:cxnLst/>
              <a:rect l="l" t="t" r="r" b="b"/>
              <a:pathLst>
                <a:path w="257809" h="88900">
                  <a:moveTo>
                    <a:pt x="34302" y="61976"/>
                  </a:moveTo>
                  <a:lnTo>
                    <a:pt x="26619" y="54305"/>
                  </a:lnTo>
                  <a:lnTo>
                    <a:pt x="7683" y="54305"/>
                  </a:lnTo>
                  <a:lnTo>
                    <a:pt x="0" y="61976"/>
                  </a:lnTo>
                  <a:lnTo>
                    <a:pt x="0" y="80937"/>
                  </a:lnTo>
                  <a:lnTo>
                    <a:pt x="7683" y="88620"/>
                  </a:lnTo>
                  <a:lnTo>
                    <a:pt x="26619" y="88620"/>
                  </a:lnTo>
                  <a:lnTo>
                    <a:pt x="34302" y="80937"/>
                  </a:lnTo>
                  <a:lnTo>
                    <a:pt x="34302" y="71462"/>
                  </a:lnTo>
                  <a:lnTo>
                    <a:pt x="34302" y="61976"/>
                  </a:lnTo>
                  <a:close/>
                </a:path>
                <a:path w="257809" h="88900">
                  <a:moveTo>
                    <a:pt x="257302" y="7683"/>
                  </a:moveTo>
                  <a:lnTo>
                    <a:pt x="249643" y="0"/>
                  </a:lnTo>
                  <a:lnTo>
                    <a:pt x="230682" y="0"/>
                  </a:lnTo>
                  <a:lnTo>
                    <a:pt x="223012" y="7683"/>
                  </a:lnTo>
                  <a:lnTo>
                    <a:pt x="223012" y="26606"/>
                  </a:lnTo>
                  <a:lnTo>
                    <a:pt x="230682" y="34290"/>
                  </a:lnTo>
                  <a:lnTo>
                    <a:pt x="249643" y="34290"/>
                  </a:lnTo>
                  <a:lnTo>
                    <a:pt x="257302" y="26606"/>
                  </a:lnTo>
                  <a:lnTo>
                    <a:pt x="257302" y="17157"/>
                  </a:lnTo>
                  <a:lnTo>
                    <a:pt x="257302" y="7683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66821" y="3595131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26638" y="0"/>
                  </a:moveTo>
                  <a:lnTo>
                    <a:pt x="7681" y="0"/>
                  </a:lnTo>
                  <a:lnTo>
                    <a:pt x="0" y="7679"/>
                  </a:lnTo>
                  <a:lnTo>
                    <a:pt x="0" y="26633"/>
                  </a:lnTo>
                  <a:lnTo>
                    <a:pt x="7681" y="34313"/>
                  </a:lnTo>
                  <a:lnTo>
                    <a:pt x="26638" y="34313"/>
                  </a:lnTo>
                  <a:lnTo>
                    <a:pt x="34319" y="26633"/>
                  </a:lnTo>
                  <a:lnTo>
                    <a:pt x="34319" y="17156"/>
                  </a:lnTo>
                  <a:lnTo>
                    <a:pt x="34319" y="7679"/>
                  </a:lnTo>
                  <a:lnTo>
                    <a:pt x="26638" y="0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22584" y="3595131"/>
              <a:ext cx="34290" cy="34925"/>
            </a:xfrm>
            <a:custGeom>
              <a:avLst/>
              <a:gdLst/>
              <a:ahLst/>
              <a:cxnLst/>
              <a:rect l="l" t="t" r="r" b="b"/>
              <a:pathLst>
                <a:path w="34290" h="34925">
                  <a:moveTo>
                    <a:pt x="26638" y="0"/>
                  </a:moveTo>
                  <a:lnTo>
                    <a:pt x="7681" y="0"/>
                  </a:lnTo>
                  <a:lnTo>
                    <a:pt x="0" y="7679"/>
                  </a:lnTo>
                  <a:lnTo>
                    <a:pt x="0" y="26633"/>
                  </a:lnTo>
                  <a:lnTo>
                    <a:pt x="7681" y="34313"/>
                  </a:lnTo>
                  <a:lnTo>
                    <a:pt x="26638" y="34313"/>
                  </a:lnTo>
                  <a:lnTo>
                    <a:pt x="34294" y="26633"/>
                  </a:lnTo>
                  <a:lnTo>
                    <a:pt x="34294" y="17156"/>
                  </a:lnTo>
                  <a:lnTo>
                    <a:pt x="34294" y="7679"/>
                  </a:lnTo>
                  <a:lnTo>
                    <a:pt x="26638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78347" y="3595131"/>
              <a:ext cx="34290" cy="34925"/>
            </a:xfrm>
            <a:custGeom>
              <a:avLst/>
              <a:gdLst/>
              <a:ahLst/>
              <a:cxnLst/>
              <a:rect l="l" t="t" r="r" b="b"/>
              <a:pathLst>
                <a:path w="34290" h="34925">
                  <a:moveTo>
                    <a:pt x="26613" y="0"/>
                  </a:moveTo>
                  <a:lnTo>
                    <a:pt x="7656" y="0"/>
                  </a:lnTo>
                  <a:lnTo>
                    <a:pt x="0" y="7679"/>
                  </a:lnTo>
                  <a:lnTo>
                    <a:pt x="0" y="26633"/>
                  </a:lnTo>
                  <a:lnTo>
                    <a:pt x="7656" y="34313"/>
                  </a:lnTo>
                  <a:lnTo>
                    <a:pt x="26613" y="34313"/>
                  </a:lnTo>
                  <a:lnTo>
                    <a:pt x="34294" y="26633"/>
                  </a:lnTo>
                  <a:lnTo>
                    <a:pt x="34294" y="17156"/>
                  </a:lnTo>
                  <a:lnTo>
                    <a:pt x="34294" y="7679"/>
                  </a:lnTo>
                  <a:lnTo>
                    <a:pt x="26613" y="0"/>
                  </a:lnTo>
                  <a:close/>
                </a:path>
              </a:pathLst>
            </a:custGeom>
            <a:solidFill>
              <a:srgbClr val="0E9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01001" y="3108299"/>
              <a:ext cx="276860" cy="521334"/>
            </a:xfrm>
            <a:custGeom>
              <a:avLst/>
              <a:gdLst/>
              <a:ahLst/>
              <a:cxnLst/>
              <a:rect l="l" t="t" r="r" b="b"/>
              <a:pathLst>
                <a:path w="276859" h="521335">
                  <a:moveTo>
                    <a:pt x="69761" y="0"/>
                  </a:moveTo>
                  <a:lnTo>
                    <a:pt x="0" y="0"/>
                  </a:lnTo>
                  <a:lnTo>
                    <a:pt x="0" y="14198"/>
                  </a:lnTo>
                  <a:lnTo>
                    <a:pt x="69761" y="14198"/>
                  </a:lnTo>
                  <a:lnTo>
                    <a:pt x="69761" y="0"/>
                  </a:lnTo>
                  <a:close/>
                </a:path>
                <a:path w="276859" h="521335">
                  <a:moveTo>
                    <a:pt x="267373" y="494512"/>
                  </a:moveTo>
                  <a:lnTo>
                    <a:pt x="259715" y="486841"/>
                  </a:lnTo>
                  <a:lnTo>
                    <a:pt x="240753" y="486841"/>
                  </a:lnTo>
                  <a:lnTo>
                    <a:pt x="233083" y="494512"/>
                  </a:lnTo>
                  <a:lnTo>
                    <a:pt x="233083" y="513473"/>
                  </a:lnTo>
                  <a:lnTo>
                    <a:pt x="240753" y="521157"/>
                  </a:lnTo>
                  <a:lnTo>
                    <a:pt x="259715" y="521157"/>
                  </a:lnTo>
                  <a:lnTo>
                    <a:pt x="267373" y="513473"/>
                  </a:lnTo>
                  <a:lnTo>
                    <a:pt x="267373" y="503999"/>
                  </a:lnTo>
                  <a:lnTo>
                    <a:pt x="267373" y="494512"/>
                  </a:lnTo>
                  <a:close/>
                </a:path>
                <a:path w="276859" h="521335">
                  <a:moveTo>
                    <a:pt x="276428" y="41427"/>
                  </a:moveTo>
                  <a:lnTo>
                    <a:pt x="1955" y="41427"/>
                  </a:lnTo>
                  <a:lnTo>
                    <a:pt x="1955" y="140208"/>
                  </a:lnTo>
                  <a:lnTo>
                    <a:pt x="276428" y="140208"/>
                  </a:lnTo>
                  <a:lnTo>
                    <a:pt x="276428" y="41427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894028" y="3297115"/>
              <a:ext cx="328930" cy="638810"/>
            </a:xfrm>
            <a:custGeom>
              <a:avLst/>
              <a:gdLst/>
              <a:ahLst/>
              <a:cxnLst/>
              <a:rect l="l" t="t" r="r" b="b"/>
              <a:pathLst>
                <a:path w="328930" h="638810">
                  <a:moveTo>
                    <a:pt x="299274" y="0"/>
                  </a:moveTo>
                  <a:lnTo>
                    <a:pt x="29494" y="0"/>
                  </a:lnTo>
                  <a:lnTo>
                    <a:pt x="18009" y="2319"/>
                  </a:lnTo>
                  <a:lnTo>
                    <a:pt x="8635" y="8646"/>
                  </a:lnTo>
                  <a:lnTo>
                    <a:pt x="2316" y="18027"/>
                  </a:lnTo>
                  <a:lnTo>
                    <a:pt x="0" y="29513"/>
                  </a:lnTo>
                  <a:lnTo>
                    <a:pt x="0" y="608807"/>
                  </a:lnTo>
                  <a:lnTo>
                    <a:pt x="2316" y="620293"/>
                  </a:lnTo>
                  <a:lnTo>
                    <a:pt x="8635" y="629674"/>
                  </a:lnTo>
                  <a:lnTo>
                    <a:pt x="18009" y="636000"/>
                  </a:lnTo>
                  <a:lnTo>
                    <a:pt x="29494" y="638320"/>
                  </a:lnTo>
                  <a:lnTo>
                    <a:pt x="299274" y="638320"/>
                  </a:lnTo>
                  <a:lnTo>
                    <a:pt x="310762" y="636000"/>
                  </a:lnTo>
                  <a:lnTo>
                    <a:pt x="320146" y="629674"/>
                  </a:lnTo>
                  <a:lnTo>
                    <a:pt x="326473" y="620293"/>
                  </a:lnTo>
                  <a:lnTo>
                    <a:pt x="328793" y="608807"/>
                  </a:lnTo>
                  <a:lnTo>
                    <a:pt x="328793" y="29513"/>
                  </a:lnTo>
                  <a:lnTo>
                    <a:pt x="326473" y="18027"/>
                  </a:lnTo>
                  <a:lnTo>
                    <a:pt x="320146" y="8646"/>
                  </a:lnTo>
                  <a:lnTo>
                    <a:pt x="310762" y="2319"/>
                  </a:lnTo>
                  <a:lnTo>
                    <a:pt x="299274" y="0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910449" y="3329607"/>
              <a:ext cx="295910" cy="568325"/>
            </a:xfrm>
            <a:custGeom>
              <a:avLst/>
              <a:gdLst/>
              <a:ahLst/>
              <a:cxnLst/>
              <a:rect l="l" t="t" r="r" b="b"/>
              <a:pathLst>
                <a:path w="295910" h="568325">
                  <a:moveTo>
                    <a:pt x="295901" y="0"/>
                  </a:moveTo>
                  <a:lnTo>
                    <a:pt x="0" y="0"/>
                  </a:lnTo>
                  <a:lnTo>
                    <a:pt x="0" y="568044"/>
                  </a:lnTo>
                  <a:lnTo>
                    <a:pt x="295901" y="568044"/>
                  </a:lnTo>
                  <a:lnTo>
                    <a:pt x="295901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910449" y="3415613"/>
              <a:ext cx="296545" cy="482600"/>
            </a:xfrm>
            <a:custGeom>
              <a:avLst/>
              <a:gdLst/>
              <a:ahLst/>
              <a:cxnLst/>
              <a:rect l="l" t="t" r="r" b="b"/>
              <a:pathLst>
                <a:path w="296544" h="482600">
                  <a:moveTo>
                    <a:pt x="295926" y="0"/>
                  </a:moveTo>
                  <a:lnTo>
                    <a:pt x="0" y="295874"/>
                  </a:lnTo>
                  <a:lnTo>
                    <a:pt x="0" y="482039"/>
                  </a:lnTo>
                  <a:lnTo>
                    <a:pt x="295926" y="482039"/>
                  </a:lnTo>
                  <a:lnTo>
                    <a:pt x="295926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970834" y="3666350"/>
              <a:ext cx="171450" cy="59690"/>
            </a:xfrm>
            <a:custGeom>
              <a:avLst/>
              <a:gdLst/>
              <a:ahLst/>
              <a:cxnLst/>
              <a:rect l="l" t="t" r="r" b="b"/>
              <a:pathLst>
                <a:path w="171450" h="59689">
                  <a:moveTo>
                    <a:pt x="171348" y="45313"/>
                  </a:moveTo>
                  <a:lnTo>
                    <a:pt x="167386" y="41351"/>
                  </a:lnTo>
                  <a:lnTo>
                    <a:pt x="3962" y="41351"/>
                  </a:lnTo>
                  <a:lnTo>
                    <a:pt x="0" y="45313"/>
                  </a:lnTo>
                  <a:lnTo>
                    <a:pt x="0" y="55118"/>
                  </a:lnTo>
                  <a:lnTo>
                    <a:pt x="3962" y="59080"/>
                  </a:lnTo>
                  <a:lnTo>
                    <a:pt x="162483" y="59080"/>
                  </a:lnTo>
                  <a:lnTo>
                    <a:pt x="167386" y="59080"/>
                  </a:lnTo>
                  <a:lnTo>
                    <a:pt x="171348" y="55118"/>
                  </a:lnTo>
                  <a:lnTo>
                    <a:pt x="171348" y="45313"/>
                  </a:lnTo>
                  <a:close/>
                </a:path>
                <a:path w="171450" h="59689">
                  <a:moveTo>
                    <a:pt x="171348" y="3962"/>
                  </a:moveTo>
                  <a:lnTo>
                    <a:pt x="167386" y="0"/>
                  </a:lnTo>
                  <a:lnTo>
                    <a:pt x="3962" y="0"/>
                  </a:lnTo>
                  <a:lnTo>
                    <a:pt x="0" y="3962"/>
                  </a:lnTo>
                  <a:lnTo>
                    <a:pt x="0" y="13754"/>
                  </a:lnTo>
                  <a:lnTo>
                    <a:pt x="3962" y="17716"/>
                  </a:lnTo>
                  <a:lnTo>
                    <a:pt x="162483" y="17716"/>
                  </a:lnTo>
                  <a:lnTo>
                    <a:pt x="167386" y="17716"/>
                  </a:lnTo>
                  <a:lnTo>
                    <a:pt x="171348" y="13754"/>
                  </a:lnTo>
                  <a:lnTo>
                    <a:pt x="171348" y="39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43024" y="2809735"/>
              <a:ext cx="1280160" cy="886460"/>
            </a:xfrm>
            <a:custGeom>
              <a:avLst/>
              <a:gdLst/>
              <a:ahLst/>
              <a:cxnLst/>
              <a:rect l="l" t="t" r="r" b="b"/>
              <a:pathLst>
                <a:path w="1280160" h="886460">
                  <a:moveTo>
                    <a:pt x="1280083" y="144741"/>
                  </a:moveTo>
                  <a:lnTo>
                    <a:pt x="1258544" y="144741"/>
                  </a:lnTo>
                  <a:lnTo>
                    <a:pt x="1258544" y="35445"/>
                  </a:lnTo>
                  <a:lnTo>
                    <a:pt x="1255763" y="21653"/>
                  </a:lnTo>
                  <a:lnTo>
                    <a:pt x="1248168" y="10388"/>
                  </a:lnTo>
                  <a:lnTo>
                    <a:pt x="1236891" y="2794"/>
                  </a:lnTo>
                  <a:lnTo>
                    <a:pt x="1223098" y="0"/>
                  </a:lnTo>
                  <a:lnTo>
                    <a:pt x="35458" y="0"/>
                  </a:lnTo>
                  <a:lnTo>
                    <a:pt x="21653" y="2794"/>
                  </a:lnTo>
                  <a:lnTo>
                    <a:pt x="10388" y="10388"/>
                  </a:lnTo>
                  <a:lnTo>
                    <a:pt x="2794" y="21653"/>
                  </a:lnTo>
                  <a:lnTo>
                    <a:pt x="0" y="35445"/>
                  </a:lnTo>
                  <a:lnTo>
                    <a:pt x="0" y="850709"/>
                  </a:lnTo>
                  <a:lnTo>
                    <a:pt x="2794" y="864501"/>
                  </a:lnTo>
                  <a:lnTo>
                    <a:pt x="10388" y="875766"/>
                  </a:lnTo>
                  <a:lnTo>
                    <a:pt x="21653" y="883361"/>
                  </a:lnTo>
                  <a:lnTo>
                    <a:pt x="35458" y="886155"/>
                  </a:lnTo>
                  <a:lnTo>
                    <a:pt x="1223098" y="886155"/>
                  </a:lnTo>
                  <a:lnTo>
                    <a:pt x="1236891" y="883361"/>
                  </a:lnTo>
                  <a:lnTo>
                    <a:pt x="1248168" y="875766"/>
                  </a:lnTo>
                  <a:lnTo>
                    <a:pt x="1255763" y="864501"/>
                  </a:lnTo>
                  <a:lnTo>
                    <a:pt x="1258544" y="850709"/>
                  </a:lnTo>
                  <a:lnTo>
                    <a:pt x="1258544" y="227444"/>
                  </a:lnTo>
                  <a:lnTo>
                    <a:pt x="1280083" y="227444"/>
                  </a:lnTo>
                  <a:lnTo>
                    <a:pt x="1280083" y="144741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29155" y="2797919"/>
              <a:ext cx="889635" cy="85725"/>
            </a:xfrm>
            <a:custGeom>
              <a:avLst/>
              <a:gdLst/>
              <a:ahLst/>
              <a:cxnLst/>
              <a:rect l="l" t="t" r="r" b="b"/>
              <a:pathLst>
                <a:path w="889635" h="85725">
                  <a:moveTo>
                    <a:pt x="889256" y="0"/>
                  </a:moveTo>
                  <a:lnTo>
                    <a:pt x="0" y="0"/>
                  </a:lnTo>
                  <a:lnTo>
                    <a:pt x="0" y="85660"/>
                  </a:lnTo>
                  <a:lnTo>
                    <a:pt x="889256" y="85660"/>
                  </a:lnTo>
                  <a:lnTo>
                    <a:pt x="889256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605432" y="2876295"/>
              <a:ext cx="1136650" cy="778510"/>
            </a:xfrm>
            <a:custGeom>
              <a:avLst/>
              <a:gdLst/>
              <a:ahLst/>
              <a:cxnLst/>
              <a:rect l="l" t="t" r="r" b="b"/>
              <a:pathLst>
                <a:path w="1136650" h="778510">
                  <a:moveTo>
                    <a:pt x="776998" y="548386"/>
                  </a:moveTo>
                  <a:lnTo>
                    <a:pt x="775563" y="541274"/>
                  </a:lnTo>
                  <a:lnTo>
                    <a:pt x="771652" y="535470"/>
                  </a:lnTo>
                  <a:lnTo>
                    <a:pt x="765835" y="531545"/>
                  </a:lnTo>
                  <a:lnTo>
                    <a:pt x="758723" y="530123"/>
                  </a:lnTo>
                  <a:lnTo>
                    <a:pt x="374192" y="530123"/>
                  </a:lnTo>
                  <a:lnTo>
                    <a:pt x="367080" y="531545"/>
                  </a:lnTo>
                  <a:lnTo>
                    <a:pt x="361276" y="535470"/>
                  </a:lnTo>
                  <a:lnTo>
                    <a:pt x="357365" y="541274"/>
                  </a:lnTo>
                  <a:lnTo>
                    <a:pt x="355930" y="548386"/>
                  </a:lnTo>
                  <a:lnTo>
                    <a:pt x="355930" y="759968"/>
                  </a:lnTo>
                  <a:lnTo>
                    <a:pt x="357365" y="767080"/>
                  </a:lnTo>
                  <a:lnTo>
                    <a:pt x="361276" y="772896"/>
                  </a:lnTo>
                  <a:lnTo>
                    <a:pt x="367080" y="776808"/>
                  </a:lnTo>
                  <a:lnTo>
                    <a:pt x="374192" y="778243"/>
                  </a:lnTo>
                  <a:lnTo>
                    <a:pt x="758723" y="778243"/>
                  </a:lnTo>
                  <a:lnTo>
                    <a:pt x="765835" y="776808"/>
                  </a:lnTo>
                  <a:lnTo>
                    <a:pt x="771652" y="772896"/>
                  </a:lnTo>
                  <a:lnTo>
                    <a:pt x="775563" y="767080"/>
                  </a:lnTo>
                  <a:lnTo>
                    <a:pt x="776998" y="759968"/>
                  </a:lnTo>
                  <a:lnTo>
                    <a:pt x="776998" y="548386"/>
                  </a:lnTo>
                  <a:close/>
                </a:path>
                <a:path w="1136650" h="778510">
                  <a:moveTo>
                    <a:pt x="1136421" y="22771"/>
                  </a:moveTo>
                  <a:lnTo>
                    <a:pt x="22339" y="0"/>
                  </a:lnTo>
                  <a:lnTo>
                    <a:pt x="13639" y="1765"/>
                  </a:lnTo>
                  <a:lnTo>
                    <a:pt x="6540" y="6540"/>
                  </a:lnTo>
                  <a:lnTo>
                    <a:pt x="1752" y="13639"/>
                  </a:lnTo>
                  <a:lnTo>
                    <a:pt x="0" y="22326"/>
                  </a:lnTo>
                  <a:lnTo>
                    <a:pt x="0" y="468947"/>
                  </a:lnTo>
                  <a:lnTo>
                    <a:pt x="1114082" y="491718"/>
                  </a:lnTo>
                  <a:lnTo>
                    <a:pt x="1122781" y="489966"/>
                  </a:lnTo>
                  <a:lnTo>
                    <a:pt x="1129880" y="485178"/>
                  </a:lnTo>
                  <a:lnTo>
                    <a:pt x="1134656" y="478078"/>
                  </a:lnTo>
                  <a:lnTo>
                    <a:pt x="1136421" y="469392"/>
                  </a:lnTo>
                  <a:lnTo>
                    <a:pt x="1136421" y="22771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631137" y="2898952"/>
              <a:ext cx="1086485" cy="445770"/>
            </a:xfrm>
            <a:custGeom>
              <a:avLst/>
              <a:gdLst/>
              <a:ahLst/>
              <a:cxnLst/>
              <a:rect l="l" t="t" r="r" b="b"/>
              <a:pathLst>
                <a:path w="1086485" h="445770">
                  <a:moveTo>
                    <a:pt x="64897" y="383667"/>
                  </a:moveTo>
                  <a:lnTo>
                    <a:pt x="61671" y="380441"/>
                  </a:lnTo>
                  <a:lnTo>
                    <a:pt x="3225" y="380441"/>
                  </a:lnTo>
                  <a:lnTo>
                    <a:pt x="0" y="383667"/>
                  </a:lnTo>
                  <a:lnTo>
                    <a:pt x="0" y="442112"/>
                  </a:lnTo>
                  <a:lnTo>
                    <a:pt x="3225" y="445338"/>
                  </a:lnTo>
                  <a:lnTo>
                    <a:pt x="57683" y="445338"/>
                  </a:lnTo>
                  <a:lnTo>
                    <a:pt x="61671" y="445338"/>
                  </a:lnTo>
                  <a:lnTo>
                    <a:pt x="64897" y="442112"/>
                  </a:lnTo>
                  <a:lnTo>
                    <a:pt x="64897" y="383667"/>
                  </a:lnTo>
                  <a:close/>
                </a:path>
                <a:path w="1086485" h="445770">
                  <a:moveTo>
                    <a:pt x="64897" y="136588"/>
                  </a:moveTo>
                  <a:lnTo>
                    <a:pt x="61671" y="133362"/>
                  </a:lnTo>
                  <a:lnTo>
                    <a:pt x="3225" y="133362"/>
                  </a:lnTo>
                  <a:lnTo>
                    <a:pt x="0" y="136588"/>
                  </a:lnTo>
                  <a:lnTo>
                    <a:pt x="0" y="195021"/>
                  </a:lnTo>
                  <a:lnTo>
                    <a:pt x="3225" y="198247"/>
                  </a:lnTo>
                  <a:lnTo>
                    <a:pt x="57683" y="198247"/>
                  </a:lnTo>
                  <a:lnTo>
                    <a:pt x="61671" y="198247"/>
                  </a:lnTo>
                  <a:lnTo>
                    <a:pt x="64897" y="195021"/>
                  </a:lnTo>
                  <a:lnTo>
                    <a:pt x="64897" y="136588"/>
                  </a:lnTo>
                  <a:close/>
                </a:path>
                <a:path w="1086485" h="445770">
                  <a:moveTo>
                    <a:pt x="64897" y="3213"/>
                  </a:moveTo>
                  <a:lnTo>
                    <a:pt x="61671" y="0"/>
                  </a:lnTo>
                  <a:lnTo>
                    <a:pt x="3225" y="0"/>
                  </a:lnTo>
                  <a:lnTo>
                    <a:pt x="0" y="3213"/>
                  </a:lnTo>
                  <a:lnTo>
                    <a:pt x="0" y="29210"/>
                  </a:lnTo>
                  <a:lnTo>
                    <a:pt x="3225" y="32435"/>
                  </a:lnTo>
                  <a:lnTo>
                    <a:pt x="57683" y="32435"/>
                  </a:lnTo>
                  <a:lnTo>
                    <a:pt x="61671" y="32435"/>
                  </a:lnTo>
                  <a:lnTo>
                    <a:pt x="64897" y="29210"/>
                  </a:lnTo>
                  <a:lnTo>
                    <a:pt x="64897" y="3213"/>
                  </a:lnTo>
                  <a:close/>
                </a:path>
                <a:path w="1086485" h="445770">
                  <a:moveTo>
                    <a:pt x="105613" y="277926"/>
                  </a:moveTo>
                  <a:lnTo>
                    <a:pt x="105600" y="219481"/>
                  </a:lnTo>
                  <a:lnTo>
                    <a:pt x="102374" y="216268"/>
                  </a:lnTo>
                  <a:lnTo>
                    <a:pt x="98412" y="216268"/>
                  </a:lnTo>
                  <a:lnTo>
                    <a:pt x="3225" y="216268"/>
                  </a:lnTo>
                  <a:lnTo>
                    <a:pt x="0" y="219506"/>
                  </a:lnTo>
                  <a:lnTo>
                    <a:pt x="0" y="277926"/>
                  </a:lnTo>
                  <a:lnTo>
                    <a:pt x="3225" y="281152"/>
                  </a:lnTo>
                  <a:lnTo>
                    <a:pt x="102374" y="281152"/>
                  </a:lnTo>
                  <a:lnTo>
                    <a:pt x="105613" y="277926"/>
                  </a:lnTo>
                  <a:close/>
                </a:path>
                <a:path w="1086485" h="445770">
                  <a:moveTo>
                    <a:pt x="105613" y="112115"/>
                  </a:moveTo>
                  <a:lnTo>
                    <a:pt x="105600" y="53682"/>
                  </a:lnTo>
                  <a:lnTo>
                    <a:pt x="102374" y="50457"/>
                  </a:lnTo>
                  <a:lnTo>
                    <a:pt x="98412" y="50457"/>
                  </a:lnTo>
                  <a:lnTo>
                    <a:pt x="3225" y="50457"/>
                  </a:lnTo>
                  <a:lnTo>
                    <a:pt x="0" y="53682"/>
                  </a:lnTo>
                  <a:lnTo>
                    <a:pt x="0" y="112115"/>
                  </a:lnTo>
                  <a:lnTo>
                    <a:pt x="3225" y="115341"/>
                  </a:lnTo>
                  <a:lnTo>
                    <a:pt x="102374" y="115341"/>
                  </a:lnTo>
                  <a:lnTo>
                    <a:pt x="105613" y="112115"/>
                  </a:lnTo>
                  <a:close/>
                </a:path>
                <a:path w="1086485" h="445770">
                  <a:moveTo>
                    <a:pt x="143383" y="383667"/>
                  </a:moveTo>
                  <a:lnTo>
                    <a:pt x="140157" y="380441"/>
                  </a:lnTo>
                  <a:lnTo>
                    <a:pt x="81711" y="380441"/>
                  </a:lnTo>
                  <a:lnTo>
                    <a:pt x="78486" y="383667"/>
                  </a:lnTo>
                  <a:lnTo>
                    <a:pt x="78486" y="438124"/>
                  </a:lnTo>
                  <a:lnTo>
                    <a:pt x="78486" y="442112"/>
                  </a:lnTo>
                  <a:lnTo>
                    <a:pt x="81711" y="445338"/>
                  </a:lnTo>
                  <a:lnTo>
                    <a:pt x="140157" y="445338"/>
                  </a:lnTo>
                  <a:lnTo>
                    <a:pt x="143383" y="442112"/>
                  </a:lnTo>
                  <a:lnTo>
                    <a:pt x="143383" y="383667"/>
                  </a:lnTo>
                  <a:close/>
                </a:path>
                <a:path w="1086485" h="445770">
                  <a:moveTo>
                    <a:pt x="143383" y="136588"/>
                  </a:moveTo>
                  <a:lnTo>
                    <a:pt x="140157" y="133362"/>
                  </a:lnTo>
                  <a:lnTo>
                    <a:pt x="81711" y="133362"/>
                  </a:lnTo>
                  <a:lnTo>
                    <a:pt x="78486" y="136588"/>
                  </a:lnTo>
                  <a:lnTo>
                    <a:pt x="78486" y="191033"/>
                  </a:lnTo>
                  <a:lnTo>
                    <a:pt x="78486" y="195021"/>
                  </a:lnTo>
                  <a:lnTo>
                    <a:pt x="81711" y="198247"/>
                  </a:lnTo>
                  <a:lnTo>
                    <a:pt x="140157" y="198247"/>
                  </a:lnTo>
                  <a:lnTo>
                    <a:pt x="143383" y="195021"/>
                  </a:lnTo>
                  <a:lnTo>
                    <a:pt x="143383" y="136588"/>
                  </a:lnTo>
                  <a:close/>
                </a:path>
                <a:path w="1086485" h="445770">
                  <a:moveTo>
                    <a:pt x="143383" y="3213"/>
                  </a:moveTo>
                  <a:lnTo>
                    <a:pt x="140157" y="0"/>
                  </a:lnTo>
                  <a:lnTo>
                    <a:pt x="81711" y="0"/>
                  </a:lnTo>
                  <a:lnTo>
                    <a:pt x="78486" y="3213"/>
                  </a:lnTo>
                  <a:lnTo>
                    <a:pt x="78486" y="25222"/>
                  </a:lnTo>
                  <a:lnTo>
                    <a:pt x="78486" y="29210"/>
                  </a:lnTo>
                  <a:lnTo>
                    <a:pt x="81711" y="32435"/>
                  </a:lnTo>
                  <a:lnTo>
                    <a:pt x="140157" y="32435"/>
                  </a:lnTo>
                  <a:lnTo>
                    <a:pt x="143383" y="29210"/>
                  </a:lnTo>
                  <a:lnTo>
                    <a:pt x="143383" y="3213"/>
                  </a:lnTo>
                  <a:close/>
                </a:path>
                <a:path w="1086485" h="445770">
                  <a:moveTo>
                    <a:pt x="144005" y="302412"/>
                  </a:moveTo>
                  <a:lnTo>
                    <a:pt x="140779" y="299161"/>
                  </a:lnTo>
                  <a:lnTo>
                    <a:pt x="3225" y="299161"/>
                  </a:lnTo>
                  <a:lnTo>
                    <a:pt x="0" y="302412"/>
                  </a:lnTo>
                  <a:lnTo>
                    <a:pt x="0" y="360832"/>
                  </a:lnTo>
                  <a:lnTo>
                    <a:pt x="3225" y="364058"/>
                  </a:lnTo>
                  <a:lnTo>
                    <a:pt x="136817" y="364058"/>
                  </a:lnTo>
                  <a:lnTo>
                    <a:pt x="140779" y="364058"/>
                  </a:lnTo>
                  <a:lnTo>
                    <a:pt x="144005" y="360832"/>
                  </a:lnTo>
                  <a:lnTo>
                    <a:pt x="144005" y="302412"/>
                  </a:lnTo>
                  <a:close/>
                </a:path>
                <a:path w="1086485" h="445770">
                  <a:moveTo>
                    <a:pt x="184086" y="219481"/>
                  </a:moveTo>
                  <a:lnTo>
                    <a:pt x="180860" y="216268"/>
                  </a:lnTo>
                  <a:lnTo>
                    <a:pt x="122440" y="216268"/>
                  </a:lnTo>
                  <a:lnTo>
                    <a:pt x="119189" y="219481"/>
                  </a:lnTo>
                  <a:lnTo>
                    <a:pt x="119189" y="273939"/>
                  </a:lnTo>
                  <a:lnTo>
                    <a:pt x="119189" y="277926"/>
                  </a:lnTo>
                  <a:lnTo>
                    <a:pt x="122440" y="281152"/>
                  </a:lnTo>
                  <a:lnTo>
                    <a:pt x="180860" y="281152"/>
                  </a:lnTo>
                  <a:lnTo>
                    <a:pt x="184086" y="277926"/>
                  </a:lnTo>
                  <a:lnTo>
                    <a:pt x="184086" y="219481"/>
                  </a:lnTo>
                  <a:close/>
                </a:path>
                <a:path w="1086485" h="445770">
                  <a:moveTo>
                    <a:pt x="184086" y="53682"/>
                  </a:moveTo>
                  <a:lnTo>
                    <a:pt x="180860" y="50457"/>
                  </a:lnTo>
                  <a:lnTo>
                    <a:pt x="122440" y="50457"/>
                  </a:lnTo>
                  <a:lnTo>
                    <a:pt x="119189" y="53682"/>
                  </a:lnTo>
                  <a:lnTo>
                    <a:pt x="119189" y="108127"/>
                  </a:lnTo>
                  <a:lnTo>
                    <a:pt x="119189" y="112115"/>
                  </a:lnTo>
                  <a:lnTo>
                    <a:pt x="122440" y="115341"/>
                  </a:lnTo>
                  <a:lnTo>
                    <a:pt x="180860" y="115341"/>
                  </a:lnTo>
                  <a:lnTo>
                    <a:pt x="184086" y="112115"/>
                  </a:lnTo>
                  <a:lnTo>
                    <a:pt x="184086" y="53682"/>
                  </a:lnTo>
                  <a:close/>
                </a:path>
                <a:path w="1086485" h="445770">
                  <a:moveTo>
                    <a:pt x="221869" y="383667"/>
                  </a:moveTo>
                  <a:lnTo>
                    <a:pt x="218643" y="380441"/>
                  </a:lnTo>
                  <a:lnTo>
                    <a:pt x="160197" y="380441"/>
                  </a:lnTo>
                  <a:lnTo>
                    <a:pt x="156972" y="383667"/>
                  </a:lnTo>
                  <a:lnTo>
                    <a:pt x="156972" y="438124"/>
                  </a:lnTo>
                  <a:lnTo>
                    <a:pt x="156972" y="442112"/>
                  </a:lnTo>
                  <a:lnTo>
                    <a:pt x="160197" y="445338"/>
                  </a:lnTo>
                  <a:lnTo>
                    <a:pt x="218643" y="445338"/>
                  </a:lnTo>
                  <a:lnTo>
                    <a:pt x="221869" y="442112"/>
                  </a:lnTo>
                  <a:lnTo>
                    <a:pt x="221869" y="383667"/>
                  </a:lnTo>
                  <a:close/>
                </a:path>
                <a:path w="1086485" h="445770">
                  <a:moveTo>
                    <a:pt x="221869" y="302412"/>
                  </a:moveTo>
                  <a:lnTo>
                    <a:pt x="218643" y="299161"/>
                  </a:lnTo>
                  <a:lnTo>
                    <a:pt x="160197" y="299161"/>
                  </a:lnTo>
                  <a:lnTo>
                    <a:pt x="156972" y="302412"/>
                  </a:lnTo>
                  <a:lnTo>
                    <a:pt x="156972" y="356870"/>
                  </a:lnTo>
                  <a:lnTo>
                    <a:pt x="156972" y="360832"/>
                  </a:lnTo>
                  <a:lnTo>
                    <a:pt x="160197" y="364058"/>
                  </a:lnTo>
                  <a:lnTo>
                    <a:pt x="218643" y="364058"/>
                  </a:lnTo>
                  <a:lnTo>
                    <a:pt x="221869" y="360832"/>
                  </a:lnTo>
                  <a:lnTo>
                    <a:pt x="221869" y="302412"/>
                  </a:lnTo>
                  <a:close/>
                </a:path>
                <a:path w="1086485" h="445770">
                  <a:moveTo>
                    <a:pt x="221869" y="136588"/>
                  </a:moveTo>
                  <a:lnTo>
                    <a:pt x="218643" y="133362"/>
                  </a:lnTo>
                  <a:lnTo>
                    <a:pt x="160197" y="133362"/>
                  </a:lnTo>
                  <a:lnTo>
                    <a:pt x="156972" y="136588"/>
                  </a:lnTo>
                  <a:lnTo>
                    <a:pt x="156972" y="191033"/>
                  </a:lnTo>
                  <a:lnTo>
                    <a:pt x="156972" y="195021"/>
                  </a:lnTo>
                  <a:lnTo>
                    <a:pt x="160197" y="198247"/>
                  </a:lnTo>
                  <a:lnTo>
                    <a:pt x="218643" y="198247"/>
                  </a:lnTo>
                  <a:lnTo>
                    <a:pt x="221869" y="195021"/>
                  </a:lnTo>
                  <a:lnTo>
                    <a:pt x="221869" y="136588"/>
                  </a:lnTo>
                  <a:close/>
                </a:path>
                <a:path w="1086485" h="445770">
                  <a:moveTo>
                    <a:pt x="221869" y="3213"/>
                  </a:moveTo>
                  <a:lnTo>
                    <a:pt x="218643" y="0"/>
                  </a:lnTo>
                  <a:lnTo>
                    <a:pt x="160197" y="0"/>
                  </a:lnTo>
                  <a:lnTo>
                    <a:pt x="156972" y="3213"/>
                  </a:lnTo>
                  <a:lnTo>
                    <a:pt x="156972" y="25222"/>
                  </a:lnTo>
                  <a:lnTo>
                    <a:pt x="156972" y="29210"/>
                  </a:lnTo>
                  <a:lnTo>
                    <a:pt x="160197" y="32435"/>
                  </a:lnTo>
                  <a:lnTo>
                    <a:pt x="218643" y="32435"/>
                  </a:lnTo>
                  <a:lnTo>
                    <a:pt x="221869" y="29210"/>
                  </a:lnTo>
                  <a:lnTo>
                    <a:pt x="221869" y="3213"/>
                  </a:lnTo>
                  <a:close/>
                </a:path>
                <a:path w="1086485" h="445770">
                  <a:moveTo>
                    <a:pt x="262572" y="219481"/>
                  </a:moveTo>
                  <a:lnTo>
                    <a:pt x="259346" y="216268"/>
                  </a:lnTo>
                  <a:lnTo>
                    <a:pt x="200926" y="216268"/>
                  </a:lnTo>
                  <a:lnTo>
                    <a:pt x="197675" y="219481"/>
                  </a:lnTo>
                  <a:lnTo>
                    <a:pt x="197675" y="273939"/>
                  </a:lnTo>
                  <a:lnTo>
                    <a:pt x="197675" y="277926"/>
                  </a:lnTo>
                  <a:lnTo>
                    <a:pt x="200926" y="281152"/>
                  </a:lnTo>
                  <a:lnTo>
                    <a:pt x="259346" y="281152"/>
                  </a:lnTo>
                  <a:lnTo>
                    <a:pt x="262572" y="277926"/>
                  </a:lnTo>
                  <a:lnTo>
                    <a:pt x="262572" y="219481"/>
                  </a:lnTo>
                  <a:close/>
                </a:path>
                <a:path w="1086485" h="445770">
                  <a:moveTo>
                    <a:pt x="262572" y="53682"/>
                  </a:moveTo>
                  <a:lnTo>
                    <a:pt x="259346" y="50457"/>
                  </a:lnTo>
                  <a:lnTo>
                    <a:pt x="200926" y="50457"/>
                  </a:lnTo>
                  <a:lnTo>
                    <a:pt x="197675" y="53682"/>
                  </a:lnTo>
                  <a:lnTo>
                    <a:pt x="197675" y="108127"/>
                  </a:lnTo>
                  <a:lnTo>
                    <a:pt x="197675" y="112115"/>
                  </a:lnTo>
                  <a:lnTo>
                    <a:pt x="200926" y="115341"/>
                  </a:lnTo>
                  <a:lnTo>
                    <a:pt x="259346" y="115341"/>
                  </a:lnTo>
                  <a:lnTo>
                    <a:pt x="262572" y="112115"/>
                  </a:lnTo>
                  <a:lnTo>
                    <a:pt x="262572" y="53682"/>
                  </a:lnTo>
                  <a:close/>
                </a:path>
                <a:path w="1086485" h="445770">
                  <a:moveTo>
                    <a:pt x="300355" y="387654"/>
                  </a:moveTo>
                  <a:lnTo>
                    <a:pt x="296367" y="387654"/>
                  </a:lnTo>
                  <a:lnTo>
                    <a:pt x="293141" y="384429"/>
                  </a:lnTo>
                  <a:lnTo>
                    <a:pt x="293141" y="380441"/>
                  </a:lnTo>
                  <a:lnTo>
                    <a:pt x="242671" y="380441"/>
                  </a:lnTo>
                  <a:lnTo>
                    <a:pt x="242671" y="384429"/>
                  </a:lnTo>
                  <a:lnTo>
                    <a:pt x="239445" y="387654"/>
                  </a:lnTo>
                  <a:lnTo>
                    <a:pt x="235458" y="387654"/>
                  </a:lnTo>
                  <a:lnTo>
                    <a:pt x="235458" y="438124"/>
                  </a:lnTo>
                  <a:lnTo>
                    <a:pt x="239445" y="438124"/>
                  </a:lnTo>
                  <a:lnTo>
                    <a:pt x="242671" y="441350"/>
                  </a:lnTo>
                  <a:lnTo>
                    <a:pt x="242671" y="445338"/>
                  </a:lnTo>
                  <a:lnTo>
                    <a:pt x="293141" y="445338"/>
                  </a:lnTo>
                  <a:lnTo>
                    <a:pt x="293141" y="441350"/>
                  </a:lnTo>
                  <a:lnTo>
                    <a:pt x="296367" y="438124"/>
                  </a:lnTo>
                  <a:lnTo>
                    <a:pt x="300355" y="438124"/>
                  </a:lnTo>
                  <a:lnTo>
                    <a:pt x="300355" y="387654"/>
                  </a:lnTo>
                  <a:close/>
                </a:path>
                <a:path w="1086485" h="445770">
                  <a:moveTo>
                    <a:pt x="300355" y="302412"/>
                  </a:moveTo>
                  <a:lnTo>
                    <a:pt x="297129" y="299161"/>
                  </a:lnTo>
                  <a:lnTo>
                    <a:pt x="238683" y="299161"/>
                  </a:lnTo>
                  <a:lnTo>
                    <a:pt x="235458" y="302412"/>
                  </a:lnTo>
                  <a:lnTo>
                    <a:pt x="235458" y="356870"/>
                  </a:lnTo>
                  <a:lnTo>
                    <a:pt x="235458" y="360832"/>
                  </a:lnTo>
                  <a:lnTo>
                    <a:pt x="238683" y="364058"/>
                  </a:lnTo>
                  <a:lnTo>
                    <a:pt x="297129" y="364058"/>
                  </a:lnTo>
                  <a:lnTo>
                    <a:pt x="300355" y="360832"/>
                  </a:lnTo>
                  <a:lnTo>
                    <a:pt x="300355" y="302412"/>
                  </a:lnTo>
                  <a:close/>
                </a:path>
                <a:path w="1086485" h="445770">
                  <a:moveTo>
                    <a:pt x="300355" y="136588"/>
                  </a:moveTo>
                  <a:lnTo>
                    <a:pt x="297129" y="133362"/>
                  </a:lnTo>
                  <a:lnTo>
                    <a:pt x="238683" y="133362"/>
                  </a:lnTo>
                  <a:lnTo>
                    <a:pt x="235458" y="136588"/>
                  </a:lnTo>
                  <a:lnTo>
                    <a:pt x="235458" y="191033"/>
                  </a:lnTo>
                  <a:lnTo>
                    <a:pt x="235458" y="195021"/>
                  </a:lnTo>
                  <a:lnTo>
                    <a:pt x="238683" y="198247"/>
                  </a:lnTo>
                  <a:lnTo>
                    <a:pt x="297129" y="198247"/>
                  </a:lnTo>
                  <a:lnTo>
                    <a:pt x="300355" y="195021"/>
                  </a:lnTo>
                  <a:lnTo>
                    <a:pt x="300355" y="136588"/>
                  </a:lnTo>
                  <a:close/>
                </a:path>
                <a:path w="1086485" h="445770">
                  <a:moveTo>
                    <a:pt x="300355" y="3213"/>
                  </a:moveTo>
                  <a:lnTo>
                    <a:pt x="297129" y="0"/>
                  </a:lnTo>
                  <a:lnTo>
                    <a:pt x="238683" y="0"/>
                  </a:lnTo>
                  <a:lnTo>
                    <a:pt x="235458" y="3213"/>
                  </a:lnTo>
                  <a:lnTo>
                    <a:pt x="235458" y="25222"/>
                  </a:lnTo>
                  <a:lnTo>
                    <a:pt x="235458" y="29210"/>
                  </a:lnTo>
                  <a:lnTo>
                    <a:pt x="238683" y="32435"/>
                  </a:lnTo>
                  <a:lnTo>
                    <a:pt x="297129" y="32435"/>
                  </a:lnTo>
                  <a:lnTo>
                    <a:pt x="300355" y="29210"/>
                  </a:lnTo>
                  <a:lnTo>
                    <a:pt x="300355" y="3213"/>
                  </a:lnTo>
                  <a:close/>
                </a:path>
                <a:path w="1086485" h="445770">
                  <a:moveTo>
                    <a:pt x="341058" y="219481"/>
                  </a:moveTo>
                  <a:lnTo>
                    <a:pt x="337832" y="216268"/>
                  </a:lnTo>
                  <a:lnTo>
                    <a:pt x="279412" y="216268"/>
                  </a:lnTo>
                  <a:lnTo>
                    <a:pt x="276161" y="219481"/>
                  </a:lnTo>
                  <a:lnTo>
                    <a:pt x="276161" y="273939"/>
                  </a:lnTo>
                  <a:lnTo>
                    <a:pt x="276161" y="277926"/>
                  </a:lnTo>
                  <a:lnTo>
                    <a:pt x="279387" y="281152"/>
                  </a:lnTo>
                  <a:lnTo>
                    <a:pt x="337832" y="281152"/>
                  </a:lnTo>
                  <a:lnTo>
                    <a:pt x="341058" y="277926"/>
                  </a:lnTo>
                  <a:lnTo>
                    <a:pt x="341058" y="219481"/>
                  </a:lnTo>
                  <a:close/>
                </a:path>
                <a:path w="1086485" h="445770">
                  <a:moveTo>
                    <a:pt x="341058" y="53682"/>
                  </a:moveTo>
                  <a:lnTo>
                    <a:pt x="337832" y="50457"/>
                  </a:lnTo>
                  <a:lnTo>
                    <a:pt x="279412" y="50457"/>
                  </a:lnTo>
                  <a:lnTo>
                    <a:pt x="276161" y="53682"/>
                  </a:lnTo>
                  <a:lnTo>
                    <a:pt x="276161" y="108127"/>
                  </a:lnTo>
                  <a:lnTo>
                    <a:pt x="276161" y="112115"/>
                  </a:lnTo>
                  <a:lnTo>
                    <a:pt x="279387" y="115341"/>
                  </a:lnTo>
                  <a:lnTo>
                    <a:pt x="337832" y="115341"/>
                  </a:lnTo>
                  <a:lnTo>
                    <a:pt x="341058" y="112115"/>
                  </a:lnTo>
                  <a:lnTo>
                    <a:pt x="341058" y="53682"/>
                  </a:lnTo>
                  <a:close/>
                </a:path>
                <a:path w="1086485" h="445770">
                  <a:moveTo>
                    <a:pt x="378841" y="302412"/>
                  </a:moveTo>
                  <a:lnTo>
                    <a:pt x="375627" y="299161"/>
                  </a:lnTo>
                  <a:lnTo>
                    <a:pt x="317169" y="299161"/>
                  </a:lnTo>
                  <a:lnTo>
                    <a:pt x="313944" y="302412"/>
                  </a:lnTo>
                  <a:lnTo>
                    <a:pt x="313944" y="356870"/>
                  </a:lnTo>
                  <a:lnTo>
                    <a:pt x="313944" y="360832"/>
                  </a:lnTo>
                  <a:lnTo>
                    <a:pt x="317169" y="364058"/>
                  </a:lnTo>
                  <a:lnTo>
                    <a:pt x="375627" y="364058"/>
                  </a:lnTo>
                  <a:lnTo>
                    <a:pt x="378841" y="360832"/>
                  </a:lnTo>
                  <a:lnTo>
                    <a:pt x="378841" y="302412"/>
                  </a:lnTo>
                  <a:close/>
                </a:path>
                <a:path w="1086485" h="445770">
                  <a:moveTo>
                    <a:pt x="378841" y="136588"/>
                  </a:moveTo>
                  <a:lnTo>
                    <a:pt x="375627" y="133362"/>
                  </a:lnTo>
                  <a:lnTo>
                    <a:pt x="317169" y="133362"/>
                  </a:lnTo>
                  <a:lnTo>
                    <a:pt x="313944" y="136588"/>
                  </a:lnTo>
                  <a:lnTo>
                    <a:pt x="313944" y="191033"/>
                  </a:lnTo>
                  <a:lnTo>
                    <a:pt x="313944" y="195021"/>
                  </a:lnTo>
                  <a:lnTo>
                    <a:pt x="317169" y="198247"/>
                  </a:lnTo>
                  <a:lnTo>
                    <a:pt x="375627" y="198247"/>
                  </a:lnTo>
                  <a:lnTo>
                    <a:pt x="378841" y="195021"/>
                  </a:lnTo>
                  <a:lnTo>
                    <a:pt x="378841" y="136588"/>
                  </a:lnTo>
                  <a:close/>
                </a:path>
                <a:path w="1086485" h="445770">
                  <a:moveTo>
                    <a:pt x="378841" y="3213"/>
                  </a:moveTo>
                  <a:lnTo>
                    <a:pt x="375627" y="0"/>
                  </a:lnTo>
                  <a:lnTo>
                    <a:pt x="317169" y="0"/>
                  </a:lnTo>
                  <a:lnTo>
                    <a:pt x="313944" y="3213"/>
                  </a:lnTo>
                  <a:lnTo>
                    <a:pt x="313944" y="25222"/>
                  </a:lnTo>
                  <a:lnTo>
                    <a:pt x="313944" y="29210"/>
                  </a:lnTo>
                  <a:lnTo>
                    <a:pt x="317169" y="32435"/>
                  </a:lnTo>
                  <a:lnTo>
                    <a:pt x="375627" y="32435"/>
                  </a:lnTo>
                  <a:lnTo>
                    <a:pt x="378841" y="29210"/>
                  </a:lnTo>
                  <a:lnTo>
                    <a:pt x="378841" y="3213"/>
                  </a:lnTo>
                  <a:close/>
                </a:path>
                <a:path w="1086485" h="445770">
                  <a:moveTo>
                    <a:pt x="419544" y="219481"/>
                  </a:moveTo>
                  <a:lnTo>
                    <a:pt x="416318" y="216268"/>
                  </a:lnTo>
                  <a:lnTo>
                    <a:pt x="357873" y="216268"/>
                  </a:lnTo>
                  <a:lnTo>
                    <a:pt x="354647" y="219481"/>
                  </a:lnTo>
                  <a:lnTo>
                    <a:pt x="354647" y="273939"/>
                  </a:lnTo>
                  <a:lnTo>
                    <a:pt x="354647" y="277926"/>
                  </a:lnTo>
                  <a:lnTo>
                    <a:pt x="357873" y="281152"/>
                  </a:lnTo>
                  <a:lnTo>
                    <a:pt x="416318" y="281152"/>
                  </a:lnTo>
                  <a:lnTo>
                    <a:pt x="419544" y="277926"/>
                  </a:lnTo>
                  <a:lnTo>
                    <a:pt x="419544" y="219481"/>
                  </a:lnTo>
                  <a:close/>
                </a:path>
                <a:path w="1086485" h="445770">
                  <a:moveTo>
                    <a:pt x="419544" y="53682"/>
                  </a:moveTo>
                  <a:lnTo>
                    <a:pt x="416318" y="50457"/>
                  </a:lnTo>
                  <a:lnTo>
                    <a:pt x="357873" y="50457"/>
                  </a:lnTo>
                  <a:lnTo>
                    <a:pt x="354647" y="53682"/>
                  </a:lnTo>
                  <a:lnTo>
                    <a:pt x="354647" y="108127"/>
                  </a:lnTo>
                  <a:lnTo>
                    <a:pt x="354647" y="112115"/>
                  </a:lnTo>
                  <a:lnTo>
                    <a:pt x="357873" y="115341"/>
                  </a:lnTo>
                  <a:lnTo>
                    <a:pt x="416318" y="115341"/>
                  </a:lnTo>
                  <a:lnTo>
                    <a:pt x="419544" y="112115"/>
                  </a:lnTo>
                  <a:lnTo>
                    <a:pt x="419544" y="53682"/>
                  </a:lnTo>
                  <a:close/>
                </a:path>
                <a:path w="1086485" h="445770">
                  <a:moveTo>
                    <a:pt x="457339" y="302412"/>
                  </a:moveTo>
                  <a:lnTo>
                    <a:pt x="454113" y="299161"/>
                  </a:lnTo>
                  <a:lnTo>
                    <a:pt x="395655" y="299161"/>
                  </a:lnTo>
                  <a:lnTo>
                    <a:pt x="392442" y="302412"/>
                  </a:lnTo>
                  <a:lnTo>
                    <a:pt x="392442" y="356870"/>
                  </a:lnTo>
                  <a:lnTo>
                    <a:pt x="392442" y="360832"/>
                  </a:lnTo>
                  <a:lnTo>
                    <a:pt x="395655" y="364058"/>
                  </a:lnTo>
                  <a:lnTo>
                    <a:pt x="454113" y="364058"/>
                  </a:lnTo>
                  <a:lnTo>
                    <a:pt x="457339" y="360832"/>
                  </a:lnTo>
                  <a:lnTo>
                    <a:pt x="457339" y="302412"/>
                  </a:lnTo>
                  <a:close/>
                </a:path>
                <a:path w="1086485" h="445770">
                  <a:moveTo>
                    <a:pt x="457339" y="136588"/>
                  </a:moveTo>
                  <a:lnTo>
                    <a:pt x="454113" y="133362"/>
                  </a:lnTo>
                  <a:lnTo>
                    <a:pt x="395655" y="133362"/>
                  </a:lnTo>
                  <a:lnTo>
                    <a:pt x="392442" y="136588"/>
                  </a:lnTo>
                  <a:lnTo>
                    <a:pt x="392442" y="191033"/>
                  </a:lnTo>
                  <a:lnTo>
                    <a:pt x="392442" y="195021"/>
                  </a:lnTo>
                  <a:lnTo>
                    <a:pt x="395655" y="198247"/>
                  </a:lnTo>
                  <a:lnTo>
                    <a:pt x="454113" y="198247"/>
                  </a:lnTo>
                  <a:lnTo>
                    <a:pt x="457339" y="195021"/>
                  </a:lnTo>
                  <a:lnTo>
                    <a:pt x="457339" y="136588"/>
                  </a:lnTo>
                  <a:close/>
                </a:path>
                <a:path w="1086485" h="445770">
                  <a:moveTo>
                    <a:pt x="457339" y="3213"/>
                  </a:moveTo>
                  <a:lnTo>
                    <a:pt x="454113" y="0"/>
                  </a:lnTo>
                  <a:lnTo>
                    <a:pt x="395655" y="0"/>
                  </a:lnTo>
                  <a:lnTo>
                    <a:pt x="392442" y="3213"/>
                  </a:lnTo>
                  <a:lnTo>
                    <a:pt x="392442" y="25222"/>
                  </a:lnTo>
                  <a:lnTo>
                    <a:pt x="392442" y="29210"/>
                  </a:lnTo>
                  <a:lnTo>
                    <a:pt x="395655" y="32435"/>
                  </a:lnTo>
                  <a:lnTo>
                    <a:pt x="454113" y="32435"/>
                  </a:lnTo>
                  <a:lnTo>
                    <a:pt x="457339" y="29210"/>
                  </a:lnTo>
                  <a:lnTo>
                    <a:pt x="457339" y="3213"/>
                  </a:lnTo>
                  <a:close/>
                </a:path>
                <a:path w="1086485" h="445770">
                  <a:moveTo>
                    <a:pt x="498030" y="219481"/>
                  </a:moveTo>
                  <a:lnTo>
                    <a:pt x="494804" y="216268"/>
                  </a:lnTo>
                  <a:lnTo>
                    <a:pt x="436359" y="216268"/>
                  </a:lnTo>
                  <a:lnTo>
                    <a:pt x="433133" y="219481"/>
                  </a:lnTo>
                  <a:lnTo>
                    <a:pt x="433133" y="273939"/>
                  </a:lnTo>
                  <a:lnTo>
                    <a:pt x="433133" y="277926"/>
                  </a:lnTo>
                  <a:lnTo>
                    <a:pt x="436359" y="281152"/>
                  </a:lnTo>
                  <a:lnTo>
                    <a:pt x="494804" y="281152"/>
                  </a:lnTo>
                  <a:lnTo>
                    <a:pt x="498030" y="277926"/>
                  </a:lnTo>
                  <a:lnTo>
                    <a:pt x="498030" y="219481"/>
                  </a:lnTo>
                  <a:close/>
                </a:path>
                <a:path w="1086485" h="445770">
                  <a:moveTo>
                    <a:pt x="498030" y="53682"/>
                  </a:moveTo>
                  <a:lnTo>
                    <a:pt x="494804" y="50457"/>
                  </a:lnTo>
                  <a:lnTo>
                    <a:pt x="436359" y="50457"/>
                  </a:lnTo>
                  <a:lnTo>
                    <a:pt x="433133" y="53682"/>
                  </a:lnTo>
                  <a:lnTo>
                    <a:pt x="433133" y="108127"/>
                  </a:lnTo>
                  <a:lnTo>
                    <a:pt x="433133" y="112115"/>
                  </a:lnTo>
                  <a:lnTo>
                    <a:pt x="436359" y="115341"/>
                  </a:lnTo>
                  <a:lnTo>
                    <a:pt x="494804" y="115341"/>
                  </a:lnTo>
                  <a:lnTo>
                    <a:pt x="498030" y="112115"/>
                  </a:lnTo>
                  <a:lnTo>
                    <a:pt x="498030" y="53682"/>
                  </a:lnTo>
                  <a:close/>
                </a:path>
                <a:path w="1086485" h="445770">
                  <a:moveTo>
                    <a:pt x="535825" y="302412"/>
                  </a:moveTo>
                  <a:lnTo>
                    <a:pt x="532599" y="299161"/>
                  </a:lnTo>
                  <a:lnTo>
                    <a:pt x="474154" y="299161"/>
                  </a:lnTo>
                  <a:lnTo>
                    <a:pt x="470928" y="302412"/>
                  </a:lnTo>
                  <a:lnTo>
                    <a:pt x="470928" y="356870"/>
                  </a:lnTo>
                  <a:lnTo>
                    <a:pt x="470928" y="360832"/>
                  </a:lnTo>
                  <a:lnTo>
                    <a:pt x="474154" y="364058"/>
                  </a:lnTo>
                  <a:lnTo>
                    <a:pt x="532599" y="364058"/>
                  </a:lnTo>
                  <a:lnTo>
                    <a:pt x="535825" y="360832"/>
                  </a:lnTo>
                  <a:lnTo>
                    <a:pt x="535825" y="302412"/>
                  </a:lnTo>
                  <a:close/>
                </a:path>
                <a:path w="1086485" h="445770">
                  <a:moveTo>
                    <a:pt x="535825" y="136588"/>
                  </a:moveTo>
                  <a:lnTo>
                    <a:pt x="532599" y="133362"/>
                  </a:lnTo>
                  <a:lnTo>
                    <a:pt x="474154" y="133362"/>
                  </a:lnTo>
                  <a:lnTo>
                    <a:pt x="470928" y="136588"/>
                  </a:lnTo>
                  <a:lnTo>
                    <a:pt x="470928" y="191033"/>
                  </a:lnTo>
                  <a:lnTo>
                    <a:pt x="470928" y="195021"/>
                  </a:lnTo>
                  <a:lnTo>
                    <a:pt x="474154" y="198247"/>
                  </a:lnTo>
                  <a:lnTo>
                    <a:pt x="532599" y="198247"/>
                  </a:lnTo>
                  <a:lnTo>
                    <a:pt x="535825" y="195021"/>
                  </a:lnTo>
                  <a:lnTo>
                    <a:pt x="535825" y="136588"/>
                  </a:lnTo>
                  <a:close/>
                </a:path>
                <a:path w="1086485" h="445770">
                  <a:moveTo>
                    <a:pt x="535825" y="3213"/>
                  </a:moveTo>
                  <a:lnTo>
                    <a:pt x="532599" y="0"/>
                  </a:lnTo>
                  <a:lnTo>
                    <a:pt x="474154" y="0"/>
                  </a:lnTo>
                  <a:lnTo>
                    <a:pt x="470928" y="3213"/>
                  </a:lnTo>
                  <a:lnTo>
                    <a:pt x="470928" y="25222"/>
                  </a:lnTo>
                  <a:lnTo>
                    <a:pt x="470928" y="29210"/>
                  </a:lnTo>
                  <a:lnTo>
                    <a:pt x="474154" y="32435"/>
                  </a:lnTo>
                  <a:lnTo>
                    <a:pt x="532599" y="32435"/>
                  </a:lnTo>
                  <a:lnTo>
                    <a:pt x="535825" y="29210"/>
                  </a:lnTo>
                  <a:lnTo>
                    <a:pt x="535825" y="3213"/>
                  </a:lnTo>
                  <a:close/>
                </a:path>
                <a:path w="1086485" h="445770">
                  <a:moveTo>
                    <a:pt x="576516" y="219481"/>
                  </a:moveTo>
                  <a:lnTo>
                    <a:pt x="573290" y="216268"/>
                  </a:lnTo>
                  <a:lnTo>
                    <a:pt x="514845" y="216268"/>
                  </a:lnTo>
                  <a:lnTo>
                    <a:pt x="511619" y="219481"/>
                  </a:lnTo>
                  <a:lnTo>
                    <a:pt x="511619" y="273939"/>
                  </a:lnTo>
                  <a:lnTo>
                    <a:pt x="511619" y="277926"/>
                  </a:lnTo>
                  <a:lnTo>
                    <a:pt x="514845" y="281152"/>
                  </a:lnTo>
                  <a:lnTo>
                    <a:pt x="573290" y="281152"/>
                  </a:lnTo>
                  <a:lnTo>
                    <a:pt x="576516" y="277926"/>
                  </a:lnTo>
                  <a:lnTo>
                    <a:pt x="576516" y="219481"/>
                  </a:lnTo>
                  <a:close/>
                </a:path>
                <a:path w="1086485" h="445770">
                  <a:moveTo>
                    <a:pt x="576516" y="53682"/>
                  </a:moveTo>
                  <a:lnTo>
                    <a:pt x="573290" y="50457"/>
                  </a:lnTo>
                  <a:lnTo>
                    <a:pt x="514845" y="50457"/>
                  </a:lnTo>
                  <a:lnTo>
                    <a:pt x="511619" y="53682"/>
                  </a:lnTo>
                  <a:lnTo>
                    <a:pt x="511619" y="108127"/>
                  </a:lnTo>
                  <a:lnTo>
                    <a:pt x="511619" y="112115"/>
                  </a:lnTo>
                  <a:lnTo>
                    <a:pt x="514845" y="115341"/>
                  </a:lnTo>
                  <a:lnTo>
                    <a:pt x="573290" y="115341"/>
                  </a:lnTo>
                  <a:lnTo>
                    <a:pt x="576516" y="112115"/>
                  </a:lnTo>
                  <a:lnTo>
                    <a:pt x="576516" y="53682"/>
                  </a:lnTo>
                  <a:close/>
                </a:path>
                <a:path w="1086485" h="445770">
                  <a:moveTo>
                    <a:pt x="614311" y="302412"/>
                  </a:moveTo>
                  <a:lnTo>
                    <a:pt x="611085" y="299161"/>
                  </a:lnTo>
                  <a:lnTo>
                    <a:pt x="552640" y="299161"/>
                  </a:lnTo>
                  <a:lnTo>
                    <a:pt x="549414" y="302412"/>
                  </a:lnTo>
                  <a:lnTo>
                    <a:pt x="549414" y="356870"/>
                  </a:lnTo>
                  <a:lnTo>
                    <a:pt x="549414" y="360832"/>
                  </a:lnTo>
                  <a:lnTo>
                    <a:pt x="552640" y="364058"/>
                  </a:lnTo>
                  <a:lnTo>
                    <a:pt x="611085" y="364058"/>
                  </a:lnTo>
                  <a:lnTo>
                    <a:pt x="614311" y="360832"/>
                  </a:lnTo>
                  <a:lnTo>
                    <a:pt x="614311" y="302412"/>
                  </a:lnTo>
                  <a:close/>
                </a:path>
                <a:path w="1086485" h="445770">
                  <a:moveTo>
                    <a:pt x="614311" y="136588"/>
                  </a:moveTo>
                  <a:lnTo>
                    <a:pt x="611085" y="133362"/>
                  </a:lnTo>
                  <a:lnTo>
                    <a:pt x="552640" y="133362"/>
                  </a:lnTo>
                  <a:lnTo>
                    <a:pt x="549414" y="136588"/>
                  </a:lnTo>
                  <a:lnTo>
                    <a:pt x="549414" y="191033"/>
                  </a:lnTo>
                  <a:lnTo>
                    <a:pt x="549414" y="195021"/>
                  </a:lnTo>
                  <a:lnTo>
                    <a:pt x="552640" y="198247"/>
                  </a:lnTo>
                  <a:lnTo>
                    <a:pt x="611085" y="198247"/>
                  </a:lnTo>
                  <a:lnTo>
                    <a:pt x="614311" y="195021"/>
                  </a:lnTo>
                  <a:lnTo>
                    <a:pt x="614311" y="136588"/>
                  </a:lnTo>
                  <a:close/>
                </a:path>
                <a:path w="1086485" h="445770">
                  <a:moveTo>
                    <a:pt x="614311" y="3213"/>
                  </a:moveTo>
                  <a:lnTo>
                    <a:pt x="611085" y="0"/>
                  </a:lnTo>
                  <a:lnTo>
                    <a:pt x="552640" y="0"/>
                  </a:lnTo>
                  <a:lnTo>
                    <a:pt x="549414" y="3213"/>
                  </a:lnTo>
                  <a:lnTo>
                    <a:pt x="549414" y="25222"/>
                  </a:lnTo>
                  <a:lnTo>
                    <a:pt x="549414" y="29210"/>
                  </a:lnTo>
                  <a:lnTo>
                    <a:pt x="552640" y="32435"/>
                  </a:lnTo>
                  <a:lnTo>
                    <a:pt x="611085" y="32435"/>
                  </a:lnTo>
                  <a:lnTo>
                    <a:pt x="614311" y="29210"/>
                  </a:lnTo>
                  <a:lnTo>
                    <a:pt x="614311" y="3213"/>
                  </a:lnTo>
                  <a:close/>
                </a:path>
                <a:path w="1086485" h="445770">
                  <a:moveTo>
                    <a:pt x="655002" y="219481"/>
                  </a:moveTo>
                  <a:lnTo>
                    <a:pt x="651776" y="216268"/>
                  </a:lnTo>
                  <a:lnTo>
                    <a:pt x="593331" y="216268"/>
                  </a:lnTo>
                  <a:lnTo>
                    <a:pt x="590105" y="219481"/>
                  </a:lnTo>
                  <a:lnTo>
                    <a:pt x="590105" y="273939"/>
                  </a:lnTo>
                  <a:lnTo>
                    <a:pt x="590105" y="277926"/>
                  </a:lnTo>
                  <a:lnTo>
                    <a:pt x="593331" y="281152"/>
                  </a:lnTo>
                  <a:lnTo>
                    <a:pt x="651776" y="281152"/>
                  </a:lnTo>
                  <a:lnTo>
                    <a:pt x="655002" y="277926"/>
                  </a:lnTo>
                  <a:lnTo>
                    <a:pt x="655002" y="219481"/>
                  </a:lnTo>
                  <a:close/>
                </a:path>
                <a:path w="1086485" h="445770">
                  <a:moveTo>
                    <a:pt x="655002" y="53682"/>
                  </a:moveTo>
                  <a:lnTo>
                    <a:pt x="651776" y="50457"/>
                  </a:lnTo>
                  <a:lnTo>
                    <a:pt x="593331" y="50457"/>
                  </a:lnTo>
                  <a:lnTo>
                    <a:pt x="590105" y="53682"/>
                  </a:lnTo>
                  <a:lnTo>
                    <a:pt x="590105" y="108127"/>
                  </a:lnTo>
                  <a:lnTo>
                    <a:pt x="590105" y="112115"/>
                  </a:lnTo>
                  <a:lnTo>
                    <a:pt x="593331" y="115341"/>
                  </a:lnTo>
                  <a:lnTo>
                    <a:pt x="651776" y="115341"/>
                  </a:lnTo>
                  <a:lnTo>
                    <a:pt x="655002" y="112115"/>
                  </a:lnTo>
                  <a:lnTo>
                    <a:pt x="655002" y="53682"/>
                  </a:lnTo>
                  <a:close/>
                </a:path>
                <a:path w="1086485" h="445770">
                  <a:moveTo>
                    <a:pt x="692797" y="302412"/>
                  </a:moveTo>
                  <a:lnTo>
                    <a:pt x="689571" y="299161"/>
                  </a:lnTo>
                  <a:lnTo>
                    <a:pt x="631126" y="299161"/>
                  </a:lnTo>
                  <a:lnTo>
                    <a:pt x="627900" y="302412"/>
                  </a:lnTo>
                  <a:lnTo>
                    <a:pt x="627900" y="356870"/>
                  </a:lnTo>
                  <a:lnTo>
                    <a:pt x="627900" y="360832"/>
                  </a:lnTo>
                  <a:lnTo>
                    <a:pt x="631126" y="364058"/>
                  </a:lnTo>
                  <a:lnTo>
                    <a:pt x="689571" y="364058"/>
                  </a:lnTo>
                  <a:lnTo>
                    <a:pt x="692797" y="360832"/>
                  </a:lnTo>
                  <a:lnTo>
                    <a:pt x="692797" y="302412"/>
                  </a:lnTo>
                  <a:close/>
                </a:path>
                <a:path w="1086485" h="445770">
                  <a:moveTo>
                    <a:pt x="692797" y="136588"/>
                  </a:moveTo>
                  <a:lnTo>
                    <a:pt x="689571" y="133362"/>
                  </a:lnTo>
                  <a:lnTo>
                    <a:pt x="631126" y="133362"/>
                  </a:lnTo>
                  <a:lnTo>
                    <a:pt x="627900" y="136588"/>
                  </a:lnTo>
                  <a:lnTo>
                    <a:pt x="627900" y="191033"/>
                  </a:lnTo>
                  <a:lnTo>
                    <a:pt x="627900" y="195021"/>
                  </a:lnTo>
                  <a:lnTo>
                    <a:pt x="631126" y="198247"/>
                  </a:lnTo>
                  <a:lnTo>
                    <a:pt x="689571" y="198247"/>
                  </a:lnTo>
                  <a:lnTo>
                    <a:pt x="692797" y="195021"/>
                  </a:lnTo>
                  <a:lnTo>
                    <a:pt x="692797" y="136588"/>
                  </a:lnTo>
                  <a:close/>
                </a:path>
                <a:path w="1086485" h="445770">
                  <a:moveTo>
                    <a:pt x="692797" y="3213"/>
                  </a:moveTo>
                  <a:lnTo>
                    <a:pt x="689571" y="0"/>
                  </a:lnTo>
                  <a:lnTo>
                    <a:pt x="631126" y="0"/>
                  </a:lnTo>
                  <a:lnTo>
                    <a:pt x="627900" y="3213"/>
                  </a:lnTo>
                  <a:lnTo>
                    <a:pt x="627900" y="25222"/>
                  </a:lnTo>
                  <a:lnTo>
                    <a:pt x="627900" y="29210"/>
                  </a:lnTo>
                  <a:lnTo>
                    <a:pt x="631126" y="32435"/>
                  </a:lnTo>
                  <a:lnTo>
                    <a:pt x="689571" y="32435"/>
                  </a:lnTo>
                  <a:lnTo>
                    <a:pt x="692797" y="29210"/>
                  </a:lnTo>
                  <a:lnTo>
                    <a:pt x="692797" y="3213"/>
                  </a:lnTo>
                  <a:close/>
                </a:path>
                <a:path w="1086485" h="445770">
                  <a:moveTo>
                    <a:pt x="733488" y="219481"/>
                  </a:moveTo>
                  <a:lnTo>
                    <a:pt x="730262" y="216268"/>
                  </a:lnTo>
                  <a:lnTo>
                    <a:pt x="671817" y="216268"/>
                  </a:lnTo>
                  <a:lnTo>
                    <a:pt x="668591" y="219481"/>
                  </a:lnTo>
                  <a:lnTo>
                    <a:pt x="668591" y="273939"/>
                  </a:lnTo>
                  <a:lnTo>
                    <a:pt x="668591" y="277926"/>
                  </a:lnTo>
                  <a:lnTo>
                    <a:pt x="671817" y="281152"/>
                  </a:lnTo>
                  <a:lnTo>
                    <a:pt x="730262" y="281152"/>
                  </a:lnTo>
                  <a:lnTo>
                    <a:pt x="733488" y="277926"/>
                  </a:lnTo>
                  <a:lnTo>
                    <a:pt x="733488" y="219481"/>
                  </a:lnTo>
                  <a:close/>
                </a:path>
                <a:path w="1086485" h="445770">
                  <a:moveTo>
                    <a:pt x="733488" y="53682"/>
                  </a:moveTo>
                  <a:lnTo>
                    <a:pt x="730262" y="50457"/>
                  </a:lnTo>
                  <a:lnTo>
                    <a:pt x="671817" y="50457"/>
                  </a:lnTo>
                  <a:lnTo>
                    <a:pt x="668591" y="53682"/>
                  </a:lnTo>
                  <a:lnTo>
                    <a:pt x="668591" y="108127"/>
                  </a:lnTo>
                  <a:lnTo>
                    <a:pt x="668591" y="112115"/>
                  </a:lnTo>
                  <a:lnTo>
                    <a:pt x="671817" y="115341"/>
                  </a:lnTo>
                  <a:lnTo>
                    <a:pt x="730262" y="115341"/>
                  </a:lnTo>
                  <a:lnTo>
                    <a:pt x="733488" y="112115"/>
                  </a:lnTo>
                  <a:lnTo>
                    <a:pt x="733488" y="53682"/>
                  </a:lnTo>
                  <a:close/>
                </a:path>
                <a:path w="1086485" h="445770">
                  <a:moveTo>
                    <a:pt x="771283" y="302412"/>
                  </a:moveTo>
                  <a:lnTo>
                    <a:pt x="768057" y="299161"/>
                  </a:lnTo>
                  <a:lnTo>
                    <a:pt x="709612" y="299161"/>
                  </a:lnTo>
                  <a:lnTo>
                    <a:pt x="706386" y="302412"/>
                  </a:lnTo>
                  <a:lnTo>
                    <a:pt x="706386" y="356870"/>
                  </a:lnTo>
                  <a:lnTo>
                    <a:pt x="706386" y="360832"/>
                  </a:lnTo>
                  <a:lnTo>
                    <a:pt x="709612" y="364058"/>
                  </a:lnTo>
                  <a:lnTo>
                    <a:pt x="768057" y="364058"/>
                  </a:lnTo>
                  <a:lnTo>
                    <a:pt x="771283" y="360832"/>
                  </a:lnTo>
                  <a:lnTo>
                    <a:pt x="771283" y="302412"/>
                  </a:lnTo>
                  <a:close/>
                </a:path>
                <a:path w="1086485" h="445770">
                  <a:moveTo>
                    <a:pt x="771283" y="136588"/>
                  </a:moveTo>
                  <a:lnTo>
                    <a:pt x="768057" y="133362"/>
                  </a:lnTo>
                  <a:lnTo>
                    <a:pt x="709612" y="133362"/>
                  </a:lnTo>
                  <a:lnTo>
                    <a:pt x="706386" y="136588"/>
                  </a:lnTo>
                  <a:lnTo>
                    <a:pt x="706386" y="191033"/>
                  </a:lnTo>
                  <a:lnTo>
                    <a:pt x="706386" y="195021"/>
                  </a:lnTo>
                  <a:lnTo>
                    <a:pt x="709612" y="198247"/>
                  </a:lnTo>
                  <a:lnTo>
                    <a:pt x="768057" y="198247"/>
                  </a:lnTo>
                  <a:lnTo>
                    <a:pt x="771283" y="195021"/>
                  </a:lnTo>
                  <a:lnTo>
                    <a:pt x="771283" y="136588"/>
                  </a:lnTo>
                  <a:close/>
                </a:path>
                <a:path w="1086485" h="445770">
                  <a:moveTo>
                    <a:pt x="771283" y="3213"/>
                  </a:moveTo>
                  <a:lnTo>
                    <a:pt x="768057" y="0"/>
                  </a:lnTo>
                  <a:lnTo>
                    <a:pt x="709612" y="0"/>
                  </a:lnTo>
                  <a:lnTo>
                    <a:pt x="706386" y="3213"/>
                  </a:lnTo>
                  <a:lnTo>
                    <a:pt x="706386" y="25222"/>
                  </a:lnTo>
                  <a:lnTo>
                    <a:pt x="706386" y="29210"/>
                  </a:lnTo>
                  <a:lnTo>
                    <a:pt x="709612" y="32435"/>
                  </a:lnTo>
                  <a:lnTo>
                    <a:pt x="768057" y="32435"/>
                  </a:lnTo>
                  <a:lnTo>
                    <a:pt x="771283" y="29210"/>
                  </a:lnTo>
                  <a:lnTo>
                    <a:pt x="771283" y="3213"/>
                  </a:lnTo>
                  <a:close/>
                </a:path>
                <a:path w="1086485" h="445770">
                  <a:moveTo>
                    <a:pt x="771550" y="383667"/>
                  </a:moveTo>
                  <a:lnTo>
                    <a:pt x="768324" y="380441"/>
                  </a:lnTo>
                  <a:lnTo>
                    <a:pt x="315645" y="380441"/>
                  </a:lnTo>
                  <a:lnTo>
                    <a:pt x="312420" y="383667"/>
                  </a:lnTo>
                  <a:lnTo>
                    <a:pt x="312420" y="438124"/>
                  </a:lnTo>
                  <a:lnTo>
                    <a:pt x="312420" y="442112"/>
                  </a:lnTo>
                  <a:lnTo>
                    <a:pt x="315645" y="445338"/>
                  </a:lnTo>
                  <a:lnTo>
                    <a:pt x="768324" y="445338"/>
                  </a:lnTo>
                  <a:lnTo>
                    <a:pt x="771550" y="442112"/>
                  </a:lnTo>
                  <a:lnTo>
                    <a:pt x="771550" y="383667"/>
                  </a:lnTo>
                  <a:close/>
                </a:path>
                <a:path w="1086485" h="445770">
                  <a:moveTo>
                    <a:pt x="811974" y="219481"/>
                  </a:moveTo>
                  <a:lnTo>
                    <a:pt x="808748" y="216268"/>
                  </a:lnTo>
                  <a:lnTo>
                    <a:pt x="750303" y="216268"/>
                  </a:lnTo>
                  <a:lnTo>
                    <a:pt x="747077" y="219481"/>
                  </a:lnTo>
                  <a:lnTo>
                    <a:pt x="747077" y="273939"/>
                  </a:lnTo>
                  <a:lnTo>
                    <a:pt x="747077" y="277926"/>
                  </a:lnTo>
                  <a:lnTo>
                    <a:pt x="750303" y="281152"/>
                  </a:lnTo>
                  <a:lnTo>
                    <a:pt x="808748" y="281152"/>
                  </a:lnTo>
                  <a:lnTo>
                    <a:pt x="811974" y="277926"/>
                  </a:lnTo>
                  <a:lnTo>
                    <a:pt x="811974" y="219481"/>
                  </a:lnTo>
                  <a:close/>
                </a:path>
                <a:path w="1086485" h="445770">
                  <a:moveTo>
                    <a:pt x="811974" y="53682"/>
                  </a:moveTo>
                  <a:lnTo>
                    <a:pt x="808748" y="50457"/>
                  </a:lnTo>
                  <a:lnTo>
                    <a:pt x="750303" y="50457"/>
                  </a:lnTo>
                  <a:lnTo>
                    <a:pt x="747077" y="53682"/>
                  </a:lnTo>
                  <a:lnTo>
                    <a:pt x="747077" y="108127"/>
                  </a:lnTo>
                  <a:lnTo>
                    <a:pt x="747077" y="112115"/>
                  </a:lnTo>
                  <a:lnTo>
                    <a:pt x="750303" y="115341"/>
                  </a:lnTo>
                  <a:lnTo>
                    <a:pt x="808748" y="115341"/>
                  </a:lnTo>
                  <a:lnTo>
                    <a:pt x="811974" y="112115"/>
                  </a:lnTo>
                  <a:lnTo>
                    <a:pt x="811974" y="53682"/>
                  </a:lnTo>
                  <a:close/>
                </a:path>
                <a:path w="1086485" h="445770">
                  <a:moveTo>
                    <a:pt x="849769" y="302412"/>
                  </a:moveTo>
                  <a:lnTo>
                    <a:pt x="846518" y="299161"/>
                  </a:lnTo>
                  <a:lnTo>
                    <a:pt x="788098" y="299161"/>
                  </a:lnTo>
                  <a:lnTo>
                    <a:pt x="784872" y="302412"/>
                  </a:lnTo>
                  <a:lnTo>
                    <a:pt x="784872" y="356870"/>
                  </a:lnTo>
                  <a:lnTo>
                    <a:pt x="784872" y="360832"/>
                  </a:lnTo>
                  <a:lnTo>
                    <a:pt x="788098" y="364058"/>
                  </a:lnTo>
                  <a:lnTo>
                    <a:pt x="846518" y="364058"/>
                  </a:lnTo>
                  <a:lnTo>
                    <a:pt x="849769" y="360832"/>
                  </a:lnTo>
                  <a:lnTo>
                    <a:pt x="849769" y="302412"/>
                  </a:lnTo>
                  <a:close/>
                </a:path>
                <a:path w="1086485" h="445770">
                  <a:moveTo>
                    <a:pt x="849769" y="136588"/>
                  </a:moveTo>
                  <a:lnTo>
                    <a:pt x="846518" y="133362"/>
                  </a:lnTo>
                  <a:lnTo>
                    <a:pt x="788098" y="133362"/>
                  </a:lnTo>
                  <a:lnTo>
                    <a:pt x="784872" y="136588"/>
                  </a:lnTo>
                  <a:lnTo>
                    <a:pt x="784872" y="191033"/>
                  </a:lnTo>
                  <a:lnTo>
                    <a:pt x="784872" y="195021"/>
                  </a:lnTo>
                  <a:lnTo>
                    <a:pt x="788098" y="198247"/>
                  </a:lnTo>
                  <a:lnTo>
                    <a:pt x="846518" y="198247"/>
                  </a:lnTo>
                  <a:lnTo>
                    <a:pt x="849769" y="195021"/>
                  </a:lnTo>
                  <a:lnTo>
                    <a:pt x="849769" y="136588"/>
                  </a:lnTo>
                  <a:close/>
                </a:path>
                <a:path w="1086485" h="445770">
                  <a:moveTo>
                    <a:pt x="849769" y="3213"/>
                  </a:moveTo>
                  <a:lnTo>
                    <a:pt x="846518" y="0"/>
                  </a:lnTo>
                  <a:lnTo>
                    <a:pt x="788098" y="0"/>
                  </a:lnTo>
                  <a:lnTo>
                    <a:pt x="784872" y="3213"/>
                  </a:lnTo>
                  <a:lnTo>
                    <a:pt x="784872" y="25222"/>
                  </a:lnTo>
                  <a:lnTo>
                    <a:pt x="784872" y="29210"/>
                  </a:lnTo>
                  <a:lnTo>
                    <a:pt x="788098" y="32435"/>
                  </a:lnTo>
                  <a:lnTo>
                    <a:pt x="846518" y="32435"/>
                  </a:lnTo>
                  <a:lnTo>
                    <a:pt x="849769" y="29210"/>
                  </a:lnTo>
                  <a:lnTo>
                    <a:pt x="849769" y="3213"/>
                  </a:lnTo>
                  <a:close/>
                </a:path>
                <a:path w="1086485" h="445770">
                  <a:moveTo>
                    <a:pt x="890460" y="219481"/>
                  </a:moveTo>
                  <a:lnTo>
                    <a:pt x="887234" y="216268"/>
                  </a:lnTo>
                  <a:lnTo>
                    <a:pt x="828789" y="216268"/>
                  </a:lnTo>
                  <a:lnTo>
                    <a:pt x="825563" y="219481"/>
                  </a:lnTo>
                  <a:lnTo>
                    <a:pt x="825563" y="273939"/>
                  </a:lnTo>
                  <a:lnTo>
                    <a:pt x="825563" y="277926"/>
                  </a:lnTo>
                  <a:lnTo>
                    <a:pt x="828789" y="281152"/>
                  </a:lnTo>
                  <a:lnTo>
                    <a:pt x="887234" y="281152"/>
                  </a:lnTo>
                  <a:lnTo>
                    <a:pt x="890460" y="277926"/>
                  </a:lnTo>
                  <a:lnTo>
                    <a:pt x="890460" y="219481"/>
                  </a:lnTo>
                  <a:close/>
                </a:path>
                <a:path w="1086485" h="445770">
                  <a:moveTo>
                    <a:pt x="890460" y="53682"/>
                  </a:moveTo>
                  <a:lnTo>
                    <a:pt x="887234" y="50457"/>
                  </a:lnTo>
                  <a:lnTo>
                    <a:pt x="828789" y="50457"/>
                  </a:lnTo>
                  <a:lnTo>
                    <a:pt x="825563" y="53682"/>
                  </a:lnTo>
                  <a:lnTo>
                    <a:pt x="825563" y="108127"/>
                  </a:lnTo>
                  <a:lnTo>
                    <a:pt x="825563" y="112115"/>
                  </a:lnTo>
                  <a:lnTo>
                    <a:pt x="828789" y="115341"/>
                  </a:lnTo>
                  <a:lnTo>
                    <a:pt x="887234" y="115341"/>
                  </a:lnTo>
                  <a:lnTo>
                    <a:pt x="890460" y="112115"/>
                  </a:lnTo>
                  <a:lnTo>
                    <a:pt x="890460" y="53682"/>
                  </a:lnTo>
                  <a:close/>
                </a:path>
                <a:path w="1086485" h="445770">
                  <a:moveTo>
                    <a:pt x="928255" y="302412"/>
                  </a:moveTo>
                  <a:lnTo>
                    <a:pt x="925004" y="299161"/>
                  </a:lnTo>
                  <a:lnTo>
                    <a:pt x="866584" y="299161"/>
                  </a:lnTo>
                  <a:lnTo>
                    <a:pt x="863358" y="302412"/>
                  </a:lnTo>
                  <a:lnTo>
                    <a:pt x="863358" y="356870"/>
                  </a:lnTo>
                  <a:lnTo>
                    <a:pt x="863358" y="360832"/>
                  </a:lnTo>
                  <a:lnTo>
                    <a:pt x="866584" y="364058"/>
                  </a:lnTo>
                  <a:lnTo>
                    <a:pt x="925004" y="364058"/>
                  </a:lnTo>
                  <a:lnTo>
                    <a:pt x="928255" y="360832"/>
                  </a:lnTo>
                  <a:lnTo>
                    <a:pt x="928255" y="302412"/>
                  </a:lnTo>
                  <a:close/>
                </a:path>
                <a:path w="1086485" h="445770">
                  <a:moveTo>
                    <a:pt x="928255" y="136588"/>
                  </a:moveTo>
                  <a:lnTo>
                    <a:pt x="925004" y="133362"/>
                  </a:lnTo>
                  <a:lnTo>
                    <a:pt x="866584" y="133362"/>
                  </a:lnTo>
                  <a:lnTo>
                    <a:pt x="863358" y="136588"/>
                  </a:lnTo>
                  <a:lnTo>
                    <a:pt x="863358" y="191033"/>
                  </a:lnTo>
                  <a:lnTo>
                    <a:pt x="863358" y="195021"/>
                  </a:lnTo>
                  <a:lnTo>
                    <a:pt x="866584" y="198247"/>
                  </a:lnTo>
                  <a:lnTo>
                    <a:pt x="925004" y="198247"/>
                  </a:lnTo>
                  <a:lnTo>
                    <a:pt x="928255" y="195021"/>
                  </a:lnTo>
                  <a:lnTo>
                    <a:pt x="928255" y="136588"/>
                  </a:lnTo>
                  <a:close/>
                </a:path>
                <a:path w="1086485" h="445770">
                  <a:moveTo>
                    <a:pt x="928255" y="3213"/>
                  </a:moveTo>
                  <a:lnTo>
                    <a:pt x="925004" y="0"/>
                  </a:lnTo>
                  <a:lnTo>
                    <a:pt x="866584" y="0"/>
                  </a:lnTo>
                  <a:lnTo>
                    <a:pt x="863358" y="3213"/>
                  </a:lnTo>
                  <a:lnTo>
                    <a:pt x="863358" y="25222"/>
                  </a:lnTo>
                  <a:lnTo>
                    <a:pt x="863358" y="29210"/>
                  </a:lnTo>
                  <a:lnTo>
                    <a:pt x="866584" y="32435"/>
                  </a:lnTo>
                  <a:lnTo>
                    <a:pt x="925004" y="32435"/>
                  </a:lnTo>
                  <a:lnTo>
                    <a:pt x="928255" y="29210"/>
                  </a:lnTo>
                  <a:lnTo>
                    <a:pt x="928255" y="3213"/>
                  </a:lnTo>
                  <a:close/>
                </a:path>
                <a:path w="1086485" h="445770">
                  <a:moveTo>
                    <a:pt x="968946" y="219481"/>
                  </a:moveTo>
                  <a:lnTo>
                    <a:pt x="965720" y="216268"/>
                  </a:lnTo>
                  <a:lnTo>
                    <a:pt x="907275" y="216268"/>
                  </a:lnTo>
                  <a:lnTo>
                    <a:pt x="904049" y="219481"/>
                  </a:lnTo>
                  <a:lnTo>
                    <a:pt x="904049" y="273939"/>
                  </a:lnTo>
                  <a:lnTo>
                    <a:pt x="904049" y="277926"/>
                  </a:lnTo>
                  <a:lnTo>
                    <a:pt x="907275" y="281152"/>
                  </a:lnTo>
                  <a:lnTo>
                    <a:pt x="965720" y="281152"/>
                  </a:lnTo>
                  <a:lnTo>
                    <a:pt x="968946" y="277926"/>
                  </a:lnTo>
                  <a:lnTo>
                    <a:pt x="968946" y="219481"/>
                  </a:lnTo>
                  <a:close/>
                </a:path>
                <a:path w="1086485" h="445770">
                  <a:moveTo>
                    <a:pt x="968946" y="53682"/>
                  </a:moveTo>
                  <a:lnTo>
                    <a:pt x="965720" y="50457"/>
                  </a:lnTo>
                  <a:lnTo>
                    <a:pt x="907275" y="50457"/>
                  </a:lnTo>
                  <a:lnTo>
                    <a:pt x="904049" y="53682"/>
                  </a:lnTo>
                  <a:lnTo>
                    <a:pt x="904049" y="108127"/>
                  </a:lnTo>
                  <a:lnTo>
                    <a:pt x="904049" y="112115"/>
                  </a:lnTo>
                  <a:lnTo>
                    <a:pt x="907275" y="115341"/>
                  </a:lnTo>
                  <a:lnTo>
                    <a:pt x="965720" y="115341"/>
                  </a:lnTo>
                  <a:lnTo>
                    <a:pt x="968946" y="112115"/>
                  </a:lnTo>
                  <a:lnTo>
                    <a:pt x="968946" y="53682"/>
                  </a:lnTo>
                  <a:close/>
                </a:path>
                <a:path w="1086485" h="445770">
                  <a:moveTo>
                    <a:pt x="1006716" y="136588"/>
                  </a:moveTo>
                  <a:lnTo>
                    <a:pt x="1003490" y="133362"/>
                  </a:lnTo>
                  <a:lnTo>
                    <a:pt x="945070" y="133362"/>
                  </a:lnTo>
                  <a:lnTo>
                    <a:pt x="941819" y="136588"/>
                  </a:lnTo>
                  <a:lnTo>
                    <a:pt x="941819" y="191033"/>
                  </a:lnTo>
                  <a:lnTo>
                    <a:pt x="941819" y="195021"/>
                  </a:lnTo>
                  <a:lnTo>
                    <a:pt x="945070" y="198247"/>
                  </a:lnTo>
                  <a:lnTo>
                    <a:pt x="1003490" y="198247"/>
                  </a:lnTo>
                  <a:lnTo>
                    <a:pt x="1006716" y="195021"/>
                  </a:lnTo>
                  <a:lnTo>
                    <a:pt x="1006716" y="136588"/>
                  </a:lnTo>
                  <a:close/>
                </a:path>
                <a:path w="1086485" h="445770">
                  <a:moveTo>
                    <a:pt x="1006716" y="3213"/>
                  </a:moveTo>
                  <a:lnTo>
                    <a:pt x="1003490" y="0"/>
                  </a:lnTo>
                  <a:lnTo>
                    <a:pt x="945070" y="0"/>
                  </a:lnTo>
                  <a:lnTo>
                    <a:pt x="941819" y="3213"/>
                  </a:lnTo>
                  <a:lnTo>
                    <a:pt x="941819" y="25222"/>
                  </a:lnTo>
                  <a:lnTo>
                    <a:pt x="941819" y="29210"/>
                  </a:lnTo>
                  <a:lnTo>
                    <a:pt x="945070" y="32435"/>
                  </a:lnTo>
                  <a:lnTo>
                    <a:pt x="1003490" y="32435"/>
                  </a:lnTo>
                  <a:lnTo>
                    <a:pt x="1006716" y="29210"/>
                  </a:lnTo>
                  <a:lnTo>
                    <a:pt x="1006716" y="3213"/>
                  </a:lnTo>
                  <a:close/>
                </a:path>
                <a:path w="1086485" h="445770">
                  <a:moveTo>
                    <a:pt x="1085011" y="306374"/>
                  </a:moveTo>
                  <a:lnTo>
                    <a:pt x="1077798" y="299161"/>
                  </a:lnTo>
                  <a:lnTo>
                    <a:pt x="949032" y="299161"/>
                  </a:lnTo>
                  <a:lnTo>
                    <a:pt x="941819" y="306374"/>
                  </a:lnTo>
                  <a:lnTo>
                    <a:pt x="941819" y="356870"/>
                  </a:lnTo>
                  <a:lnTo>
                    <a:pt x="949032" y="364058"/>
                  </a:lnTo>
                  <a:lnTo>
                    <a:pt x="1077798" y="364058"/>
                  </a:lnTo>
                  <a:lnTo>
                    <a:pt x="1085011" y="356870"/>
                  </a:lnTo>
                  <a:lnTo>
                    <a:pt x="1085011" y="306374"/>
                  </a:lnTo>
                  <a:close/>
                </a:path>
                <a:path w="1086485" h="445770">
                  <a:moveTo>
                    <a:pt x="1085202" y="136588"/>
                  </a:moveTo>
                  <a:lnTo>
                    <a:pt x="1081976" y="133362"/>
                  </a:lnTo>
                  <a:lnTo>
                    <a:pt x="1023556" y="133362"/>
                  </a:lnTo>
                  <a:lnTo>
                    <a:pt x="1020305" y="136588"/>
                  </a:lnTo>
                  <a:lnTo>
                    <a:pt x="1020305" y="195021"/>
                  </a:lnTo>
                  <a:lnTo>
                    <a:pt x="1023556" y="198247"/>
                  </a:lnTo>
                  <a:lnTo>
                    <a:pt x="1077988" y="198247"/>
                  </a:lnTo>
                  <a:lnTo>
                    <a:pt x="1081976" y="198247"/>
                  </a:lnTo>
                  <a:lnTo>
                    <a:pt x="1085202" y="195021"/>
                  </a:lnTo>
                  <a:lnTo>
                    <a:pt x="1085202" y="136588"/>
                  </a:lnTo>
                  <a:close/>
                </a:path>
                <a:path w="1086485" h="445770">
                  <a:moveTo>
                    <a:pt x="1085202" y="3213"/>
                  </a:moveTo>
                  <a:lnTo>
                    <a:pt x="1081976" y="0"/>
                  </a:lnTo>
                  <a:lnTo>
                    <a:pt x="1023556" y="0"/>
                  </a:lnTo>
                  <a:lnTo>
                    <a:pt x="1020305" y="3213"/>
                  </a:lnTo>
                  <a:lnTo>
                    <a:pt x="1020305" y="29210"/>
                  </a:lnTo>
                  <a:lnTo>
                    <a:pt x="1023556" y="32435"/>
                  </a:lnTo>
                  <a:lnTo>
                    <a:pt x="1077988" y="32435"/>
                  </a:lnTo>
                  <a:lnTo>
                    <a:pt x="1081976" y="32435"/>
                  </a:lnTo>
                  <a:lnTo>
                    <a:pt x="1085202" y="29210"/>
                  </a:lnTo>
                  <a:lnTo>
                    <a:pt x="1085202" y="3213"/>
                  </a:lnTo>
                  <a:close/>
                </a:path>
                <a:path w="1086485" h="445770">
                  <a:moveTo>
                    <a:pt x="1086269" y="219481"/>
                  </a:moveTo>
                  <a:lnTo>
                    <a:pt x="1083043" y="216268"/>
                  </a:lnTo>
                  <a:lnTo>
                    <a:pt x="1079055" y="216268"/>
                  </a:lnTo>
                  <a:lnTo>
                    <a:pt x="983894" y="216268"/>
                  </a:lnTo>
                  <a:lnTo>
                    <a:pt x="980643" y="219506"/>
                  </a:lnTo>
                  <a:lnTo>
                    <a:pt x="980643" y="277926"/>
                  </a:lnTo>
                  <a:lnTo>
                    <a:pt x="983894" y="281152"/>
                  </a:lnTo>
                  <a:lnTo>
                    <a:pt x="1083043" y="281152"/>
                  </a:lnTo>
                  <a:lnTo>
                    <a:pt x="1086269" y="277926"/>
                  </a:lnTo>
                  <a:lnTo>
                    <a:pt x="1086269" y="219481"/>
                  </a:lnTo>
                  <a:close/>
                </a:path>
                <a:path w="1086485" h="445770">
                  <a:moveTo>
                    <a:pt x="1086269" y="53682"/>
                  </a:moveTo>
                  <a:lnTo>
                    <a:pt x="1083043" y="50457"/>
                  </a:lnTo>
                  <a:lnTo>
                    <a:pt x="1079055" y="50457"/>
                  </a:lnTo>
                  <a:lnTo>
                    <a:pt x="983894" y="50457"/>
                  </a:lnTo>
                  <a:lnTo>
                    <a:pt x="980643" y="53682"/>
                  </a:lnTo>
                  <a:lnTo>
                    <a:pt x="980643" y="112115"/>
                  </a:lnTo>
                  <a:lnTo>
                    <a:pt x="983894" y="115341"/>
                  </a:lnTo>
                  <a:lnTo>
                    <a:pt x="1083043" y="115341"/>
                  </a:lnTo>
                  <a:lnTo>
                    <a:pt x="1086269" y="112115"/>
                  </a:lnTo>
                  <a:lnTo>
                    <a:pt x="1086269" y="53682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943557" y="3279393"/>
              <a:ext cx="772795" cy="65405"/>
            </a:xfrm>
            <a:custGeom>
              <a:avLst/>
              <a:gdLst/>
              <a:ahLst/>
              <a:cxnLst/>
              <a:rect l="l" t="t" r="r" b="b"/>
              <a:pathLst>
                <a:path w="772794" h="65404">
                  <a:moveTo>
                    <a:pt x="459130" y="3225"/>
                  </a:moveTo>
                  <a:lnTo>
                    <a:pt x="455904" y="0"/>
                  </a:lnTo>
                  <a:lnTo>
                    <a:pt x="3225" y="0"/>
                  </a:lnTo>
                  <a:lnTo>
                    <a:pt x="0" y="3225"/>
                  </a:lnTo>
                  <a:lnTo>
                    <a:pt x="0" y="57683"/>
                  </a:lnTo>
                  <a:lnTo>
                    <a:pt x="0" y="61671"/>
                  </a:lnTo>
                  <a:lnTo>
                    <a:pt x="3225" y="64897"/>
                  </a:lnTo>
                  <a:lnTo>
                    <a:pt x="455904" y="64897"/>
                  </a:lnTo>
                  <a:lnTo>
                    <a:pt x="459130" y="61671"/>
                  </a:lnTo>
                  <a:lnTo>
                    <a:pt x="459130" y="3225"/>
                  </a:lnTo>
                  <a:close/>
                </a:path>
                <a:path w="772794" h="65404">
                  <a:moveTo>
                    <a:pt x="537349" y="3225"/>
                  </a:moveTo>
                  <a:lnTo>
                    <a:pt x="534098" y="0"/>
                  </a:lnTo>
                  <a:lnTo>
                    <a:pt x="475678" y="0"/>
                  </a:lnTo>
                  <a:lnTo>
                    <a:pt x="472452" y="3225"/>
                  </a:lnTo>
                  <a:lnTo>
                    <a:pt x="472452" y="57683"/>
                  </a:lnTo>
                  <a:lnTo>
                    <a:pt x="472452" y="61671"/>
                  </a:lnTo>
                  <a:lnTo>
                    <a:pt x="475678" y="64897"/>
                  </a:lnTo>
                  <a:lnTo>
                    <a:pt x="534098" y="64897"/>
                  </a:lnTo>
                  <a:lnTo>
                    <a:pt x="537349" y="61671"/>
                  </a:lnTo>
                  <a:lnTo>
                    <a:pt x="537349" y="3225"/>
                  </a:lnTo>
                  <a:close/>
                </a:path>
                <a:path w="772794" h="65404">
                  <a:moveTo>
                    <a:pt x="616127" y="3225"/>
                  </a:moveTo>
                  <a:lnTo>
                    <a:pt x="612902" y="0"/>
                  </a:lnTo>
                  <a:lnTo>
                    <a:pt x="554456" y="0"/>
                  </a:lnTo>
                  <a:lnTo>
                    <a:pt x="551230" y="3225"/>
                  </a:lnTo>
                  <a:lnTo>
                    <a:pt x="551230" y="57683"/>
                  </a:lnTo>
                  <a:lnTo>
                    <a:pt x="551230" y="61671"/>
                  </a:lnTo>
                  <a:lnTo>
                    <a:pt x="554456" y="64897"/>
                  </a:lnTo>
                  <a:lnTo>
                    <a:pt x="612902" y="64897"/>
                  </a:lnTo>
                  <a:lnTo>
                    <a:pt x="616127" y="61671"/>
                  </a:lnTo>
                  <a:lnTo>
                    <a:pt x="616127" y="3225"/>
                  </a:lnTo>
                  <a:close/>
                </a:path>
                <a:path w="772794" h="65404">
                  <a:moveTo>
                    <a:pt x="695896" y="38671"/>
                  </a:moveTo>
                  <a:lnTo>
                    <a:pt x="692670" y="35445"/>
                  </a:lnTo>
                  <a:lnTo>
                    <a:pt x="634225" y="35445"/>
                  </a:lnTo>
                  <a:lnTo>
                    <a:pt x="630999" y="38671"/>
                  </a:lnTo>
                  <a:lnTo>
                    <a:pt x="630999" y="61760"/>
                  </a:lnTo>
                  <a:lnTo>
                    <a:pt x="634225" y="64985"/>
                  </a:lnTo>
                  <a:lnTo>
                    <a:pt x="688682" y="64985"/>
                  </a:lnTo>
                  <a:lnTo>
                    <a:pt x="692670" y="64985"/>
                  </a:lnTo>
                  <a:lnTo>
                    <a:pt x="695896" y="61760"/>
                  </a:lnTo>
                  <a:lnTo>
                    <a:pt x="695896" y="38671"/>
                  </a:lnTo>
                  <a:close/>
                </a:path>
                <a:path w="772794" h="65404">
                  <a:moveTo>
                    <a:pt x="695896" y="3225"/>
                  </a:moveTo>
                  <a:lnTo>
                    <a:pt x="692670" y="0"/>
                  </a:lnTo>
                  <a:lnTo>
                    <a:pt x="634225" y="0"/>
                  </a:lnTo>
                  <a:lnTo>
                    <a:pt x="630999" y="3225"/>
                  </a:lnTo>
                  <a:lnTo>
                    <a:pt x="630999" y="26314"/>
                  </a:lnTo>
                  <a:lnTo>
                    <a:pt x="634225" y="29540"/>
                  </a:lnTo>
                  <a:lnTo>
                    <a:pt x="688682" y="29540"/>
                  </a:lnTo>
                  <a:lnTo>
                    <a:pt x="692670" y="29540"/>
                  </a:lnTo>
                  <a:lnTo>
                    <a:pt x="695896" y="26314"/>
                  </a:lnTo>
                  <a:lnTo>
                    <a:pt x="695896" y="3225"/>
                  </a:lnTo>
                  <a:close/>
                </a:path>
                <a:path w="772794" h="65404">
                  <a:moveTo>
                    <a:pt x="772414" y="3556"/>
                  </a:moveTo>
                  <a:lnTo>
                    <a:pt x="769162" y="304"/>
                  </a:lnTo>
                  <a:lnTo>
                    <a:pt x="710742" y="304"/>
                  </a:lnTo>
                  <a:lnTo>
                    <a:pt x="707517" y="3556"/>
                  </a:lnTo>
                  <a:lnTo>
                    <a:pt x="707517" y="58000"/>
                  </a:lnTo>
                  <a:lnTo>
                    <a:pt x="707517" y="61963"/>
                  </a:lnTo>
                  <a:lnTo>
                    <a:pt x="710742" y="65189"/>
                  </a:lnTo>
                  <a:lnTo>
                    <a:pt x="769162" y="65189"/>
                  </a:lnTo>
                  <a:lnTo>
                    <a:pt x="772414" y="61963"/>
                  </a:lnTo>
                  <a:lnTo>
                    <a:pt x="772414" y="3556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426926" y="2196324"/>
              <a:ext cx="1492250" cy="62230"/>
            </a:xfrm>
            <a:custGeom>
              <a:avLst/>
              <a:gdLst/>
              <a:ahLst/>
              <a:cxnLst/>
              <a:rect l="l" t="t" r="r" b="b"/>
              <a:pathLst>
                <a:path w="1492250" h="62230">
                  <a:moveTo>
                    <a:pt x="1457475" y="0"/>
                  </a:moveTo>
                  <a:lnTo>
                    <a:pt x="34688" y="0"/>
                  </a:lnTo>
                  <a:lnTo>
                    <a:pt x="19765" y="3576"/>
                  </a:lnTo>
                  <a:lnTo>
                    <a:pt x="8896" y="13101"/>
                  </a:lnTo>
                  <a:lnTo>
                    <a:pt x="2252" y="26771"/>
                  </a:lnTo>
                  <a:lnTo>
                    <a:pt x="0" y="42781"/>
                  </a:lnTo>
                  <a:lnTo>
                    <a:pt x="0" y="59076"/>
                  </a:lnTo>
                  <a:lnTo>
                    <a:pt x="1492164" y="62030"/>
                  </a:lnTo>
                  <a:lnTo>
                    <a:pt x="1492164" y="42781"/>
                  </a:lnTo>
                  <a:lnTo>
                    <a:pt x="1489911" y="25525"/>
                  </a:lnTo>
                  <a:lnTo>
                    <a:pt x="1483267" y="11993"/>
                  </a:lnTo>
                  <a:lnTo>
                    <a:pt x="1472399" y="3160"/>
                  </a:lnTo>
                  <a:lnTo>
                    <a:pt x="1457475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478799" y="2297222"/>
              <a:ext cx="1016635" cy="473075"/>
            </a:xfrm>
            <a:custGeom>
              <a:avLst/>
              <a:gdLst/>
              <a:ahLst/>
              <a:cxnLst/>
              <a:rect l="l" t="t" r="r" b="b"/>
              <a:pathLst>
                <a:path w="1016635" h="473075">
                  <a:moveTo>
                    <a:pt x="1016244" y="0"/>
                  </a:moveTo>
                  <a:lnTo>
                    <a:pt x="0" y="0"/>
                  </a:lnTo>
                  <a:lnTo>
                    <a:pt x="96853" y="472611"/>
                  </a:lnTo>
                  <a:lnTo>
                    <a:pt x="543549" y="472611"/>
                  </a:lnTo>
                  <a:lnTo>
                    <a:pt x="101624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014618" y="2298699"/>
              <a:ext cx="850265" cy="469900"/>
            </a:xfrm>
            <a:custGeom>
              <a:avLst/>
              <a:gdLst/>
              <a:ahLst/>
              <a:cxnLst/>
              <a:rect l="l" t="t" r="r" b="b"/>
              <a:pathLst>
                <a:path w="850264" h="469900">
                  <a:moveTo>
                    <a:pt x="850161" y="0"/>
                  </a:moveTo>
                  <a:lnTo>
                    <a:pt x="469765" y="0"/>
                  </a:lnTo>
                  <a:lnTo>
                    <a:pt x="0" y="469657"/>
                  </a:lnTo>
                  <a:lnTo>
                    <a:pt x="758059" y="469657"/>
                  </a:lnTo>
                  <a:lnTo>
                    <a:pt x="850161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427000" y="2220078"/>
              <a:ext cx="1141095" cy="591185"/>
            </a:xfrm>
            <a:custGeom>
              <a:avLst/>
              <a:gdLst/>
              <a:ahLst/>
              <a:cxnLst/>
              <a:rect l="l" t="t" r="r" b="b"/>
              <a:pathLst>
                <a:path w="1141095" h="591185">
                  <a:moveTo>
                    <a:pt x="1136018" y="0"/>
                  </a:moveTo>
                  <a:lnTo>
                    <a:pt x="34688" y="0"/>
                  </a:lnTo>
                  <a:lnTo>
                    <a:pt x="19093" y="3590"/>
                  </a:lnTo>
                  <a:lnTo>
                    <a:pt x="7124" y="13144"/>
                  </a:lnTo>
                  <a:lnTo>
                    <a:pt x="265" y="26833"/>
                  </a:lnTo>
                  <a:lnTo>
                    <a:pt x="0" y="42830"/>
                  </a:lnTo>
                  <a:lnTo>
                    <a:pt x="110763" y="562579"/>
                  </a:lnTo>
                  <a:lnTo>
                    <a:pt x="115289" y="573870"/>
                  </a:lnTo>
                  <a:lnTo>
                    <a:pt x="123119" y="582748"/>
                  </a:lnTo>
                  <a:lnTo>
                    <a:pt x="133436" y="588558"/>
                  </a:lnTo>
                  <a:lnTo>
                    <a:pt x="145427" y="590641"/>
                  </a:lnTo>
                  <a:lnTo>
                    <a:pt x="551181" y="590641"/>
                  </a:lnTo>
                  <a:lnTo>
                    <a:pt x="597491" y="544340"/>
                  </a:lnTo>
                  <a:lnTo>
                    <a:pt x="155127" y="544340"/>
                  </a:lnTo>
                  <a:lnTo>
                    <a:pt x="60514" y="82583"/>
                  </a:lnTo>
                  <a:lnTo>
                    <a:pt x="1059328" y="82583"/>
                  </a:lnTo>
                  <a:lnTo>
                    <a:pt x="1140523" y="1403"/>
                  </a:lnTo>
                  <a:lnTo>
                    <a:pt x="1136018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972273" y="2220078"/>
              <a:ext cx="946785" cy="591185"/>
            </a:xfrm>
            <a:custGeom>
              <a:avLst/>
              <a:gdLst/>
              <a:ahLst/>
              <a:cxnLst/>
              <a:rect l="l" t="t" r="r" b="b"/>
              <a:pathLst>
                <a:path w="946785" h="591185">
                  <a:moveTo>
                    <a:pt x="912054" y="0"/>
                  </a:moveTo>
                  <a:lnTo>
                    <a:pt x="590745" y="0"/>
                  </a:lnTo>
                  <a:lnTo>
                    <a:pt x="508146" y="82583"/>
                  </a:lnTo>
                  <a:lnTo>
                    <a:pt x="882141" y="82583"/>
                  </a:lnTo>
                  <a:lnTo>
                    <a:pt x="791591" y="544340"/>
                  </a:lnTo>
                  <a:lnTo>
                    <a:pt x="46309" y="544340"/>
                  </a:lnTo>
                  <a:lnTo>
                    <a:pt x="0" y="590641"/>
                  </a:lnTo>
                  <a:lnTo>
                    <a:pt x="801316" y="590641"/>
                  </a:lnTo>
                  <a:lnTo>
                    <a:pt x="835980" y="562579"/>
                  </a:lnTo>
                  <a:lnTo>
                    <a:pt x="946743" y="42830"/>
                  </a:lnTo>
                  <a:lnTo>
                    <a:pt x="946478" y="26833"/>
                  </a:lnTo>
                  <a:lnTo>
                    <a:pt x="939619" y="13144"/>
                  </a:lnTo>
                  <a:lnTo>
                    <a:pt x="927649" y="3590"/>
                  </a:lnTo>
                  <a:lnTo>
                    <a:pt x="912054" y="0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015825" y="2559251"/>
              <a:ext cx="325120" cy="17780"/>
            </a:xfrm>
            <a:custGeom>
              <a:avLst/>
              <a:gdLst/>
              <a:ahLst/>
              <a:cxnLst/>
              <a:rect l="l" t="t" r="r" b="b"/>
              <a:pathLst>
                <a:path w="325119" h="17780">
                  <a:moveTo>
                    <a:pt x="321013" y="0"/>
                  </a:moveTo>
                  <a:lnTo>
                    <a:pt x="3988" y="0"/>
                  </a:lnTo>
                  <a:lnTo>
                    <a:pt x="0" y="3963"/>
                  </a:lnTo>
                  <a:lnTo>
                    <a:pt x="0" y="13735"/>
                  </a:lnTo>
                  <a:lnTo>
                    <a:pt x="3988" y="17722"/>
                  </a:lnTo>
                  <a:lnTo>
                    <a:pt x="316114" y="17722"/>
                  </a:lnTo>
                  <a:lnTo>
                    <a:pt x="321013" y="17722"/>
                  </a:lnTo>
                  <a:lnTo>
                    <a:pt x="324977" y="13735"/>
                  </a:lnTo>
                  <a:lnTo>
                    <a:pt x="324977" y="3963"/>
                  </a:lnTo>
                  <a:lnTo>
                    <a:pt x="3210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/>
          <p:nvPr/>
        </p:nvSpPr>
        <p:spPr>
          <a:xfrm>
            <a:off x="3891434" y="3010354"/>
            <a:ext cx="828675" cy="320040"/>
          </a:xfrm>
          <a:custGeom>
            <a:avLst/>
            <a:gdLst/>
            <a:ahLst/>
            <a:cxnLst/>
            <a:rect l="l" t="t" r="r" b="b"/>
            <a:pathLst>
              <a:path w="828675" h="320039">
                <a:moveTo>
                  <a:pt x="668934" y="0"/>
                </a:moveTo>
                <a:lnTo>
                  <a:pt x="658611" y="1749"/>
                </a:lnTo>
                <a:lnTo>
                  <a:pt x="648490" y="8474"/>
                </a:lnTo>
                <a:lnTo>
                  <a:pt x="642272" y="17362"/>
                </a:lnTo>
                <a:lnTo>
                  <a:pt x="640023" y="27593"/>
                </a:lnTo>
                <a:lnTo>
                  <a:pt x="641772" y="37922"/>
                </a:lnTo>
                <a:lnTo>
                  <a:pt x="648490" y="48049"/>
                </a:lnTo>
                <a:lnTo>
                  <a:pt x="732258" y="131910"/>
                </a:lnTo>
                <a:lnTo>
                  <a:pt x="28252" y="131910"/>
                </a:lnTo>
                <a:lnTo>
                  <a:pt x="17255" y="134130"/>
                </a:lnTo>
                <a:lnTo>
                  <a:pt x="8274" y="140187"/>
                </a:lnTo>
                <a:lnTo>
                  <a:pt x="2220" y="149172"/>
                </a:lnTo>
                <a:lnTo>
                  <a:pt x="0" y="160178"/>
                </a:lnTo>
                <a:lnTo>
                  <a:pt x="2220" y="171180"/>
                </a:lnTo>
                <a:lnTo>
                  <a:pt x="8274" y="180165"/>
                </a:lnTo>
                <a:lnTo>
                  <a:pt x="17255" y="186224"/>
                </a:lnTo>
                <a:lnTo>
                  <a:pt x="28252" y="188335"/>
                </a:lnTo>
                <a:lnTo>
                  <a:pt x="732289" y="188335"/>
                </a:lnTo>
                <a:lnTo>
                  <a:pt x="648521" y="272149"/>
                </a:lnTo>
                <a:lnTo>
                  <a:pt x="642376" y="281408"/>
                </a:lnTo>
                <a:lnTo>
                  <a:pt x="640328" y="291940"/>
                </a:lnTo>
                <a:lnTo>
                  <a:pt x="642376" y="302470"/>
                </a:lnTo>
                <a:lnTo>
                  <a:pt x="648521" y="311724"/>
                </a:lnTo>
                <a:lnTo>
                  <a:pt x="657774" y="317872"/>
                </a:lnTo>
                <a:lnTo>
                  <a:pt x="668298" y="319922"/>
                </a:lnTo>
                <a:lnTo>
                  <a:pt x="678822" y="317872"/>
                </a:lnTo>
                <a:lnTo>
                  <a:pt x="688074" y="311724"/>
                </a:lnTo>
                <a:lnTo>
                  <a:pt x="819816" y="179871"/>
                </a:lnTo>
                <a:lnTo>
                  <a:pt x="826033" y="170978"/>
                </a:lnTo>
                <a:lnTo>
                  <a:pt x="828292" y="160746"/>
                </a:lnTo>
                <a:lnTo>
                  <a:pt x="826548" y="150418"/>
                </a:lnTo>
                <a:lnTo>
                  <a:pt x="819816" y="140296"/>
                </a:lnTo>
                <a:lnTo>
                  <a:pt x="688043" y="8474"/>
                </a:lnTo>
                <a:lnTo>
                  <a:pt x="679159" y="2251"/>
                </a:lnTo>
                <a:lnTo>
                  <a:pt x="6689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059807" y="2585161"/>
            <a:ext cx="213741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10" dirty="0" smtClean="0">
                <a:solidFill>
                  <a:srgbClr val="00AFEF"/>
                </a:solidFill>
                <a:latin typeface="Carlito"/>
                <a:cs typeface="Carlito"/>
              </a:rPr>
              <a:t>10g</a:t>
            </a:r>
            <a:r>
              <a:rPr lang="en-US" sz="5400" b="1" spc="-10" dirty="0" smtClean="0">
                <a:solidFill>
                  <a:srgbClr val="00AFEF"/>
                </a:solidFill>
                <a:latin typeface="Carlito"/>
                <a:cs typeface="Carlito"/>
              </a:rPr>
              <a:t>e</a:t>
            </a:r>
            <a:r>
              <a:rPr sz="5400" b="1" spc="-10" dirty="0" smtClean="0">
                <a:solidFill>
                  <a:srgbClr val="00AFEF"/>
                </a:solidFill>
                <a:latin typeface="Carlito"/>
                <a:cs typeface="Carlito"/>
              </a:rPr>
              <a:t>n</a:t>
            </a:r>
            <a:endParaRPr sz="5400" dirty="0">
              <a:latin typeface="Carlito"/>
              <a:cs typeface="Carlito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7780682" y="1598675"/>
            <a:ext cx="3159125" cy="2534920"/>
            <a:chOff x="7780682" y="1598675"/>
            <a:chExt cx="3159125" cy="2534920"/>
          </a:xfrm>
        </p:grpSpPr>
        <p:sp>
          <p:nvSpPr>
            <p:cNvPr id="46" name="object 46"/>
            <p:cNvSpPr/>
            <p:nvPr/>
          </p:nvSpPr>
          <p:spPr>
            <a:xfrm>
              <a:off x="7780682" y="3001210"/>
              <a:ext cx="828675" cy="320040"/>
            </a:xfrm>
            <a:custGeom>
              <a:avLst/>
              <a:gdLst/>
              <a:ahLst/>
              <a:cxnLst/>
              <a:rect l="l" t="t" r="r" b="b"/>
              <a:pathLst>
                <a:path w="828675" h="320039">
                  <a:moveTo>
                    <a:pt x="668934" y="0"/>
                  </a:moveTo>
                  <a:lnTo>
                    <a:pt x="658611" y="1749"/>
                  </a:lnTo>
                  <a:lnTo>
                    <a:pt x="648490" y="8474"/>
                  </a:lnTo>
                  <a:lnTo>
                    <a:pt x="642272" y="17362"/>
                  </a:lnTo>
                  <a:lnTo>
                    <a:pt x="640023" y="27593"/>
                  </a:lnTo>
                  <a:lnTo>
                    <a:pt x="641772" y="37922"/>
                  </a:lnTo>
                  <a:lnTo>
                    <a:pt x="648490" y="48049"/>
                  </a:lnTo>
                  <a:lnTo>
                    <a:pt x="732258" y="131910"/>
                  </a:lnTo>
                  <a:lnTo>
                    <a:pt x="28252" y="131910"/>
                  </a:lnTo>
                  <a:lnTo>
                    <a:pt x="17255" y="134130"/>
                  </a:lnTo>
                  <a:lnTo>
                    <a:pt x="8274" y="140187"/>
                  </a:lnTo>
                  <a:lnTo>
                    <a:pt x="2220" y="149172"/>
                  </a:lnTo>
                  <a:lnTo>
                    <a:pt x="0" y="160178"/>
                  </a:lnTo>
                  <a:lnTo>
                    <a:pt x="2220" y="171180"/>
                  </a:lnTo>
                  <a:lnTo>
                    <a:pt x="8274" y="180165"/>
                  </a:lnTo>
                  <a:lnTo>
                    <a:pt x="17255" y="186224"/>
                  </a:lnTo>
                  <a:lnTo>
                    <a:pt x="28252" y="188335"/>
                  </a:lnTo>
                  <a:lnTo>
                    <a:pt x="732289" y="188335"/>
                  </a:lnTo>
                  <a:lnTo>
                    <a:pt x="648521" y="272149"/>
                  </a:lnTo>
                  <a:lnTo>
                    <a:pt x="642376" y="281408"/>
                  </a:lnTo>
                  <a:lnTo>
                    <a:pt x="640328" y="291940"/>
                  </a:lnTo>
                  <a:lnTo>
                    <a:pt x="642376" y="302470"/>
                  </a:lnTo>
                  <a:lnTo>
                    <a:pt x="648521" y="311724"/>
                  </a:lnTo>
                  <a:lnTo>
                    <a:pt x="657774" y="317872"/>
                  </a:lnTo>
                  <a:lnTo>
                    <a:pt x="668298" y="319922"/>
                  </a:lnTo>
                  <a:lnTo>
                    <a:pt x="678822" y="317872"/>
                  </a:lnTo>
                  <a:lnTo>
                    <a:pt x="688074" y="311724"/>
                  </a:lnTo>
                  <a:lnTo>
                    <a:pt x="819816" y="179871"/>
                  </a:lnTo>
                  <a:lnTo>
                    <a:pt x="826033" y="170978"/>
                  </a:lnTo>
                  <a:lnTo>
                    <a:pt x="828292" y="160746"/>
                  </a:lnTo>
                  <a:lnTo>
                    <a:pt x="826548" y="150418"/>
                  </a:lnTo>
                  <a:lnTo>
                    <a:pt x="819816" y="140296"/>
                  </a:lnTo>
                  <a:lnTo>
                    <a:pt x="688043" y="8474"/>
                  </a:lnTo>
                  <a:lnTo>
                    <a:pt x="679159" y="2251"/>
                  </a:lnTo>
                  <a:lnTo>
                    <a:pt x="6689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03336" y="1598675"/>
              <a:ext cx="2535935" cy="2534412"/>
            </a:xfrm>
            <a:prstGeom prst="rect">
              <a:avLst/>
            </a:prstGeom>
          </p:spPr>
        </p:pic>
      </p:grpSp>
      <p:pic>
        <p:nvPicPr>
          <p:cNvPr id="48" name="object 4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9327" y="4702809"/>
            <a:ext cx="178307" cy="178307"/>
          </a:xfrm>
          <a:prstGeom prst="rect">
            <a:avLst/>
          </a:prstGeom>
        </p:spPr>
      </p:pic>
      <p:sp>
        <p:nvSpPr>
          <p:cNvPr id="49" name="object 49"/>
          <p:cNvSpPr txBox="1"/>
          <p:nvPr/>
        </p:nvSpPr>
        <p:spPr>
          <a:xfrm>
            <a:off x="1335405" y="4465018"/>
            <a:ext cx="9399905" cy="1397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6675">
              <a:lnSpc>
                <a:spcPct val="150000"/>
              </a:lnSpc>
              <a:spcBef>
                <a:spcPts val="95"/>
              </a:spcBef>
            </a:pPr>
            <a:r>
              <a:rPr sz="2000" spc="-130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was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created</a:t>
            </a: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company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called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spc="-210" dirty="0">
                <a:solidFill>
                  <a:srgbClr val="009F43"/>
                </a:solidFill>
                <a:latin typeface="Verdana"/>
                <a:cs typeface="Verdana"/>
              </a:rPr>
              <a:t>10gen,</a:t>
            </a:r>
            <a:r>
              <a:rPr sz="2000" b="1" spc="65" dirty="0">
                <a:solidFill>
                  <a:srgbClr val="009F43"/>
                </a:solidFill>
                <a:latin typeface="Verdana"/>
                <a:cs typeface="Verdana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which</a:t>
            </a:r>
            <a:r>
              <a:rPr sz="20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Verdana"/>
                <a:cs typeface="Verdana"/>
              </a:rPr>
              <a:t>now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known</a:t>
            </a:r>
            <a:r>
              <a:rPr sz="20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as </a:t>
            </a:r>
            <a:r>
              <a:rPr sz="2000" b="1" spc="-75" dirty="0">
                <a:solidFill>
                  <a:srgbClr val="009F43"/>
                </a:solidFill>
                <a:latin typeface="Verdana"/>
                <a:cs typeface="Verdana"/>
              </a:rPr>
              <a:t>MongoDB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Inc.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0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company</a:t>
            </a:r>
            <a:r>
              <a:rPr sz="20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was</a:t>
            </a:r>
            <a:r>
              <a:rPr sz="20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Verdana"/>
                <a:cs typeface="Verdana"/>
              </a:rPr>
              <a:t>founded</a:t>
            </a:r>
            <a:r>
              <a:rPr sz="20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spc="-75" dirty="0">
                <a:solidFill>
                  <a:srgbClr val="009F43"/>
                </a:solidFill>
                <a:latin typeface="Verdana"/>
                <a:cs typeface="Verdana"/>
              </a:rPr>
              <a:t>Eliot</a:t>
            </a:r>
            <a:r>
              <a:rPr sz="2000" b="1" dirty="0">
                <a:solidFill>
                  <a:srgbClr val="009F43"/>
                </a:solidFill>
                <a:latin typeface="Verdana"/>
                <a:cs typeface="Verdana"/>
              </a:rPr>
              <a:t> </a:t>
            </a:r>
            <a:r>
              <a:rPr sz="2000" b="1" spc="-100" dirty="0">
                <a:solidFill>
                  <a:srgbClr val="009F43"/>
                </a:solidFill>
                <a:latin typeface="Verdana"/>
                <a:cs typeface="Verdana"/>
              </a:rPr>
              <a:t>Horowitz</a:t>
            </a:r>
            <a:r>
              <a:rPr sz="2000" b="1" spc="-5" dirty="0">
                <a:solidFill>
                  <a:srgbClr val="009F43"/>
                </a:solidFill>
                <a:latin typeface="Verdana"/>
                <a:cs typeface="Verdana"/>
              </a:rPr>
              <a:t> </a:t>
            </a:r>
            <a:r>
              <a:rPr sz="2000" b="1" spc="-65" dirty="0">
                <a:solidFill>
                  <a:srgbClr val="009F43"/>
                </a:solidFill>
                <a:latin typeface="Verdana"/>
                <a:cs typeface="Verdana"/>
              </a:rPr>
              <a:t>and</a:t>
            </a:r>
            <a:r>
              <a:rPr sz="2000" b="1" spc="-55" dirty="0">
                <a:solidFill>
                  <a:srgbClr val="009F43"/>
                </a:solidFill>
                <a:latin typeface="Verdana"/>
                <a:cs typeface="Verdana"/>
              </a:rPr>
              <a:t> </a:t>
            </a:r>
            <a:r>
              <a:rPr sz="2000" b="1" spc="-10" dirty="0">
                <a:solidFill>
                  <a:srgbClr val="009F43"/>
                </a:solidFill>
                <a:latin typeface="Verdana"/>
                <a:cs typeface="Verdana"/>
              </a:rPr>
              <a:t>Dwight </a:t>
            </a:r>
            <a:r>
              <a:rPr sz="2000" b="1" spc="-95" dirty="0">
                <a:solidFill>
                  <a:srgbClr val="009F43"/>
                </a:solidFill>
                <a:latin typeface="Verdana"/>
                <a:cs typeface="Verdana"/>
              </a:rPr>
              <a:t>Merriman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0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2007.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/>
                <a:cs typeface="Verdana"/>
              </a:rPr>
              <a:t>first</a:t>
            </a:r>
            <a:r>
              <a:rPr sz="20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Verdana"/>
                <a:cs typeface="Verdana"/>
              </a:rPr>
              <a:t>version</a:t>
            </a:r>
            <a:r>
              <a:rPr sz="20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Verdana"/>
                <a:cs typeface="Verdana"/>
              </a:rPr>
              <a:t>MongoDB</a:t>
            </a: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was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released</a:t>
            </a:r>
            <a:r>
              <a:rPr sz="20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0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2009.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4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5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762000"/>
            <a:ext cx="9525000" cy="530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35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0362" y="486155"/>
            <a:ext cx="2849245" cy="1093470"/>
            <a:chOff x="610362" y="486155"/>
            <a:chExt cx="2849245" cy="1093470"/>
          </a:xfrm>
        </p:grpSpPr>
        <p:sp>
          <p:nvSpPr>
            <p:cNvPr id="3" name="object 3"/>
            <p:cNvSpPr/>
            <p:nvPr/>
          </p:nvSpPr>
          <p:spPr>
            <a:xfrm>
              <a:off x="610362" y="617981"/>
              <a:ext cx="2778760" cy="962025"/>
            </a:xfrm>
            <a:custGeom>
              <a:avLst/>
              <a:gdLst/>
              <a:ahLst/>
              <a:cxnLst/>
              <a:rect l="l" t="t" r="r" b="b"/>
              <a:pathLst>
                <a:path w="2778760" h="962025">
                  <a:moveTo>
                    <a:pt x="2778252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2778252" y="961644"/>
                  </a:lnTo>
                  <a:lnTo>
                    <a:pt x="2778252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6656" y="486155"/>
              <a:ext cx="2783205" cy="963294"/>
            </a:xfrm>
            <a:custGeom>
              <a:avLst/>
              <a:gdLst/>
              <a:ahLst/>
              <a:cxnLst/>
              <a:rect l="l" t="t" r="r" b="b"/>
              <a:pathLst>
                <a:path w="2783204" h="963294">
                  <a:moveTo>
                    <a:pt x="2782823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2782823" y="963168"/>
                  </a:lnTo>
                  <a:lnTo>
                    <a:pt x="2782823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0362" y="617981"/>
            <a:ext cx="2778760" cy="962025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640"/>
              </a:spcBef>
            </a:pPr>
            <a:r>
              <a:rPr sz="3600" spc="-10" dirty="0"/>
              <a:t>Projection</a:t>
            </a:r>
            <a:endParaRPr sz="36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228723"/>
            <a:ext cx="178308" cy="17830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812414"/>
            <a:ext cx="178308" cy="17830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3397630"/>
            <a:ext cx="178308" cy="17830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4438522"/>
            <a:ext cx="178308" cy="178307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xfrm>
            <a:off x="916939" y="1818487"/>
            <a:ext cx="10358120" cy="4982415"/>
          </a:xfrm>
          <a:prstGeom prst="rect">
            <a:avLst/>
          </a:prstGeom>
        </p:spPr>
        <p:txBody>
          <a:bodyPr vert="horz" wrap="square" lIns="0" tIns="336829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ourier New"/>
                <a:cs typeface="Courier New"/>
              </a:rPr>
              <a:t>db.collection.find({},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2000" spc="-3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EC63"/>
                </a:solidFill>
                <a:latin typeface="Courier New"/>
                <a:cs typeface="Courier New"/>
              </a:rPr>
              <a:t>field1:</a:t>
            </a:r>
            <a:r>
              <a:rPr sz="2000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EC63"/>
                </a:solidFill>
                <a:latin typeface="Courier New"/>
                <a:cs typeface="Courier New"/>
              </a:rPr>
              <a:t>1,</a:t>
            </a:r>
            <a:r>
              <a:rPr sz="2000" spc="-3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EC63"/>
                </a:solidFill>
                <a:latin typeface="Courier New"/>
                <a:cs typeface="Courier New"/>
              </a:rPr>
              <a:t>field2:</a:t>
            </a:r>
            <a:r>
              <a:rPr sz="2000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EC63"/>
                </a:solidFill>
                <a:latin typeface="Courier New"/>
                <a:cs typeface="Courier New"/>
              </a:rPr>
              <a:t>1</a:t>
            </a:r>
            <a:r>
              <a:rPr sz="2000" spc="-3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2000" spc="-25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r>
              <a:rPr sz="2000" spc="-25" dirty="0">
                <a:latin typeface="Courier New"/>
                <a:cs typeface="Courier New"/>
              </a:rPr>
              <a:t>)</a:t>
            </a:r>
            <a:endParaRPr sz="2000" dirty="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2195"/>
              </a:spcBef>
            </a:pPr>
            <a:r>
              <a:rPr sz="2000" spc="-65" dirty="0"/>
              <a:t>To</a:t>
            </a:r>
            <a:r>
              <a:rPr sz="2000" spc="-80" dirty="0"/>
              <a:t> </a:t>
            </a:r>
            <a:r>
              <a:rPr sz="2000" dirty="0"/>
              <a:t>include</a:t>
            </a:r>
            <a:r>
              <a:rPr sz="2000" spc="-95" dirty="0"/>
              <a:t> </a:t>
            </a:r>
            <a:r>
              <a:rPr sz="2000" dirty="0"/>
              <a:t>specific</a:t>
            </a:r>
            <a:r>
              <a:rPr sz="2000" spc="-100" dirty="0"/>
              <a:t> </a:t>
            </a:r>
            <a:r>
              <a:rPr sz="2000" spc="-60" dirty="0"/>
              <a:t>fields,</a:t>
            </a:r>
            <a:r>
              <a:rPr sz="2000" spc="-65" dirty="0"/>
              <a:t> </a:t>
            </a:r>
            <a:r>
              <a:rPr sz="2000" dirty="0"/>
              <a:t>use</a:t>
            </a:r>
            <a:r>
              <a:rPr sz="2000" spc="-55" dirty="0"/>
              <a:t> </a:t>
            </a:r>
            <a:r>
              <a:rPr sz="2000" dirty="0"/>
              <a:t>projection</a:t>
            </a:r>
            <a:r>
              <a:rPr sz="2000" spc="-150" dirty="0"/>
              <a:t> </a:t>
            </a:r>
            <a:r>
              <a:rPr sz="2000" dirty="0"/>
              <a:t>with</a:t>
            </a:r>
            <a:r>
              <a:rPr sz="2000" spc="-105" dirty="0"/>
              <a:t> </a:t>
            </a:r>
            <a:r>
              <a:rPr sz="2000" spc="-60" dirty="0"/>
              <a:t>a</a:t>
            </a:r>
            <a:r>
              <a:rPr sz="2000" spc="-80" dirty="0"/>
              <a:t> </a:t>
            </a:r>
            <a:r>
              <a:rPr sz="2000" spc="-20" dirty="0"/>
              <a:t>value</a:t>
            </a:r>
            <a:r>
              <a:rPr sz="2000" spc="-105" dirty="0"/>
              <a:t> </a:t>
            </a:r>
            <a:r>
              <a:rPr sz="2000" spc="-10" dirty="0"/>
              <a:t>of</a:t>
            </a:r>
            <a:r>
              <a:rPr sz="2000" spc="-55" dirty="0"/>
              <a:t> </a:t>
            </a:r>
            <a:r>
              <a:rPr sz="2000" spc="-600" dirty="0"/>
              <a:t>1</a:t>
            </a:r>
            <a:r>
              <a:rPr sz="2000" spc="-70" dirty="0"/>
              <a:t> </a:t>
            </a:r>
            <a:r>
              <a:rPr sz="2000" spc="-25" dirty="0"/>
              <a:t>for</a:t>
            </a:r>
            <a:r>
              <a:rPr sz="2000" spc="-100" dirty="0"/>
              <a:t> </a:t>
            </a:r>
            <a:r>
              <a:rPr sz="2000" dirty="0"/>
              <a:t>the</a:t>
            </a:r>
            <a:r>
              <a:rPr sz="2000" spc="-75" dirty="0"/>
              <a:t> </a:t>
            </a:r>
            <a:r>
              <a:rPr sz="2000" spc="-20" dirty="0"/>
              <a:t>fields</a:t>
            </a:r>
            <a:r>
              <a:rPr sz="2000" spc="-85" dirty="0"/>
              <a:t> </a:t>
            </a:r>
            <a:r>
              <a:rPr sz="2000" spc="-10" dirty="0"/>
              <a:t>you</a:t>
            </a:r>
            <a:r>
              <a:rPr sz="2000" spc="-110" dirty="0"/>
              <a:t> </a:t>
            </a:r>
            <a:r>
              <a:rPr sz="2000" spc="-10" dirty="0"/>
              <a:t>want.</a:t>
            </a:r>
            <a:endParaRPr sz="2000" dirty="0"/>
          </a:p>
          <a:p>
            <a:pPr marL="241300" marR="633730">
              <a:lnSpc>
                <a:spcPct val="150000"/>
              </a:lnSpc>
              <a:spcBef>
                <a:spcPts val="1010"/>
              </a:spcBef>
            </a:pPr>
            <a:r>
              <a:rPr sz="2000" spc="-65" dirty="0"/>
              <a:t>To</a:t>
            </a:r>
            <a:r>
              <a:rPr sz="2000" spc="-90" dirty="0"/>
              <a:t> </a:t>
            </a:r>
            <a:r>
              <a:rPr sz="2000" dirty="0"/>
              <a:t>exclude</a:t>
            </a:r>
            <a:r>
              <a:rPr sz="2000" spc="-95" dirty="0"/>
              <a:t> </a:t>
            </a:r>
            <a:r>
              <a:rPr sz="2000" spc="-60" dirty="0"/>
              <a:t>fields,</a:t>
            </a:r>
            <a:r>
              <a:rPr sz="2000" spc="-90" dirty="0"/>
              <a:t> </a:t>
            </a:r>
            <a:r>
              <a:rPr sz="2000" dirty="0"/>
              <a:t>use</a:t>
            </a:r>
            <a:r>
              <a:rPr sz="2000" spc="-70" dirty="0"/>
              <a:t> </a:t>
            </a:r>
            <a:r>
              <a:rPr sz="2000" dirty="0"/>
              <a:t>projection</a:t>
            </a:r>
            <a:r>
              <a:rPr sz="2000" spc="-150" dirty="0"/>
              <a:t> </a:t>
            </a:r>
            <a:r>
              <a:rPr sz="2000" dirty="0"/>
              <a:t>with</a:t>
            </a:r>
            <a:r>
              <a:rPr sz="2000" spc="-114" dirty="0"/>
              <a:t> </a:t>
            </a:r>
            <a:r>
              <a:rPr sz="2000" spc="-60" dirty="0"/>
              <a:t>a</a:t>
            </a:r>
            <a:r>
              <a:rPr sz="2000" spc="-110" dirty="0"/>
              <a:t> </a:t>
            </a:r>
            <a:r>
              <a:rPr sz="2000" spc="-20" dirty="0"/>
              <a:t>value</a:t>
            </a:r>
            <a:r>
              <a:rPr sz="2000" spc="-95" dirty="0"/>
              <a:t> </a:t>
            </a:r>
            <a:r>
              <a:rPr sz="2000" spc="-20" dirty="0"/>
              <a:t>of</a:t>
            </a:r>
            <a:r>
              <a:rPr sz="2000" spc="-85" dirty="0"/>
              <a:t> </a:t>
            </a:r>
            <a:r>
              <a:rPr sz="2000" dirty="0"/>
              <a:t>0</a:t>
            </a:r>
            <a:r>
              <a:rPr sz="2000" spc="-100" dirty="0"/>
              <a:t> </a:t>
            </a:r>
            <a:r>
              <a:rPr sz="2000" spc="-25" dirty="0"/>
              <a:t>for</a:t>
            </a:r>
            <a:r>
              <a:rPr sz="2000" spc="-105" dirty="0"/>
              <a:t> </a:t>
            </a:r>
            <a:r>
              <a:rPr sz="2000" dirty="0"/>
              <a:t>the</a:t>
            </a:r>
            <a:r>
              <a:rPr sz="2000" spc="-85" dirty="0"/>
              <a:t> </a:t>
            </a:r>
            <a:r>
              <a:rPr sz="2000" spc="-20" dirty="0"/>
              <a:t>fields</a:t>
            </a:r>
            <a:r>
              <a:rPr sz="2000" spc="-100" dirty="0"/>
              <a:t> </a:t>
            </a:r>
            <a:r>
              <a:rPr sz="2000" spc="-10" dirty="0"/>
              <a:t>you</a:t>
            </a:r>
            <a:r>
              <a:rPr sz="2000" spc="-120" dirty="0"/>
              <a:t> </a:t>
            </a:r>
            <a:r>
              <a:rPr sz="2000" dirty="0"/>
              <a:t>want</a:t>
            </a:r>
            <a:r>
              <a:rPr sz="2000" spc="-100" dirty="0"/>
              <a:t> </a:t>
            </a:r>
            <a:r>
              <a:rPr sz="2000" spc="-25" dirty="0"/>
              <a:t>to </a:t>
            </a:r>
            <a:r>
              <a:rPr sz="2000" spc="-10" dirty="0"/>
              <a:t>exclude.</a:t>
            </a:r>
            <a:endParaRPr sz="2000" dirty="0"/>
          </a:p>
          <a:p>
            <a:pPr marL="241300" marR="842644">
              <a:lnSpc>
                <a:spcPct val="150100"/>
              </a:lnSpc>
              <a:spcBef>
                <a:spcPts val="990"/>
              </a:spcBef>
            </a:pPr>
            <a:r>
              <a:rPr sz="2000" dirty="0"/>
              <a:t>You</a:t>
            </a:r>
            <a:r>
              <a:rPr sz="2000" spc="-65" dirty="0"/>
              <a:t> </a:t>
            </a:r>
            <a:r>
              <a:rPr sz="2000" spc="50" dirty="0"/>
              <a:t>cannot</a:t>
            </a:r>
            <a:r>
              <a:rPr sz="2000" spc="-80" dirty="0"/>
              <a:t> </a:t>
            </a:r>
            <a:r>
              <a:rPr sz="2000" dirty="0"/>
              <a:t>include</a:t>
            </a:r>
            <a:r>
              <a:rPr sz="2000" spc="-55" dirty="0"/>
              <a:t> </a:t>
            </a:r>
            <a:r>
              <a:rPr sz="2000" dirty="0"/>
              <a:t>and</a:t>
            </a:r>
            <a:r>
              <a:rPr sz="2000" spc="-110" dirty="0"/>
              <a:t> </a:t>
            </a:r>
            <a:r>
              <a:rPr sz="2000" dirty="0"/>
              <a:t>exclude</a:t>
            </a:r>
            <a:r>
              <a:rPr sz="2000" spc="-55" dirty="0"/>
              <a:t> </a:t>
            </a:r>
            <a:r>
              <a:rPr sz="2000" spc="-20" dirty="0"/>
              <a:t>fields</a:t>
            </a:r>
            <a:r>
              <a:rPr sz="2000" spc="-45" dirty="0"/>
              <a:t> </a:t>
            </a:r>
            <a:r>
              <a:rPr sz="2000" dirty="0"/>
              <a:t>simultaneously</a:t>
            </a:r>
            <a:r>
              <a:rPr sz="2000" spc="-35" dirty="0"/>
              <a:t> </a:t>
            </a:r>
            <a:r>
              <a:rPr sz="2000" dirty="0"/>
              <a:t>in</a:t>
            </a:r>
            <a:r>
              <a:rPr sz="2000" spc="-70" dirty="0"/>
              <a:t> </a:t>
            </a:r>
            <a:r>
              <a:rPr sz="2000" dirty="0"/>
              <a:t>the</a:t>
            </a:r>
            <a:r>
              <a:rPr sz="2000" spc="-40" dirty="0"/>
              <a:t> </a:t>
            </a:r>
            <a:r>
              <a:rPr sz="2000" dirty="0"/>
              <a:t>same</a:t>
            </a:r>
            <a:r>
              <a:rPr sz="2000" spc="-40" dirty="0"/>
              <a:t> </a:t>
            </a:r>
            <a:r>
              <a:rPr sz="2000" spc="-10" dirty="0"/>
              <a:t>query projection</a:t>
            </a:r>
            <a:r>
              <a:rPr sz="2000" spc="-10" dirty="0" smtClean="0"/>
              <a:t>.</a:t>
            </a:r>
            <a:endParaRPr lang="en-US" sz="2000" spc="-10" dirty="0" smtClean="0"/>
          </a:p>
          <a:p>
            <a:pPr marL="241300" marR="842644">
              <a:lnSpc>
                <a:spcPct val="150100"/>
              </a:lnSpc>
              <a:spcBef>
                <a:spcPts val="990"/>
              </a:spcBef>
            </a:pPr>
            <a:r>
              <a:rPr lang="en-US" sz="2000" spc="-10" dirty="0" smtClean="0"/>
              <a:t>** By default all are included but if we want to remove some field just pass 0 to for it and by default id will be printed . </a:t>
            </a:r>
            <a:endParaRPr lang="en-US" sz="2000" spc="-10" dirty="0"/>
          </a:p>
          <a:p>
            <a:pPr marL="241300" marR="842644">
              <a:lnSpc>
                <a:spcPct val="150100"/>
              </a:lnSpc>
              <a:spcBef>
                <a:spcPts val="990"/>
              </a:spcBef>
            </a:pPr>
            <a:endParaRPr sz="2000" dirty="0"/>
          </a:p>
        </p:txBody>
      </p:sp>
      <p:sp>
        <p:nvSpPr>
          <p:cNvPr id="11" name="object 11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8077200" cy="68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37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28600"/>
            <a:ext cx="10591800" cy="642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94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939" y="721868"/>
            <a:ext cx="10358120" cy="443198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You can either go with inclusive or exclusive project , if all 0 are defined then no need to define for any field ,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if all 1 are defined then automatically others fields are consider 0 .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*** _id will always be printed so if you don’t need to just mention  _id:0 . 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486400"/>
            <a:ext cx="1125607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72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0362" y="486155"/>
            <a:ext cx="10438638" cy="1093470"/>
            <a:chOff x="610362" y="486155"/>
            <a:chExt cx="5485765" cy="1093470"/>
          </a:xfrm>
        </p:grpSpPr>
        <p:sp>
          <p:nvSpPr>
            <p:cNvPr id="3" name="object 3"/>
            <p:cNvSpPr/>
            <p:nvPr/>
          </p:nvSpPr>
          <p:spPr>
            <a:xfrm>
              <a:off x="610362" y="617981"/>
              <a:ext cx="5349240" cy="962025"/>
            </a:xfrm>
            <a:custGeom>
              <a:avLst/>
              <a:gdLst/>
              <a:ahLst/>
              <a:cxnLst/>
              <a:rect l="l" t="t" r="r" b="b"/>
              <a:pathLst>
                <a:path w="5349240" h="962025">
                  <a:moveTo>
                    <a:pt x="5349240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5349240" y="961644"/>
                  </a:lnTo>
                  <a:lnTo>
                    <a:pt x="5349240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37616" y="486155"/>
              <a:ext cx="5358765" cy="963294"/>
            </a:xfrm>
            <a:custGeom>
              <a:avLst/>
              <a:gdLst/>
              <a:ahLst/>
              <a:cxnLst/>
              <a:rect l="l" t="t" r="r" b="b"/>
              <a:pathLst>
                <a:path w="5358765" h="963294">
                  <a:moveTo>
                    <a:pt x="5358384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5358384" y="963168"/>
                  </a:lnTo>
                  <a:lnTo>
                    <a:pt x="5358384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0362" y="617981"/>
            <a:ext cx="10178850" cy="636072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640"/>
              </a:spcBef>
            </a:pPr>
            <a:r>
              <a:rPr sz="3600" spc="-25" dirty="0"/>
              <a:t>Embedded</a:t>
            </a:r>
            <a:r>
              <a:rPr sz="3600" spc="-240" dirty="0"/>
              <a:t> </a:t>
            </a:r>
            <a:r>
              <a:rPr sz="3600" spc="-75" dirty="0" smtClean="0"/>
              <a:t>Documents</a:t>
            </a:r>
            <a:r>
              <a:rPr lang="en-US" sz="3600" spc="-75" dirty="0" smtClean="0"/>
              <a:t>     (Nested </a:t>
            </a:r>
            <a:r>
              <a:rPr lang="en-US" sz="3600" spc="-75" dirty="0" err="1" smtClean="0"/>
              <a:t>Json</a:t>
            </a:r>
            <a:r>
              <a:rPr lang="en-US" sz="3600" spc="-75" dirty="0" smtClean="0"/>
              <a:t>)</a:t>
            </a:r>
            <a:endParaRPr sz="36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228723"/>
            <a:ext cx="178308" cy="17830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812414"/>
            <a:ext cx="178308" cy="17830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45844" y="2141982"/>
            <a:ext cx="9321800" cy="915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Query</a:t>
            </a:r>
            <a:r>
              <a:rPr sz="20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documents</a:t>
            </a:r>
            <a:r>
              <a:rPr sz="20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inside</a:t>
            </a:r>
            <a:r>
              <a:rPr sz="20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embedded</a:t>
            </a:r>
            <a:r>
              <a:rPr sz="20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documents</a:t>
            </a:r>
            <a:r>
              <a:rPr sz="20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using</a:t>
            </a:r>
            <a:r>
              <a:rPr sz="20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dot</a:t>
            </a:r>
            <a:r>
              <a:rPr sz="20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notation.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95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db.collection.find({</a:t>
            </a:r>
            <a:r>
              <a:rPr sz="2000" spc="-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EC63"/>
                </a:solidFill>
                <a:latin typeface="Courier New"/>
                <a:cs typeface="Courier New"/>
              </a:rPr>
              <a:t>“parent.child”:</a:t>
            </a:r>
            <a:r>
              <a:rPr sz="2000" spc="-6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EC63"/>
                </a:solidFill>
                <a:latin typeface="Courier New"/>
                <a:cs typeface="Courier New"/>
              </a:rPr>
              <a:t>value</a:t>
            </a:r>
            <a:r>
              <a:rPr sz="2000" spc="-6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ourier New"/>
                <a:cs typeface="Courier New"/>
              </a:rPr>
              <a:t>})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28600"/>
            <a:ext cx="11908464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25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0362" y="486155"/>
            <a:ext cx="11200638" cy="1093470"/>
            <a:chOff x="610362" y="486155"/>
            <a:chExt cx="4746625" cy="1093470"/>
          </a:xfrm>
        </p:grpSpPr>
        <p:sp>
          <p:nvSpPr>
            <p:cNvPr id="3" name="object 3"/>
            <p:cNvSpPr/>
            <p:nvPr/>
          </p:nvSpPr>
          <p:spPr>
            <a:xfrm>
              <a:off x="610362" y="617981"/>
              <a:ext cx="4628515" cy="962025"/>
            </a:xfrm>
            <a:custGeom>
              <a:avLst/>
              <a:gdLst/>
              <a:ahLst/>
              <a:cxnLst/>
              <a:rect l="l" t="t" r="r" b="b"/>
              <a:pathLst>
                <a:path w="4628515" h="962025">
                  <a:moveTo>
                    <a:pt x="4628388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4628388" y="961644"/>
                  </a:lnTo>
                  <a:lnTo>
                    <a:pt x="4628388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20852" y="486155"/>
              <a:ext cx="4636135" cy="963294"/>
            </a:xfrm>
            <a:custGeom>
              <a:avLst/>
              <a:gdLst/>
              <a:ahLst/>
              <a:cxnLst/>
              <a:rect l="l" t="t" r="r" b="b"/>
              <a:pathLst>
                <a:path w="4636135" h="963294">
                  <a:moveTo>
                    <a:pt x="4636008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4636008" y="963168"/>
                  </a:lnTo>
                  <a:lnTo>
                    <a:pt x="4636008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0362" y="617981"/>
            <a:ext cx="10527266" cy="636072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640"/>
              </a:spcBef>
            </a:pPr>
            <a:r>
              <a:rPr sz="3600" spc="-25" dirty="0"/>
              <a:t>$all</a:t>
            </a:r>
            <a:r>
              <a:rPr sz="3600" spc="-290" dirty="0"/>
              <a:t> </a:t>
            </a:r>
            <a:r>
              <a:rPr sz="3600" spc="-120" dirty="0"/>
              <a:t>vs</a:t>
            </a:r>
            <a:r>
              <a:rPr sz="3600" spc="-260" dirty="0"/>
              <a:t> </a:t>
            </a:r>
            <a:r>
              <a:rPr sz="3600" spc="-10" dirty="0"/>
              <a:t>$</a:t>
            </a:r>
            <a:r>
              <a:rPr sz="3600" spc="-10" dirty="0" err="1" smtClean="0"/>
              <a:t>elemMatch</a:t>
            </a:r>
            <a:r>
              <a:rPr lang="en-US" sz="3600" spc="-10" dirty="0" smtClean="0"/>
              <a:t>        (ARRAY)</a:t>
            </a:r>
            <a:endParaRPr sz="36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228723"/>
            <a:ext cx="178308" cy="17830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5400" y="3352800"/>
            <a:ext cx="140208" cy="14173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2712" y="4495800"/>
            <a:ext cx="178308" cy="17830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07948" y="2098454"/>
            <a:ext cx="10029680" cy="42344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1915">
              <a:lnSpc>
                <a:spcPct val="150000"/>
              </a:lnSpc>
              <a:spcBef>
                <a:spcPts val="100"/>
              </a:spcBef>
            </a:pPr>
            <a:r>
              <a:rPr spc="-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pc="-10" dirty="0">
                <a:solidFill>
                  <a:srgbClr val="FFFFFF"/>
                </a:solidFill>
                <a:latin typeface="Courier New"/>
                <a:cs typeface="Courier New"/>
              </a:rPr>
              <a:t>$all</a:t>
            </a:r>
            <a:r>
              <a:rPr spc="-6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FFFFFF"/>
                </a:solidFill>
                <a:latin typeface="Verdana"/>
                <a:cs typeface="Verdana"/>
              </a:rPr>
              <a:t>operator</a:t>
            </a:r>
            <a:r>
              <a:rPr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FFFFFF"/>
                </a:solidFill>
                <a:latin typeface="Verdana"/>
                <a:cs typeface="Verdana"/>
              </a:rPr>
              <a:t>selects</a:t>
            </a:r>
            <a:r>
              <a:rPr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pc="50" dirty="0">
                <a:solidFill>
                  <a:srgbClr val="FFFFFF"/>
                </a:solidFill>
                <a:latin typeface="Verdana"/>
                <a:cs typeface="Verdana"/>
              </a:rPr>
              <a:t>documents</a:t>
            </a:r>
            <a:r>
              <a:rPr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FFFFFF"/>
                </a:solidFill>
                <a:latin typeface="Verdana"/>
                <a:cs typeface="Verdana"/>
              </a:rPr>
              <a:t>where</a:t>
            </a:r>
            <a:r>
              <a:rPr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pc="-20" dirty="0">
                <a:solidFill>
                  <a:srgbClr val="FFFFFF"/>
                </a:solidFill>
                <a:latin typeface="Verdana"/>
                <a:cs typeface="Verdana"/>
              </a:rPr>
              <a:t>value</a:t>
            </a:r>
            <a:r>
              <a:rPr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pc="-2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pc="-6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FFFFFF"/>
                </a:solidFill>
                <a:latin typeface="Verdana"/>
                <a:cs typeface="Verdana"/>
              </a:rPr>
              <a:t>field</a:t>
            </a:r>
            <a:r>
              <a:rPr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pc="-5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pc="-10" dirty="0">
                <a:solidFill>
                  <a:srgbClr val="FFFFFF"/>
                </a:solidFill>
                <a:latin typeface="Verdana"/>
                <a:cs typeface="Verdana"/>
              </a:rPr>
              <a:t>array </a:t>
            </a:r>
            <a:r>
              <a:rPr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FFFFFF"/>
                </a:solidFill>
                <a:latin typeface="Verdana"/>
                <a:cs typeface="Verdana"/>
              </a:rPr>
              <a:t>contains</a:t>
            </a:r>
            <a:r>
              <a:rPr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pc="-30" dirty="0">
                <a:solidFill>
                  <a:srgbClr val="FFFFFF"/>
                </a:solidFill>
                <a:latin typeface="Verdana"/>
                <a:cs typeface="Verdana"/>
              </a:rPr>
              <a:t>all</a:t>
            </a:r>
            <a:r>
              <a:rPr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FFFFFF"/>
                </a:solidFill>
                <a:latin typeface="Verdana"/>
                <a:cs typeface="Verdana"/>
              </a:rPr>
              <a:t>specified</a:t>
            </a:r>
            <a:r>
              <a:rPr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pc="-10" dirty="0">
                <a:solidFill>
                  <a:srgbClr val="FFFFFF"/>
                </a:solidFill>
                <a:latin typeface="Verdana"/>
                <a:cs typeface="Verdana"/>
              </a:rPr>
              <a:t>elements</a:t>
            </a:r>
            <a:r>
              <a:rPr spc="-10" dirty="0" smtClean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lang="en-US" spc="-10" dirty="0" smtClean="0">
                <a:solidFill>
                  <a:srgbClr val="FFFFFF"/>
                </a:solidFill>
                <a:latin typeface="Verdana"/>
                <a:cs typeface="Verdana"/>
              </a:rPr>
              <a:t>    </a:t>
            </a:r>
          </a:p>
          <a:p>
            <a:pPr marL="12700" marR="81915">
              <a:lnSpc>
                <a:spcPct val="150000"/>
              </a:lnSpc>
              <a:spcBef>
                <a:spcPts val="100"/>
              </a:spcBef>
            </a:pPr>
            <a:r>
              <a:rPr lang="en-US" sz="2000" b="1" spc="-10" dirty="0" smtClean="0">
                <a:solidFill>
                  <a:srgbClr val="FFFFFF"/>
                </a:solidFill>
                <a:latin typeface="Verdana"/>
                <a:cs typeface="Verdana"/>
              </a:rPr>
              <a:t>( all the elements of an array)</a:t>
            </a:r>
            <a:endParaRPr sz="2000" b="1" dirty="0">
              <a:latin typeface="Verdana"/>
              <a:cs typeface="Verdana"/>
            </a:endParaRPr>
          </a:p>
          <a:p>
            <a:pPr marL="469265">
              <a:lnSpc>
                <a:spcPct val="100000"/>
              </a:lnSpc>
              <a:spcBef>
                <a:spcPts val="1560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&lt;field&gt;:</a:t>
            </a:r>
            <a:r>
              <a:rPr sz="1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$all:</a:t>
            </a: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r>
              <a:rPr sz="1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&lt;value1&gt;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&lt;value2&gt;</a:t>
            </a:r>
            <a:r>
              <a:rPr sz="1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r>
              <a:rPr sz="1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sz="1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55"/>
              </a:spcBef>
            </a:pP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FFFFFF"/>
                </a:solidFill>
                <a:latin typeface="Courier New"/>
                <a:cs typeface="Courier New"/>
              </a:rPr>
              <a:t>$elemMatch</a:t>
            </a:r>
            <a:r>
              <a:rPr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FFFFFF"/>
                </a:solidFill>
                <a:latin typeface="Verdana"/>
                <a:cs typeface="Verdana"/>
              </a:rPr>
              <a:t>operator</a:t>
            </a:r>
            <a:r>
              <a:rPr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FFFFFF"/>
                </a:solidFill>
                <a:latin typeface="Verdana"/>
                <a:cs typeface="Verdana"/>
              </a:rPr>
              <a:t>matches</a:t>
            </a:r>
            <a:r>
              <a:rPr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pc="50" dirty="0">
                <a:solidFill>
                  <a:srgbClr val="FFFFFF"/>
                </a:solidFill>
                <a:latin typeface="Verdana"/>
                <a:cs typeface="Verdana"/>
              </a:rPr>
              <a:t>documents</a:t>
            </a:r>
            <a:r>
              <a:rPr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FFFFFF"/>
                </a:solidFill>
                <a:latin typeface="Verdana"/>
                <a:cs typeface="Verdana"/>
              </a:rPr>
              <a:t>contain</a:t>
            </a:r>
            <a:r>
              <a:rPr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pc="-70" dirty="0">
                <a:solidFill>
                  <a:srgbClr val="FFFFFF"/>
                </a:solidFill>
                <a:latin typeface="Verdana"/>
                <a:cs typeface="Verdana"/>
              </a:rPr>
              <a:t>array</a:t>
            </a:r>
            <a:r>
              <a:rPr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FFFFFF"/>
                </a:solidFill>
                <a:latin typeface="Verdana"/>
                <a:cs typeface="Verdana"/>
              </a:rPr>
              <a:t>field</a:t>
            </a:r>
            <a:r>
              <a:rPr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pc="-2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endParaRPr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pc="-10" dirty="0">
                <a:solidFill>
                  <a:srgbClr val="FFFFFF"/>
                </a:solidFill>
                <a:latin typeface="Verdana"/>
                <a:cs typeface="Verdana"/>
              </a:rPr>
              <a:t>at</a:t>
            </a:r>
            <a:r>
              <a:rPr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pc="-25" dirty="0">
                <a:solidFill>
                  <a:srgbClr val="FFFFFF"/>
                </a:solidFill>
                <a:latin typeface="Verdana"/>
                <a:cs typeface="Verdana"/>
              </a:rPr>
              <a:t>least</a:t>
            </a:r>
            <a:r>
              <a:rPr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FFFFFF"/>
                </a:solidFill>
                <a:latin typeface="Verdana"/>
                <a:cs typeface="Verdana"/>
              </a:rPr>
              <a:t>one</a:t>
            </a:r>
            <a:r>
              <a:rPr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FFFFFF"/>
                </a:solidFill>
                <a:latin typeface="Verdana"/>
                <a:cs typeface="Verdana"/>
              </a:rPr>
              <a:t>element</a:t>
            </a:r>
            <a:r>
              <a:rPr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FFFFFF"/>
                </a:solidFill>
                <a:latin typeface="Verdana"/>
                <a:cs typeface="Verdana"/>
              </a:rPr>
              <a:t>matches</a:t>
            </a:r>
            <a:r>
              <a:rPr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pc="-35" dirty="0">
                <a:solidFill>
                  <a:srgbClr val="FFFFFF"/>
                </a:solidFill>
                <a:latin typeface="Verdana"/>
                <a:cs typeface="Verdana"/>
              </a:rPr>
              <a:t>all</a:t>
            </a:r>
            <a:r>
              <a:rPr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FFFFFF"/>
                </a:solidFill>
                <a:latin typeface="Verdana"/>
                <a:cs typeface="Verdana"/>
              </a:rPr>
              <a:t>specified</a:t>
            </a:r>
            <a:r>
              <a:rPr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FFFFFF"/>
                </a:solidFill>
                <a:latin typeface="Verdana"/>
                <a:cs typeface="Verdana"/>
              </a:rPr>
              <a:t>query</a:t>
            </a:r>
            <a:r>
              <a:rPr spc="-10" dirty="0">
                <a:solidFill>
                  <a:srgbClr val="FFFFFF"/>
                </a:solidFill>
                <a:latin typeface="Verdana"/>
                <a:cs typeface="Verdana"/>
              </a:rPr>
              <a:t> criteria</a:t>
            </a:r>
            <a:r>
              <a:rPr spc="-10" dirty="0" smtClean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lang="en-US" spc="-10" dirty="0" smtClean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US" sz="2000" b="1" spc="-10" dirty="0" smtClean="0">
                <a:solidFill>
                  <a:srgbClr val="FFFFFF"/>
                </a:solidFill>
                <a:latin typeface="Verdana"/>
                <a:cs typeface="Verdana"/>
              </a:rPr>
              <a:t>(an element)</a:t>
            </a:r>
            <a:endParaRPr sz="2000" b="1" dirty="0">
              <a:latin typeface="Verdana"/>
              <a:cs typeface="Verdana"/>
            </a:endParaRPr>
          </a:p>
          <a:p>
            <a:pPr marL="469265">
              <a:lnSpc>
                <a:spcPct val="100000"/>
              </a:lnSpc>
              <a:spcBef>
                <a:spcPts val="1565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&lt;field&gt;:</a:t>
            </a: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$elemMatch:</a:t>
            </a: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&lt;query1&gt;,</a:t>
            </a: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&lt;query2&gt;,</a:t>
            </a: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r>
              <a:rPr sz="1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sz="1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sz="1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4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5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13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5192" y="5926582"/>
            <a:ext cx="140208" cy="1417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04800"/>
            <a:ext cx="11606785" cy="2667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85" y="3352800"/>
            <a:ext cx="11570499" cy="32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72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1335989"/>
            <a:ext cx="7970520" cy="176403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sz="6000" dirty="0">
                <a:solidFill>
                  <a:srgbClr val="00EC63"/>
                </a:solidFill>
              </a:rPr>
              <a:t>Update</a:t>
            </a:r>
            <a:r>
              <a:rPr sz="6000" spc="-275" dirty="0">
                <a:solidFill>
                  <a:srgbClr val="00EC63"/>
                </a:solidFill>
              </a:rPr>
              <a:t> </a:t>
            </a:r>
            <a:r>
              <a:rPr sz="6000" spc="-75" dirty="0">
                <a:solidFill>
                  <a:srgbClr val="00EC63"/>
                </a:solidFill>
              </a:rPr>
              <a:t>Operations</a:t>
            </a:r>
            <a:r>
              <a:rPr sz="6000" spc="-310" dirty="0">
                <a:solidFill>
                  <a:srgbClr val="00EC63"/>
                </a:solidFill>
              </a:rPr>
              <a:t> </a:t>
            </a:r>
            <a:r>
              <a:rPr sz="6000" spc="-25" dirty="0">
                <a:solidFill>
                  <a:srgbClr val="00EC63"/>
                </a:solidFill>
              </a:rPr>
              <a:t>in </a:t>
            </a:r>
            <a:r>
              <a:rPr sz="6000" spc="-10" dirty="0">
                <a:solidFill>
                  <a:srgbClr val="00EC63"/>
                </a:solidFill>
              </a:rPr>
              <a:t>MongoDB</a:t>
            </a:r>
            <a:endParaRPr sz="6000"/>
          </a:p>
        </p:txBody>
      </p:sp>
      <p:sp>
        <p:nvSpPr>
          <p:cNvPr id="7" name="object 7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4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5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3569589"/>
            <a:ext cx="5384165" cy="2418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1F1F1"/>
                </a:solidFill>
                <a:latin typeface="Verdana"/>
                <a:cs typeface="Verdana"/>
              </a:rPr>
              <a:t>updateOne()</a:t>
            </a:r>
            <a:r>
              <a:rPr sz="2400" spc="-14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1F1F1"/>
                </a:solidFill>
                <a:latin typeface="Verdana"/>
                <a:cs typeface="Verdana"/>
              </a:rPr>
              <a:t>and</a:t>
            </a:r>
            <a:r>
              <a:rPr sz="2400" spc="-11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1F1F1"/>
                </a:solidFill>
                <a:latin typeface="Verdana"/>
                <a:cs typeface="Verdana"/>
              </a:rPr>
              <a:t>updateMany()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ts val="5330"/>
              </a:lnSpc>
              <a:spcBef>
                <a:spcPts val="570"/>
              </a:spcBef>
            </a:pPr>
            <a:r>
              <a:rPr sz="2400" dirty="0">
                <a:solidFill>
                  <a:srgbClr val="F1F1F1"/>
                </a:solidFill>
                <a:latin typeface="Verdana"/>
                <a:cs typeface="Verdana"/>
              </a:rPr>
              <a:t>Removing</a:t>
            </a:r>
            <a:r>
              <a:rPr sz="2400" spc="-2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1F1F1"/>
                </a:solidFill>
                <a:latin typeface="Verdana"/>
                <a:cs typeface="Verdana"/>
              </a:rPr>
              <a:t>and</a:t>
            </a:r>
            <a:r>
              <a:rPr sz="2400" spc="-5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400" spc="45" dirty="0">
                <a:solidFill>
                  <a:srgbClr val="F1F1F1"/>
                </a:solidFill>
                <a:latin typeface="Verdana"/>
                <a:cs typeface="Verdana"/>
              </a:rPr>
              <a:t>renaming</a:t>
            </a:r>
            <a:r>
              <a:rPr sz="2400" spc="-2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1F1F1"/>
                </a:solidFill>
                <a:latin typeface="Verdana"/>
                <a:cs typeface="Verdana"/>
              </a:rPr>
              <a:t>fields </a:t>
            </a:r>
            <a:r>
              <a:rPr sz="2400" dirty="0">
                <a:solidFill>
                  <a:srgbClr val="F1F1F1"/>
                </a:solidFill>
                <a:latin typeface="Verdana"/>
                <a:cs typeface="Verdana"/>
              </a:rPr>
              <a:t>Adding,</a:t>
            </a:r>
            <a:r>
              <a:rPr sz="2400" spc="-5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1F1F1"/>
                </a:solidFill>
                <a:latin typeface="Verdana"/>
                <a:cs typeface="Verdana"/>
              </a:rPr>
              <a:t>removing</a:t>
            </a:r>
            <a:r>
              <a:rPr sz="2400" spc="-7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1F1F1"/>
                </a:solidFill>
                <a:latin typeface="Verdana"/>
                <a:cs typeface="Verdana"/>
              </a:rPr>
              <a:t>items</a:t>
            </a:r>
            <a:r>
              <a:rPr sz="2400" spc="-5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1F1F1"/>
                </a:solidFill>
                <a:latin typeface="Verdana"/>
                <a:cs typeface="Verdana"/>
              </a:rPr>
              <a:t>from</a:t>
            </a:r>
            <a:r>
              <a:rPr sz="2400" spc="-14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F1F1F1"/>
                </a:solidFill>
                <a:latin typeface="Verdana"/>
                <a:cs typeface="Verdana"/>
              </a:rPr>
              <a:t>array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50"/>
              </a:spcBef>
            </a:pPr>
            <a:r>
              <a:rPr sz="2400" spc="75" dirty="0">
                <a:solidFill>
                  <a:srgbClr val="F1F1F1"/>
                </a:solidFill>
                <a:latin typeface="Verdana"/>
                <a:cs typeface="Verdana"/>
              </a:rPr>
              <a:t>Updating</a:t>
            </a:r>
            <a:r>
              <a:rPr sz="2400" spc="-18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F1F1F1"/>
                </a:solidFill>
                <a:latin typeface="Verdana"/>
                <a:cs typeface="Verdana"/>
              </a:rPr>
              <a:t>embedded</a:t>
            </a:r>
            <a:r>
              <a:rPr sz="2400" spc="-20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400" spc="50" dirty="0">
                <a:solidFill>
                  <a:srgbClr val="F1F1F1"/>
                </a:solidFill>
                <a:latin typeface="Verdana"/>
                <a:cs typeface="Verdana"/>
              </a:rPr>
              <a:t>documents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600837" y="486155"/>
            <a:ext cx="4905375" cy="1102995"/>
            <a:chOff x="600837" y="486155"/>
            <a:chExt cx="4905375" cy="1102995"/>
          </a:xfrm>
        </p:grpSpPr>
        <p:sp>
          <p:nvSpPr>
            <p:cNvPr id="6" name="object 6"/>
            <p:cNvSpPr/>
            <p:nvPr/>
          </p:nvSpPr>
          <p:spPr>
            <a:xfrm>
              <a:off x="610362" y="617981"/>
              <a:ext cx="4773295" cy="962025"/>
            </a:xfrm>
            <a:custGeom>
              <a:avLst/>
              <a:gdLst/>
              <a:ahLst/>
              <a:cxnLst/>
              <a:rect l="l" t="t" r="r" b="b"/>
              <a:pathLst>
                <a:path w="4773295" h="962025">
                  <a:moveTo>
                    <a:pt x="4773168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4773168" y="961644"/>
                  </a:lnTo>
                  <a:lnTo>
                    <a:pt x="4773168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0362" y="617981"/>
              <a:ext cx="4773295" cy="962025"/>
            </a:xfrm>
            <a:custGeom>
              <a:avLst/>
              <a:gdLst/>
              <a:ahLst/>
              <a:cxnLst/>
              <a:rect l="l" t="t" r="r" b="b"/>
              <a:pathLst>
                <a:path w="4773295" h="962025">
                  <a:moveTo>
                    <a:pt x="0" y="961644"/>
                  </a:moveTo>
                  <a:lnTo>
                    <a:pt x="4773168" y="961644"/>
                  </a:lnTo>
                  <a:lnTo>
                    <a:pt x="4773168" y="0"/>
                  </a:lnTo>
                  <a:lnTo>
                    <a:pt x="0" y="0"/>
                  </a:lnTo>
                  <a:lnTo>
                    <a:pt x="0" y="961644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3900" y="486155"/>
              <a:ext cx="4782820" cy="963294"/>
            </a:xfrm>
            <a:custGeom>
              <a:avLst/>
              <a:gdLst/>
              <a:ahLst/>
              <a:cxnLst/>
              <a:rect l="l" t="t" r="r" b="b"/>
              <a:pathLst>
                <a:path w="4782820" h="963294">
                  <a:moveTo>
                    <a:pt x="4782312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4782312" y="963168"/>
                  </a:lnTo>
                  <a:lnTo>
                    <a:pt x="4782312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16939" y="686815"/>
            <a:ext cx="46304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0" dirty="0">
                <a:solidFill>
                  <a:srgbClr val="001E2B"/>
                </a:solidFill>
                <a:latin typeface="Verdana"/>
                <a:cs typeface="Verdana"/>
              </a:rPr>
              <a:t>Clusters</a:t>
            </a:r>
            <a:r>
              <a:rPr sz="3600" spc="-220" dirty="0">
                <a:solidFill>
                  <a:srgbClr val="001E2B"/>
                </a:solidFill>
                <a:latin typeface="Verdana"/>
                <a:cs typeface="Verdana"/>
              </a:rPr>
              <a:t> </a:t>
            </a:r>
            <a:r>
              <a:rPr sz="3600" spc="-70" dirty="0">
                <a:solidFill>
                  <a:srgbClr val="001E2B"/>
                </a:solidFill>
                <a:latin typeface="Verdana"/>
                <a:cs typeface="Verdana"/>
              </a:rPr>
              <a:t>in</a:t>
            </a:r>
            <a:r>
              <a:rPr sz="3600" spc="-215" dirty="0">
                <a:solidFill>
                  <a:srgbClr val="001E2B"/>
                </a:solidFill>
                <a:latin typeface="Verdana"/>
                <a:cs typeface="Verdana"/>
              </a:rPr>
              <a:t> </a:t>
            </a:r>
            <a:r>
              <a:rPr sz="3600" spc="-10" dirty="0">
                <a:solidFill>
                  <a:srgbClr val="001E2B"/>
                </a:solidFill>
                <a:latin typeface="Verdana"/>
                <a:cs typeface="Verdana"/>
              </a:rPr>
              <a:t>MongoDB</a:t>
            </a:r>
            <a:endParaRPr sz="3600">
              <a:latin typeface="Verdana"/>
              <a:cs typeface="Verdan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9327" y="3057270"/>
            <a:ext cx="202692" cy="21336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335405" y="2774060"/>
            <a:ext cx="94202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400" spc="-12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4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Verdana"/>
                <a:cs typeface="Verdana"/>
              </a:rPr>
              <a:t>MongoDB,</a:t>
            </a:r>
            <a:r>
              <a:rPr sz="2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105" dirty="0">
                <a:solidFill>
                  <a:srgbClr val="FFFF00"/>
                </a:solidFill>
                <a:latin typeface="Verdana"/>
                <a:cs typeface="Verdana"/>
              </a:rPr>
              <a:t>cluster</a:t>
            </a:r>
            <a:r>
              <a:rPr sz="2400" b="1" spc="-6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Verdana"/>
                <a:cs typeface="Verdana"/>
              </a:rPr>
              <a:t>refers</a:t>
            </a:r>
            <a:r>
              <a:rPr sz="24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4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group</a:t>
            </a:r>
            <a:r>
              <a:rPr sz="24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interconnected </a:t>
            </a:r>
            <a:r>
              <a:rPr sz="2400" spc="-75" dirty="0">
                <a:solidFill>
                  <a:srgbClr val="FFFFFF"/>
                </a:solidFill>
                <a:latin typeface="Verdana"/>
                <a:cs typeface="Verdana"/>
              </a:rPr>
              <a:t>servers</a:t>
            </a:r>
            <a:r>
              <a:rPr sz="2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65" dirty="0">
                <a:solidFill>
                  <a:srgbClr val="FFFFFF"/>
                </a:solidFill>
                <a:latin typeface="Verdana"/>
                <a:cs typeface="Verdana"/>
              </a:rPr>
              <a:t>(nodes)</a:t>
            </a:r>
            <a:r>
              <a:rPr sz="2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sz="2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work</a:t>
            </a:r>
            <a:r>
              <a:rPr sz="2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together</a:t>
            </a:r>
            <a:r>
              <a:rPr sz="2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Verdana"/>
                <a:cs typeface="Verdana"/>
              </a:rPr>
              <a:t>store</a:t>
            </a:r>
            <a:r>
              <a:rPr sz="2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4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Verdana"/>
                <a:cs typeface="Verdana"/>
              </a:rPr>
              <a:t>manage</a:t>
            </a:r>
            <a:r>
              <a:rPr sz="24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data.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5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6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0837" y="486155"/>
            <a:ext cx="7525384" cy="1102995"/>
            <a:chOff x="600837" y="486155"/>
            <a:chExt cx="7525384" cy="1102995"/>
          </a:xfrm>
        </p:grpSpPr>
        <p:sp>
          <p:nvSpPr>
            <p:cNvPr id="3" name="object 3"/>
            <p:cNvSpPr/>
            <p:nvPr/>
          </p:nvSpPr>
          <p:spPr>
            <a:xfrm>
              <a:off x="610362" y="617981"/>
              <a:ext cx="7329170" cy="962025"/>
            </a:xfrm>
            <a:custGeom>
              <a:avLst/>
              <a:gdLst/>
              <a:ahLst/>
              <a:cxnLst/>
              <a:rect l="l" t="t" r="r" b="b"/>
              <a:pathLst>
                <a:path w="7329170" h="962025">
                  <a:moveTo>
                    <a:pt x="7328916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7328916" y="961644"/>
                  </a:lnTo>
                  <a:lnTo>
                    <a:pt x="7328916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0362" y="617981"/>
              <a:ext cx="7329170" cy="962025"/>
            </a:xfrm>
            <a:custGeom>
              <a:avLst/>
              <a:gdLst/>
              <a:ahLst/>
              <a:cxnLst/>
              <a:rect l="l" t="t" r="r" b="b"/>
              <a:pathLst>
                <a:path w="7329170" h="962025">
                  <a:moveTo>
                    <a:pt x="0" y="961644"/>
                  </a:moveTo>
                  <a:lnTo>
                    <a:pt x="7328916" y="961644"/>
                  </a:lnTo>
                  <a:lnTo>
                    <a:pt x="7328916" y="0"/>
                  </a:lnTo>
                  <a:lnTo>
                    <a:pt x="0" y="0"/>
                  </a:lnTo>
                  <a:lnTo>
                    <a:pt x="0" y="961644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84860" y="486155"/>
              <a:ext cx="7341234" cy="963294"/>
            </a:xfrm>
            <a:custGeom>
              <a:avLst/>
              <a:gdLst/>
              <a:ahLst/>
              <a:cxnLst/>
              <a:rect l="l" t="t" r="r" b="b"/>
              <a:pathLst>
                <a:path w="7341234" h="963294">
                  <a:moveTo>
                    <a:pt x="7341108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7341108" y="963168"/>
                  </a:lnTo>
                  <a:lnTo>
                    <a:pt x="7341108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0" dirty="0"/>
              <a:t>updateOne()</a:t>
            </a:r>
            <a:r>
              <a:rPr sz="3600" spc="-265" dirty="0"/>
              <a:t> </a:t>
            </a:r>
            <a:r>
              <a:rPr sz="3600" dirty="0"/>
              <a:t>and</a:t>
            </a:r>
            <a:r>
              <a:rPr sz="3600" spc="-250" dirty="0"/>
              <a:t> </a:t>
            </a:r>
            <a:r>
              <a:rPr sz="3600" spc="-40" dirty="0"/>
              <a:t>updateMany()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196719"/>
            <a:ext cx="140208" cy="14173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45844" y="2002688"/>
            <a:ext cx="9142730" cy="148907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db.collectionName.</a:t>
            </a:r>
            <a:r>
              <a:rPr sz="1600" spc="-10" dirty="0">
                <a:solidFill>
                  <a:srgbClr val="00EC63"/>
                </a:solidFill>
                <a:latin typeface="Courier New"/>
                <a:cs typeface="Courier New"/>
              </a:rPr>
              <a:t>updateOne</a:t>
            </a: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endParaRPr sz="160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6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filter</a:t>
            </a: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ourier New"/>
                <a:cs typeface="Courier New"/>
              </a:rPr>
              <a:t>},</a:t>
            </a:r>
            <a:endParaRPr sz="160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6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$set:</a:t>
            </a:r>
            <a:r>
              <a:rPr sz="16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6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existingField:</a:t>
            </a: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newValue,</a:t>
            </a:r>
            <a:r>
              <a:rPr sz="16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newField:</a:t>
            </a:r>
            <a:r>
              <a:rPr sz="16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"new</a:t>
            </a:r>
            <a:r>
              <a:rPr sz="16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value",</a:t>
            </a:r>
            <a:r>
              <a:rPr sz="16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//</a:t>
            </a:r>
            <a:r>
              <a:rPr sz="16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r>
              <a:rPr sz="16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},</a:t>
            </a:r>
            <a:r>
              <a:rPr sz="1600" spc="-50" dirty="0">
                <a:solidFill>
                  <a:srgbClr val="FFFFFF"/>
                </a:solidFill>
                <a:latin typeface="Courier New"/>
                <a:cs typeface="Courier New"/>
              </a:rPr>
              <a:t> 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2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4280027"/>
            <a:ext cx="140208" cy="14173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45844" y="4086250"/>
            <a:ext cx="6332220" cy="148907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db.collectionName.</a:t>
            </a:r>
            <a:r>
              <a:rPr sz="1600" spc="-10" dirty="0">
                <a:solidFill>
                  <a:srgbClr val="00EC63"/>
                </a:solidFill>
                <a:latin typeface="Courier New"/>
                <a:cs typeface="Courier New"/>
              </a:rPr>
              <a:t>updateMany</a:t>
            </a: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endParaRPr sz="160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6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filter</a:t>
            </a: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ourier New"/>
                <a:cs typeface="Courier New"/>
              </a:rPr>
              <a:t>},</a:t>
            </a:r>
            <a:endParaRPr sz="160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6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$set:</a:t>
            </a:r>
            <a:r>
              <a:rPr sz="16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6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existingField:</a:t>
            </a: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newValue,</a:t>
            </a:r>
            <a:r>
              <a:rPr sz="16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//</a:t>
            </a:r>
            <a:r>
              <a:rPr sz="16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r>
              <a:rPr sz="16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},</a:t>
            </a:r>
            <a:r>
              <a:rPr sz="16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2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90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//? Update the price value = 45 in a products collections, where the _id = </a:t>
            </a:r>
            <a:r>
              <a:rPr lang="en-US" dirty="0" err="1">
                <a:solidFill>
                  <a:schemeClr val="bg1"/>
                </a:solidFill>
              </a:rPr>
              <a:t>ObjectId</a:t>
            </a:r>
            <a:r>
              <a:rPr lang="en-US" dirty="0">
                <a:solidFill>
                  <a:schemeClr val="bg1"/>
                </a:solidFill>
              </a:rPr>
              <a:t>("64c2363be32f4a51b19b9271")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975269"/>
            <a:ext cx="8763000" cy="588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72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8488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//? Update the </a:t>
            </a:r>
            <a:r>
              <a:rPr lang="en-US" dirty="0" err="1">
                <a:solidFill>
                  <a:schemeClr val="bg1"/>
                </a:solidFill>
              </a:rPr>
              <a:t>isFeatures</a:t>
            </a:r>
            <a:r>
              <a:rPr lang="en-US" dirty="0">
                <a:solidFill>
                  <a:schemeClr val="bg1"/>
                </a:solidFill>
              </a:rPr>
              <a:t> value = </a:t>
            </a:r>
            <a:r>
              <a:rPr lang="en-US" dirty="0" smtClean="0">
                <a:solidFill>
                  <a:schemeClr val="bg1"/>
                </a:solidFill>
              </a:rPr>
              <a:t>false </a:t>
            </a:r>
            <a:r>
              <a:rPr lang="en-US" dirty="0">
                <a:solidFill>
                  <a:schemeClr val="bg1"/>
                </a:solidFill>
              </a:rPr>
              <a:t>in a products collections, where the name = Designer </a:t>
            </a:r>
            <a:r>
              <a:rPr lang="en-US" dirty="0" smtClean="0">
                <a:solidFill>
                  <a:schemeClr val="bg1"/>
                </a:solidFill>
              </a:rPr>
              <a:t>Handbag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984886"/>
            <a:ext cx="7334805" cy="582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34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939" y="721868"/>
            <a:ext cx="10358120" cy="49244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toggle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-3629"/>
            <a:ext cx="8229600" cy="683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15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57121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64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0837" y="608456"/>
            <a:ext cx="7372350" cy="981075"/>
            <a:chOff x="600837" y="608456"/>
            <a:chExt cx="7372350" cy="981075"/>
          </a:xfrm>
        </p:grpSpPr>
        <p:sp>
          <p:nvSpPr>
            <p:cNvPr id="3" name="object 3"/>
            <p:cNvSpPr/>
            <p:nvPr/>
          </p:nvSpPr>
          <p:spPr>
            <a:xfrm>
              <a:off x="610362" y="617981"/>
              <a:ext cx="7353300" cy="962025"/>
            </a:xfrm>
            <a:custGeom>
              <a:avLst/>
              <a:gdLst/>
              <a:ahLst/>
              <a:cxnLst/>
              <a:rect l="l" t="t" r="r" b="b"/>
              <a:pathLst>
                <a:path w="7353300" h="962025">
                  <a:moveTo>
                    <a:pt x="7353300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7353300" y="961644"/>
                  </a:lnTo>
                  <a:lnTo>
                    <a:pt x="7353300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0362" y="617981"/>
              <a:ext cx="7353300" cy="962025"/>
            </a:xfrm>
            <a:custGeom>
              <a:avLst/>
              <a:gdLst/>
              <a:ahLst/>
              <a:cxnLst/>
              <a:rect l="l" t="t" r="r" b="b"/>
              <a:pathLst>
                <a:path w="7353300" h="962025">
                  <a:moveTo>
                    <a:pt x="0" y="961644"/>
                  </a:moveTo>
                  <a:lnTo>
                    <a:pt x="7353300" y="961644"/>
                  </a:lnTo>
                  <a:lnTo>
                    <a:pt x="7353300" y="0"/>
                  </a:lnTo>
                  <a:lnTo>
                    <a:pt x="0" y="0"/>
                  </a:lnTo>
                  <a:lnTo>
                    <a:pt x="0" y="961644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6383" y="486155"/>
            <a:ext cx="7366000" cy="963294"/>
          </a:xfrm>
          <a:prstGeom prst="rect">
            <a:avLst/>
          </a:prstGeom>
          <a:solidFill>
            <a:srgbClr val="FDCC4A"/>
          </a:solidFill>
        </p:spPr>
        <p:txBody>
          <a:bodyPr vert="horz" wrap="square" lIns="0" tIns="21336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1680"/>
              </a:spcBef>
            </a:pPr>
            <a:r>
              <a:rPr sz="3600" spc="-45" dirty="0"/>
              <a:t>Removing</a:t>
            </a:r>
            <a:r>
              <a:rPr sz="3600" spc="-270" dirty="0"/>
              <a:t> </a:t>
            </a:r>
            <a:r>
              <a:rPr sz="3600" dirty="0"/>
              <a:t>and</a:t>
            </a:r>
            <a:r>
              <a:rPr sz="3600" spc="-250" dirty="0"/>
              <a:t> </a:t>
            </a:r>
            <a:r>
              <a:rPr sz="3600" spc="-40" dirty="0"/>
              <a:t>Renaming</a:t>
            </a:r>
            <a:r>
              <a:rPr sz="3600" spc="-265" dirty="0"/>
              <a:t> </a:t>
            </a:r>
            <a:r>
              <a:rPr sz="3600" spc="-10" dirty="0"/>
              <a:t>Fields</a:t>
            </a:r>
            <a:endParaRPr sz="36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213482"/>
            <a:ext cx="152400" cy="16002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3289427"/>
            <a:ext cx="152400" cy="16002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45844" y="2134361"/>
            <a:ext cx="9857740" cy="27084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chemeClr val="bg1"/>
                </a:solidFill>
                <a:latin typeface="Courier New"/>
                <a:cs typeface="Courier New"/>
              </a:rPr>
              <a:t>db.collectionName.updateOne(</a:t>
            </a:r>
            <a:r>
              <a:rPr sz="1800" spc="-65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chemeClr val="bg1"/>
                </a:solidFill>
                <a:latin typeface="Courier New"/>
                <a:cs typeface="Courier New"/>
              </a:rPr>
              <a:t>{</a:t>
            </a:r>
            <a:r>
              <a:rPr sz="1800" spc="-25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chemeClr val="bg1"/>
                </a:solidFill>
                <a:latin typeface="Courier New"/>
                <a:cs typeface="Courier New"/>
              </a:rPr>
              <a:t>filter</a:t>
            </a:r>
            <a:r>
              <a:rPr sz="1800" spc="-55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chemeClr val="bg1"/>
                </a:solidFill>
                <a:latin typeface="Courier New"/>
                <a:cs typeface="Courier New"/>
              </a:rPr>
              <a:t>},</a:t>
            </a:r>
            <a:r>
              <a:rPr sz="1800" spc="-25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chemeClr val="bg1"/>
                </a:solidFill>
                <a:latin typeface="Courier New"/>
                <a:cs typeface="Courier New"/>
              </a:rPr>
              <a:t>{</a:t>
            </a:r>
            <a:r>
              <a:rPr sz="1800" spc="-20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chemeClr val="bg1"/>
                </a:solidFill>
                <a:latin typeface="Courier New"/>
                <a:cs typeface="Courier New"/>
              </a:rPr>
              <a:t>$unset:</a:t>
            </a:r>
            <a:r>
              <a:rPr sz="1800" spc="-55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chemeClr val="bg1"/>
                </a:solidFill>
                <a:latin typeface="Courier New"/>
                <a:cs typeface="Courier New"/>
              </a:rPr>
              <a:t>{</a:t>
            </a:r>
            <a:r>
              <a:rPr sz="1800" spc="-20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chemeClr val="bg1"/>
                </a:solidFill>
                <a:latin typeface="Courier New"/>
                <a:cs typeface="Courier New"/>
              </a:rPr>
              <a:t>fieldName:</a:t>
            </a:r>
            <a:r>
              <a:rPr sz="1800" spc="-60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chemeClr val="bg1"/>
                </a:solidFill>
                <a:latin typeface="Courier New"/>
                <a:cs typeface="Courier New"/>
              </a:rPr>
              <a:t>1</a:t>
            </a:r>
            <a:r>
              <a:rPr sz="1800" spc="-20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chemeClr val="bg1"/>
                </a:solidFill>
                <a:latin typeface="Courier New"/>
                <a:cs typeface="Courier New"/>
              </a:rPr>
              <a:t>}</a:t>
            </a:r>
            <a:r>
              <a:rPr sz="1800" spc="-25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chemeClr val="bg1"/>
                </a:solidFill>
                <a:latin typeface="Courier New"/>
                <a:cs typeface="Courier New"/>
              </a:rPr>
              <a:t>}</a:t>
            </a:r>
            <a:r>
              <a:rPr sz="1800" spc="-25" dirty="0">
                <a:solidFill>
                  <a:schemeClr val="bg1"/>
                </a:solidFill>
                <a:latin typeface="Courier New"/>
                <a:cs typeface="Courier New"/>
              </a:rPr>
              <a:t> );</a:t>
            </a:r>
            <a:endParaRPr sz="1800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lang="en-US" sz="2000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db.product.updateMany</a:t>
            </a:r>
            <a:r>
              <a:rPr lang="en-US" sz="2000" b="1" dirty="0" smtClean="0">
                <a:solidFill>
                  <a:schemeClr val="bg1"/>
                </a:solidFill>
                <a:latin typeface="Courier New"/>
                <a:cs typeface="Courier New"/>
              </a:rPr>
              <a:t>({price:123},{$unset:{isFeature:1}})</a:t>
            </a:r>
            <a:endParaRPr sz="2000" b="1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95"/>
              </a:spcBef>
            </a:pPr>
            <a:endParaRPr sz="1800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chemeClr val="bg1"/>
                </a:solidFill>
                <a:latin typeface="Courier New"/>
                <a:cs typeface="Courier New"/>
              </a:rPr>
              <a:t>db.collectionName.updateOne(</a:t>
            </a:r>
            <a:endParaRPr sz="1800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chemeClr val="bg1"/>
                </a:solidFill>
                <a:latin typeface="Courier New"/>
                <a:cs typeface="Courier New"/>
              </a:rPr>
              <a:t>{</a:t>
            </a:r>
            <a:r>
              <a:rPr sz="1800" spc="-15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chemeClr val="bg1"/>
                </a:solidFill>
                <a:latin typeface="Courier New"/>
                <a:cs typeface="Courier New"/>
              </a:rPr>
              <a:t>filter</a:t>
            </a:r>
            <a:r>
              <a:rPr sz="1800" spc="-40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1800" spc="-25" dirty="0">
                <a:solidFill>
                  <a:schemeClr val="bg1"/>
                </a:solidFill>
                <a:latin typeface="Courier New"/>
                <a:cs typeface="Courier New"/>
              </a:rPr>
              <a:t>},</a:t>
            </a:r>
            <a:endParaRPr sz="1800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chemeClr val="bg1"/>
                </a:solidFill>
                <a:latin typeface="Courier New"/>
                <a:cs typeface="Courier New"/>
              </a:rPr>
              <a:t>{</a:t>
            </a:r>
            <a:r>
              <a:rPr sz="1800" spc="-30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chemeClr val="bg1"/>
                </a:solidFill>
                <a:latin typeface="Courier New"/>
                <a:cs typeface="Courier New"/>
              </a:rPr>
              <a:t>$rename:</a:t>
            </a:r>
            <a:r>
              <a:rPr sz="1800" spc="-60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chemeClr val="bg1"/>
                </a:solidFill>
                <a:latin typeface="Courier New"/>
                <a:cs typeface="Courier New"/>
              </a:rPr>
              <a:t>{</a:t>
            </a:r>
            <a:r>
              <a:rPr sz="1800" spc="-15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chemeClr val="bg1"/>
                </a:solidFill>
                <a:latin typeface="Courier New"/>
                <a:cs typeface="Courier New"/>
              </a:rPr>
              <a:t>oldFieldName:</a:t>
            </a:r>
            <a:r>
              <a:rPr sz="1800" spc="-60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chemeClr val="bg1"/>
                </a:solidFill>
                <a:latin typeface="Courier New"/>
                <a:cs typeface="Courier New"/>
              </a:rPr>
              <a:t>"newFieldName"</a:t>
            </a:r>
            <a:r>
              <a:rPr sz="1800" spc="-50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chemeClr val="bg1"/>
                </a:solidFill>
                <a:latin typeface="Courier New"/>
                <a:cs typeface="Courier New"/>
              </a:rPr>
              <a:t>}</a:t>
            </a:r>
            <a:r>
              <a:rPr sz="1800" spc="-25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1800" spc="-50" dirty="0">
                <a:solidFill>
                  <a:schemeClr val="bg1"/>
                </a:solidFill>
                <a:latin typeface="Courier New"/>
                <a:cs typeface="Courier New"/>
              </a:rPr>
              <a:t>}</a:t>
            </a:r>
            <a:endParaRPr sz="1800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25" dirty="0">
                <a:solidFill>
                  <a:schemeClr val="bg1"/>
                </a:solidFill>
                <a:latin typeface="Courier New"/>
                <a:cs typeface="Courier New"/>
              </a:rPr>
              <a:t>);</a:t>
            </a:r>
            <a:endParaRPr sz="18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5114535"/>
            <a:ext cx="121116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 smtClean="0">
                <a:solidFill>
                  <a:schemeClr val="bg1"/>
                </a:solidFill>
              </a:rPr>
              <a:t>db.product.updateMany</a:t>
            </a:r>
            <a:r>
              <a:rPr lang="en-US" sz="3200" b="1" dirty="0" smtClean="0">
                <a:solidFill>
                  <a:schemeClr val="bg1"/>
                </a:solidFill>
              </a:rPr>
              <a:t>({price:123},</a:t>
            </a:r>
          </a:p>
          <a:p>
            <a:r>
              <a:rPr lang="en-US" sz="3200" b="1" dirty="0" smtClean="0">
                <a:solidFill>
                  <a:schemeClr val="bg1"/>
                </a:solidFill>
              </a:rPr>
              <a:t>{$rename:{'</a:t>
            </a:r>
            <a:r>
              <a:rPr lang="en-US" sz="3200" b="1" dirty="0" err="1" smtClean="0">
                <a:solidFill>
                  <a:schemeClr val="bg1"/>
                </a:solidFill>
              </a:rPr>
              <a:t>isFeatured</a:t>
            </a:r>
            <a:r>
              <a:rPr lang="en-US" sz="3200" b="1" dirty="0" smtClean="0">
                <a:solidFill>
                  <a:schemeClr val="bg1"/>
                </a:solidFill>
              </a:rPr>
              <a:t>':'</a:t>
            </a:r>
            <a:r>
              <a:rPr lang="en-US" sz="3200" b="1" dirty="0" err="1" smtClean="0">
                <a:solidFill>
                  <a:schemeClr val="bg1"/>
                </a:solidFill>
              </a:rPr>
              <a:t>isFeature</a:t>
            </a:r>
            <a:r>
              <a:rPr lang="en-US" sz="3200" b="1" dirty="0" smtClean="0">
                <a:solidFill>
                  <a:schemeClr val="bg1"/>
                </a:solidFill>
              </a:rPr>
              <a:t>'}})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939" y="721868"/>
            <a:ext cx="10358120" cy="1107996"/>
          </a:xfrm>
        </p:spPr>
        <p:txBody>
          <a:bodyPr/>
          <a:lstStyle/>
          <a:p>
            <a:r>
              <a:rPr lang="en-US" sz="3600" dirty="0" err="1">
                <a:solidFill>
                  <a:schemeClr val="bg1"/>
                </a:solidFill>
              </a:rPr>
              <a:t>db.product.updateMany</a:t>
            </a:r>
            <a:r>
              <a:rPr lang="en-US" sz="3600" dirty="0">
                <a:solidFill>
                  <a:schemeClr val="bg1"/>
                </a:solidFill>
              </a:rPr>
              <a:t>({},{$unset:{image:1}})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1905000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 smtClean="0">
                <a:solidFill>
                  <a:schemeClr val="bg1"/>
                </a:solidFill>
              </a:rPr>
              <a:t>db.product.updateMany</a:t>
            </a:r>
            <a:r>
              <a:rPr lang="en-US" sz="3600" dirty="0" smtClean="0">
                <a:solidFill>
                  <a:schemeClr val="bg1"/>
                </a:solidFill>
              </a:rPr>
              <a:t>({},{$set:{image:"/</a:t>
            </a:r>
            <a:r>
              <a:rPr lang="en-US" sz="3600" dirty="0" err="1" smtClean="0">
                <a:solidFill>
                  <a:schemeClr val="bg1"/>
                </a:solidFill>
              </a:rPr>
              <a:t>png</a:t>
            </a:r>
            <a:r>
              <a:rPr lang="en-US" sz="3600" dirty="0" smtClean="0">
                <a:solidFill>
                  <a:schemeClr val="bg1"/>
                </a:solidFill>
              </a:rPr>
              <a:t>"}})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33600" y="4648200"/>
            <a:ext cx="95837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 smtClean="0">
                <a:solidFill>
                  <a:schemeClr val="bg1"/>
                </a:solidFill>
              </a:rPr>
              <a:t>db.product.updateMany</a:t>
            </a:r>
            <a:r>
              <a:rPr lang="en-US" sz="1800" dirty="0" smtClean="0">
                <a:solidFill>
                  <a:schemeClr val="bg1"/>
                </a:solidFill>
              </a:rPr>
              <a:t>({},{$rename:{'</a:t>
            </a:r>
            <a:r>
              <a:rPr lang="en-US" sz="1800" dirty="0" err="1" smtClean="0">
                <a:solidFill>
                  <a:schemeClr val="bg1"/>
                </a:solidFill>
              </a:rPr>
              <a:t>isFeatured</a:t>
            </a:r>
            <a:r>
              <a:rPr lang="en-US" sz="1800" dirty="0" smtClean="0">
                <a:solidFill>
                  <a:schemeClr val="bg1"/>
                </a:solidFill>
              </a:rPr>
              <a:t>':'Feature'}})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04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0837" y="486155"/>
            <a:ext cx="9164955" cy="1102995"/>
            <a:chOff x="600837" y="486155"/>
            <a:chExt cx="9164955" cy="1102995"/>
          </a:xfrm>
        </p:grpSpPr>
        <p:sp>
          <p:nvSpPr>
            <p:cNvPr id="3" name="object 3"/>
            <p:cNvSpPr/>
            <p:nvPr/>
          </p:nvSpPr>
          <p:spPr>
            <a:xfrm>
              <a:off x="610362" y="617981"/>
              <a:ext cx="8928100" cy="962025"/>
            </a:xfrm>
            <a:custGeom>
              <a:avLst/>
              <a:gdLst/>
              <a:ahLst/>
              <a:cxnLst/>
              <a:rect l="l" t="t" r="r" b="b"/>
              <a:pathLst>
                <a:path w="8928100" h="962025">
                  <a:moveTo>
                    <a:pt x="8927592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8927592" y="961644"/>
                  </a:lnTo>
                  <a:lnTo>
                    <a:pt x="8927592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0362" y="617981"/>
              <a:ext cx="8928100" cy="962025"/>
            </a:xfrm>
            <a:custGeom>
              <a:avLst/>
              <a:gdLst/>
              <a:ahLst/>
              <a:cxnLst/>
              <a:rect l="l" t="t" r="r" b="b"/>
              <a:pathLst>
                <a:path w="8928100" h="962025">
                  <a:moveTo>
                    <a:pt x="0" y="961644"/>
                  </a:moveTo>
                  <a:lnTo>
                    <a:pt x="8927592" y="961644"/>
                  </a:lnTo>
                  <a:lnTo>
                    <a:pt x="8927592" y="0"/>
                  </a:lnTo>
                  <a:lnTo>
                    <a:pt x="0" y="0"/>
                  </a:lnTo>
                  <a:lnTo>
                    <a:pt x="0" y="961644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2960" y="486155"/>
              <a:ext cx="8943340" cy="963294"/>
            </a:xfrm>
            <a:custGeom>
              <a:avLst/>
              <a:gdLst/>
              <a:ahLst/>
              <a:cxnLst/>
              <a:rect l="l" t="t" r="r" b="b"/>
              <a:pathLst>
                <a:path w="8943340" h="963294">
                  <a:moveTo>
                    <a:pt x="8942832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8942832" y="963168"/>
                  </a:lnTo>
                  <a:lnTo>
                    <a:pt x="8942832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Updating</a:t>
            </a:r>
            <a:r>
              <a:rPr spc="-265" dirty="0"/>
              <a:t> </a:t>
            </a:r>
            <a:r>
              <a:rPr spc="-35" dirty="0"/>
              <a:t>arrays</a:t>
            </a:r>
            <a:r>
              <a:rPr spc="-225" dirty="0"/>
              <a:t> </a:t>
            </a:r>
            <a:r>
              <a:rPr dirty="0"/>
              <a:t>and</a:t>
            </a:r>
            <a:r>
              <a:rPr spc="-235" dirty="0"/>
              <a:t> </a:t>
            </a:r>
            <a:r>
              <a:rPr spc="-40" dirty="0"/>
              <a:t>Embedded</a:t>
            </a:r>
            <a:r>
              <a:rPr spc="-245" dirty="0"/>
              <a:t> </a:t>
            </a:r>
            <a:r>
              <a:rPr spc="-20" dirty="0"/>
              <a:t>Documents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1964054"/>
            <a:ext cx="114300" cy="12496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3603878"/>
            <a:ext cx="114300" cy="12496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5245227"/>
            <a:ext cx="114300" cy="12496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45844" y="1836521"/>
            <a:ext cx="5452110" cy="4670509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db.collectionName.updateOne(</a:t>
            </a:r>
            <a:endParaRPr sz="1400" dirty="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  <a:spcBef>
                <a:spcPts val="505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filter</a:t>
            </a: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 },</a:t>
            </a:r>
            <a:endParaRPr sz="1400" dirty="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  <a:spcBef>
                <a:spcPts val="505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$push:</a:t>
            </a:r>
            <a:r>
              <a:rPr sz="1400" spc="-3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3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arrayField:</a:t>
            </a:r>
            <a:r>
              <a:rPr sz="1400" spc="-4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"new</a:t>
            </a:r>
            <a:r>
              <a:rPr sz="1400" spc="-3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element"</a:t>
            </a:r>
            <a:r>
              <a:rPr sz="1400" spc="-4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r>
              <a:rPr sz="1400" spc="-3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10"/>
              </a:spcBef>
            </a:pP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db.collectionName.updateOne(</a:t>
            </a:r>
            <a:endParaRPr sz="1400" dirty="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  <a:spcBef>
                <a:spcPts val="505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filter</a:t>
            </a: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 },</a:t>
            </a:r>
            <a:endParaRPr sz="1400" dirty="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  <a:spcBef>
                <a:spcPts val="500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00EC63"/>
                </a:solidFill>
                <a:latin typeface="Courier New"/>
                <a:cs typeface="Courier New"/>
              </a:rPr>
              <a:t>$pop:</a:t>
            </a:r>
            <a:r>
              <a:rPr sz="2000" b="1" spc="-4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2000" b="1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00EC63"/>
                </a:solidFill>
                <a:latin typeface="Courier New"/>
                <a:cs typeface="Courier New"/>
              </a:rPr>
              <a:t>arrayField:</a:t>
            </a:r>
            <a:r>
              <a:rPr sz="2000" b="1" spc="-4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00EC63"/>
                </a:solidFill>
                <a:latin typeface="Courier New"/>
                <a:cs typeface="Courier New"/>
              </a:rPr>
              <a:t>value</a:t>
            </a:r>
            <a:r>
              <a:rPr sz="2000" b="1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r>
              <a:rPr sz="2000" b="1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2000" b="1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000" b="1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2000" b="1" spc="-2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000" b="1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20"/>
              </a:spcBef>
            </a:pP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db.collectionName.updateOne(</a:t>
            </a:r>
            <a:endParaRPr sz="1400" dirty="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  <a:spcBef>
                <a:spcPts val="505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filter</a:t>
            </a: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 },</a:t>
            </a:r>
            <a:endParaRPr sz="1400" dirty="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  <a:spcBef>
                <a:spcPts val="505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$set:</a:t>
            </a:r>
            <a:r>
              <a:rPr sz="1400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4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"arrayField.$.text":</a:t>
            </a:r>
            <a:r>
              <a:rPr sz="1400" spc="-7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"Updated</a:t>
            </a:r>
            <a:r>
              <a:rPr sz="1400" spc="-5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text"</a:t>
            </a:r>
            <a:r>
              <a:rPr sz="1400" spc="-4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r>
              <a:rPr sz="1400" spc="-2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492" y="718759"/>
            <a:ext cx="10317015" cy="54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0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0362" y="486155"/>
            <a:ext cx="6575425" cy="1093470"/>
            <a:chOff x="610362" y="486155"/>
            <a:chExt cx="6575425" cy="1093470"/>
          </a:xfrm>
        </p:grpSpPr>
        <p:sp>
          <p:nvSpPr>
            <p:cNvPr id="3" name="object 3"/>
            <p:cNvSpPr/>
            <p:nvPr/>
          </p:nvSpPr>
          <p:spPr>
            <a:xfrm>
              <a:off x="610362" y="617981"/>
              <a:ext cx="6411595" cy="962025"/>
            </a:xfrm>
            <a:custGeom>
              <a:avLst/>
              <a:gdLst/>
              <a:ahLst/>
              <a:cxnLst/>
              <a:rect l="l" t="t" r="r" b="b"/>
              <a:pathLst>
                <a:path w="6411595" h="962025">
                  <a:moveTo>
                    <a:pt x="6411468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6411468" y="961644"/>
                  </a:lnTo>
                  <a:lnTo>
                    <a:pt x="6411468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3524" y="486155"/>
              <a:ext cx="6422390" cy="963294"/>
            </a:xfrm>
            <a:custGeom>
              <a:avLst/>
              <a:gdLst/>
              <a:ahLst/>
              <a:cxnLst/>
              <a:rect l="l" t="t" r="r" b="b"/>
              <a:pathLst>
                <a:path w="6422390" h="963294">
                  <a:moveTo>
                    <a:pt x="6422135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6422135" y="963168"/>
                  </a:lnTo>
                  <a:lnTo>
                    <a:pt x="6422135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0362" y="617981"/>
            <a:ext cx="6424295" cy="962025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919"/>
              </a:spcBef>
            </a:pPr>
            <a:r>
              <a:rPr spc="-55" dirty="0"/>
              <a:t>Delete</a:t>
            </a:r>
            <a:r>
              <a:rPr spc="-235" dirty="0"/>
              <a:t> </a:t>
            </a:r>
            <a:r>
              <a:rPr spc="-40" dirty="0"/>
              <a:t>Operations</a:t>
            </a:r>
            <a:r>
              <a:rPr spc="-225" dirty="0"/>
              <a:t> </a:t>
            </a:r>
            <a:r>
              <a:rPr spc="-60" dirty="0"/>
              <a:t>in</a:t>
            </a:r>
            <a:r>
              <a:rPr spc="-215" dirty="0"/>
              <a:t> </a:t>
            </a:r>
            <a:r>
              <a:rPr spc="-10" dirty="0"/>
              <a:t>MongoDB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044826"/>
            <a:ext cx="178308" cy="17830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45844" y="1957832"/>
            <a:ext cx="6122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db.collectionName.</a:t>
            </a:r>
            <a:r>
              <a:rPr sz="2000" dirty="0">
                <a:solidFill>
                  <a:srgbClr val="00EC63"/>
                </a:solidFill>
                <a:latin typeface="Courier New"/>
                <a:cs typeface="Courier New"/>
              </a:rPr>
              <a:t>deleteOne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({</a:t>
            </a:r>
            <a:r>
              <a:rPr sz="2000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filter</a:t>
            </a:r>
            <a:r>
              <a:rPr sz="2000" spc="-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ourier New"/>
                <a:cs typeface="Courier New"/>
              </a:rPr>
              <a:t>});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3213735"/>
            <a:ext cx="178308" cy="17830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45844" y="3126994"/>
            <a:ext cx="5360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db.sales.</a:t>
            </a:r>
            <a:r>
              <a:rPr sz="2000" dirty="0">
                <a:solidFill>
                  <a:srgbClr val="00EC63"/>
                </a:solidFill>
                <a:latin typeface="Courier New"/>
                <a:cs typeface="Courier New"/>
              </a:rPr>
              <a:t>deleteMany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({</a:t>
            </a:r>
            <a:r>
              <a:rPr sz="20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price:</a:t>
            </a:r>
            <a:r>
              <a:rPr sz="20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55</a:t>
            </a:r>
            <a:r>
              <a:rPr sz="20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ourier New"/>
                <a:cs typeface="Courier New"/>
              </a:rPr>
              <a:t>});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620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600837" y="486155"/>
            <a:ext cx="4905375" cy="1102995"/>
            <a:chOff x="600837" y="486155"/>
            <a:chExt cx="4905375" cy="1102995"/>
          </a:xfrm>
        </p:grpSpPr>
        <p:sp>
          <p:nvSpPr>
            <p:cNvPr id="6" name="object 6"/>
            <p:cNvSpPr/>
            <p:nvPr/>
          </p:nvSpPr>
          <p:spPr>
            <a:xfrm>
              <a:off x="610362" y="617981"/>
              <a:ext cx="4773295" cy="962025"/>
            </a:xfrm>
            <a:custGeom>
              <a:avLst/>
              <a:gdLst/>
              <a:ahLst/>
              <a:cxnLst/>
              <a:rect l="l" t="t" r="r" b="b"/>
              <a:pathLst>
                <a:path w="4773295" h="962025">
                  <a:moveTo>
                    <a:pt x="4773168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4773168" y="961644"/>
                  </a:lnTo>
                  <a:lnTo>
                    <a:pt x="4773168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0362" y="617981"/>
              <a:ext cx="4773295" cy="962025"/>
            </a:xfrm>
            <a:custGeom>
              <a:avLst/>
              <a:gdLst/>
              <a:ahLst/>
              <a:cxnLst/>
              <a:rect l="l" t="t" r="r" b="b"/>
              <a:pathLst>
                <a:path w="4773295" h="962025">
                  <a:moveTo>
                    <a:pt x="0" y="961644"/>
                  </a:moveTo>
                  <a:lnTo>
                    <a:pt x="4773168" y="961644"/>
                  </a:lnTo>
                  <a:lnTo>
                    <a:pt x="4773168" y="0"/>
                  </a:lnTo>
                  <a:lnTo>
                    <a:pt x="0" y="0"/>
                  </a:lnTo>
                  <a:lnTo>
                    <a:pt x="0" y="961644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3900" y="486155"/>
              <a:ext cx="4782820" cy="963294"/>
            </a:xfrm>
            <a:custGeom>
              <a:avLst/>
              <a:gdLst/>
              <a:ahLst/>
              <a:cxnLst/>
              <a:rect l="l" t="t" r="r" b="b"/>
              <a:pathLst>
                <a:path w="4782820" h="963294">
                  <a:moveTo>
                    <a:pt x="4782312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4782312" y="963168"/>
                  </a:lnTo>
                  <a:lnTo>
                    <a:pt x="4782312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16939" y="686815"/>
            <a:ext cx="49339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001E2B"/>
                </a:solidFill>
                <a:latin typeface="Verdana"/>
                <a:cs typeface="Verdana"/>
              </a:rPr>
              <a:t>More</a:t>
            </a:r>
            <a:r>
              <a:rPr sz="3600" spc="-290" dirty="0">
                <a:solidFill>
                  <a:srgbClr val="001E2B"/>
                </a:solidFill>
                <a:latin typeface="Verdana"/>
                <a:cs typeface="Verdana"/>
              </a:rPr>
              <a:t> </a:t>
            </a:r>
            <a:r>
              <a:rPr sz="3600" dirty="0">
                <a:solidFill>
                  <a:srgbClr val="001E2B"/>
                </a:solidFill>
                <a:latin typeface="Verdana"/>
                <a:cs typeface="Verdana"/>
              </a:rPr>
              <a:t>About</a:t>
            </a:r>
            <a:r>
              <a:rPr sz="3600" spc="-290" dirty="0">
                <a:solidFill>
                  <a:srgbClr val="001E2B"/>
                </a:solidFill>
                <a:latin typeface="Verdana"/>
                <a:cs typeface="Verdana"/>
              </a:rPr>
              <a:t> </a:t>
            </a:r>
            <a:r>
              <a:rPr sz="3600" spc="-10" dirty="0">
                <a:solidFill>
                  <a:srgbClr val="001E2B"/>
                </a:solidFill>
                <a:latin typeface="Verdana"/>
                <a:cs typeface="Verdana"/>
              </a:rPr>
              <a:t>MongoDB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4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5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19500" y="2406218"/>
            <a:ext cx="9191499" cy="2508378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9340"/>
              </a:lnSpc>
              <a:spcBef>
                <a:spcPts val="459"/>
              </a:spcBef>
              <a:tabLst>
                <a:tab pos="5504815" algn="l"/>
              </a:tabLst>
            </a:pPr>
            <a:r>
              <a:rPr sz="8000" b="1" spc="-10" dirty="0">
                <a:solidFill>
                  <a:srgbClr val="00AF50"/>
                </a:solidFill>
                <a:latin typeface="Carlito"/>
                <a:cs typeface="Carlito"/>
              </a:rPr>
              <a:t>HUMONGOUS </a:t>
            </a:r>
            <a:endParaRPr lang="en-US" sz="8000" b="1" spc="-10" dirty="0" smtClean="0">
              <a:solidFill>
                <a:srgbClr val="00AF50"/>
              </a:solidFill>
              <a:latin typeface="Carlito"/>
              <a:cs typeface="Carlito"/>
            </a:endParaRPr>
          </a:p>
          <a:p>
            <a:pPr marL="12700" marR="5080">
              <a:lnSpc>
                <a:spcPts val="9340"/>
              </a:lnSpc>
              <a:spcBef>
                <a:spcPts val="459"/>
              </a:spcBef>
              <a:tabLst>
                <a:tab pos="5504815" algn="l"/>
              </a:tabLst>
            </a:pPr>
            <a:r>
              <a:rPr sz="8000" b="1" dirty="0" smtClean="0">
                <a:solidFill>
                  <a:srgbClr val="FF0000"/>
                </a:solidFill>
                <a:latin typeface="Carlito"/>
                <a:cs typeface="Carlito"/>
              </a:rPr>
              <a:t>HU</a:t>
            </a:r>
            <a:r>
              <a:rPr sz="8000" b="1" spc="-20" dirty="0" smtClean="0">
                <a:solidFill>
                  <a:srgbClr val="00AF50"/>
                </a:solidFill>
                <a:latin typeface="Carlito"/>
                <a:cs typeface="Carlito"/>
              </a:rPr>
              <a:t>MONGO</a:t>
            </a:r>
            <a:r>
              <a:rPr sz="8000" b="1" spc="-25" dirty="0" smtClean="0">
                <a:solidFill>
                  <a:srgbClr val="FF0000"/>
                </a:solidFill>
                <a:latin typeface="Carlito"/>
                <a:cs typeface="Carlito"/>
              </a:rPr>
              <a:t>US</a:t>
            </a:r>
            <a:endParaRPr sz="80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306704" y="268224"/>
            <a:ext cx="4486275" cy="1016635"/>
            <a:chOff x="306704" y="268224"/>
            <a:chExt cx="4486275" cy="1016635"/>
          </a:xfrm>
        </p:grpSpPr>
        <p:sp>
          <p:nvSpPr>
            <p:cNvPr id="6" name="object 6"/>
            <p:cNvSpPr/>
            <p:nvPr/>
          </p:nvSpPr>
          <p:spPr>
            <a:xfrm>
              <a:off x="316229" y="389382"/>
              <a:ext cx="4366260" cy="885825"/>
            </a:xfrm>
            <a:custGeom>
              <a:avLst/>
              <a:gdLst/>
              <a:ahLst/>
              <a:cxnLst/>
              <a:rect l="l" t="t" r="r" b="b"/>
              <a:pathLst>
                <a:path w="4366260" h="885825">
                  <a:moveTo>
                    <a:pt x="4366260" y="0"/>
                  </a:moveTo>
                  <a:lnTo>
                    <a:pt x="0" y="0"/>
                  </a:lnTo>
                  <a:lnTo>
                    <a:pt x="0" y="885444"/>
                  </a:lnTo>
                  <a:lnTo>
                    <a:pt x="4366260" y="885444"/>
                  </a:lnTo>
                  <a:lnTo>
                    <a:pt x="4366260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6229" y="389382"/>
              <a:ext cx="4366260" cy="885825"/>
            </a:xfrm>
            <a:custGeom>
              <a:avLst/>
              <a:gdLst/>
              <a:ahLst/>
              <a:cxnLst/>
              <a:rect l="l" t="t" r="r" b="b"/>
              <a:pathLst>
                <a:path w="4366260" h="885825">
                  <a:moveTo>
                    <a:pt x="0" y="885444"/>
                  </a:moveTo>
                  <a:lnTo>
                    <a:pt x="4366260" y="885444"/>
                  </a:lnTo>
                  <a:lnTo>
                    <a:pt x="4366260" y="0"/>
                  </a:lnTo>
                  <a:lnTo>
                    <a:pt x="0" y="0"/>
                  </a:lnTo>
                  <a:lnTo>
                    <a:pt x="0" y="885444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0623" y="268224"/>
              <a:ext cx="4372610" cy="887094"/>
            </a:xfrm>
            <a:custGeom>
              <a:avLst/>
              <a:gdLst/>
              <a:ahLst/>
              <a:cxnLst/>
              <a:rect l="l" t="t" r="r" b="b"/>
              <a:pathLst>
                <a:path w="4372610" h="887094">
                  <a:moveTo>
                    <a:pt x="4372356" y="0"/>
                  </a:moveTo>
                  <a:lnTo>
                    <a:pt x="0" y="0"/>
                  </a:lnTo>
                  <a:lnTo>
                    <a:pt x="0" y="886967"/>
                  </a:lnTo>
                  <a:lnTo>
                    <a:pt x="4372356" y="886967"/>
                  </a:lnTo>
                  <a:lnTo>
                    <a:pt x="4372356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86231" y="212597"/>
            <a:ext cx="2438907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 smtClean="0"/>
              <a:t>MONGOD</a:t>
            </a:r>
            <a:r>
              <a:rPr lang="en-US" spc="-10" dirty="0" smtClean="0"/>
              <a:t>B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86231" y="651763"/>
            <a:ext cx="24466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rgbClr val="001E2B"/>
                </a:solidFill>
                <a:latin typeface="Verdana"/>
                <a:cs typeface="Verdana"/>
              </a:rPr>
              <a:t>DELETEONE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64829" y="1658111"/>
            <a:ext cx="1329055" cy="375285"/>
          </a:xfrm>
          <a:custGeom>
            <a:avLst/>
            <a:gdLst/>
            <a:ahLst/>
            <a:cxnLst/>
            <a:rect l="l" t="t" r="r" b="b"/>
            <a:pathLst>
              <a:path w="1329054" h="375285">
                <a:moveTo>
                  <a:pt x="1316837" y="15938"/>
                </a:moveTo>
                <a:lnTo>
                  <a:pt x="1274102" y="800"/>
                </a:lnTo>
                <a:lnTo>
                  <a:pt x="1241082" y="0"/>
                </a:lnTo>
                <a:lnTo>
                  <a:pt x="1218399" y="241"/>
                </a:lnTo>
                <a:lnTo>
                  <a:pt x="1173175" y="1295"/>
                </a:lnTo>
                <a:lnTo>
                  <a:pt x="1150785" y="1524"/>
                </a:lnTo>
                <a:lnTo>
                  <a:pt x="987590" y="1524"/>
                </a:lnTo>
                <a:lnTo>
                  <a:pt x="560730" y="3035"/>
                </a:lnTo>
                <a:lnTo>
                  <a:pt x="8166" y="8636"/>
                </a:lnTo>
                <a:lnTo>
                  <a:pt x="419" y="9017"/>
                </a:lnTo>
                <a:lnTo>
                  <a:pt x="419" y="22860"/>
                </a:lnTo>
                <a:lnTo>
                  <a:pt x="8166" y="23241"/>
                </a:lnTo>
                <a:lnTo>
                  <a:pt x="554367" y="29044"/>
                </a:lnTo>
                <a:lnTo>
                  <a:pt x="653707" y="29591"/>
                </a:lnTo>
                <a:lnTo>
                  <a:pt x="980097" y="30353"/>
                </a:lnTo>
                <a:lnTo>
                  <a:pt x="1143292" y="30353"/>
                </a:lnTo>
                <a:lnTo>
                  <a:pt x="1167015" y="30619"/>
                </a:lnTo>
                <a:lnTo>
                  <a:pt x="1214907" y="31750"/>
                </a:lnTo>
                <a:lnTo>
                  <a:pt x="1238923" y="32004"/>
                </a:lnTo>
                <a:lnTo>
                  <a:pt x="1255979" y="31826"/>
                </a:lnTo>
                <a:lnTo>
                  <a:pt x="1273022" y="31203"/>
                </a:lnTo>
                <a:lnTo>
                  <a:pt x="1289964" y="30022"/>
                </a:lnTo>
                <a:lnTo>
                  <a:pt x="1306741" y="28194"/>
                </a:lnTo>
                <a:lnTo>
                  <a:pt x="1314310" y="23977"/>
                </a:lnTo>
                <a:lnTo>
                  <a:pt x="1316837" y="15938"/>
                </a:lnTo>
                <a:close/>
              </a:path>
              <a:path w="1329054" h="375285">
                <a:moveTo>
                  <a:pt x="1328966" y="360426"/>
                </a:moveTo>
                <a:lnTo>
                  <a:pt x="1326388" y="352158"/>
                </a:lnTo>
                <a:lnTo>
                  <a:pt x="1318679" y="348234"/>
                </a:lnTo>
                <a:lnTo>
                  <a:pt x="1317053" y="348208"/>
                </a:lnTo>
                <a:lnTo>
                  <a:pt x="1319923" y="195694"/>
                </a:lnTo>
                <a:lnTo>
                  <a:pt x="1320584" y="143370"/>
                </a:lnTo>
                <a:lnTo>
                  <a:pt x="1320838" y="91097"/>
                </a:lnTo>
                <a:lnTo>
                  <a:pt x="1320584" y="32258"/>
                </a:lnTo>
                <a:lnTo>
                  <a:pt x="1316520" y="28956"/>
                </a:lnTo>
                <a:lnTo>
                  <a:pt x="1312583" y="28956"/>
                </a:lnTo>
                <a:lnTo>
                  <a:pt x="1308519" y="28956"/>
                </a:lnTo>
                <a:lnTo>
                  <a:pt x="1304455" y="32258"/>
                </a:lnTo>
                <a:lnTo>
                  <a:pt x="1304150" y="91097"/>
                </a:lnTo>
                <a:lnTo>
                  <a:pt x="1304429" y="143370"/>
                </a:lnTo>
                <a:lnTo>
                  <a:pt x="1305953" y="248056"/>
                </a:lnTo>
                <a:lnTo>
                  <a:pt x="1307846" y="348068"/>
                </a:lnTo>
                <a:lnTo>
                  <a:pt x="1225397" y="346722"/>
                </a:lnTo>
                <a:lnTo>
                  <a:pt x="1132065" y="346036"/>
                </a:lnTo>
                <a:lnTo>
                  <a:pt x="1085380" y="345948"/>
                </a:lnTo>
                <a:lnTo>
                  <a:pt x="928471" y="346583"/>
                </a:lnTo>
                <a:lnTo>
                  <a:pt x="667169" y="348234"/>
                </a:lnTo>
                <a:lnTo>
                  <a:pt x="413600" y="349338"/>
                </a:lnTo>
                <a:lnTo>
                  <a:pt x="210858" y="351409"/>
                </a:lnTo>
                <a:lnTo>
                  <a:pt x="58839" y="353834"/>
                </a:lnTo>
                <a:lnTo>
                  <a:pt x="15633" y="354799"/>
                </a:lnTo>
                <a:lnTo>
                  <a:pt x="16052" y="309473"/>
                </a:lnTo>
                <a:lnTo>
                  <a:pt x="15849" y="258610"/>
                </a:lnTo>
                <a:lnTo>
                  <a:pt x="13893" y="106032"/>
                </a:lnTo>
                <a:lnTo>
                  <a:pt x="13500" y="50927"/>
                </a:lnTo>
                <a:lnTo>
                  <a:pt x="10833" y="48768"/>
                </a:lnTo>
                <a:lnTo>
                  <a:pt x="8039" y="48768"/>
                </a:lnTo>
                <a:lnTo>
                  <a:pt x="5245" y="48768"/>
                </a:lnTo>
                <a:lnTo>
                  <a:pt x="2578" y="50927"/>
                </a:lnTo>
                <a:lnTo>
                  <a:pt x="2082" y="106032"/>
                </a:lnTo>
                <a:lnTo>
                  <a:pt x="152" y="258610"/>
                </a:lnTo>
                <a:lnTo>
                  <a:pt x="0" y="309473"/>
                </a:lnTo>
                <a:lnTo>
                  <a:pt x="546" y="365887"/>
                </a:lnTo>
                <a:lnTo>
                  <a:pt x="4356" y="368808"/>
                </a:lnTo>
                <a:lnTo>
                  <a:pt x="11722" y="368808"/>
                </a:lnTo>
                <a:lnTo>
                  <a:pt x="15074" y="366242"/>
                </a:lnTo>
                <a:lnTo>
                  <a:pt x="208622" y="369468"/>
                </a:lnTo>
                <a:lnTo>
                  <a:pt x="409092" y="371614"/>
                </a:lnTo>
                <a:lnTo>
                  <a:pt x="659676" y="372999"/>
                </a:lnTo>
                <a:lnTo>
                  <a:pt x="1027049" y="374827"/>
                </a:lnTo>
                <a:lnTo>
                  <a:pt x="1127379" y="374827"/>
                </a:lnTo>
                <a:lnTo>
                  <a:pt x="1223060" y="374142"/>
                </a:lnTo>
                <a:lnTo>
                  <a:pt x="1318679" y="372618"/>
                </a:lnTo>
                <a:lnTo>
                  <a:pt x="1326388" y="368706"/>
                </a:lnTo>
                <a:lnTo>
                  <a:pt x="1328966" y="360426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56460" y="1616963"/>
            <a:ext cx="115823" cy="10210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56460" y="1947672"/>
            <a:ext cx="115823" cy="102107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2147316" y="1824227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80" h="17144">
                <a:moveTo>
                  <a:pt x="28193" y="0"/>
                </a:moveTo>
                <a:lnTo>
                  <a:pt x="8635" y="254"/>
                </a:lnTo>
                <a:lnTo>
                  <a:pt x="0" y="635"/>
                </a:lnTo>
                <a:lnTo>
                  <a:pt x="0" y="16001"/>
                </a:lnTo>
                <a:lnTo>
                  <a:pt x="23367" y="16763"/>
                </a:lnTo>
                <a:lnTo>
                  <a:pt x="51302" y="16492"/>
                </a:lnTo>
                <a:lnTo>
                  <a:pt x="112648" y="14224"/>
                </a:lnTo>
                <a:lnTo>
                  <a:pt x="118871" y="13843"/>
                </a:lnTo>
                <a:lnTo>
                  <a:pt x="118871" y="3048"/>
                </a:lnTo>
                <a:lnTo>
                  <a:pt x="70516" y="968"/>
                </a:lnTo>
                <a:lnTo>
                  <a:pt x="49355" y="275"/>
                </a:lnTo>
                <a:lnTo>
                  <a:pt x="28193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76471" y="1616963"/>
            <a:ext cx="117348" cy="102108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776471" y="1947672"/>
            <a:ext cx="117348" cy="102107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3782567" y="1824227"/>
            <a:ext cx="120650" cy="17145"/>
          </a:xfrm>
          <a:custGeom>
            <a:avLst/>
            <a:gdLst/>
            <a:ahLst/>
            <a:cxnLst/>
            <a:rect l="l" t="t" r="r" b="b"/>
            <a:pathLst>
              <a:path w="120650" h="17144">
                <a:moveTo>
                  <a:pt x="98298" y="0"/>
                </a:moveTo>
                <a:lnTo>
                  <a:pt x="91694" y="0"/>
                </a:lnTo>
                <a:lnTo>
                  <a:pt x="70393" y="275"/>
                </a:lnTo>
                <a:lnTo>
                  <a:pt x="0" y="3048"/>
                </a:lnTo>
                <a:lnTo>
                  <a:pt x="0" y="13843"/>
                </a:lnTo>
                <a:lnTo>
                  <a:pt x="47752" y="15827"/>
                </a:lnTo>
                <a:lnTo>
                  <a:pt x="68464" y="16492"/>
                </a:lnTo>
                <a:lnTo>
                  <a:pt x="96647" y="16763"/>
                </a:lnTo>
                <a:lnTo>
                  <a:pt x="120396" y="16001"/>
                </a:lnTo>
                <a:lnTo>
                  <a:pt x="120396" y="635"/>
                </a:lnTo>
                <a:lnTo>
                  <a:pt x="98298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447544" y="1690116"/>
            <a:ext cx="1149350" cy="31115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18415" rIns="0" bIns="0" rtlCol="0">
            <a:spAutoFit/>
          </a:bodyPr>
          <a:lstStyle/>
          <a:p>
            <a:pPr marL="303530">
              <a:lnSpc>
                <a:spcPct val="100000"/>
              </a:lnSpc>
              <a:spcBef>
                <a:spcPts val="145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Before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886455" y="2182367"/>
            <a:ext cx="151130" cy="698500"/>
            <a:chOff x="2886455" y="2182367"/>
            <a:chExt cx="151130" cy="698500"/>
          </a:xfrm>
        </p:grpSpPr>
        <p:sp>
          <p:nvSpPr>
            <p:cNvPr id="20" name="object 20"/>
            <p:cNvSpPr/>
            <p:nvPr/>
          </p:nvSpPr>
          <p:spPr>
            <a:xfrm>
              <a:off x="2947415" y="2182367"/>
              <a:ext cx="29209" cy="683260"/>
            </a:xfrm>
            <a:custGeom>
              <a:avLst/>
              <a:gdLst/>
              <a:ahLst/>
              <a:cxnLst/>
              <a:rect l="l" t="t" r="r" b="b"/>
              <a:pathLst>
                <a:path w="29210" h="683260">
                  <a:moveTo>
                    <a:pt x="21970" y="0"/>
                  </a:moveTo>
                  <a:lnTo>
                    <a:pt x="14477" y="0"/>
                  </a:lnTo>
                  <a:lnTo>
                    <a:pt x="6350" y="0"/>
                  </a:lnTo>
                  <a:lnTo>
                    <a:pt x="0" y="5207"/>
                  </a:lnTo>
                  <a:lnTo>
                    <a:pt x="0" y="677037"/>
                  </a:lnTo>
                  <a:lnTo>
                    <a:pt x="6350" y="682752"/>
                  </a:lnTo>
                  <a:lnTo>
                    <a:pt x="21970" y="682752"/>
                  </a:lnTo>
                  <a:lnTo>
                    <a:pt x="28956" y="677037"/>
                  </a:lnTo>
                  <a:lnTo>
                    <a:pt x="28956" y="5207"/>
                  </a:lnTo>
                  <a:lnTo>
                    <a:pt x="21970" y="0"/>
                  </a:lnTo>
                  <a:close/>
                </a:path>
              </a:pathLst>
            </a:custGeom>
            <a:solidFill>
              <a:srgbClr val="859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98647" y="2813303"/>
              <a:ext cx="126491" cy="6705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886455" y="2182367"/>
              <a:ext cx="151130" cy="24765"/>
            </a:xfrm>
            <a:custGeom>
              <a:avLst/>
              <a:gdLst/>
              <a:ahLst/>
              <a:cxnLst/>
              <a:rect l="l" t="t" r="r" b="b"/>
              <a:pathLst>
                <a:path w="151130" h="24764">
                  <a:moveTo>
                    <a:pt x="144652" y="0"/>
                  </a:moveTo>
                  <a:lnTo>
                    <a:pt x="14477" y="0"/>
                  </a:lnTo>
                  <a:lnTo>
                    <a:pt x="6350" y="0"/>
                  </a:lnTo>
                  <a:lnTo>
                    <a:pt x="0" y="5461"/>
                  </a:lnTo>
                  <a:lnTo>
                    <a:pt x="0" y="18923"/>
                  </a:lnTo>
                  <a:lnTo>
                    <a:pt x="6350" y="24384"/>
                  </a:lnTo>
                  <a:lnTo>
                    <a:pt x="144652" y="24384"/>
                  </a:lnTo>
                  <a:lnTo>
                    <a:pt x="150875" y="18923"/>
                  </a:lnTo>
                  <a:lnTo>
                    <a:pt x="150875" y="5461"/>
                  </a:lnTo>
                  <a:lnTo>
                    <a:pt x="144652" y="0"/>
                  </a:lnTo>
                  <a:close/>
                </a:path>
              </a:pathLst>
            </a:custGeom>
            <a:solidFill>
              <a:srgbClr val="859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896992" y="3289808"/>
            <a:ext cx="271272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EDFFFF"/>
                </a:solidFill>
                <a:latin typeface="Courier New"/>
                <a:cs typeface="Courier New"/>
              </a:rPr>
              <a:t>db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.</a:t>
            </a:r>
            <a:r>
              <a:rPr sz="1600" spc="-10" dirty="0">
                <a:solidFill>
                  <a:srgbClr val="EDFFFF"/>
                </a:solidFill>
                <a:latin typeface="Courier New"/>
                <a:cs typeface="Courier New"/>
              </a:rPr>
              <a:t>Students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.</a:t>
            </a:r>
            <a:r>
              <a:rPr sz="1600" spc="-10" dirty="0">
                <a:solidFill>
                  <a:srgbClr val="82AAFF"/>
                </a:solidFill>
                <a:latin typeface="Courier New"/>
                <a:cs typeface="Courier New"/>
              </a:rPr>
              <a:t>deleteOne</a:t>
            </a:r>
            <a:r>
              <a:rPr sz="1600" spc="-10" dirty="0">
                <a:solidFill>
                  <a:srgbClr val="EDFFFF"/>
                </a:solidFill>
                <a:latin typeface="Courier New"/>
                <a:cs typeface="Courier New"/>
              </a:rPr>
              <a:t>(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spc="-50" dirty="0">
                <a:solidFill>
                  <a:srgbClr val="88DDFF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</a:pP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name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4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“</a:t>
            </a:r>
            <a:r>
              <a:rPr sz="1600" spc="-10" dirty="0">
                <a:solidFill>
                  <a:srgbClr val="C3E88D"/>
                </a:solidFill>
                <a:latin typeface="Courier New"/>
                <a:cs typeface="Courier New"/>
              </a:rPr>
              <a:t>Binamra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spc="-50" dirty="0">
                <a:solidFill>
                  <a:srgbClr val="88DDFF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25" dirty="0">
                <a:solidFill>
                  <a:srgbClr val="EDFFFF"/>
                </a:solidFill>
                <a:latin typeface="Courier New"/>
                <a:cs typeface="Courier New"/>
              </a:rPr>
              <a:t>)</a:t>
            </a:r>
            <a:r>
              <a:rPr sz="1600" spc="-25" dirty="0">
                <a:solidFill>
                  <a:srgbClr val="88DDFF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683747" y="2731007"/>
            <a:ext cx="3108325" cy="2394585"/>
          </a:xfrm>
          <a:custGeom>
            <a:avLst/>
            <a:gdLst/>
            <a:ahLst/>
            <a:cxnLst/>
            <a:rect l="l" t="t" r="r" b="b"/>
            <a:pathLst>
              <a:path w="3108325" h="2394585">
                <a:moveTo>
                  <a:pt x="29032" y="1573377"/>
                </a:moveTo>
                <a:lnTo>
                  <a:pt x="24777" y="106172"/>
                </a:lnTo>
                <a:lnTo>
                  <a:pt x="18453" y="62369"/>
                </a:lnTo>
                <a:lnTo>
                  <a:pt x="14744" y="59436"/>
                </a:lnTo>
                <a:lnTo>
                  <a:pt x="11023" y="62369"/>
                </a:lnTo>
                <a:lnTo>
                  <a:pt x="7810" y="71145"/>
                </a:lnTo>
                <a:lnTo>
                  <a:pt x="5562" y="85750"/>
                </a:lnTo>
                <a:lnTo>
                  <a:pt x="4711" y="106172"/>
                </a:lnTo>
                <a:lnTo>
                  <a:pt x="0" y="1876958"/>
                </a:lnTo>
                <a:lnTo>
                  <a:pt x="774" y="2331974"/>
                </a:lnTo>
                <a:lnTo>
                  <a:pt x="2095" y="2359114"/>
                </a:lnTo>
                <a:lnTo>
                  <a:pt x="5283" y="2378570"/>
                </a:lnTo>
                <a:lnTo>
                  <a:pt x="9702" y="2390292"/>
                </a:lnTo>
                <a:lnTo>
                  <a:pt x="14744" y="2394204"/>
                </a:lnTo>
                <a:lnTo>
                  <a:pt x="19773" y="2390292"/>
                </a:lnTo>
                <a:lnTo>
                  <a:pt x="24206" y="2378570"/>
                </a:lnTo>
                <a:lnTo>
                  <a:pt x="27381" y="2359114"/>
                </a:lnTo>
                <a:lnTo>
                  <a:pt x="28714" y="2331974"/>
                </a:lnTo>
                <a:lnTo>
                  <a:pt x="29032" y="1573377"/>
                </a:lnTo>
                <a:close/>
              </a:path>
              <a:path w="3108325" h="2394585">
                <a:moveTo>
                  <a:pt x="3029216" y="35814"/>
                </a:moveTo>
                <a:lnTo>
                  <a:pt x="2984474" y="7696"/>
                </a:lnTo>
                <a:lnTo>
                  <a:pt x="2595257" y="3187"/>
                </a:lnTo>
                <a:lnTo>
                  <a:pt x="2088337" y="3403"/>
                </a:lnTo>
                <a:lnTo>
                  <a:pt x="111010" y="13462"/>
                </a:lnTo>
                <a:lnTo>
                  <a:pt x="66255" y="20459"/>
                </a:lnTo>
                <a:lnTo>
                  <a:pt x="51320" y="35814"/>
                </a:lnTo>
                <a:lnTo>
                  <a:pt x="55054" y="44030"/>
                </a:lnTo>
                <a:lnTo>
                  <a:pt x="66255" y="51181"/>
                </a:lnTo>
                <a:lnTo>
                  <a:pt x="84912" y="56248"/>
                </a:lnTo>
                <a:lnTo>
                  <a:pt x="111010" y="58166"/>
                </a:lnTo>
                <a:lnTo>
                  <a:pt x="313588" y="58623"/>
                </a:lnTo>
                <a:lnTo>
                  <a:pt x="1834756" y="67005"/>
                </a:lnTo>
                <a:lnTo>
                  <a:pt x="2544584" y="68478"/>
                </a:lnTo>
                <a:lnTo>
                  <a:pt x="2949841" y="66929"/>
                </a:lnTo>
                <a:lnTo>
                  <a:pt x="3009290" y="56857"/>
                </a:lnTo>
                <a:lnTo>
                  <a:pt x="3024225" y="47028"/>
                </a:lnTo>
                <a:lnTo>
                  <a:pt x="3029216" y="35814"/>
                </a:lnTo>
                <a:close/>
              </a:path>
              <a:path w="3108325" h="2394585">
                <a:moveTo>
                  <a:pt x="3042932" y="2352294"/>
                </a:moveTo>
                <a:lnTo>
                  <a:pt x="2998190" y="2324176"/>
                </a:lnTo>
                <a:lnTo>
                  <a:pt x="2608973" y="2319667"/>
                </a:lnTo>
                <a:lnTo>
                  <a:pt x="2102053" y="2319883"/>
                </a:lnTo>
                <a:lnTo>
                  <a:pt x="124726" y="2329942"/>
                </a:lnTo>
                <a:lnTo>
                  <a:pt x="79971" y="2336927"/>
                </a:lnTo>
                <a:lnTo>
                  <a:pt x="65036" y="2352294"/>
                </a:lnTo>
                <a:lnTo>
                  <a:pt x="68770" y="2360511"/>
                </a:lnTo>
                <a:lnTo>
                  <a:pt x="79971" y="2367661"/>
                </a:lnTo>
                <a:lnTo>
                  <a:pt x="98628" y="2372728"/>
                </a:lnTo>
                <a:lnTo>
                  <a:pt x="124726" y="2374646"/>
                </a:lnTo>
                <a:lnTo>
                  <a:pt x="327304" y="2375103"/>
                </a:lnTo>
                <a:lnTo>
                  <a:pt x="1848472" y="2383485"/>
                </a:lnTo>
                <a:lnTo>
                  <a:pt x="2558300" y="2384958"/>
                </a:lnTo>
                <a:lnTo>
                  <a:pt x="2963557" y="2383409"/>
                </a:lnTo>
                <a:lnTo>
                  <a:pt x="3023006" y="2373338"/>
                </a:lnTo>
                <a:lnTo>
                  <a:pt x="3037941" y="2363508"/>
                </a:lnTo>
                <a:lnTo>
                  <a:pt x="3042932" y="2352294"/>
                </a:lnTo>
                <a:close/>
              </a:path>
              <a:path w="3108325" h="2394585">
                <a:moveTo>
                  <a:pt x="3107842" y="122643"/>
                </a:moveTo>
                <a:lnTo>
                  <a:pt x="3107702" y="72009"/>
                </a:lnTo>
                <a:lnTo>
                  <a:pt x="3102686" y="18008"/>
                </a:lnTo>
                <a:lnTo>
                  <a:pt x="3091573" y="0"/>
                </a:lnTo>
                <a:lnTo>
                  <a:pt x="3085668" y="4508"/>
                </a:lnTo>
                <a:lnTo>
                  <a:pt x="3080474" y="18008"/>
                </a:lnTo>
                <a:lnTo>
                  <a:pt x="3076727" y="40513"/>
                </a:lnTo>
                <a:lnTo>
                  <a:pt x="3075190" y="72009"/>
                </a:lnTo>
                <a:lnTo>
                  <a:pt x="3076041" y="1035050"/>
                </a:lnTo>
                <a:lnTo>
                  <a:pt x="3082556" y="2355215"/>
                </a:lnTo>
                <a:lnTo>
                  <a:pt x="3091446" y="2394204"/>
                </a:lnTo>
                <a:lnTo>
                  <a:pt x="3094685" y="2391765"/>
                </a:lnTo>
                <a:lnTo>
                  <a:pt x="3107791" y="781418"/>
                </a:lnTo>
                <a:lnTo>
                  <a:pt x="3107842" y="122643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94375" y="1327403"/>
            <a:ext cx="1587500" cy="376555"/>
          </a:xfrm>
          <a:custGeom>
            <a:avLst/>
            <a:gdLst/>
            <a:ahLst/>
            <a:cxnLst/>
            <a:rect l="l" t="t" r="r" b="b"/>
            <a:pathLst>
              <a:path w="1587500" h="376555">
                <a:moveTo>
                  <a:pt x="1572044" y="15951"/>
                </a:moveTo>
                <a:lnTo>
                  <a:pt x="1521028" y="800"/>
                </a:lnTo>
                <a:lnTo>
                  <a:pt x="1481556" y="0"/>
                </a:lnTo>
                <a:lnTo>
                  <a:pt x="1454492" y="241"/>
                </a:lnTo>
                <a:lnTo>
                  <a:pt x="1400505" y="1295"/>
                </a:lnTo>
                <a:lnTo>
                  <a:pt x="1373733" y="1524"/>
                </a:lnTo>
                <a:lnTo>
                  <a:pt x="685203" y="2959"/>
                </a:lnTo>
                <a:lnTo>
                  <a:pt x="9499" y="8636"/>
                </a:lnTo>
                <a:lnTo>
                  <a:pt x="228" y="9017"/>
                </a:lnTo>
                <a:lnTo>
                  <a:pt x="228" y="22860"/>
                </a:lnTo>
                <a:lnTo>
                  <a:pt x="9499" y="23241"/>
                </a:lnTo>
                <a:lnTo>
                  <a:pt x="677456" y="29146"/>
                </a:lnTo>
                <a:lnTo>
                  <a:pt x="780262" y="29591"/>
                </a:lnTo>
                <a:lnTo>
                  <a:pt x="1170025" y="30353"/>
                </a:lnTo>
                <a:lnTo>
                  <a:pt x="1364843" y="30353"/>
                </a:lnTo>
                <a:lnTo>
                  <a:pt x="1393101" y="30619"/>
                </a:lnTo>
                <a:lnTo>
                  <a:pt x="1450263" y="31750"/>
                </a:lnTo>
                <a:lnTo>
                  <a:pt x="1478889" y="32004"/>
                </a:lnTo>
                <a:lnTo>
                  <a:pt x="1499336" y="31826"/>
                </a:lnTo>
                <a:lnTo>
                  <a:pt x="1519694" y="31203"/>
                </a:lnTo>
                <a:lnTo>
                  <a:pt x="1539938" y="30022"/>
                </a:lnTo>
                <a:lnTo>
                  <a:pt x="1560042" y="28194"/>
                </a:lnTo>
                <a:lnTo>
                  <a:pt x="1569034" y="23977"/>
                </a:lnTo>
                <a:lnTo>
                  <a:pt x="1572044" y="15951"/>
                </a:lnTo>
                <a:close/>
              </a:path>
              <a:path w="1587500" h="376555">
                <a:moveTo>
                  <a:pt x="1587182" y="361188"/>
                </a:moveTo>
                <a:lnTo>
                  <a:pt x="1584109" y="352488"/>
                </a:lnTo>
                <a:lnTo>
                  <a:pt x="1574901" y="348361"/>
                </a:lnTo>
                <a:lnTo>
                  <a:pt x="1573187" y="348348"/>
                </a:lnTo>
                <a:lnTo>
                  <a:pt x="1576819" y="195694"/>
                </a:lnTo>
                <a:lnTo>
                  <a:pt x="1577657" y="143370"/>
                </a:lnTo>
                <a:lnTo>
                  <a:pt x="1578000" y="91097"/>
                </a:lnTo>
                <a:lnTo>
                  <a:pt x="1577695" y="32258"/>
                </a:lnTo>
                <a:lnTo>
                  <a:pt x="1572615" y="28956"/>
                </a:lnTo>
                <a:lnTo>
                  <a:pt x="1567662" y="28956"/>
                </a:lnTo>
                <a:lnTo>
                  <a:pt x="1562582" y="28956"/>
                </a:lnTo>
                <a:lnTo>
                  <a:pt x="1557502" y="32258"/>
                </a:lnTo>
                <a:lnTo>
                  <a:pt x="1557248" y="38862"/>
                </a:lnTo>
                <a:lnTo>
                  <a:pt x="1557058" y="91097"/>
                </a:lnTo>
                <a:lnTo>
                  <a:pt x="1557439" y="143370"/>
                </a:lnTo>
                <a:lnTo>
                  <a:pt x="1558251" y="195694"/>
                </a:lnTo>
                <a:lnTo>
                  <a:pt x="1561757" y="348183"/>
                </a:lnTo>
                <a:lnTo>
                  <a:pt x="1463446" y="346748"/>
                </a:lnTo>
                <a:lnTo>
                  <a:pt x="1351978" y="346036"/>
                </a:lnTo>
                <a:lnTo>
                  <a:pt x="1296263" y="345948"/>
                </a:lnTo>
                <a:lnTo>
                  <a:pt x="796518" y="348361"/>
                </a:lnTo>
                <a:lnTo>
                  <a:pt x="481457" y="349592"/>
                </a:lnTo>
                <a:lnTo>
                  <a:pt x="219075" y="352056"/>
                </a:lnTo>
                <a:lnTo>
                  <a:pt x="18313" y="355092"/>
                </a:lnTo>
                <a:lnTo>
                  <a:pt x="18707" y="310680"/>
                </a:lnTo>
                <a:lnTo>
                  <a:pt x="18478" y="259588"/>
                </a:lnTo>
                <a:lnTo>
                  <a:pt x="16154" y="106273"/>
                </a:lnTo>
                <a:lnTo>
                  <a:pt x="15722" y="50927"/>
                </a:lnTo>
                <a:lnTo>
                  <a:pt x="12547" y="48768"/>
                </a:lnTo>
                <a:lnTo>
                  <a:pt x="9372" y="48768"/>
                </a:lnTo>
                <a:lnTo>
                  <a:pt x="6197" y="48768"/>
                </a:lnTo>
                <a:lnTo>
                  <a:pt x="3022" y="50927"/>
                </a:lnTo>
                <a:lnTo>
                  <a:pt x="2438" y="106273"/>
                </a:lnTo>
                <a:lnTo>
                  <a:pt x="800" y="208470"/>
                </a:lnTo>
                <a:lnTo>
                  <a:pt x="177" y="259588"/>
                </a:lnTo>
                <a:lnTo>
                  <a:pt x="0" y="310680"/>
                </a:lnTo>
                <a:lnTo>
                  <a:pt x="482" y="361696"/>
                </a:lnTo>
                <a:lnTo>
                  <a:pt x="736" y="367411"/>
                </a:lnTo>
                <a:lnTo>
                  <a:pt x="5054" y="370332"/>
                </a:lnTo>
                <a:lnTo>
                  <a:pt x="13690" y="370332"/>
                </a:lnTo>
                <a:lnTo>
                  <a:pt x="18008" y="367411"/>
                </a:lnTo>
                <a:lnTo>
                  <a:pt x="268706" y="370954"/>
                </a:lnTo>
                <a:lnTo>
                  <a:pt x="580059" y="373545"/>
                </a:lnTo>
                <a:lnTo>
                  <a:pt x="1238999" y="376377"/>
                </a:lnTo>
                <a:lnTo>
                  <a:pt x="1384401" y="376199"/>
                </a:lnTo>
                <a:lnTo>
                  <a:pt x="1479651" y="375437"/>
                </a:lnTo>
                <a:lnTo>
                  <a:pt x="1574901" y="374015"/>
                </a:lnTo>
                <a:lnTo>
                  <a:pt x="1584109" y="369900"/>
                </a:lnTo>
                <a:lnTo>
                  <a:pt x="1587182" y="361188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object 2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344667" y="1287780"/>
            <a:ext cx="140208" cy="102108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344667" y="1616963"/>
            <a:ext cx="140208" cy="102108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5336603" y="1493519"/>
            <a:ext cx="140970" cy="17145"/>
          </a:xfrm>
          <a:custGeom>
            <a:avLst/>
            <a:gdLst/>
            <a:ahLst/>
            <a:cxnLst/>
            <a:rect l="l" t="t" r="r" b="b"/>
            <a:pathLst>
              <a:path w="140970" h="17144">
                <a:moveTo>
                  <a:pt x="31432" y="0"/>
                </a:moveTo>
                <a:lnTo>
                  <a:pt x="7810" y="253"/>
                </a:lnTo>
                <a:lnTo>
                  <a:pt x="1952" y="2881"/>
                </a:lnTo>
                <a:lnTo>
                  <a:pt x="0" y="8318"/>
                </a:lnTo>
                <a:lnTo>
                  <a:pt x="1952" y="13755"/>
                </a:lnTo>
                <a:lnTo>
                  <a:pt x="7810" y="16382"/>
                </a:lnTo>
                <a:lnTo>
                  <a:pt x="34480" y="16763"/>
                </a:lnTo>
                <a:lnTo>
                  <a:pt x="59239" y="16492"/>
                </a:lnTo>
                <a:lnTo>
                  <a:pt x="133159" y="14224"/>
                </a:lnTo>
                <a:lnTo>
                  <a:pt x="140652" y="13842"/>
                </a:lnTo>
                <a:lnTo>
                  <a:pt x="140652" y="3047"/>
                </a:lnTo>
                <a:lnTo>
                  <a:pt x="82438" y="968"/>
                </a:lnTo>
                <a:lnTo>
                  <a:pt x="56953" y="275"/>
                </a:lnTo>
                <a:lnTo>
                  <a:pt x="31432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object 2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280147" y="1287780"/>
            <a:ext cx="138683" cy="102108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280147" y="1616963"/>
            <a:ext cx="138683" cy="102108"/>
          </a:xfrm>
          <a:prstGeom prst="rect">
            <a:avLst/>
          </a:prstGeom>
        </p:spPr>
      </p:pic>
      <p:sp>
        <p:nvSpPr>
          <p:cNvPr id="31" name="object 31"/>
          <p:cNvSpPr/>
          <p:nvPr/>
        </p:nvSpPr>
        <p:spPr>
          <a:xfrm>
            <a:off x="7287768" y="1493519"/>
            <a:ext cx="139700" cy="17145"/>
          </a:xfrm>
          <a:custGeom>
            <a:avLst/>
            <a:gdLst/>
            <a:ahLst/>
            <a:cxnLst/>
            <a:rect l="l" t="t" r="r" b="b"/>
            <a:pathLst>
              <a:path w="139700" h="17144">
                <a:moveTo>
                  <a:pt x="107950" y="0"/>
                </a:moveTo>
                <a:lnTo>
                  <a:pt x="82857" y="275"/>
                </a:lnTo>
                <a:lnTo>
                  <a:pt x="0" y="3047"/>
                </a:lnTo>
                <a:lnTo>
                  <a:pt x="0" y="13842"/>
                </a:lnTo>
                <a:lnTo>
                  <a:pt x="56197" y="15827"/>
                </a:lnTo>
                <a:lnTo>
                  <a:pt x="80625" y="16492"/>
                </a:lnTo>
                <a:lnTo>
                  <a:pt x="118062" y="16668"/>
                </a:lnTo>
                <a:lnTo>
                  <a:pt x="131190" y="16382"/>
                </a:lnTo>
                <a:lnTo>
                  <a:pt x="137120" y="13755"/>
                </a:lnTo>
                <a:lnTo>
                  <a:pt x="139096" y="8318"/>
                </a:lnTo>
                <a:lnTo>
                  <a:pt x="137120" y="2881"/>
                </a:lnTo>
                <a:lnTo>
                  <a:pt x="131190" y="253"/>
                </a:lnTo>
                <a:lnTo>
                  <a:pt x="107950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692140" y="1360932"/>
            <a:ext cx="1373505" cy="311150"/>
          </a:xfrm>
          <a:prstGeom prst="rect">
            <a:avLst/>
          </a:prstGeom>
          <a:solidFill>
            <a:srgbClr val="E97031"/>
          </a:solidFill>
        </p:spPr>
        <p:txBody>
          <a:bodyPr vert="horz" wrap="square" lIns="0" tIns="17145" rIns="0" bIns="0" rtlCol="0">
            <a:spAutoFit/>
          </a:bodyPr>
          <a:lstStyle/>
          <a:p>
            <a:pPr marL="246379">
              <a:lnSpc>
                <a:spcPct val="100000"/>
              </a:lnSpc>
              <a:spcBef>
                <a:spcPts val="135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DeleteOne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231635" y="1889760"/>
            <a:ext cx="151130" cy="696595"/>
            <a:chOff x="6231635" y="1889760"/>
            <a:chExt cx="151130" cy="696595"/>
          </a:xfrm>
        </p:grpSpPr>
        <p:sp>
          <p:nvSpPr>
            <p:cNvPr id="34" name="object 34"/>
            <p:cNvSpPr/>
            <p:nvPr/>
          </p:nvSpPr>
          <p:spPr>
            <a:xfrm>
              <a:off x="6292595" y="1889760"/>
              <a:ext cx="29209" cy="681355"/>
            </a:xfrm>
            <a:custGeom>
              <a:avLst/>
              <a:gdLst/>
              <a:ahLst/>
              <a:cxnLst/>
              <a:rect l="l" t="t" r="r" b="b"/>
              <a:pathLst>
                <a:path w="29210" h="681355">
                  <a:moveTo>
                    <a:pt x="21970" y="0"/>
                  </a:moveTo>
                  <a:lnTo>
                    <a:pt x="14477" y="0"/>
                  </a:lnTo>
                  <a:lnTo>
                    <a:pt x="6350" y="0"/>
                  </a:lnTo>
                  <a:lnTo>
                    <a:pt x="0" y="5206"/>
                  </a:lnTo>
                  <a:lnTo>
                    <a:pt x="0" y="675513"/>
                  </a:lnTo>
                  <a:lnTo>
                    <a:pt x="6350" y="681227"/>
                  </a:lnTo>
                  <a:lnTo>
                    <a:pt x="21970" y="681227"/>
                  </a:lnTo>
                  <a:lnTo>
                    <a:pt x="28955" y="675513"/>
                  </a:lnTo>
                  <a:lnTo>
                    <a:pt x="28955" y="5206"/>
                  </a:lnTo>
                  <a:lnTo>
                    <a:pt x="21970" y="0"/>
                  </a:lnTo>
                  <a:close/>
                </a:path>
              </a:pathLst>
            </a:custGeom>
            <a:solidFill>
              <a:srgbClr val="859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243827" y="2519172"/>
              <a:ext cx="126492" cy="67055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6231635" y="1889760"/>
              <a:ext cx="151130" cy="22860"/>
            </a:xfrm>
            <a:custGeom>
              <a:avLst/>
              <a:gdLst/>
              <a:ahLst/>
              <a:cxnLst/>
              <a:rect l="l" t="t" r="r" b="b"/>
              <a:pathLst>
                <a:path w="151129" h="22860">
                  <a:moveTo>
                    <a:pt x="144652" y="0"/>
                  </a:moveTo>
                  <a:lnTo>
                    <a:pt x="14477" y="0"/>
                  </a:lnTo>
                  <a:lnTo>
                    <a:pt x="6350" y="0"/>
                  </a:lnTo>
                  <a:lnTo>
                    <a:pt x="0" y="5079"/>
                  </a:lnTo>
                  <a:lnTo>
                    <a:pt x="0" y="17779"/>
                  </a:lnTo>
                  <a:lnTo>
                    <a:pt x="6350" y="22860"/>
                  </a:lnTo>
                  <a:lnTo>
                    <a:pt x="144652" y="22860"/>
                  </a:lnTo>
                  <a:lnTo>
                    <a:pt x="150875" y="17779"/>
                  </a:lnTo>
                  <a:lnTo>
                    <a:pt x="150875" y="5079"/>
                  </a:lnTo>
                  <a:lnTo>
                    <a:pt x="144652" y="0"/>
                  </a:lnTo>
                  <a:close/>
                </a:path>
              </a:pathLst>
            </a:custGeom>
            <a:solidFill>
              <a:srgbClr val="859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649983" y="3317824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EDFFFF"/>
                </a:solidFill>
                <a:latin typeface="Courier New"/>
                <a:cs typeface="Courier New"/>
              </a:rPr>
              <a:t>[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893823" y="3562350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88DDFF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137917" y="3806190"/>
            <a:ext cx="17354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name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3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600" spc="-10" dirty="0">
                <a:solidFill>
                  <a:srgbClr val="C3E88D"/>
                </a:solidFill>
                <a:latin typeface="Courier New"/>
                <a:cs typeface="Courier New"/>
              </a:rPr>
              <a:t>Vinod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", </a:t>
            </a: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age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3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F78B6C"/>
                </a:solidFill>
                <a:latin typeface="Courier New"/>
                <a:cs typeface="Courier New"/>
              </a:rPr>
              <a:t>29</a:t>
            </a:r>
            <a:r>
              <a:rPr sz="1600" spc="-25" dirty="0">
                <a:solidFill>
                  <a:srgbClr val="88DDFF"/>
                </a:solidFill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893823" y="4293870"/>
            <a:ext cx="2692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88DDFF"/>
                </a:solidFill>
                <a:latin typeface="Courier New"/>
                <a:cs typeface="Courier New"/>
              </a:rPr>
              <a:t>},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0" dirty="0">
                <a:solidFill>
                  <a:srgbClr val="88DDFF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137917" y="4781550"/>
            <a:ext cx="19824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name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3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“</a:t>
            </a:r>
            <a:r>
              <a:rPr sz="1600" spc="-10" dirty="0">
                <a:solidFill>
                  <a:srgbClr val="C3E88D"/>
                </a:solidFill>
                <a:latin typeface="Courier New"/>
                <a:cs typeface="Courier New"/>
              </a:rPr>
              <a:t>Binamra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",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age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3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F78B6C"/>
                </a:solidFill>
                <a:latin typeface="Courier New"/>
                <a:cs typeface="Courier New"/>
              </a:rPr>
              <a:t>20</a:t>
            </a:r>
            <a:r>
              <a:rPr sz="1600" spc="-25" dirty="0">
                <a:solidFill>
                  <a:srgbClr val="88DDFF"/>
                </a:solidFill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649983" y="5269483"/>
            <a:ext cx="3911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654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88DDFF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0" dirty="0">
                <a:solidFill>
                  <a:srgbClr val="EDFFFF"/>
                </a:solidFill>
                <a:latin typeface="Courier New"/>
                <a:cs typeface="Courier New"/>
              </a:rPr>
              <a:t>]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487817" y="3006851"/>
            <a:ext cx="2767330" cy="3080385"/>
          </a:xfrm>
          <a:custGeom>
            <a:avLst/>
            <a:gdLst/>
            <a:ahLst/>
            <a:cxnLst/>
            <a:rect l="l" t="t" r="r" b="b"/>
            <a:pathLst>
              <a:path w="2767329" h="3080385">
                <a:moveTo>
                  <a:pt x="26022" y="2999930"/>
                </a:moveTo>
                <a:lnTo>
                  <a:pt x="22466" y="136398"/>
                </a:lnTo>
                <a:lnTo>
                  <a:pt x="19608" y="91300"/>
                </a:lnTo>
                <a:lnTo>
                  <a:pt x="13322" y="76200"/>
                </a:lnTo>
                <a:lnTo>
                  <a:pt x="9956" y="79984"/>
                </a:lnTo>
                <a:lnTo>
                  <a:pt x="7035" y="91300"/>
                </a:lnTo>
                <a:lnTo>
                  <a:pt x="4953" y="110121"/>
                </a:lnTo>
                <a:lnTo>
                  <a:pt x="4178" y="136398"/>
                </a:lnTo>
                <a:lnTo>
                  <a:pt x="0" y="2642247"/>
                </a:lnTo>
                <a:lnTo>
                  <a:pt x="622" y="2999930"/>
                </a:lnTo>
                <a:lnTo>
                  <a:pt x="1828" y="3034881"/>
                </a:lnTo>
                <a:lnTo>
                  <a:pt x="4724" y="3059912"/>
                </a:lnTo>
                <a:lnTo>
                  <a:pt x="8737" y="3074974"/>
                </a:lnTo>
                <a:lnTo>
                  <a:pt x="13322" y="3080004"/>
                </a:lnTo>
                <a:lnTo>
                  <a:pt x="17894" y="3074974"/>
                </a:lnTo>
                <a:lnTo>
                  <a:pt x="21907" y="3059912"/>
                </a:lnTo>
                <a:lnTo>
                  <a:pt x="24803" y="3034881"/>
                </a:lnTo>
                <a:lnTo>
                  <a:pt x="26022" y="2999930"/>
                </a:lnTo>
                <a:close/>
              </a:path>
              <a:path w="2767329" h="3080385">
                <a:moveTo>
                  <a:pt x="2695562" y="46609"/>
                </a:moveTo>
                <a:lnTo>
                  <a:pt x="2655747" y="10363"/>
                </a:lnTo>
                <a:lnTo>
                  <a:pt x="2422995" y="5003"/>
                </a:lnTo>
                <a:lnTo>
                  <a:pt x="2119909" y="4267"/>
                </a:lnTo>
                <a:lnTo>
                  <a:pt x="1766125" y="5194"/>
                </a:lnTo>
                <a:lnTo>
                  <a:pt x="98412" y="17653"/>
                </a:lnTo>
                <a:lnTo>
                  <a:pt x="58623" y="26657"/>
                </a:lnTo>
                <a:lnTo>
                  <a:pt x="45326" y="46609"/>
                </a:lnTo>
                <a:lnTo>
                  <a:pt x="48653" y="57150"/>
                </a:lnTo>
                <a:lnTo>
                  <a:pt x="58623" y="66344"/>
                </a:lnTo>
                <a:lnTo>
                  <a:pt x="75222" y="72847"/>
                </a:lnTo>
                <a:lnTo>
                  <a:pt x="98412" y="75311"/>
                </a:lnTo>
                <a:lnTo>
                  <a:pt x="401370" y="76492"/>
                </a:lnTo>
                <a:lnTo>
                  <a:pt x="1563903" y="86093"/>
                </a:lnTo>
                <a:lnTo>
                  <a:pt x="2069376" y="88493"/>
                </a:lnTo>
                <a:lnTo>
                  <a:pt x="2372487" y="88163"/>
                </a:lnTo>
                <a:lnTo>
                  <a:pt x="2624950" y="86487"/>
                </a:lnTo>
                <a:lnTo>
                  <a:pt x="2655747" y="82613"/>
                </a:lnTo>
                <a:lnTo>
                  <a:pt x="2677820" y="73507"/>
                </a:lnTo>
                <a:lnTo>
                  <a:pt x="2691117" y="60921"/>
                </a:lnTo>
                <a:lnTo>
                  <a:pt x="2695562" y="46609"/>
                </a:lnTo>
                <a:close/>
              </a:path>
              <a:path w="2767329" h="3080385">
                <a:moveTo>
                  <a:pt x="2707754" y="3025978"/>
                </a:moveTo>
                <a:lnTo>
                  <a:pt x="2667939" y="2989796"/>
                </a:lnTo>
                <a:lnTo>
                  <a:pt x="2435187" y="2984462"/>
                </a:lnTo>
                <a:lnTo>
                  <a:pt x="2132101" y="2983712"/>
                </a:lnTo>
                <a:lnTo>
                  <a:pt x="1778317" y="2984627"/>
                </a:lnTo>
                <a:lnTo>
                  <a:pt x="110604" y="2997098"/>
                </a:lnTo>
                <a:lnTo>
                  <a:pt x="70815" y="3006102"/>
                </a:lnTo>
                <a:lnTo>
                  <a:pt x="57518" y="3025978"/>
                </a:lnTo>
                <a:lnTo>
                  <a:pt x="60845" y="3036532"/>
                </a:lnTo>
                <a:lnTo>
                  <a:pt x="70815" y="3045726"/>
                </a:lnTo>
                <a:lnTo>
                  <a:pt x="87414" y="3052241"/>
                </a:lnTo>
                <a:lnTo>
                  <a:pt x="110604" y="3054705"/>
                </a:lnTo>
                <a:lnTo>
                  <a:pt x="413562" y="3055912"/>
                </a:lnTo>
                <a:lnTo>
                  <a:pt x="1576095" y="3065526"/>
                </a:lnTo>
                <a:lnTo>
                  <a:pt x="2081568" y="3067901"/>
                </a:lnTo>
                <a:lnTo>
                  <a:pt x="2384679" y="3067545"/>
                </a:lnTo>
                <a:lnTo>
                  <a:pt x="2637142" y="3065856"/>
                </a:lnTo>
                <a:lnTo>
                  <a:pt x="2667939" y="3062020"/>
                </a:lnTo>
                <a:lnTo>
                  <a:pt x="2690012" y="3052915"/>
                </a:lnTo>
                <a:lnTo>
                  <a:pt x="2703309" y="3040303"/>
                </a:lnTo>
                <a:lnTo>
                  <a:pt x="2707754" y="3025978"/>
                </a:lnTo>
                <a:close/>
              </a:path>
              <a:path w="2767329" h="3080385">
                <a:moveTo>
                  <a:pt x="2767025" y="699401"/>
                </a:moveTo>
                <a:lnTo>
                  <a:pt x="2766555" y="92710"/>
                </a:lnTo>
                <a:lnTo>
                  <a:pt x="2765298" y="52133"/>
                </a:lnTo>
                <a:lnTo>
                  <a:pt x="2757284" y="5791"/>
                </a:lnTo>
                <a:lnTo>
                  <a:pt x="2751823" y="0"/>
                </a:lnTo>
                <a:lnTo>
                  <a:pt x="2746400" y="5791"/>
                </a:lnTo>
                <a:lnTo>
                  <a:pt x="2741638" y="23164"/>
                </a:lnTo>
                <a:lnTo>
                  <a:pt x="2738196" y="52133"/>
                </a:lnTo>
                <a:lnTo>
                  <a:pt x="2736710" y="92710"/>
                </a:lnTo>
                <a:lnTo>
                  <a:pt x="2743568" y="3029877"/>
                </a:lnTo>
                <a:lnTo>
                  <a:pt x="2744266" y="3051772"/>
                </a:lnTo>
                <a:lnTo>
                  <a:pt x="2746108" y="3067443"/>
                </a:lnTo>
                <a:lnTo>
                  <a:pt x="2748711" y="3076867"/>
                </a:lnTo>
                <a:lnTo>
                  <a:pt x="2751696" y="3080004"/>
                </a:lnTo>
                <a:lnTo>
                  <a:pt x="2754680" y="3076867"/>
                </a:lnTo>
                <a:lnTo>
                  <a:pt x="2757284" y="3067443"/>
                </a:lnTo>
                <a:lnTo>
                  <a:pt x="2759125" y="3051772"/>
                </a:lnTo>
                <a:lnTo>
                  <a:pt x="2759824" y="3029877"/>
                </a:lnTo>
                <a:lnTo>
                  <a:pt x="2767025" y="699401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169489" y="1967483"/>
            <a:ext cx="1329055" cy="376555"/>
          </a:xfrm>
          <a:custGeom>
            <a:avLst/>
            <a:gdLst/>
            <a:ahLst/>
            <a:cxnLst/>
            <a:rect l="l" t="t" r="r" b="b"/>
            <a:pathLst>
              <a:path w="1329054" h="376555">
                <a:moveTo>
                  <a:pt x="1315339" y="15938"/>
                </a:moveTo>
                <a:lnTo>
                  <a:pt x="1272654" y="800"/>
                </a:lnTo>
                <a:lnTo>
                  <a:pt x="1239685" y="0"/>
                </a:lnTo>
                <a:lnTo>
                  <a:pt x="1217002" y="241"/>
                </a:lnTo>
                <a:lnTo>
                  <a:pt x="1171778" y="1295"/>
                </a:lnTo>
                <a:lnTo>
                  <a:pt x="1149388" y="1524"/>
                </a:lnTo>
                <a:lnTo>
                  <a:pt x="986447" y="1524"/>
                </a:lnTo>
                <a:lnTo>
                  <a:pt x="560082" y="3035"/>
                </a:lnTo>
                <a:lnTo>
                  <a:pt x="8166" y="8636"/>
                </a:lnTo>
                <a:lnTo>
                  <a:pt x="419" y="9017"/>
                </a:lnTo>
                <a:lnTo>
                  <a:pt x="419" y="22860"/>
                </a:lnTo>
                <a:lnTo>
                  <a:pt x="8166" y="23241"/>
                </a:lnTo>
                <a:lnTo>
                  <a:pt x="553720" y="29044"/>
                </a:lnTo>
                <a:lnTo>
                  <a:pt x="652945" y="29591"/>
                </a:lnTo>
                <a:lnTo>
                  <a:pt x="978954" y="30353"/>
                </a:lnTo>
                <a:lnTo>
                  <a:pt x="1142022" y="30353"/>
                </a:lnTo>
                <a:lnTo>
                  <a:pt x="1165669" y="30619"/>
                </a:lnTo>
                <a:lnTo>
                  <a:pt x="1213459" y="31750"/>
                </a:lnTo>
                <a:lnTo>
                  <a:pt x="1237399" y="32004"/>
                </a:lnTo>
                <a:lnTo>
                  <a:pt x="1254506" y="31826"/>
                </a:lnTo>
                <a:lnTo>
                  <a:pt x="1271562" y="31203"/>
                </a:lnTo>
                <a:lnTo>
                  <a:pt x="1288503" y="30022"/>
                </a:lnTo>
                <a:lnTo>
                  <a:pt x="1305344" y="28194"/>
                </a:lnTo>
                <a:lnTo>
                  <a:pt x="1312837" y="23977"/>
                </a:lnTo>
                <a:lnTo>
                  <a:pt x="1315339" y="15938"/>
                </a:lnTo>
                <a:close/>
              </a:path>
              <a:path w="1329054" h="376555">
                <a:moveTo>
                  <a:pt x="1328966" y="361188"/>
                </a:moveTo>
                <a:lnTo>
                  <a:pt x="1326388" y="352488"/>
                </a:lnTo>
                <a:lnTo>
                  <a:pt x="1318679" y="348361"/>
                </a:lnTo>
                <a:lnTo>
                  <a:pt x="1316558" y="348335"/>
                </a:lnTo>
                <a:lnTo>
                  <a:pt x="1319758" y="196456"/>
                </a:lnTo>
                <a:lnTo>
                  <a:pt x="1320469" y="144386"/>
                </a:lnTo>
                <a:lnTo>
                  <a:pt x="1320749" y="92367"/>
                </a:lnTo>
                <a:lnTo>
                  <a:pt x="1320457" y="33782"/>
                </a:lnTo>
                <a:lnTo>
                  <a:pt x="1316139" y="30480"/>
                </a:lnTo>
                <a:lnTo>
                  <a:pt x="1311821" y="30480"/>
                </a:lnTo>
                <a:lnTo>
                  <a:pt x="1307376" y="30480"/>
                </a:lnTo>
                <a:lnTo>
                  <a:pt x="1303058" y="33782"/>
                </a:lnTo>
                <a:lnTo>
                  <a:pt x="1302804" y="40386"/>
                </a:lnTo>
                <a:lnTo>
                  <a:pt x="1302639" y="92367"/>
                </a:lnTo>
                <a:lnTo>
                  <a:pt x="1302981" y="144386"/>
                </a:lnTo>
                <a:lnTo>
                  <a:pt x="1304645" y="248564"/>
                </a:lnTo>
                <a:lnTo>
                  <a:pt x="1306690" y="348157"/>
                </a:lnTo>
                <a:lnTo>
                  <a:pt x="1225397" y="346748"/>
                </a:lnTo>
                <a:lnTo>
                  <a:pt x="1132065" y="346036"/>
                </a:lnTo>
                <a:lnTo>
                  <a:pt x="1085380" y="345948"/>
                </a:lnTo>
                <a:lnTo>
                  <a:pt x="928471" y="346621"/>
                </a:lnTo>
                <a:lnTo>
                  <a:pt x="719378" y="348157"/>
                </a:lnTo>
                <a:lnTo>
                  <a:pt x="464299" y="349161"/>
                </a:lnTo>
                <a:lnTo>
                  <a:pt x="261543" y="351015"/>
                </a:lnTo>
                <a:lnTo>
                  <a:pt x="109512" y="353263"/>
                </a:lnTo>
                <a:lnTo>
                  <a:pt x="15633" y="355079"/>
                </a:lnTo>
                <a:lnTo>
                  <a:pt x="16052" y="310680"/>
                </a:lnTo>
                <a:lnTo>
                  <a:pt x="15849" y="259588"/>
                </a:lnTo>
                <a:lnTo>
                  <a:pt x="13893" y="106273"/>
                </a:lnTo>
                <a:lnTo>
                  <a:pt x="13500" y="50927"/>
                </a:lnTo>
                <a:lnTo>
                  <a:pt x="10833" y="48768"/>
                </a:lnTo>
                <a:lnTo>
                  <a:pt x="8039" y="48768"/>
                </a:lnTo>
                <a:lnTo>
                  <a:pt x="5245" y="48768"/>
                </a:lnTo>
                <a:lnTo>
                  <a:pt x="2578" y="50927"/>
                </a:lnTo>
                <a:lnTo>
                  <a:pt x="2082" y="106273"/>
                </a:lnTo>
                <a:lnTo>
                  <a:pt x="152" y="259588"/>
                </a:lnTo>
                <a:lnTo>
                  <a:pt x="0" y="310680"/>
                </a:lnTo>
                <a:lnTo>
                  <a:pt x="546" y="367411"/>
                </a:lnTo>
                <a:lnTo>
                  <a:pt x="4356" y="370332"/>
                </a:lnTo>
                <a:lnTo>
                  <a:pt x="11722" y="370332"/>
                </a:lnTo>
                <a:lnTo>
                  <a:pt x="15532" y="367411"/>
                </a:lnTo>
                <a:lnTo>
                  <a:pt x="208622" y="370725"/>
                </a:lnTo>
                <a:lnTo>
                  <a:pt x="409092" y="372960"/>
                </a:lnTo>
                <a:lnTo>
                  <a:pt x="659676" y="374396"/>
                </a:lnTo>
                <a:lnTo>
                  <a:pt x="1027049" y="376351"/>
                </a:lnTo>
                <a:lnTo>
                  <a:pt x="1127379" y="376351"/>
                </a:lnTo>
                <a:lnTo>
                  <a:pt x="1223060" y="375640"/>
                </a:lnTo>
                <a:lnTo>
                  <a:pt x="1318679" y="374015"/>
                </a:lnTo>
                <a:lnTo>
                  <a:pt x="1326388" y="369900"/>
                </a:lnTo>
                <a:lnTo>
                  <a:pt x="1328966" y="361188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5" name="object 4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61119" y="1927860"/>
            <a:ext cx="115824" cy="102107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961119" y="2257044"/>
            <a:ext cx="115824" cy="103631"/>
          </a:xfrm>
          <a:prstGeom prst="rect">
            <a:avLst/>
          </a:prstGeom>
        </p:spPr>
      </p:pic>
      <p:sp>
        <p:nvSpPr>
          <p:cNvPr id="47" name="object 47"/>
          <p:cNvSpPr/>
          <p:nvPr/>
        </p:nvSpPr>
        <p:spPr>
          <a:xfrm>
            <a:off x="8951976" y="2133600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79" h="17144">
                <a:moveTo>
                  <a:pt x="28194" y="0"/>
                </a:moveTo>
                <a:lnTo>
                  <a:pt x="8635" y="253"/>
                </a:lnTo>
                <a:lnTo>
                  <a:pt x="0" y="635"/>
                </a:lnTo>
                <a:lnTo>
                  <a:pt x="0" y="16001"/>
                </a:lnTo>
                <a:lnTo>
                  <a:pt x="23368" y="16763"/>
                </a:lnTo>
                <a:lnTo>
                  <a:pt x="51302" y="16492"/>
                </a:lnTo>
                <a:lnTo>
                  <a:pt x="112649" y="14224"/>
                </a:lnTo>
                <a:lnTo>
                  <a:pt x="118872" y="13842"/>
                </a:lnTo>
                <a:lnTo>
                  <a:pt x="118872" y="3048"/>
                </a:lnTo>
                <a:lnTo>
                  <a:pt x="70516" y="968"/>
                </a:lnTo>
                <a:lnTo>
                  <a:pt x="49355" y="275"/>
                </a:lnTo>
                <a:lnTo>
                  <a:pt x="28194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8" name="object 4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0581131" y="1927860"/>
            <a:ext cx="115824" cy="102107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0581131" y="2257044"/>
            <a:ext cx="115824" cy="103631"/>
          </a:xfrm>
          <a:prstGeom prst="rect">
            <a:avLst/>
          </a:prstGeom>
        </p:spPr>
      </p:pic>
      <p:sp>
        <p:nvSpPr>
          <p:cNvPr id="50" name="object 50"/>
          <p:cNvSpPr/>
          <p:nvPr/>
        </p:nvSpPr>
        <p:spPr>
          <a:xfrm>
            <a:off x="10587228" y="2133600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79" h="17144">
                <a:moveTo>
                  <a:pt x="97027" y="0"/>
                </a:moveTo>
                <a:lnTo>
                  <a:pt x="90550" y="0"/>
                </a:lnTo>
                <a:lnTo>
                  <a:pt x="69534" y="275"/>
                </a:lnTo>
                <a:lnTo>
                  <a:pt x="0" y="3048"/>
                </a:lnTo>
                <a:lnTo>
                  <a:pt x="0" y="13842"/>
                </a:lnTo>
                <a:lnTo>
                  <a:pt x="47116" y="15827"/>
                </a:lnTo>
                <a:lnTo>
                  <a:pt x="67587" y="16492"/>
                </a:lnTo>
                <a:lnTo>
                  <a:pt x="95376" y="16763"/>
                </a:lnTo>
                <a:lnTo>
                  <a:pt x="118872" y="16001"/>
                </a:lnTo>
                <a:lnTo>
                  <a:pt x="118872" y="635"/>
                </a:lnTo>
                <a:lnTo>
                  <a:pt x="97027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9250680" y="2001011"/>
            <a:ext cx="1150620" cy="31115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17780" rIns="0" bIns="0" rtlCol="0">
            <a:spAutoFit/>
          </a:bodyPr>
          <a:lstStyle/>
          <a:p>
            <a:pPr marL="366395">
              <a:lnSpc>
                <a:spcPct val="100000"/>
              </a:lnSpc>
              <a:spcBef>
                <a:spcPts val="140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After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9767316" y="2549651"/>
            <a:ext cx="152400" cy="696595"/>
            <a:chOff x="9767316" y="2549651"/>
            <a:chExt cx="152400" cy="696595"/>
          </a:xfrm>
        </p:grpSpPr>
        <p:sp>
          <p:nvSpPr>
            <p:cNvPr id="53" name="object 53"/>
            <p:cNvSpPr/>
            <p:nvPr/>
          </p:nvSpPr>
          <p:spPr>
            <a:xfrm>
              <a:off x="9829800" y="2549651"/>
              <a:ext cx="29209" cy="681355"/>
            </a:xfrm>
            <a:custGeom>
              <a:avLst/>
              <a:gdLst/>
              <a:ahLst/>
              <a:cxnLst/>
              <a:rect l="l" t="t" r="r" b="b"/>
              <a:pathLst>
                <a:path w="29209" h="681355">
                  <a:moveTo>
                    <a:pt x="21971" y="0"/>
                  </a:moveTo>
                  <a:lnTo>
                    <a:pt x="14477" y="0"/>
                  </a:lnTo>
                  <a:lnTo>
                    <a:pt x="6350" y="0"/>
                  </a:lnTo>
                  <a:lnTo>
                    <a:pt x="0" y="5207"/>
                  </a:lnTo>
                  <a:lnTo>
                    <a:pt x="0" y="675513"/>
                  </a:lnTo>
                  <a:lnTo>
                    <a:pt x="6350" y="681227"/>
                  </a:lnTo>
                  <a:lnTo>
                    <a:pt x="21971" y="681227"/>
                  </a:lnTo>
                  <a:lnTo>
                    <a:pt x="28955" y="675513"/>
                  </a:lnTo>
                  <a:lnTo>
                    <a:pt x="28955" y="5207"/>
                  </a:lnTo>
                  <a:lnTo>
                    <a:pt x="21971" y="0"/>
                  </a:lnTo>
                  <a:close/>
                </a:path>
              </a:pathLst>
            </a:custGeom>
            <a:solidFill>
              <a:srgbClr val="859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781032" y="3179063"/>
              <a:ext cx="124968" cy="67056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9767316" y="2549651"/>
              <a:ext cx="152400" cy="22860"/>
            </a:xfrm>
            <a:custGeom>
              <a:avLst/>
              <a:gdLst/>
              <a:ahLst/>
              <a:cxnLst/>
              <a:rect l="l" t="t" r="r" b="b"/>
              <a:pathLst>
                <a:path w="152400" h="22860">
                  <a:moveTo>
                    <a:pt x="146050" y="0"/>
                  </a:moveTo>
                  <a:lnTo>
                    <a:pt x="14604" y="0"/>
                  </a:lnTo>
                  <a:lnTo>
                    <a:pt x="6350" y="0"/>
                  </a:lnTo>
                  <a:lnTo>
                    <a:pt x="0" y="5080"/>
                  </a:lnTo>
                  <a:lnTo>
                    <a:pt x="0" y="17780"/>
                  </a:lnTo>
                  <a:lnTo>
                    <a:pt x="6350" y="22860"/>
                  </a:lnTo>
                  <a:lnTo>
                    <a:pt x="146050" y="22860"/>
                  </a:lnTo>
                  <a:lnTo>
                    <a:pt x="152400" y="17780"/>
                  </a:lnTo>
                  <a:lnTo>
                    <a:pt x="152400" y="5080"/>
                  </a:lnTo>
                  <a:lnTo>
                    <a:pt x="146050" y="0"/>
                  </a:lnTo>
                  <a:close/>
                </a:path>
              </a:pathLst>
            </a:custGeom>
            <a:solidFill>
              <a:srgbClr val="859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8677402" y="3605910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EDFFFF"/>
                </a:solidFill>
                <a:latin typeface="Courier New"/>
                <a:cs typeface="Courier New"/>
              </a:rPr>
              <a:t>[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921242" y="3849751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88DDFF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9165081" y="4093590"/>
            <a:ext cx="17354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name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3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600" spc="-10" dirty="0">
                <a:solidFill>
                  <a:srgbClr val="C3E88D"/>
                </a:solidFill>
                <a:latin typeface="Courier New"/>
                <a:cs typeface="Courier New"/>
              </a:rPr>
              <a:t>Vinod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", </a:t>
            </a: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age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3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F78B6C"/>
                </a:solidFill>
                <a:latin typeface="Courier New"/>
                <a:cs typeface="Courier New"/>
              </a:rPr>
              <a:t>29</a:t>
            </a:r>
            <a:r>
              <a:rPr sz="1600" spc="-25" dirty="0">
                <a:solidFill>
                  <a:srgbClr val="88DDFF"/>
                </a:solidFill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921242" y="4581271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88DDFF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677402" y="4825110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EDFFFF"/>
                </a:solidFill>
                <a:latin typeface="Courier New"/>
                <a:cs typeface="Courier New"/>
              </a:rPr>
              <a:t>]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8370125" y="3332987"/>
            <a:ext cx="2867660" cy="2045335"/>
          </a:xfrm>
          <a:custGeom>
            <a:avLst/>
            <a:gdLst/>
            <a:ahLst/>
            <a:cxnLst/>
            <a:rect l="l" t="t" r="r" b="b"/>
            <a:pathLst>
              <a:path w="2867659" h="2045335">
                <a:moveTo>
                  <a:pt x="26555" y="1426832"/>
                </a:moveTo>
                <a:lnTo>
                  <a:pt x="22542" y="90297"/>
                </a:lnTo>
                <a:lnTo>
                  <a:pt x="13398" y="50292"/>
                </a:lnTo>
                <a:lnTo>
                  <a:pt x="10033" y="52793"/>
                </a:lnTo>
                <a:lnTo>
                  <a:pt x="7112" y="60299"/>
                </a:lnTo>
                <a:lnTo>
                  <a:pt x="5029" y="72796"/>
                </a:lnTo>
                <a:lnTo>
                  <a:pt x="4254" y="90297"/>
                </a:lnTo>
                <a:lnTo>
                  <a:pt x="0" y="1581061"/>
                </a:lnTo>
                <a:lnTo>
                  <a:pt x="698" y="1991995"/>
                </a:lnTo>
                <a:lnTo>
                  <a:pt x="1905" y="2015210"/>
                </a:lnTo>
                <a:lnTo>
                  <a:pt x="4800" y="2031847"/>
                </a:lnTo>
                <a:lnTo>
                  <a:pt x="8813" y="2041867"/>
                </a:lnTo>
                <a:lnTo>
                  <a:pt x="13398" y="2045208"/>
                </a:lnTo>
                <a:lnTo>
                  <a:pt x="17970" y="2041867"/>
                </a:lnTo>
                <a:lnTo>
                  <a:pt x="21983" y="2031847"/>
                </a:lnTo>
                <a:lnTo>
                  <a:pt x="24879" y="2015210"/>
                </a:lnTo>
                <a:lnTo>
                  <a:pt x="26098" y="1991995"/>
                </a:lnTo>
                <a:lnTo>
                  <a:pt x="26555" y="1426832"/>
                </a:lnTo>
                <a:close/>
              </a:path>
              <a:path w="2867659" h="2045335">
                <a:moveTo>
                  <a:pt x="2794698" y="30480"/>
                </a:moveTo>
                <a:lnTo>
                  <a:pt x="2753385" y="6413"/>
                </a:lnTo>
                <a:lnTo>
                  <a:pt x="2469769" y="2705"/>
                </a:lnTo>
                <a:lnTo>
                  <a:pt x="1966087" y="2603"/>
                </a:lnTo>
                <a:lnTo>
                  <a:pt x="102044" y="11303"/>
                </a:lnTo>
                <a:lnTo>
                  <a:pt x="77939" y="12954"/>
                </a:lnTo>
                <a:lnTo>
                  <a:pt x="60718" y="17272"/>
                </a:lnTo>
                <a:lnTo>
                  <a:pt x="50368" y="23418"/>
                </a:lnTo>
                <a:lnTo>
                  <a:pt x="46926" y="30480"/>
                </a:lnTo>
                <a:lnTo>
                  <a:pt x="50368" y="37553"/>
                </a:lnTo>
                <a:lnTo>
                  <a:pt x="60718" y="43700"/>
                </a:lnTo>
                <a:lnTo>
                  <a:pt x="77939" y="48018"/>
                </a:lnTo>
                <a:lnTo>
                  <a:pt x="102044" y="49657"/>
                </a:lnTo>
                <a:lnTo>
                  <a:pt x="152349" y="49745"/>
                </a:lnTo>
                <a:lnTo>
                  <a:pt x="2268347" y="58534"/>
                </a:lnTo>
                <a:lnTo>
                  <a:pt x="2721419" y="57150"/>
                </a:lnTo>
                <a:lnTo>
                  <a:pt x="2753385" y="54559"/>
                </a:lnTo>
                <a:lnTo>
                  <a:pt x="2776296" y="48488"/>
                </a:lnTo>
                <a:lnTo>
                  <a:pt x="2790088" y="40081"/>
                </a:lnTo>
                <a:lnTo>
                  <a:pt x="2794698" y="30480"/>
                </a:lnTo>
                <a:close/>
              </a:path>
              <a:path w="2867659" h="2045335">
                <a:moveTo>
                  <a:pt x="2806890" y="2008632"/>
                </a:moveTo>
                <a:lnTo>
                  <a:pt x="2765577" y="1984565"/>
                </a:lnTo>
                <a:lnTo>
                  <a:pt x="2481961" y="1980857"/>
                </a:lnTo>
                <a:lnTo>
                  <a:pt x="1978279" y="1980755"/>
                </a:lnTo>
                <a:lnTo>
                  <a:pt x="114236" y="1989455"/>
                </a:lnTo>
                <a:lnTo>
                  <a:pt x="90131" y="1991106"/>
                </a:lnTo>
                <a:lnTo>
                  <a:pt x="72910" y="1995424"/>
                </a:lnTo>
                <a:lnTo>
                  <a:pt x="62560" y="2001570"/>
                </a:lnTo>
                <a:lnTo>
                  <a:pt x="59118" y="2008632"/>
                </a:lnTo>
                <a:lnTo>
                  <a:pt x="62560" y="2015705"/>
                </a:lnTo>
                <a:lnTo>
                  <a:pt x="72910" y="2021840"/>
                </a:lnTo>
                <a:lnTo>
                  <a:pt x="90131" y="2026170"/>
                </a:lnTo>
                <a:lnTo>
                  <a:pt x="114236" y="2027809"/>
                </a:lnTo>
                <a:lnTo>
                  <a:pt x="164541" y="2027897"/>
                </a:lnTo>
                <a:lnTo>
                  <a:pt x="2280539" y="2036686"/>
                </a:lnTo>
                <a:lnTo>
                  <a:pt x="2733611" y="2035302"/>
                </a:lnTo>
                <a:lnTo>
                  <a:pt x="2765577" y="2032711"/>
                </a:lnTo>
                <a:lnTo>
                  <a:pt x="2788488" y="2026640"/>
                </a:lnTo>
                <a:lnTo>
                  <a:pt x="2802280" y="2018233"/>
                </a:lnTo>
                <a:lnTo>
                  <a:pt x="2806890" y="2008632"/>
                </a:lnTo>
                <a:close/>
              </a:path>
              <a:path w="2867659" h="2045335">
                <a:moveTo>
                  <a:pt x="2867495" y="164033"/>
                </a:moveTo>
                <a:lnTo>
                  <a:pt x="2867215" y="61595"/>
                </a:lnTo>
                <a:lnTo>
                  <a:pt x="2862656" y="15379"/>
                </a:lnTo>
                <a:lnTo>
                  <a:pt x="2852483" y="0"/>
                </a:lnTo>
                <a:lnTo>
                  <a:pt x="2847060" y="3848"/>
                </a:lnTo>
                <a:lnTo>
                  <a:pt x="2842298" y="15367"/>
                </a:lnTo>
                <a:lnTo>
                  <a:pt x="2838856" y="34620"/>
                </a:lnTo>
                <a:lnTo>
                  <a:pt x="2837370" y="61595"/>
                </a:lnTo>
                <a:lnTo>
                  <a:pt x="2837853" y="779284"/>
                </a:lnTo>
                <a:lnTo>
                  <a:pt x="2844228" y="2011934"/>
                </a:lnTo>
                <a:lnTo>
                  <a:pt x="2852356" y="2045208"/>
                </a:lnTo>
                <a:lnTo>
                  <a:pt x="2855341" y="2043125"/>
                </a:lnTo>
                <a:lnTo>
                  <a:pt x="2867190" y="727964"/>
                </a:lnTo>
                <a:lnTo>
                  <a:pt x="2867495" y="164033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18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19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2159634"/>
            <a:ext cx="773938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70" dirty="0">
                <a:solidFill>
                  <a:srgbClr val="00EC63"/>
                </a:solidFill>
              </a:rPr>
              <a:t>Indexes</a:t>
            </a:r>
            <a:r>
              <a:rPr sz="6000" spc="-425" dirty="0">
                <a:solidFill>
                  <a:srgbClr val="00EC63"/>
                </a:solidFill>
              </a:rPr>
              <a:t> </a:t>
            </a:r>
            <a:r>
              <a:rPr sz="6000" spc="-110" dirty="0">
                <a:solidFill>
                  <a:srgbClr val="00EC63"/>
                </a:solidFill>
              </a:rPr>
              <a:t>in</a:t>
            </a:r>
            <a:r>
              <a:rPr sz="6000" spc="-445" dirty="0">
                <a:solidFill>
                  <a:srgbClr val="00EC63"/>
                </a:solidFill>
              </a:rPr>
              <a:t> </a:t>
            </a:r>
            <a:r>
              <a:rPr sz="6000" spc="-10" dirty="0">
                <a:solidFill>
                  <a:srgbClr val="00EC63"/>
                </a:solidFill>
              </a:rPr>
              <a:t>MongoDB</a:t>
            </a:r>
            <a:endParaRPr sz="6000"/>
          </a:p>
        </p:txBody>
      </p:sp>
      <p:sp>
        <p:nvSpPr>
          <p:cNvPr id="7" name="object 7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4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5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3511118"/>
            <a:ext cx="3667760" cy="2612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80" dirty="0">
                <a:solidFill>
                  <a:srgbClr val="F1F1F1"/>
                </a:solidFill>
                <a:latin typeface="Verdana"/>
                <a:cs typeface="Verdana"/>
              </a:rPr>
              <a:t>What</a:t>
            </a:r>
            <a:r>
              <a:rPr sz="2200" spc="-15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spc="-50" dirty="0">
                <a:solidFill>
                  <a:srgbClr val="F1F1F1"/>
                </a:solidFill>
                <a:latin typeface="Verdana"/>
                <a:cs typeface="Verdana"/>
              </a:rPr>
              <a:t>are</a:t>
            </a:r>
            <a:r>
              <a:rPr sz="2200" spc="-14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F1F1F1"/>
                </a:solidFill>
                <a:latin typeface="Verdana"/>
                <a:cs typeface="Verdana"/>
              </a:rPr>
              <a:t>Indexes?</a:t>
            </a:r>
            <a:endParaRPr sz="2200">
              <a:latin typeface="Verdana"/>
              <a:cs typeface="Verdana"/>
            </a:endParaRPr>
          </a:p>
          <a:p>
            <a:pPr marL="12700" marR="991235">
              <a:lnSpc>
                <a:spcPct val="167700"/>
              </a:lnSpc>
              <a:spcBef>
                <a:spcPts val="5"/>
              </a:spcBef>
            </a:pPr>
            <a:r>
              <a:rPr sz="2200" dirty="0">
                <a:solidFill>
                  <a:srgbClr val="F1F1F1"/>
                </a:solidFill>
                <a:latin typeface="Verdana"/>
                <a:cs typeface="Verdana"/>
              </a:rPr>
              <a:t>Benefits</a:t>
            </a:r>
            <a:r>
              <a:rPr sz="2200" spc="-13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F1F1F1"/>
                </a:solidFill>
                <a:latin typeface="Verdana"/>
                <a:cs typeface="Verdana"/>
              </a:rPr>
              <a:t>of</a:t>
            </a:r>
            <a:r>
              <a:rPr sz="2200" spc="-12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spc="-35" dirty="0">
                <a:solidFill>
                  <a:srgbClr val="F1F1F1"/>
                </a:solidFill>
                <a:latin typeface="Verdana"/>
                <a:cs typeface="Verdana"/>
              </a:rPr>
              <a:t>Indexes </a:t>
            </a:r>
            <a:r>
              <a:rPr sz="2200" spc="60" dirty="0">
                <a:solidFill>
                  <a:srgbClr val="F1F1F1"/>
                </a:solidFill>
                <a:latin typeface="Verdana"/>
                <a:cs typeface="Verdana"/>
              </a:rPr>
              <a:t>Managing</a:t>
            </a:r>
            <a:r>
              <a:rPr sz="2200" spc="-14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F1F1F1"/>
                </a:solidFill>
                <a:latin typeface="Verdana"/>
                <a:cs typeface="Verdana"/>
              </a:rPr>
              <a:t>Indexes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200" dirty="0">
                <a:solidFill>
                  <a:srgbClr val="F1F1F1"/>
                </a:solidFill>
                <a:latin typeface="Verdana"/>
                <a:cs typeface="Verdana"/>
              </a:rPr>
              <a:t>Unique,</a:t>
            </a:r>
            <a:r>
              <a:rPr sz="2200" spc="-14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spc="-65" dirty="0">
                <a:solidFill>
                  <a:srgbClr val="F1F1F1"/>
                </a:solidFill>
                <a:latin typeface="Verdana"/>
                <a:cs typeface="Verdana"/>
              </a:rPr>
              <a:t>Text</a:t>
            </a:r>
            <a:r>
              <a:rPr sz="2200" spc="-15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spc="-20" dirty="0">
                <a:solidFill>
                  <a:srgbClr val="F1F1F1"/>
                </a:solidFill>
                <a:latin typeface="Verdana"/>
                <a:cs typeface="Verdana"/>
              </a:rPr>
              <a:t>Index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sz="2200" spc="110" dirty="0">
                <a:solidFill>
                  <a:srgbClr val="F1F1F1"/>
                </a:solidFill>
                <a:latin typeface="Verdana"/>
                <a:cs typeface="Verdana"/>
              </a:rPr>
              <a:t>When</a:t>
            </a:r>
            <a:r>
              <a:rPr sz="2200" spc="-15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1F1F1"/>
                </a:solidFill>
                <a:latin typeface="Verdana"/>
                <a:cs typeface="Verdana"/>
              </a:rPr>
              <a:t>not</a:t>
            </a:r>
            <a:r>
              <a:rPr sz="2200" spc="-12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1F1F1"/>
                </a:solidFill>
                <a:latin typeface="Verdana"/>
                <a:cs typeface="Verdana"/>
              </a:rPr>
              <a:t>to</a:t>
            </a:r>
            <a:r>
              <a:rPr sz="2200" spc="-14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spc="-20" dirty="0">
                <a:solidFill>
                  <a:srgbClr val="F1F1F1"/>
                </a:solidFill>
                <a:latin typeface="Verdana"/>
                <a:cs typeface="Verdana"/>
              </a:rPr>
              <a:t>use</a:t>
            </a:r>
            <a:r>
              <a:rPr sz="2200" spc="-13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F1F1F1"/>
                </a:solidFill>
                <a:latin typeface="Verdana"/>
                <a:cs typeface="Verdana"/>
              </a:rPr>
              <a:t>Indexes?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0362" y="486155"/>
            <a:ext cx="4272915" cy="1093470"/>
            <a:chOff x="610362" y="486155"/>
            <a:chExt cx="4272915" cy="1093470"/>
          </a:xfrm>
        </p:grpSpPr>
        <p:sp>
          <p:nvSpPr>
            <p:cNvPr id="3" name="object 3"/>
            <p:cNvSpPr/>
            <p:nvPr/>
          </p:nvSpPr>
          <p:spPr>
            <a:xfrm>
              <a:off x="610362" y="617981"/>
              <a:ext cx="4166870" cy="962025"/>
            </a:xfrm>
            <a:custGeom>
              <a:avLst/>
              <a:gdLst/>
              <a:ahLst/>
              <a:cxnLst/>
              <a:rect l="l" t="t" r="r" b="b"/>
              <a:pathLst>
                <a:path w="4166870" h="962025">
                  <a:moveTo>
                    <a:pt x="4166616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4166616" y="961644"/>
                  </a:lnTo>
                  <a:lnTo>
                    <a:pt x="4166616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08660" y="486155"/>
              <a:ext cx="4174490" cy="963294"/>
            </a:xfrm>
            <a:custGeom>
              <a:avLst/>
              <a:gdLst/>
              <a:ahLst/>
              <a:cxnLst/>
              <a:rect l="l" t="t" r="r" b="b"/>
              <a:pathLst>
                <a:path w="4174490" h="963294">
                  <a:moveTo>
                    <a:pt x="4174236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4174236" y="963168"/>
                  </a:lnTo>
                  <a:lnTo>
                    <a:pt x="4174236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0362" y="617981"/>
            <a:ext cx="4166870" cy="962025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919"/>
              </a:spcBef>
            </a:pPr>
            <a:r>
              <a:rPr spc="-20" dirty="0"/>
              <a:t>What</a:t>
            </a:r>
            <a:r>
              <a:rPr spc="-260" dirty="0"/>
              <a:t> </a:t>
            </a:r>
            <a:r>
              <a:rPr spc="-10" dirty="0"/>
              <a:t>are</a:t>
            </a:r>
            <a:r>
              <a:rPr spc="-254" dirty="0"/>
              <a:t> </a:t>
            </a:r>
            <a:r>
              <a:rPr spc="-10" dirty="0"/>
              <a:t>Indexes?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3085719"/>
            <a:ext cx="178308" cy="17830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3670934"/>
            <a:ext cx="178308" cy="17830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4254627"/>
            <a:ext cx="178308" cy="17830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16939" y="1806527"/>
            <a:ext cx="9631680" cy="315023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spc="-40" dirty="0">
                <a:solidFill>
                  <a:srgbClr val="FFFFFF"/>
                </a:solidFill>
                <a:latin typeface="Verdana"/>
                <a:cs typeface="Verdana"/>
              </a:rPr>
              <a:t>Indexes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specialized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structures</a:t>
            </a:r>
            <a:r>
              <a:rPr sz="20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optimize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Verdana"/>
                <a:cs typeface="Verdana"/>
              </a:rPr>
              <a:t>retrieval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speed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40" dirty="0">
                <a:solidFill>
                  <a:srgbClr val="FFFFFF"/>
                </a:solidFill>
                <a:latin typeface="Verdana"/>
                <a:cs typeface="Verdana"/>
              </a:rPr>
              <a:t>MongoDB.</a:t>
            </a:r>
            <a:endParaRPr sz="2000">
              <a:latin typeface="Verdana"/>
              <a:cs typeface="Verdana"/>
            </a:endParaRPr>
          </a:p>
          <a:p>
            <a:pPr marL="241300" marR="1774189">
              <a:lnSpc>
                <a:spcPts val="4610"/>
              </a:lnSpc>
              <a:spcBef>
                <a:spcPts val="509"/>
              </a:spcBef>
            </a:pPr>
            <a:r>
              <a:rPr sz="2000" spc="-40" dirty="0">
                <a:solidFill>
                  <a:srgbClr val="FFFFFF"/>
                </a:solidFill>
                <a:latin typeface="Verdana"/>
                <a:cs typeface="Verdana"/>
              </a:rPr>
              <a:t>Indexes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store</a:t>
            </a:r>
            <a:r>
              <a:rPr sz="20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fraction</a:t>
            </a:r>
            <a:r>
              <a:rPr sz="20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20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0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more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searchable</a:t>
            </a:r>
            <a:r>
              <a:rPr sz="20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format. </a:t>
            </a:r>
            <a:r>
              <a:rPr sz="2000" spc="-45" dirty="0">
                <a:solidFill>
                  <a:srgbClr val="FFFFFF"/>
                </a:solidFill>
                <a:latin typeface="Verdana"/>
                <a:cs typeface="Verdana"/>
              </a:rPr>
              <a:t>They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enable</a:t>
            </a:r>
            <a:r>
              <a:rPr sz="20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Verdana"/>
                <a:cs typeface="Verdana"/>
              </a:rPr>
              <a:t>MongoDB</a:t>
            </a:r>
            <a:r>
              <a:rPr sz="20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locate</a:t>
            </a:r>
            <a:r>
              <a:rPr sz="20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20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Verdana"/>
                <a:cs typeface="Verdana"/>
              </a:rPr>
              <a:t>faster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Verdana"/>
                <a:cs typeface="Verdana"/>
              </a:rPr>
              <a:t>during</a:t>
            </a:r>
            <a:r>
              <a:rPr sz="20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queries.</a:t>
            </a:r>
            <a:endParaRPr sz="2000">
              <a:latin typeface="Verdana"/>
              <a:cs typeface="Verdana"/>
            </a:endParaRPr>
          </a:p>
          <a:p>
            <a:pPr marL="241300" marR="233679">
              <a:lnSpc>
                <a:spcPct val="150000"/>
              </a:lnSpc>
              <a:spcBef>
                <a:spcPts val="475"/>
              </a:spcBef>
            </a:pPr>
            <a:r>
              <a:rPr sz="2000" spc="-40" dirty="0">
                <a:solidFill>
                  <a:srgbClr val="FFFFFF"/>
                </a:solidFill>
                <a:latin typeface="Verdana"/>
                <a:cs typeface="Verdana"/>
              </a:rPr>
              <a:t>Indexes</a:t>
            </a:r>
            <a:r>
              <a:rPr sz="20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separate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sz="20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collections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multiple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indexes</a:t>
            </a:r>
            <a:r>
              <a:rPr sz="20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Verdana"/>
                <a:cs typeface="Verdana"/>
              </a:rPr>
              <a:t>exist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per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collection.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0362" y="486155"/>
            <a:ext cx="4445000" cy="1093470"/>
            <a:chOff x="610362" y="486155"/>
            <a:chExt cx="4445000" cy="1093470"/>
          </a:xfrm>
        </p:grpSpPr>
        <p:sp>
          <p:nvSpPr>
            <p:cNvPr id="3" name="object 3"/>
            <p:cNvSpPr/>
            <p:nvPr/>
          </p:nvSpPr>
          <p:spPr>
            <a:xfrm>
              <a:off x="610362" y="617981"/>
              <a:ext cx="4334510" cy="962025"/>
            </a:xfrm>
            <a:custGeom>
              <a:avLst/>
              <a:gdLst/>
              <a:ahLst/>
              <a:cxnLst/>
              <a:rect l="l" t="t" r="r" b="b"/>
              <a:pathLst>
                <a:path w="4334510" h="962025">
                  <a:moveTo>
                    <a:pt x="4334256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4334256" y="961644"/>
                  </a:lnTo>
                  <a:lnTo>
                    <a:pt x="4334256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13232" y="486155"/>
              <a:ext cx="4342130" cy="963294"/>
            </a:xfrm>
            <a:custGeom>
              <a:avLst/>
              <a:gdLst/>
              <a:ahLst/>
              <a:cxnLst/>
              <a:rect l="l" t="t" r="r" b="b"/>
              <a:pathLst>
                <a:path w="4342130" h="963294">
                  <a:moveTo>
                    <a:pt x="4341876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4341876" y="963168"/>
                  </a:lnTo>
                  <a:lnTo>
                    <a:pt x="4341876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0362" y="617981"/>
            <a:ext cx="4334510" cy="962025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919"/>
              </a:spcBef>
            </a:pPr>
            <a:r>
              <a:rPr spc="-35" dirty="0"/>
              <a:t>Benefits</a:t>
            </a:r>
            <a:r>
              <a:rPr spc="-245" dirty="0"/>
              <a:t> </a:t>
            </a:r>
            <a:r>
              <a:rPr spc="75" dirty="0"/>
              <a:t>of</a:t>
            </a:r>
            <a:r>
              <a:rPr spc="-220" dirty="0"/>
              <a:t> </a:t>
            </a:r>
            <a:r>
              <a:rPr spc="-10" dirty="0"/>
              <a:t>Indexes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926591" y="2481072"/>
            <a:ext cx="1371600" cy="1371600"/>
            <a:chOff x="926591" y="2481072"/>
            <a:chExt cx="1371600" cy="1371600"/>
          </a:xfrm>
        </p:grpSpPr>
        <p:sp>
          <p:nvSpPr>
            <p:cNvPr id="7" name="object 7"/>
            <p:cNvSpPr/>
            <p:nvPr/>
          </p:nvSpPr>
          <p:spPr>
            <a:xfrm>
              <a:off x="926591" y="2481072"/>
              <a:ext cx="1371600" cy="1371600"/>
            </a:xfrm>
            <a:custGeom>
              <a:avLst/>
              <a:gdLst/>
              <a:ahLst/>
              <a:cxnLst/>
              <a:rect l="l" t="t" r="r" b="b"/>
              <a:pathLst>
                <a:path w="1371600" h="1371600">
                  <a:moveTo>
                    <a:pt x="685800" y="0"/>
                  </a:moveTo>
                  <a:lnTo>
                    <a:pt x="636823" y="1722"/>
                  </a:lnTo>
                  <a:lnTo>
                    <a:pt x="588776" y="6811"/>
                  </a:lnTo>
                  <a:lnTo>
                    <a:pt x="541774" y="15151"/>
                  </a:lnTo>
                  <a:lnTo>
                    <a:pt x="495934" y="26625"/>
                  </a:lnTo>
                  <a:lnTo>
                    <a:pt x="451371" y="41118"/>
                  </a:lnTo>
                  <a:lnTo>
                    <a:pt x="408202" y="58514"/>
                  </a:lnTo>
                  <a:lnTo>
                    <a:pt x="366542" y="78696"/>
                  </a:lnTo>
                  <a:lnTo>
                    <a:pt x="326508" y="101548"/>
                  </a:lnTo>
                  <a:lnTo>
                    <a:pt x="288216" y="126954"/>
                  </a:lnTo>
                  <a:lnTo>
                    <a:pt x="251782" y="154798"/>
                  </a:lnTo>
                  <a:lnTo>
                    <a:pt x="217321" y="184964"/>
                  </a:lnTo>
                  <a:lnTo>
                    <a:pt x="184951" y="217336"/>
                  </a:lnTo>
                  <a:lnTo>
                    <a:pt x="154786" y="251798"/>
                  </a:lnTo>
                  <a:lnTo>
                    <a:pt x="126943" y="288233"/>
                  </a:lnTo>
                  <a:lnTo>
                    <a:pt x="101539" y="326525"/>
                  </a:lnTo>
                  <a:lnTo>
                    <a:pt x="78688" y="366559"/>
                  </a:lnTo>
                  <a:lnTo>
                    <a:pt x="58508" y="408218"/>
                  </a:lnTo>
                  <a:lnTo>
                    <a:pt x="41114" y="451386"/>
                  </a:lnTo>
                  <a:lnTo>
                    <a:pt x="26622" y="495947"/>
                  </a:lnTo>
                  <a:lnTo>
                    <a:pt x="15149" y="541785"/>
                  </a:lnTo>
                  <a:lnTo>
                    <a:pt x="6810" y="588784"/>
                  </a:lnTo>
                  <a:lnTo>
                    <a:pt x="1721" y="636828"/>
                  </a:lnTo>
                  <a:lnTo>
                    <a:pt x="0" y="685800"/>
                  </a:lnTo>
                  <a:lnTo>
                    <a:pt x="1721" y="734771"/>
                  </a:lnTo>
                  <a:lnTo>
                    <a:pt x="6810" y="782815"/>
                  </a:lnTo>
                  <a:lnTo>
                    <a:pt x="15149" y="829814"/>
                  </a:lnTo>
                  <a:lnTo>
                    <a:pt x="26622" y="875652"/>
                  </a:lnTo>
                  <a:lnTo>
                    <a:pt x="41114" y="920213"/>
                  </a:lnTo>
                  <a:lnTo>
                    <a:pt x="58508" y="963381"/>
                  </a:lnTo>
                  <a:lnTo>
                    <a:pt x="78688" y="1005040"/>
                  </a:lnTo>
                  <a:lnTo>
                    <a:pt x="101539" y="1045074"/>
                  </a:lnTo>
                  <a:lnTo>
                    <a:pt x="126943" y="1083366"/>
                  </a:lnTo>
                  <a:lnTo>
                    <a:pt x="154786" y="1119801"/>
                  </a:lnTo>
                  <a:lnTo>
                    <a:pt x="184951" y="1154263"/>
                  </a:lnTo>
                  <a:lnTo>
                    <a:pt x="217321" y="1186635"/>
                  </a:lnTo>
                  <a:lnTo>
                    <a:pt x="251782" y="1216801"/>
                  </a:lnTo>
                  <a:lnTo>
                    <a:pt x="288216" y="1244645"/>
                  </a:lnTo>
                  <a:lnTo>
                    <a:pt x="326508" y="1270051"/>
                  </a:lnTo>
                  <a:lnTo>
                    <a:pt x="366542" y="1292903"/>
                  </a:lnTo>
                  <a:lnTo>
                    <a:pt x="408202" y="1313085"/>
                  </a:lnTo>
                  <a:lnTo>
                    <a:pt x="451371" y="1330481"/>
                  </a:lnTo>
                  <a:lnTo>
                    <a:pt x="495934" y="1344974"/>
                  </a:lnTo>
                  <a:lnTo>
                    <a:pt x="541774" y="1356448"/>
                  </a:lnTo>
                  <a:lnTo>
                    <a:pt x="588776" y="1364788"/>
                  </a:lnTo>
                  <a:lnTo>
                    <a:pt x="636823" y="1369877"/>
                  </a:lnTo>
                  <a:lnTo>
                    <a:pt x="685800" y="1371600"/>
                  </a:lnTo>
                  <a:lnTo>
                    <a:pt x="734771" y="1369877"/>
                  </a:lnTo>
                  <a:lnTo>
                    <a:pt x="782815" y="1364788"/>
                  </a:lnTo>
                  <a:lnTo>
                    <a:pt x="829814" y="1356448"/>
                  </a:lnTo>
                  <a:lnTo>
                    <a:pt x="875652" y="1344974"/>
                  </a:lnTo>
                  <a:lnTo>
                    <a:pt x="920213" y="1330481"/>
                  </a:lnTo>
                  <a:lnTo>
                    <a:pt x="963381" y="1313085"/>
                  </a:lnTo>
                  <a:lnTo>
                    <a:pt x="1005040" y="1292903"/>
                  </a:lnTo>
                  <a:lnTo>
                    <a:pt x="1045074" y="1270051"/>
                  </a:lnTo>
                  <a:lnTo>
                    <a:pt x="1083366" y="1244645"/>
                  </a:lnTo>
                  <a:lnTo>
                    <a:pt x="1119801" y="1216801"/>
                  </a:lnTo>
                  <a:lnTo>
                    <a:pt x="1154263" y="1186635"/>
                  </a:lnTo>
                  <a:lnTo>
                    <a:pt x="1186635" y="1154263"/>
                  </a:lnTo>
                  <a:lnTo>
                    <a:pt x="1216801" y="1119801"/>
                  </a:lnTo>
                  <a:lnTo>
                    <a:pt x="1244645" y="1083366"/>
                  </a:lnTo>
                  <a:lnTo>
                    <a:pt x="1270051" y="1045074"/>
                  </a:lnTo>
                  <a:lnTo>
                    <a:pt x="1292903" y="1005040"/>
                  </a:lnTo>
                  <a:lnTo>
                    <a:pt x="1313085" y="963381"/>
                  </a:lnTo>
                  <a:lnTo>
                    <a:pt x="1330481" y="920213"/>
                  </a:lnTo>
                  <a:lnTo>
                    <a:pt x="1344974" y="875652"/>
                  </a:lnTo>
                  <a:lnTo>
                    <a:pt x="1356448" y="829814"/>
                  </a:lnTo>
                  <a:lnTo>
                    <a:pt x="1364788" y="782815"/>
                  </a:lnTo>
                  <a:lnTo>
                    <a:pt x="1369877" y="734771"/>
                  </a:lnTo>
                  <a:lnTo>
                    <a:pt x="1371600" y="685800"/>
                  </a:lnTo>
                  <a:lnTo>
                    <a:pt x="1369877" y="636828"/>
                  </a:lnTo>
                  <a:lnTo>
                    <a:pt x="1364788" y="588784"/>
                  </a:lnTo>
                  <a:lnTo>
                    <a:pt x="1356448" y="541785"/>
                  </a:lnTo>
                  <a:lnTo>
                    <a:pt x="1344974" y="495947"/>
                  </a:lnTo>
                  <a:lnTo>
                    <a:pt x="1330481" y="451386"/>
                  </a:lnTo>
                  <a:lnTo>
                    <a:pt x="1313085" y="408218"/>
                  </a:lnTo>
                  <a:lnTo>
                    <a:pt x="1292903" y="366559"/>
                  </a:lnTo>
                  <a:lnTo>
                    <a:pt x="1270051" y="326525"/>
                  </a:lnTo>
                  <a:lnTo>
                    <a:pt x="1244645" y="288233"/>
                  </a:lnTo>
                  <a:lnTo>
                    <a:pt x="1216801" y="251798"/>
                  </a:lnTo>
                  <a:lnTo>
                    <a:pt x="1186635" y="217336"/>
                  </a:lnTo>
                  <a:lnTo>
                    <a:pt x="1154263" y="184964"/>
                  </a:lnTo>
                  <a:lnTo>
                    <a:pt x="1119801" y="154798"/>
                  </a:lnTo>
                  <a:lnTo>
                    <a:pt x="1083366" y="126954"/>
                  </a:lnTo>
                  <a:lnTo>
                    <a:pt x="1045074" y="101548"/>
                  </a:lnTo>
                  <a:lnTo>
                    <a:pt x="1005040" y="78696"/>
                  </a:lnTo>
                  <a:lnTo>
                    <a:pt x="963381" y="58514"/>
                  </a:lnTo>
                  <a:lnTo>
                    <a:pt x="920213" y="41118"/>
                  </a:lnTo>
                  <a:lnTo>
                    <a:pt x="875652" y="26625"/>
                  </a:lnTo>
                  <a:lnTo>
                    <a:pt x="829814" y="15151"/>
                  </a:lnTo>
                  <a:lnTo>
                    <a:pt x="782815" y="6811"/>
                  </a:lnTo>
                  <a:lnTo>
                    <a:pt x="734771" y="1722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E970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84287" y="2856915"/>
              <a:ext cx="459105" cy="623570"/>
            </a:xfrm>
            <a:custGeom>
              <a:avLst/>
              <a:gdLst/>
              <a:ahLst/>
              <a:cxnLst/>
              <a:rect l="l" t="t" r="r" b="b"/>
              <a:pathLst>
                <a:path w="459105" h="623570">
                  <a:moveTo>
                    <a:pt x="458812" y="426275"/>
                  </a:moveTo>
                  <a:lnTo>
                    <a:pt x="447065" y="446951"/>
                  </a:lnTo>
                  <a:lnTo>
                    <a:pt x="414401" y="464934"/>
                  </a:lnTo>
                  <a:lnTo>
                    <a:pt x="409663" y="466293"/>
                  </a:lnTo>
                  <a:lnTo>
                    <a:pt x="409663" y="531202"/>
                  </a:lnTo>
                  <a:lnTo>
                    <a:pt x="409663" y="550875"/>
                  </a:lnTo>
                  <a:lnTo>
                    <a:pt x="403098" y="557441"/>
                  </a:lnTo>
                  <a:lnTo>
                    <a:pt x="383438" y="557441"/>
                  </a:lnTo>
                  <a:lnTo>
                    <a:pt x="376885" y="550875"/>
                  </a:lnTo>
                  <a:lnTo>
                    <a:pt x="376885" y="531202"/>
                  </a:lnTo>
                  <a:lnTo>
                    <a:pt x="383438" y="524649"/>
                  </a:lnTo>
                  <a:lnTo>
                    <a:pt x="403098" y="524649"/>
                  </a:lnTo>
                  <a:lnTo>
                    <a:pt x="409663" y="531202"/>
                  </a:lnTo>
                  <a:lnTo>
                    <a:pt x="409663" y="466293"/>
                  </a:lnTo>
                  <a:lnTo>
                    <a:pt x="364667" y="479158"/>
                  </a:lnTo>
                  <a:lnTo>
                    <a:pt x="301713" y="488492"/>
                  </a:lnTo>
                  <a:lnTo>
                    <a:pt x="229412" y="491858"/>
                  </a:lnTo>
                  <a:lnTo>
                    <a:pt x="157099" y="488492"/>
                  </a:lnTo>
                  <a:lnTo>
                    <a:pt x="94145" y="479158"/>
                  </a:lnTo>
                  <a:lnTo>
                    <a:pt x="44411" y="464934"/>
                  </a:lnTo>
                  <a:lnTo>
                    <a:pt x="11747" y="446951"/>
                  </a:lnTo>
                  <a:lnTo>
                    <a:pt x="0" y="426275"/>
                  </a:lnTo>
                  <a:lnTo>
                    <a:pt x="0" y="557441"/>
                  </a:lnTo>
                  <a:lnTo>
                    <a:pt x="44411" y="596099"/>
                  </a:lnTo>
                  <a:lnTo>
                    <a:pt x="94145" y="610323"/>
                  </a:lnTo>
                  <a:lnTo>
                    <a:pt x="157099" y="619658"/>
                  </a:lnTo>
                  <a:lnTo>
                    <a:pt x="229412" y="623011"/>
                  </a:lnTo>
                  <a:lnTo>
                    <a:pt x="301713" y="619658"/>
                  </a:lnTo>
                  <a:lnTo>
                    <a:pt x="364667" y="610323"/>
                  </a:lnTo>
                  <a:lnTo>
                    <a:pt x="414401" y="596099"/>
                  </a:lnTo>
                  <a:lnTo>
                    <a:pt x="447065" y="578104"/>
                  </a:lnTo>
                  <a:lnTo>
                    <a:pt x="458812" y="557441"/>
                  </a:lnTo>
                  <a:lnTo>
                    <a:pt x="458812" y="524649"/>
                  </a:lnTo>
                  <a:lnTo>
                    <a:pt x="458812" y="491858"/>
                  </a:lnTo>
                  <a:lnTo>
                    <a:pt x="458812" y="426275"/>
                  </a:lnTo>
                  <a:close/>
                </a:path>
                <a:path w="459105" h="623570">
                  <a:moveTo>
                    <a:pt x="458812" y="262318"/>
                  </a:moveTo>
                  <a:lnTo>
                    <a:pt x="447065" y="282994"/>
                  </a:lnTo>
                  <a:lnTo>
                    <a:pt x="414401" y="300990"/>
                  </a:lnTo>
                  <a:lnTo>
                    <a:pt x="409663" y="302348"/>
                  </a:lnTo>
                  <a:lnTo>
                    <a:pt x="409663" y="367245"/>
                  </a:lnTo>
                  <a:lnTo>
                    <a:pt x="409663" y="386930"/>
                  </a:lnTo>
                  <a:lnTo>
                    <a:pt x="403098" y="393484"/>
                  </a:lnTo>
                  <a:lnTo>
                    <a:pt x="383438" y="393484"/>
                  </a:lnTo>
                  <a:lnTo>
                    <a:pt x="376885" y="386930"/>
                  </a:lnTo>
                  <a:lnTo>
                    <a:pt x="376885" y="367245"/>
                  </a:lnTo>
                  <a:lnTo>
                    <a:pt x="383438" y="360692"/>
                  </a:lnTo>
                  <a:lnTo>
                    <a:pt x="403098" y="360692"/>
                  </a:lnTo>
                  <a:lnTo>
                    <a:pt x="409663" y="367245"/>
                  </a:lnTo>
                  <a:lnTo>
                    <a:pt x="409663" y="302348"/>
                  </a:lnTo>
                  <a:lnTo>
                    <a:pt x="364667" y="315201"/>
                  </a:lnTo>
                  <a:lnTo>
                    <a:pt x="301713" y="324548"/>
                  </a:lnTo>
                  <a:lnTo>
                    <a:pt x="229412" y="327901"/>
                  </a:lnTo>
                  <a:lnTo>
                    <a:pt x="157099" y="324548"/>
                  </a:lnTo>
                  <a:lnTo>
                    <a:pt x="94145" y="315201"/>
                  </a:lnTo>
                  <a:lnTo>
                    <a:pt x="44411" y="300990"/>
                  </a:lnTo>
                  <a:lnTo>
                    <a:pt x="11747" y="282994"/>
                  </a:lnTo>
                  <a:lnTo>
                    <a:pt x="0" y="262318"/>
                  </a:lnTo>
                  <a:lnTo>
                    <a:pt x="0" y="393484"/>
                  </a:lnTo>
                  <a:lnTo>
                    <a:pt x="44411" y="432155"/>
                  </a:lnTo>
                  <a:lnTo>
                    <a:pt x="94145" y="446366"/>
                  </a:lnTo>
                  <a:lnTo>
                    <a:pt x="157099" y="455701"/>
                  </a:lnTo>
                  <a:lnTo>
                    <a:pt x="229412" y="459066"/>
                  </a:lnTo>
                  <a:lnTo>
                    <a:pt x="301713" y="455701"/>
                  </a:lnTo>
                  <a:lnTo>
                    <a:pt x="364667" y="446366"/>
                  </a:lnTo>
                  <a:lnTo>
                    <a:pt x="414401" y="432155"/>
                  </a:lnTo>
                  <a:lnTo>
                    <a:pt x="447065" y="414159"/>
                  </a:lnTo>
                  <a:lnTo>
                    <a:pt x="458812" y="393484"/>
                  </a:lnTo>
                  <a:lnTo>
                    <a:pt x="458812" y="360692"/>
                  </a:lnTo>
                  <a:lnTo>
                    <a:pt x="458812" y="327901"/>
                  </a:lnTo>
                  <a:lnTo>
                    <a:pt x="458812" y="262318"/>
                  </a:lnTo>
                  <a:close/>
                </a:path>
                <a:path w="459105" h="623570">
                  <a:moveTo>
                    <a:pt x="458812" y="98374"/>
                  </a:moveTo>
                  <a:lnTo>
                    <a:pt x="447065" y="119037"/>
                  </a:lnTo>
                  <a:lnTo>
                    <a:pt x="414401" y="137033"/>
                  </a:lnTo>
                  <a:lnTo>
                    <a:pt x="409663" y="138391"/>
                  </a:lnTo>
                  <a:lnTo>
                    <a:pt x="409663" y="203301"/>
                  </a:lnTo>
                  <a:lnTo>
                    <a:pt x="409663" y="222973"/>
                  </a:lnTo>
                  <a:lnTo>
                    <a:pt x="403098" y="229527"/>
                  </a:lnTo>
                  <a:lnTo>
                    <a:pt x="383438" y="229527"/>
                  </a:lnTo>
                  <a:lnTo>
                    <a:pt x="376885" y="222973"/>
                  </a:lnTo>
                  <a:lnTo>
                    <a:pt x="376885" y="203301"/>
                  </a:lnTo>
                  <a:lnTo>
                    <a:pt x="383438" y="196735"/>
                  </a:lnTo>
                  <a:lnTo>
                    <a:pt x="403098" y="196735"/>
                  </a:lnTo>
                  <a:lnTo>
                    <a:pt x="409663" y="203301"/>
                  </a:lnTo>
                  <a:lnTo>
                    <a:pt x="409663" y="138391"/>
                  </a:lnTo>
                  <a:lnTo>
                    <a:pt x="364667" y="151257"/>
                  </a:lnTo>
                  <a:lnTo>
                    <a:pt x="301713" y="160591"/>
                  </a:lnTo>
                  <a:lnTo>
                    <a:pt x="229412" y="163944"/>
                  </a:lnTo>
                  <a:lnTo>
                    <a:pt x="157099" y="160591"/>
                  </a:lnTo>
                  <a:lnTo>
                    <a:pt x="94145" y="151257"/>
                  </a:lnTo>
                  <a:lnTo>
                    <a:pt x="44411" y="137033"/>
                  </a:lnTo>
                  <a:lnTo>
                    <a:pt x="11747" y="119037"/>
                  </a:lnTo>
                  <a:lnTo>
                    <a:pt x="0" y="98374"/>
                  </a:lnTo>
                  <a:lnTo>
                    <a:pt x="0" y="229527"/>
                  </a:lnTo>
                  <a:lnTo>
                    <a:pt x="44411" y="268198"/>
                  </a:lnTo>
                  <a:lnTo>
                    <a:pt x="94145" y="282409"/>
                  </a:lnTo>
                  <a:lnTo>
                    <a:pt x="157099" y="291757"/>
                  </a:lnTo>
                  <a:lnTo>
                    <a:pt x="229412" y="295109"/>
                  </a:lnTo>
                  <a:lnTo>
                    <a:pt x="301713" y="291757"/>
                  </a:lnTo>
                  <a:lnTo>
                    <a:pt x="364667" y="282409"/>
                  </a:lnTo>
                  <a:lnTo>
                    <a:pt x="414401" y="268198"/>
                  </a:lnTo>
                  <a:lnTo>
                    <a:pt x="447065" y="250202"/>
                  </a:lnTo>
                  <a:lnTo>
                    <a:pt x="458812" y="229527"/>
                  </a:lnTo>
                  <a:lnTo>
                    <a:pt x="458812" y="196735"/>
                  </a:lnTo>
                  <a:lnTo>
                    <a:pt x="458812" y="163944"/>
                  </a:lnTo>
                  <a:lnTo>
                    <a:pt x="458812" y="98374"/>
                  </a:lnTo>
                  <a:close/>
                </a:path>
                <a:path w="459105" h="623570">
                  <a:moveTo>
                    <a:pt x="458812" y="65582"/>
                  </a:moveTo>
                  <a:lnTo>
                    <a:pt x="414553" y="26847"/>
                  </a:lnTo>
                  <a:lnTo>
                    <a:pt x="364896" y="12649"/>
                  </a:lnTo>
                  <a:lnTo>
                    <a:pt x="301917" y="3340"/>
                  </a:lnTo>
                  <a:lnTo>
                    <a:pt x="229412" y="0"/>
                  </a:lnTo>
                  <a:lnTo>
                    <a:pt x="156895" y="3340"/>
                  </a:lnTo>
                  <a:lnTo>
                    <a:pt x="93916" y="12649"/>
                  </a:lnTo>
                  <a:lnTo>
                    <a:pt x="44259" y="26847"/>
                  </a:lnTo>
                  <a:lnTo>
                    <a:pt x="11696" y="44843"/>
                  </a:lnTo>
                  <a:lnTo>
                    <a:pt x="0" y="65582"/>
                  </a:lnTo>
                  <a:lnTo>
                    <a:pt x="11696" y="86309"/>
                  </a:lnTo>
                  <a:lnTo>
                    <a:pt x="44259" y="104305"/>
                  </a:lnTo>
                  <a:lnTo>
                    <a:pt x="93916" y="118503"/>
                  </a:lnTo>
                  <a:lnTo>
                    <a:pt x="156895" y="127812"/>
                  </a:lnTo>
                  <a:lnTo>
                    <a:pt x="229412" y="131152"/>
                  </a:lnTo>
                  <a:lnTo>
                    <a:pt x="301917" y="127812"/>
                  </a:lnTo>
                  <a:lnTo>
                    <a:pt x="364896" y="118503"/>
                  </a:lnTo>
                  <a:lnTo>
                    <a:pt x="414553" y="104305"/>
                  </a:lnTo>
                  <a:lnTo>
                    <a:pt x="447116" y="86309"/>
                  </a:lnTo>
                  <a:lnTo>
                    <a:pt x="458812" y="6558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579877" y="2551556"/>
            <a:ext cx="3066415" cy="11988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55"/>
              </a:spcBef>
            </a:pPr>
            <a:r>
              <a:rPr sz="1900" spc="-40" dirty="0">
                <a:solidFill>
                  <a:srgbClr val="E97031"/>
                </a:solidFill>
                <a:latin typeface="Trebuchet MS"/>
                <a:cs typeface="Trebuchet MS"/>
              </a:rPr>
              <a:t>Faster</a:t>
            </a:r>
            <a:r>
              <a:rPr sz="1900" spc="-125" dirty="0">
                <a:solidFill>
                  <a:srgbClr val="E97031"/>
                </a:solidFill>
                <a:latin typeface="Trebuchet MS"/>
                <a:cs typeface="Trebuchet MS"/>
              </a:rPr>
              <a:t> </a:t>
            </a:r>
            <a:r>
              <a:rPr sz="1900" spc="-55" dirty="0">
                <a:solidFill>
                  <a:srgbClr val="E97031"/>
                </a:solidFill>
                <a:latin typeface="Trebuchet MS"/>
                <a:cs typeface="Trebuchet MS"/>
              </a:rPr>
              <a:t>Querying:</a:t>
            </a:r>
            <a:r>
              <a:rPr sz="1900" spc="-105" dirty="0">
                <a:solidFill>
                  <a:srgbClr val="E97031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E97031"/>
                </a:solidFill>
                <a:latin typeface="Trebuchet MS"/>
                <a:cs typeface="Trebuchet MS"/>
              </a:rPr>
              <a:t>Indexes </a:t>
            </a:r>
            <a:r>
              <a:rPr sz="1900" spc="-50" dirty="0">
                <a:solidFill>
                  <a:srgbClr val="E97031"/>
                </a:solidFill>
                <a:latin typeface="Trebuchet MS"/>
                <a:cs typeface="Trebuchet MS"/>
              </a:rPr>
              <a:t>drastically</a:t>
            </a:r>
            <a:r>
              <a:rPr sz="1900" spc="-105" dirty="0">
                <a:solidFill>
                  <a:srgbClr val="E97031"/>
                </a:solidFill>
                <a:latin typeface="Trebuchet MS"/>
                <a:cs typeface="Trebuchet MS"/>
              </a:rPr>
              <a:t> </a:t>
            </a:r>
            <a:r>
              <a:rPr sz="1900" spc="-55" dirty="0">
                <a:solidFill>
                  <a:srgbClr val="E97031"/>
                </a:solidFill>
                <a:latin typeface="Trebuchet MS"/>
                <a:cs typeface="Trebuchet MS"/>
              </a:rPr>
              <a:t>accelerate</a:t>
            </a:r>
            <a:r>
              <a:rPr sz="1900" spc="-90" dirty="0">
                <a:solidFill>
                  <a:srgbClr val="E97031"/>
                </a:solidFill>
                <a:latin typeface="Trebuchet MS"/>
                <a:cs typeface="Trebuchet MS"/>
              </a:rPr>
              <a:t> </a:t>
            </a:r>
            <a:r>
              <a:rPr sz="1900" spc="-20" dirty="0">
                <a:solidFill>
                  <a:srgbClr val="E97031"/>
                </a:solidFill>
                <a:latin typeface="Trebuchet MS"/>
                <a:cs typeface="Trebuchet MS"/>
              </a:rPr>
              <a:t>data </a:t>
            </a:r>
            <a:r>
              <a:rPr sz="1900" spc="-95" dirty="0">
                <a:solidFill>
                  <a:srgbClr val="E97031"/>
                </a:solidFill>
                <a:latin typeface="Trebuchet MS"/>
                <a:cs typeface="Trebuchet MS"/>
              </a:rPr>
              <a:t>retrieval,</a:t>
            </a:r>
            <a:r>
              <a:rPr sz="1900" spc="-100" dirty="0">
                <a:solidFill>
                  <a:srgbClr val="E97031"/>
                </a:solidFill>
                <a:latin typeface="Trebuchet MS"/>
                <a:cs typeface="Trebuchet MS"/>
              </a:rPr>
              <a:t> </a:t>
            </a:r>
            <a:r>
              <a:rPr sz="1900" spc="-60" dirty="0">
                <a:solidFill>
                  <a:srgbClr val="E97031"/>
                </a:solidFill>
                <a:latin typeface="Trebuchet MS"/>
                <a:cs typeface="Trebuchet MS"/>
              </a:rPr>
              <a:t>particularly</a:t>
            </a:r>
            <a:r>
              <a:rPr sz="1900" spc="-105" dirty="0">
                <a:solidFill>
                  <a:srgbClr val="E97031"/>
                </a:solidFill>
                <a:latin typeface="Trebuchet MS"/>
                <a:cs typeface="Trebuchet MS"/>
              </a:rPr>
              <a:t> </a:t>
            </a:r>
            <a:r>
              <a:rPr sz="1900" spc="-90" dirty="0">
                <a:solidFill>
                  <a:srgbClr val="E97031"/>
                </a:solidFill>
                <a:latin typeface="Trebuchet MS"/>
                <a:cs typeface="Trebuchet MS"/>
              </a:rPr>
              <a:t>for</a:t>
            </a:r>
            <a:r>
              <a:rPr sz="1900" spc="-120" dirty="0">
                <a:solidFill>
                  <a:srgbClr val="E97031"/>
                </a:solidFill>
                <a:latin typeface="Trebuchet MS"/>
                <a:cs typeface="Trebuchet MS"/>
              </a:rPr>
              <a:t> </a:t>
            </a:r>
            <a:r>
              <a:rPr sz="1900" spc="-45" dirty="0">
                <a:solidFill>
                  <a:srgbClr val="E97031"/>
                </a:solidFill>
                <a:latin typeface="Trebuchet MS"/>
                <a:cs typeface="Trebuchet MS"/>
              </a:rPr>
              <a:t>large </a:t>
            </a:r>
            <a:r>
              <a:rPr sz="1900" spc="-10" dirty="0">
                <a:solidFill>
                  <a:srgbClr val="E97031"/>
                </a:solidFill>
                <a:latin typeface="Trebuchet MS"/>
                <a:cs typeface="Trebuchet MS"/>
              </a:rPr>
              <a:t>collections.</a:t>
            </a:r>
            <a:endParaRPr sz="190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390132" y="2481072"/>
            <a:ext cx="1371600" cy="1371600"/>
            <a:chOff x="6390132" y="2481072"/>
            <a:chExt cx="1371600" cy="1371600"/>
          </a:xfrm>
        </p:grpSpPr>
        <p:sp>
          <p:nvSpPr>
            <p:cNvPr id="11" name="object 11"/>
            <p:cNvSpPr/>
            <p:nvPr/>
          </p:nvSpPr>
          <p:spPr>
            <a:xfrm>
              <a:off x="6390132" y="2481072"/>
              <a:ext cx="1371600" cy="1371600"/>
            </a:xfrm>
            <a:custGeom>
              <a:avLst/>
              <a:gdLst/>
              <a:ahLst/>
              <a:cxnLst/>
              <a:rect l="l" t="t" r="r" b="b"/>
              <a:pathLst>
                <a:path w="1371600" h="1371600">
                  <a:moveTo>
                    <a:pt x="685799" y="0"/>
                  </a:moveTo>
                  <a:lnTo>
                    <a:pt x="636828" y="1722"/>
                  </a:lnTo>
                  <a:lnTo>
                    <a:pt x="588784" y="6811"/>
                  </a:lnTo>
                  <a:lnTo>
                    <a:pt x="541785" y="15151"/>
                  </a:lnTo>
                  <a:lnTo>
                    <a:pt x="495947" y="26625"/>
                  </a:lnTo>
                  <a:lnTo>
                    <a:pt x="451386" y="41118"/>
                  </a:lnTo>
                  <a:lnTo>
                    <a:pt x="408218" y="58514"/>
                  </a:lnTo>
                  <a:lnTo>
                    <a:pt x="366559" y="78696"/>
                  </a:lnTo>
                  <a:lnTo>
                    <a:pt x="326525" y="101548"/>
                  </a:lnTo>
                  <a:lnTo>
                    <a:pt x="288233" y="126954"/>
                  </a:lnTo>
                  <a:lnTo>
                    <a:pt x="251798" y="154798"/>
                  </a:lnTo>
                  <a:lnTo>
                    <a:pt x="217336" y="184964"/>
                  </a:lnTo>
                  <a:lnTo>
                    <a:pt x="184964" y="217336"/>
                  </a:lnTo>
                  <a:lnTo>
                    <a:pt x="154798" y="251798"/>
                  </a:lnTo>
                  <a:lnTo>
                    <a:pt x="126954" y="288233"/>
                  </a:lnTo>
                  <a:lnTo>
                    <a:pt x="101548" y="326525"/>
                  </a:lnTo>
                  <a:lnTo>
                    <a:pt x="78696" y="366559"/>
                  </a:lnTo>
                  <a:lnTo>
                    <a:pt x="58514" y="408218"/>
                  </a:lnTo>
                  <a:lnTo>
                    <a:pt x="41118" y="451386"/>
                  </a:lnTo>
                  <a:lnTo>
                    <a:pt x="26625" y="495947"/>
                  </a:lnTo>
                  <a:lnTo>
                    <a:pt x="15151" y="541785"/>
                  </a:lnTo>
                  <a:lnTo>
                    <a:pt x="6811" y="588784"/>
                  </a:lnTo>
                  <a:lnTo>
                    <a:pt x="1722" y="636828"/>
                  </a:lnTo>
                  <a:lnTo>
                    <a:pt x="0" y="685800"/>
                  </a:lnTo>
                  <a:lnTo>
                    <a:pt x="1722" y="734771"/>
                  </a:lnTo>
                  <a:lnTo>
                    <a:pt x="6811" y="782815"/>
                  </a:lnTo>
                  <a:lnTo>
                    <a:pt x="15151" y="829814"/>
                  </a:lnTo>
                  <a:lnTo>
                    <a:pt x="26625" y="875652"/>
                  </a:lnTo>
                  <a:lnTo>
                    <a:pt x="41118" y="920213"/>
                  </a:lnTo>
                  <a:lnTo>
                    <a:pt x="58514" y="963381"/>
                  </a:lnTo>
                  <a:lnTo>
                    <a:pt x="78696" y="1005040"/>
                  </a:lnTo>
                  <a:lnTo>
                    <a:pt x="101548" y="1045074"/>
                  </a:lnTo>
                  <a:lnTo>
                    <a:pt x="126954" y="1083366"/>
                  </a:lnTo>
                  <a:lnTo>
                    <a:pt x="154798" y="1119801"/>
                  </a:lnTo>
                  <a:lnTo>
                    <a:pt x="184964" y="1154263"/>
                  </a:lnTo>
                  <a:lnTo>
                    <a:pt x="217336" y="1186635"/>
                  </a:lnTo>
                  <a:lnTo>
                    <a:pt x="251798" y="1216801"/>
                  </a:lnTo>
                  <a:lnTo>
                    <a:pt x="288233" y="1244645"/>
                  </a:lnTo>
                  <a:lnTo>
                    <a:pt x="326525" y="1270051"/>
                  </a:lnTo>
                  <a:lnTo>
                    <a:pt x="366559" y="1292903"/>
                  </a:lnTo>
                  <a:lnTo>
                    <a:pt x="408218" y="1313085"/>
                  </a:lnTo>
                  <a:lnTo>
                    <a:pt x="451386" y="1330481"/>
                  </a:lnTo>
                  <a:lnTo>
                    <a:pt x="495947" y="1344974"/>
                  </a:lnTo>
                  <a:lnTo>
                    <a:pt x="541785" y="1356448"/>
                  </a:lnTo>
                  <a:lnTo>
                    <a:pt x="588784" y="1364788"/>
                  </a:lnTo>
                  <a:lnTo>
                    <a:pt x="636828" y="1369877"/>
                  </a:lnTo>
                  <a:lnTo>
                    <a:pt x="685799" y="1371600"/>
                  </a:lnTo>
                  <a:lnTo>
                    <a:pt x="734771" y="1369877"/>
                  </a:lnTo>
                  <a:lnTo>
                    <a:pt x="782815" y="1364788"/>
                  </a:lnTo>
                  <a:lnTo>
                    <a:pt x="829814" y="1356448"/>
                  </a:lnTo>
                  <a:lnTo>
                    <a:pt x="875652" y="1344974"/>
                  </a:lnTo>
                  <a:lnTo>
                    <a:pt x="920213" y="1330481"/>
                  </a:lnTo>
                  <a:lnTo>
                    <a:pt x="963381" y="1313085"/>
                  </a:lnTo>
                  <a:lnTo>
                    <a:pt x="1005040" y="1292903"/>
                  </a:lnTo>
                  <a:lnTo>
                    <a:pt x="1045074" y="1270051"/>
                  </a:lnTo>
                  <a:lnTo>
                    <a:pt x="1083366" y="1244645"/>
                  </a:lnTo>
                  <a:lnTo>
                    <a:pt x="1119801" y="1216801"/>
                  </a:lnTo>
                  <a:lnTo>
                    <a:pt x="1154263" y="1186635"/>
                  </a:lnTo>
                  <a:lnTo>
                    <a:pt x="1186635" y="1154263"/>
                  </a:lnTo>
                  <a:lnTo>
                    <a:pt x="1216801" y="1119801"/>
                  </a:lnTo>
                  <a:lnTo>
                    <a:pt x="1244645" y="1083366"/>
                  </a:lnTo>
                  <a:lnTo>
                    <a:pt x="1270051" y="1045074"/>
                  </a:lnTo>
                  <a:lnTo>
                    <a:pt x="1292903" y="1005040"/>
                  </a:lnTo>
                  <a:lnTo>
                    <a:pt x="1313085" y="963381"/>
                  </a:lnTo>
                  <a:lnTo>
                    <a:pt x="1330481" y="920213"/>
                  </a:lnTo>
                  <a:lnTo>
                    <a:pt x="1344974" y="875652"/>
                  </a:lnTo>
                  <a:lnTo>
                    <a:pt x="1356448" y="829814"/>
                  </a:lnTo>
                  <a:lnTo>
                    <a:pt x="1364788" y="782815"/>
                  </a:lnTo>
                  <a:lnTo>
                    <a:pt x="1369877" y="734771"/>
                  </a:lnTo>
                  <a:lnTo>
                    <a:pt x="1371599" y="685800"/>
                  </a:lnTo>
                  <a:lnTo>
                    <a:pt x="1369877" y="636828"/>
                  </a:lnTo>
                  <a:lnTo>
                    <a:pt x="1364788" y="588784"/>
                  </a:lnTo>
                  <a:lnTo>
                    <a:pt x="1356448" y="541785"/>
                  </a:lnTo>
                  <a:lnTo>
                    <a:pt x="1344974" y="495947"/>
                  </a:lnTo>
                  <a:lnTo>
                    <a:pt x="1330481" y="451386"/>
                  </a:lnTo>
                  <a:lnTo>
                    <a:pt x="1313085" y="408218"/>
                  </a:lnTo>
                  <a:lnTo>
                    <a:pt x="1292903" y="366559"/>
                  </a:lnTo>
                  <a:lnTo>
                    <a:pt x="1270051" y="326525"/>
                  </a:lnTo>
                  <a:lnTo>
                    <a:pt x="1244645" y="288233"/>
                  </a:lnTo>
                  <a:lnTo>
                    <a:pt x="1216801" y="251798"/>
                  </a:lnTo>
                  <a:lnTo>
                    <a:pt x="1186635" y="217336"/>
                  </a:lnTo>
                  <a:lnTo>
                    <a:pt x="1154263" y="184964"/>
                  </a:lnTo>
                  <a:lnTo>
                    <a:pt x="1119801" y="154798"/>
                  </a:lnTo>
                  <a:lnTo>
                    <a:pt x="1083366" y="126954"/>
                  </a:lnTo>
                  <a:lnTo>
                    <a:pt x="1045074" y="101548"/>
                  </a:lnTo>
                  <a:lnTo>
                    <a:pt x="1005040" y="78696"/>
                  </a:lnTo>
                  <a:lnTo>
                    <a:pt x="963381" y="58514"/>
                  </a:lnTo>
                  <a:lnTo>
                    <a:pt x="920213" y="41118"/>
                  </a:lnTo>
                  <a:lnTo>
                    <a:pt x="875652" y="26625"/>
                  </a:lnTo>
                  <a:lnTo>
                    <a:pt x="829814" y="15151"/>
                  </a:lnTo>
                  <a:lnTo>
                    <a:pt x="782815" y="6811"/>
                  </a:lnTo>
                  <a:lnTo>
                    <a:pt x="734771" y="1722"/>
                  </a:lnTo>
                  <a:lnTo>
                    <a:pt x="685799" y="0"/>
                  </a:lnTo>
                  <a:close/>
                </a:path>
              </a:pathLst>
            </a:custGeom>
            <a:solidFill>
              <a:srgbClr val="186B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937958" y="2906091"/>
              <a:ext cx="278765" cy="114935"/>
            </a:xfrm>
            <a:custGeom>
              <a:avLst/>
              <a:gdLst/>
              <a:ahLst/>
              <a:cxnLst/>
              <a:rect l="l" t="t" r="r" b="b"/>
              <a:pathLst>
                <a:path w="278765" h="114935">
                  <a:moveTo>
                    <a:pt x="278566" y="0"/>
                  </a:moveTo>
                  <a:lnTo>
                    <a:pt x="0" y="0"/>
                  </a:lnTo>
                  <a:lnTo>
                    <a:pt x="0" y="114767"/>
                  </a:lnTo>
                  <a:lnTo>
                    <a:pt x="278566" y="114767"/>
                  </a:lnTo>
                  <a:lnTo>
                    <a:pt x="2785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82289" y="3340566"/>
              <a:ext cx="98317" cy="9837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28083" y="3340566"/>
              <a:ext cx="98317" cy="9837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73877" y="3340566"/>
              <a:ext cx="98317" cy="9837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815061" y="3053649"/>
              <a:ext cx="524510" cy="262890"/>
            </a:xfrm>
            <a:custGeom>
              <a:avLst/>
              <a:gdLst/>
              <a:ahLst/>
              <a:cxnLst/>
              <a:rect l="l" t="t" r="r" b="b"/>
              <a:pathLst>
                <a:path w="524509" h="262889">
                  <a:moveTo>
                    <a:pt x="278566" y="0"/>
                  </a:moveTo>
                  <a:lnTo>
                    <a:pt x="245794" y="0"/>
                  </a:lnTo>
                  <a:lnTo>
                    <a:pt x="245794" y="77877"/>
                  </a:lnTo>
                  <a:lnTo>
                    <a:pt x="208925" y="114767"/>
                  </a:lnTo>
                  <a:lnTo>
                    <a:pt x="0" y="114767"/>
                  </a:lnTo>
                  <a:lnTo>
                    <a:pt x="0" y="262324"/>
                  </a:lnTo>
                  <a:lnTo>
                    <a:pt x="32772" y="262324"/>
                  </a:lnTo>
                  <a:lnTo>
                    <a:pt x="32772" y="147557"/>
                  </a:lnTo>
                  <a:lnTo>
                    <a:pt x="237601" y="147557"/>
                  </a:lnTo>
                  <a:lnTo>
                    <a:pt x="221214" y="131162"/>
                  </a:lnTo>
                  <a:lnTo>
                    <a:pt x="262180" y="90174"/>
                  </a:lnTo>
                  <a:lnTo>
                    <a:pt x="290856" y="90174"/>
                  </a:lnTo>
                  <a:lnTo>
                    <a:pt x="278566" y="77877"/>
                  </a:lnTo>
                  <a:lnTo>
                    <a:pt x="278566" y="0"/>
                  </a:lnTo>
                  <a:close/>
                </a:path>
                <a:path w="524509" h="262889">
                  <a:moveTo>
                    <a:pt x="237601" y="147557"/>
                  </a:moveTo>
                  <a:lnTo>
                    <a:pt x="208925" y="147557"/>
                  </a:lnTo>
                  <a:lnTo>
                    <a:pt x="245794" y="184447"/>
                  </a:lnTo>
                  <a:lnTo>
                    <a:pt x="245794" y="262324"/>
                  </a:lnTo>
                  <a:lnTo>
                    <a:pt x="278566" y="262324"/>
                  </a:lnTo>
                  <a:lnTo>
                    <a:pt x="278566" y="184447"/>
                  </a:lnTo>
                  <a:lnTo>
                    <a:pt x="290856" y="172150"/>
                  </a:lnTo>
                  <a:lnTo>
                    <a:pt x="262180" y="172150"/>
                  </a:lnTo>
                  <a:lnTo>
                    <a:pt x="237601" y="147557"/>
                  </a:lnTo>
                  <a:close/>
                </a:path>
                <a:path w="524509" h="262889">
                  <a:moveTo>
                    <a:pt x="524361" y="147557"/>
                  </a:moveTo>
                  <a:lnTo>
                    <a:pt x="491588" y="147557"/>
                  </a:lnTo>
                  <a:lnTo>
                    <a:pt x="491588" y="262324"/>
                  </a:lnTo>
                  <a:lnTo>
                    <a:pt x="524361" y="262324"/>
                  </a:lnTo>
                  <a:lnTo>
                    <a:pt x="524361" y="147557"/>
                  </a:lnTo>
                  <a:close/>
                </a:path>
                <a:path w="524509" h="262889">
                  <a:moveTo>
                    <a:pt x="290856" y="90174"/>
                  </a:moveTo>
                  <a:lnTo>
                    <a:pt x="262180" y="90174"/>
                  </a:lnTo>
                  <a:lnTo>
                    <a:pt x="303146" y="131162"/>
                  </a:lnTo>
                  <a:lnTo>
                    <a:pt x="262180" y="172150"/>
                  </a:lnTo>
                  <a:lnTo>
                    <a:pt x="290856" y="172150"/>
                  </a:lnTo>
                  <a:lnTo>
                    <a:pt x="315436" y="147557"/>
                  </a:lnTo>
                  <a:lnTo>
                    <a:pt x="524361" y="147557"/>
                  </a:lnTo>
                  <a:lnTo>
                    <a:pt x="524361" y="114767"/>
                  </a:lnTo>
                  <a:lnTo>
                    <a:pt x="315436" y="114767"/>
                  </a:lnTo>
                  <a:lnTo>
                    <a:pt x="290856" y="901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044053" y="2698749"/>
            <a:ext cx="2967990" cy="90360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60"/>
              </a:spcBef>
            </a:pPr>
            <a:r>
              <a:rPr sz="1900" spc="-70" dirty="0">
                <a:solidFill>
                  <a:srgbClr val="00EC63"/>
                </a:solidFill>
                <a:latin typeface="Trebuchet MS"/>
                <a:cs typeface="Trebuchet MS"/>
              </a:rPr>
              <a:t>Efficient</a:t>
            </a:r>
            <a:r>
              <a:rPr sz="1900" spc="-130" dirty="0">
                <a:solidFill>
                  <a:srgbClr val="00EC63"/>
                </a:solidFill>
                <a:latin typeface="Trebuchet MS"/>
                <a:cs typeface="Trebuchet MS"/>
              </a:rPr>
              <a:t> </a:t>
            </a:r>
            <a:r>
              <a:rPr sz="1900" spc="-55" dirty="0">
                <a:solidFill>
                  <a:srgbClr val="00EC63"/>
                </a:solidFill>
                <a:latin typeface="Trebuchet MS"/>
                <a:cs typeface="Trebuchet MS"/>
              </a:rPr>
              <a:t>Sorting:</a:t>
            </a:r>
            <a:r>
              <a:rPr sz="1900" spc="-114" dirty="0">
                <a:solidFill>
                  <a:srgbClr val="00EC63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00EC63"/>
                </a:solidFill>
                <a:latin typeface="Trebuchet MS"/>
                <a:cs typeface="Trebuchet MS"/>
              </a:rPr>
              <a:t>Indexes </a:t>
            </a:r>
            <a:r>
              <a:rPr sz="1900" spc="-80" dirty="0">
                <a:solidFill>
                  <a:srgbClr val="00EC63"/>
                </a:solidFill>
                <a:latin typeface="Trebuchet MS"/>
                <a:cs typeface="Trebuchet MS"/>
              </a:rPr>
              <a:t>facilitate</a:t>
            </a:r>
            <a:r>
              <a:rPr sz="1900" spc="-135" dirty="0">
                <a:solidFill>
                  <a:srgbClr val="00EC63"/>
                </a:solidFill>
                <a:latin typeface="Trebuchet MS"/>
                <a:cs typeface="Trebuchet MS"/>
              </a:rPr>
              <a:t> </a:t>
            </a:r>
            <a:r>
              <a:rPr sz="1900" spc="-55" dirty="0">
                <a:solidFill>
                  <a:srgbClr val="00EC63"/>
                </a:solidFill>
                <a:latin typeface="Trebuchet MS"/>
                <a:cs typeface="Trebuchet MS"/>
              </a:rPr>
              <a:t>rapid</a:t>
            </a:r>
            <a:r>
              <a:rPr sz="1900" spc="-140" dirty="0">
                <a:solidFill>
                  <a:srgbClr val="00EC63"/>
                </a:solidFill>
                <a:latin typeface="Trebuchet MS"/>
                <a:cs typeface="Trebuchet MS"/>
              </a:rPr>
              <a:t> </a:t>
            </a:r>
            <a:r>
              <a:rPr sz="1900" spc="-40" dirty="0">
                <a:solidFill>
                  <a:srgbClr val="00EC63"/>
                </a:solidFill>
                <a:latin typeface="Trebuchet MS"/>
                <a:cs typeface="Trebuchet MS"/>
              </a:rPr>
              <a:t>sorting</a:t>
            </a:r>
            <a:r>
              <a:rPr sz="1900" spc="-130" dirty="0">
                <a:solidFill>
                  <a:srgbClr val="00EC63"/>
                </a:solidFill>
                <a:latin typeface="Trebuchet MS"/>
                <a:cs typeface="Trebuchet MS"/>
              </a:rPr>
              <a:t> </a:t>
            </a:r>
            <a:r>
              <a:rPr sz="1900" spc="-20" dirty="0">
                <a:solidFill>
                  <a:srgbClr val="00EC63"/>
                </a:solidFill>
                <a:latin typeface="Trebuchet MS"/>
                <a:cs typeface="Trebuchet MS"/>
              </a:rPr>
              <a:t>based </a:t>
            </a:r>
            <a:r>
              <a:rPr sz="1900" dirty="0">
                <a:solidFill>
                  <a:srgbClr val="00EC63"/>
                </a:solidFill>
                <a:latin typeface="Trebuchet MS"/>
                <a:cs typeface="Trebuchet MS"/>
              </a:rPr>
              <a:t>on</a:t>
            </a:r>
            <a:r>
              <a:rPr sz="1900" spc="-145" dirty="0">
                <a:solidFill>
                  <a:srgbClr val="00EC63"/>
                </a:solidFill>
                <a:latin typeface="Trebuchet MS"/>
                <a:cs typeface="Trebuchet MS"/>
              </a:rPr>
              <a:t> </a:t>
            </a:r>
            <a:r>
              <a:rPr sz="1900" spc="-20" dirty="0">
                <a:solidFill>
                  <a:srgbClr val="00EC63"/>
                </a:solidFill>
                <a:latin typeface="Trebuchet MS"/>
                <a:cs typeface="Trebuchet MS"/>
              </a:rPr>
              <a:t>specific</a:t>
            </a:r>
            <a:r>
              <a:rPr sz="1900" spc="-150" dirty="0">
                <a:solidFill>
                  <a:srgbClr val="00EC63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00EC63"/>
                </a:solidFill>
                <a:latin typeface="Trebuchet MS"/>
                <a:cs typeface="Trebuchet MS"/>
              </a:rPr>
              <a:t>fields.</a:t>
            </a:r>
            <a:endParaRPr sz="190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926591" y="4565903"/>
            <a:ext cx="1371600" cy="1371600"/>
            <a:chOff x="926591" y="4565903"/>
            <a:chExt cx="1371600" cy="1371600"/>
          </a:xfrm>
        </p:grpSpPr>
        <p:sp>
          <p:nvSpPr>
            <p:cNvPr id="19" name="object 19"/>
            <p:cNvSpPr/>
            <p:nvPr/>
          </p:nvSpPr>
          <p:spPr>
            <a:xfrm>
              <a:off x="926591" y="4565903"/>
              <a:ext cx="1371600" cy="1371600"/>
            </a:xfrm>
            <a:custGeom>
              <a:avLst/>
              <a:gdLst/>
              <a:ahLst/>
              <a:cxnLst/>
              <a:rect l="l" t="t" r="r" b="b"/>
              <a:pathLst>
                <a:path w="1371600" h="1371600">
                  <a:moveTo>
                    <a:pt x="685800" y="0"/>
                  </a:moveTo>
                  <a:lnTo>
                    <a:pt x="636823" y="1722"/>
                  </a:lnTo>
                  <a:lnTo>
                    <a:pt x="588776" y="6811"/>
                  </a:lnTo>
                  <a:lnTo>
                    <a:pt x="541774" y="15151"/>
                  </a:lnTo>
                  <a:lnTo>
                    <a:pt x="495934" y="26625"/>
                  </a:lnTo>
                  <a:lnTo>
                    <a:pt x="451371" y="41118"/>
                  </a:lnTo>
                  <a:lnTo>
                    <a:pt x="408202" y="58514"/>
                  </a:lnTo>
                  <a:lnTo>
                    <a:pt x="366542" y="78696"/>
                  </a:lnTo>
                  <a:lnTo>
                    <a:pt x="326508" y="101548"/>
                  </a:lnTo>
                  <a:lnTo>
                    <a:pt x="288216" y="126954"/>
                  </a:lnTo>
                  <a:lnTo>
                    <a:pt x="251782" y="154798"/>
                  </a:lnTo>
                  <a:lnTo>
                    <a:pt x="217321" y="184964"/>
                  </a:lnTo>
                  <a:lnTo>
                    <a:pt x="184951" y="217336"/>
                  </a:lnTo>
                  <a:lnTo>
                    <a:pt x="154786" y="251798"/>
                  </a:lnTo>
                  <a:lnTo>
                    <a:pt x="126943" y="288233"/>
                  </a:lnTo>
                  <a:lnTo>
                    <a:pt x="101539" y="326525"/>
                  </a:lnTo>
                  <a:lnTo>
                    <a:pt x="78688" y="366559"/>
                  </a:lnTo>
                  <a:lnTo>
                    <a:pt x="58508" y="408218"/>
                  </a:lnTo>
                  <a:lnTo>
                    <a:pt x="41114" y="451386"/>
                  </a:lnTo>
                  <a:lnTo>
                    <a:pt x="26622" y="495947"/>
                  </a:lnTo>
                  <a:lnTo>
                    <a:pt x="15149" y="541785"/>
                  </a:lnTo>
                  <a:lnTo>
                    <a:pt x="6810" y="588784"/>
                  </a:lnTo>
                  <a:lnTo>
                    <a:pt x="1721" y="636828"/>
                  </a:lnTo>
                  <a:lnTo>
                    <a:pt x="0" y="685800"/>
                  </a:lnTo>
                  <a:lnTo>
                    <a:pt x="1721" y="734776"/>
                  </a:lnTo>
                  <a:lnTo>
                    <a:pt x="6810" y="782823"/>
                  </a:lnTo>
                  <a:lnTo>
                    <a:pt x="15149" y="829825"/>
                  </a:lnTo>
                  <a:lnTo>
                    <a:pt x="26622" y="875665"/>
                  </a:lnTo>
                  <a:lnTo>
                    <a:pt x="41114" y="920228"/>
                  </a:lnTo>
                  <a:lnTo>
                    <a:pt x="58508" y="963397"/>
                  </a:lnTo>
                  <a:lnTo>
                    <a:pt x="78688" y="1005057"/>
                  </a:lnTo>
                  <a:lnTo>
                    <a:pt x="101539" y="1045091"/>
                  </a:lnTo>
                  <a:lnTo>
                    <a:pt x="126943" y="1083383"/>
                  </a:lnTo>
                  <a:lnTo>
                    <a:pt x="154786" y="1119817"/>
                  </a:lnTo>
                  <a:lnTo>
                    <a:pt x="184951" y="1154278"/>
                  </a:lnTo>
                  <a:lnTo>
                    <a:pt x="217321" y="1186648"/>
                  </a:lnTo>
                  <a:lnTo>
                    <a:pt x="251782" y="1216813"/>
                  </a:lnTo>
                  <a:lnTo>
                    <a:pt x="288216" y="1244656"/>
                  </a:lnTo>
                  <a:lnTo>
                    <a:pt x="326508" y="1270060"/>
                  </a:lnTo>
                  <a:lnTo>
                    <a:pt x="366542" y="1292911"/>
                  </a:lnTo>
                  <a:lnTo>
                    <a:pt x="408202" y="1313091"/>
                  </a:lnTo>
                  <a:lnTo>
                    <a:pt x="451371" y="1330485"/>
                  </a:lnTo>
                  <a:lnTo>
                    <a:pt x="495934" y="1344977"/>
                  </a:lnTo>
                  <a:lnTo>
                    <a:pt x="541774" y="1356450"/>
                  </a:lnTo>
                  <a:lnTo>
                    <a:pt x="588776" y="1364789"/>
                  </a:lnTo>
                  <a:lnTo>
                    <a:pt x="636823" y="1369878"/>
                  </a:lnTo>
                  <a:lnTo>
                    <a:pt x="685800" y="1371600"/>
                  </a:lnTo>
                  <a:lnTo>
                    <a:pt x="734771" y="1369878"/>
                  </a:lnTo>
                  <a:lnTo>
                    <a:pt x="782815" y="1364789"/>
                  </a:lnTo>
                  <a:lnTo>
                    <a:pt x="829814" y="1356450"/>
                  </a:lnTo>
                  <a:lnTo>
                    <a:pt x="875652" y="1344977"/>
                  </a:lnTo>
                  <a:lnTo>
                    <a:pt x="920213" y="1330485"/>
                  </a:lnTo>
                  <a:lnTo>
                    <a:pt x="963381" y="1313091"/>
                  </a:lnTo>
                  <a:lnTo>
                    <a:pt x="1005040" y="1292911"/>
                  </a:lnTo>
                  <a:lnTo>
                    <a:pt x="1045074" y="1270060"/>
                  </a:lnTo>
                  <a:lnTo>
                    <a:pt x="1083366" y="1244656"/>
                  </a:lnTo>
                  <a:lnTo>
                    <a:pt x="1119801" y="1216813"/>
                  </a:lnTo>
                  <a:lnTo>
                    <a:pt x="1154263" y="1186648"/>
                  </a:lnTo>
                  <a:lnTo>
                    <a:pt x="1186635" y="1154278"/>
                  </a:lnTo>
                  <a:lnTo>
                    <a:pt x="1216801" y="1119817"/>
                  </a:lnTo>
                  <a:lnTo>
                    <a:pt x="1244645" y="1083383"/>
                  </a:lnTo>
                  <a:lnTo>
                    <a:pt x="1270051" y="1045091"/>
                  </a:lnTo>
                  <a:lnTo>
                    <a:pt x="1292903" y="1005057"/>
                  </a:lnTo>
                  <a:lnTo>
                    <a:pt x="1313085" y="963397"/>
                  </a:lnTo>
                  <a:lnTo>
                    <a:pt x="1330481" y="920228"/>
                  </a:lnTo>
                  <a:lnTo>
                    <a:pt x="1344974" y="875665"/>
                  </a:lnTo>
                  <a:lnTo>
                    <a:pt x="1356448" y="829825"/>
                  </a:lnTo>
                  <a:lnTo>
                    <a:pt x="1364788" y="782823"/>
                  </a:lnTo>
                  <a:lnTo>
                    <a:pt x="1369877" y="734776"/>
                  </a:lnTo>
                  <a:lnTo>
                    <a:pt x="1371600" y="685800"/>
                  </a:lnTo>
                  <a:lnTo>
                    <a:pt x="1369877" y="636828"/>
                  </a:lnTo>
                  <a:lnTo>
                    <a:pt x="1364788" y="588784"/>
                  </a:lnTo>
                  <a:lnTo>
                    <a:pt x="1356448" y="541785"/>
                  </a:lnTo>
                  <a:lnTo>
                    <a:pt x="1344974" y="495947"/>
                  </a:lnTo>
                  <a:lnTo>
                    <a:pt x="1330481" y="451386"/>
                  </a:lnTo>
                  <a:lnTo>
                    <a:pt x="1313085" y="408218"/>
                  </a:lnTo>
                  <a:lnTo>
                    <a:pt x="1292903" y="366559"/>
                  </a:lnTo>
                  <a:lnTo>
                    <a:pt x="1270051" y="326525"/>
                  </a:lnTo>
                  <a:lnTo>
                    <a:pt x="1244645" y="288233"/>
                  </a:lnTo>
                  <a:lnTo>
                    <a:pt x="1216801" y="251798"/>
                  </a:lnTo>
                  <a:lnTo>
                    <a:pt x="1186635" y="217336"/>
                  </a:lnTo>
                  <a:lnTo>
                    <a:pt x="1154263" y="184964"/>
                  </a:lnTo>
                  <a:lnTo>
                    <a:pt x="1119801" y="154798"/>
                  </a:lnTo>
                  <a:lnTo>
                    <a:pt x="1083366" y="126954"/>
                  </a:lnTo>
                  <a:lnTo>
                    <a:pt x="1045074" y="101548"/>
                  </a:lnTo>
                  <a:lnTo>
                    <a:pt x="1005040" y="78696"/>
                  </a:lnTo>
                  <a:lnTo>
                    <a:pt x="963381" y="58514"/>
                  </a:lnTo>
                  <a:lnTo>
                    <a:pt x="920213" y="41118"/>
                  </a:lnTo>
                  <a:lnTo>
                    <a:pt x="875652" y="26625"/>
                  </a:lnTo>
                  <a:lnTo>
                    <a:pt x="829814" y="15151"/>
                  </a:lnTo>
                  <a:lnTo>
                    <a:pt x="782815" y="6811"/>
                  </a:lnTo>
                  <a:lnTo>
                    <a:pt x="734771" y="1722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0E9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46593" y="4929441"/>
              <a:ext cx="534670" cy="647065"/>
            </a:xfrm>
            <a:custGeom>
              <a:avLst/>
              <a:gdLst/>
              <a:ahLst/>
              <a:cxnLst/>
              <a:rect l="l" t="t" r="r" b="b"/>
              <a:pathLst>
                <a:path w="534669" h="647064">
                  <a:moveTo>
                    <a:pt x="349034" y="452513"/>
                  </a:moveTo>
                  <a:lnTo>
                    <a:pt x="312978" y="434479"/>
                  </a:lnTo>
                  <a:lnTo>
                    <a:pt x="310362" y="426021"/>
                  </a:lnTo>
                  <a:lnTo>
                    <a:pt x="307352" y="417880"/>
                  </a:lnTo>
                  <a:lnTo>
                    <a:pt x="304533" y="411530"/>
                  </a:lnTo>
                  <a:lnTo>
                    <a:pt x="303885" y="410044"/>
                  </a:lnTo>
                  <a:lnTo>
                    <a:pt x="299872" y="402513"/>
                  </a:lnTo>
                  <a:lnTo>
                    <a:pt x="312978" y="363982"/>
                  </a:lnTo>
                  <a:lnTo>
                    <a:pt x="296595" y="347586"/>
                  </a:lnTo>
                  <a:lnTo>
                    <a:pt x="283489" y="334467"/>
                  </a:lnTo>
                  <a:lnTo>
                    <a:pt x="244983" y="347586"/>
                  </a:lnTo>
                  <a:lnTo>
                    <a:pt x="237337" y="343573"/>
                  </a:lnTo>
                  <a:lnTo>
                    <a:pt x="235966" y="342988"/>
                  </a:lnTo>
                  <a:lnTo>
                    <a:pt x="235966" y="473011"/>
                  </a:lnTo>
                  <a:lnTo>
                    <a:pt x="231203" y="496798"/>
                  </a:lnTo>
                  <a:lnTo>
                    <a:pt x="218147" y="516356"/>
                  </a:lnTo>
                  <a:lnTo>
                    <a:pt x="198640" y="529615"/>
                  </a:lnTo>
                  <a:lnTo>
                    <a:pt x="174523" y="534492"/>
                  </a:lnTo>
                  <a:lnTo>
                    <a:pt x="150406" y="529615"/>
                  </a:lnTo>
                  <a:lnTo>
                    <a:pt x="130886" y="516356"/>
                  </a:lnTo>
                  <a:lnTo>
                    <a:pt x="117830" y="496798"/>
                  </a:lnTo>
                  <a:lnTo>
                    <a:pt x="113068" y="473011"/>
                  </a:lnTo>
                  <a:lnTo>
                    <a:pt x="117944" y="448881"/>
                  </a:lnTo>
                  <a:lnTo>
                    <a:pt x="150749" y="416293"/>
                  </a:lnTo>
                  <a:lnTo>
                    <a:pt x="198640" y="416407"/>
                  </a:lnTo>
                  <a:lnTo>
                    <a:pt x="231203" y="449224"/>
                  </a:lnTo>
                  <a:lnTo>
                    <a:pt x="235966" y="473011"/>
                  </a:lnTo>
                  <a:lnTo>
                    <a:pt x="235966" y="342988"/>
                  </a:lnTo>
                  <a:lnTo>
                    <a:pt x="229311" y="340106"/>
                  </a:lnTo>
                  <a:lnTo>
                    <a:pt x="221132" y="337096"/>
                  </a:lnTo>
                  <a:lnTo>
                    <a:pt x="213029" y="334467"/>
                  </a:lnTo>
                  <a:lnTo>
                    <a:pt x="195008" y="298399"/>
                  </a:lnTo>
                  <a:lnTo>
                    <a:pt x="154038" y="298399"/>
                  </a:lnTo>
                  <a:lnTo>
                    <a:pt x="136017" y="334467"/>
                  </a:lnTo>
                  <a:lnTo>
                    <a:pt x="127558" y="337096"/>
                  </a:lnTo>
                  <a:lnTo>
                    <a:pt x="119418" y="340106"/>
                  </a:lnTo>
                  <a:lnTo>
                    <a:pt x="111582" y="343573"/>
                  </a:lnTo>
                  <a:lnTo>
                    <a:pt x="104063" y="347586"/>
                  </a:lnTo>
                  <a:lnTo>
                    <a:pt x="65544" y="334467"/>
                  </a:lnTo>
                  <a:lnTo>
                    <a:pt x="36880" y="363156"/>
                  </a:lnTo>
                  <a:lnTo>
                    <a:pt x="49161" y="401688"/>
                  </a:lnTo>
                  <a:lnTo>
                    <a:pt x="45161" y="409333"/>
                  </a:lnTo>
                  <a:lnTo>
                    <a:pt x="41694" y="417372"/>
                  </a:lnTo>
                  <a:lnTo>
                    <a:pt x="38684" y="425551"/>
                  </a:lnTo>
                  <a:lnTo>
                    <a:pt x="36055" y="433666"/>
                  </a:lnTo>
                  <a:lnTo>
                    <a:pt x="0" y="451700"/>
                  </a:lnTo>
                  <a:lnTo>
                    <a:pt x="0" y="492683"/>
                  </a:lnTo>
                  <a:lnTo>
                    <a:pt x="36055" y="510717"/>
                  </a:lnTo>
                  <a:lnTo>
                    <a:pt x="38684" y="519176"/>
                  </a:lnTo>
                  <a:lnTo>
                    <a:pt x="41694" y="527316"/>
                  </a:lnTo>
                  <a:lnTo>
                    <a:pt x="45161" y="535152"/>
                  </a:lnTo>
                  <a:lnTo>
                    <a:pt x="49161" y="542696"/>
                  </a:lnTo>
                  <a:lnTo>
                    <a:pt x="36880" y="581215"/>
                  </a:lnTo>
                  <a:lnTo>
                    <a:pt x="65544" y="609904"/>
                  </a:lnTo>
                  <a:lnTo>
                    <a:pt x="104063" y="597611"/>
                  </a:lnTo>
                  <a:lnTo>
                    <a:pt x="111582" y="601624"/>
                  </a:lnTo>
                  <a:lnTo>
                    <a:pt x="119418" y="605091"/>
                  </a:lnTo>
                  <a:lnTo>
                    <a:pt x="127558" y="608101"/>
                  </a:lnTo>
                  <a:lnTo>
                    <a:pt x="136017" y="610730"/>
                  </a:lnTo>
                  <a:lnTo>
                    <a:pt x="154038" y="646798"/>
                  </a:lnTo>
                  <a:lnTo>
                    <a:pt x="195008" y="646798"/>
                  </a:lnTo>
                  <a:lnTo>
                    <a:pt x="213029" y="610730"/>
                  </a:lnTo>
                  <a:lnTo>
                    <a:pt x="221475" y="608101"/>
                  </a:lnTo>
                  <a:lnTo>
                    <a:pt x="229616" y="605091"/>
                  </a:lnTo>
                  <a:lnTo>
                    <a:pt x="237451" y="601624"/>
                  </a:lnTo>
                  <a:lnTo>
                    <a:pt x="244983" y="597611"/>
                  </a:lnTo>
                  <a:lnTo>
                    <a:pt x="283489" y="610730"/>
                  </a:lnTo>
                  <a:lnTo>
                    <a:pt x="296227" y="597611"/>
                  </a:lnTo>
                  <a:lnTo>
                    <a:pt x="312166" y="581215"/>
                  </a:lnTo>
                  <a:lnTo>
                    <a:pt x="299872" y="543509"/>
                  </a:lnTo>
                  <a:lnTo>
                    <a:pt x="303885" y="535978"/>
                  </a:lnTo>
                  <a:lnTo>
                    <a:pt x="304533" y="534492"/>
                  </a:lnTo>
                  <a:lnTo>
                    <a:pt x="307352" y="528142"/>
                  </a:lnTo>
                  <a:lnTo>
                    <a:pt x="310362" y="519988"/>
                  </a:lnTo>
                  <a:lnTo>
                    <a:pt x="312978" y="511543"/>
                  </a:lnTo>
                  <a:lnTo>
                    <a:pt x="349034" y="493509"/>
                  </a:lnTo>
                  <a:lnTo>
                    <a:pt x="349034" y="452513"/>
                  </a:lnTo>
                  <a:close/>
                </a:path>
                <a:path w="534669" h="647064">
                  <a:moveTo>
                    <a:pt x="534200" y="154127"/>
                  </a:moveTo>
                  <a:lnTo>
                    <a:pt x="498144" y="136093"/>
                  </a:lnTo>
                  <a:lnTo>
                    <a:pt x="495528" y="127635"/>
                  </a:lnTo>
                  <a:lnTo>
                    <a:pt x="492518" y="119481"/>
                  </a:lnTo>
                  <a:lnTo>
                    <a:pt x="489699" y="113131"/>
                  </a:lnTo>
                  <a:lnTo>
                    <a:pt x="489051" y="111645"/>
                  </a:lnTo>
                  <a:lnTo>
                    <a:pt x="485038" y="104114"/>
                  </a:lnTo>
                  <a:lnTo>
                    <a:pt x="498144" y="65582"/>
                  </a:lnTo>
                  <a:lnTo>
                    <a:pt x="481761" y="49187"/>
                  </a:lnTo>
                  <a:lnTo>
                    <a:pt x="468655" y="36080"/>
                  </a:lnTo>
                  <a:lnTo>
                    <a:pt x="430149" y="49187"/>
                  </a:lnTo>
                  <a:lnTo>
                    <a:pt x="422617" y="45186"/>
                  </a:lnTo>
                  <a:lnTo>
                    <a:pt x="421132" y="44538"/>
                  </a:lnTo>
                  <a:lnTo>
                    <a:pt x="421132" y="174612"/>
                  </a:lnTo>
                  <a:lnTo>
                    <a:pt x="416255" y="198399"/>
                  </a:lnTo>
                  <a:lnTo>
                    <a:pt x="403009" y="217957"/>
                  </a:lnTo>
                  <a:lnTo>
                    <a:pt x="383463" y="231216"/>
                  </a:lnTo>
                  <a:lnTo>
                    <a:pt x="359689" y="236093"/>
                  </a:lnTo>
                  <a:lnTo>
                    <a:pt x="335572" y="231216"/>
                  </a:lnTo>
                  <a:lnTo>
                    <a:pt x="316052" y="217957"/>
                  </a:lnTo>
                  <a:lnTo>
                    <a:pt x="302996" y="198399"/>
                  </a:lnTo>
                  <a:lnTo>
                    <a:pt x="298234" y="174612"/>
                  </a:lnTo>
                  <a:lnTo>
                    <a:pt x="303110" y="150825"/>
                  </a:lnTo>
                  <a:lnTo>
                    <a:pt x="316369" y="131267"/>
                  </a:lnTo>
                  <a:lnTo>
                    <a:pt x="335915" y="118008"/>
                  </a:lnTo>
                  <a:lnTo>
                    <a:pt x="359689" y="113131"/>
                  </a:lnTo>
                  <a:lnTo>
                    <a:pt x="383806" y="118008"/>
                  </a:lnTo>
                  <a:lnTo>
                    <a:pt x="403313" y="131267"/>
                  </a:lnTo>
                  <a:lnTo>
                    <a:pt x="416369" y="150825"/>
                  </a:lnTo>
                  <a:lnTo>
                    <a:pt x="421132" y="174612"/>
                  </a:lnTo>
                  <a:lnTo>
                    <a:pt x="421132" y="44538"/>
                  </a:lnTo>
                  <a:lnTo>
                    <a:pt x="414782" y="41706"/>
                  </a:lnTo>
                  <a:lnTo>
                    <a:pt x="406641" y="38696"/>
                  </a:lnTo>
                  <a:lnTo>
                    <a:pt x="398195" y="36080"/>
                  </a:lnTo>
                  <a:lnTo>
                    <a:pt x="380161" y="0"/>
                  </a:lnTo>
                  <a:lnTo>
                    <a:pt x="339204" y="0"/>
                  </a:lnTo>
                  <a:lnTo>
                    <a:pt x="321183" y="36080"/>
                  </a:lnTo>
                  <a:lnTo>
                    <a:pt x="312724" y="38696"/>
                  </a:lnTo>
                  <a:lnTo>
                    <a:pt x="304584" y="41706"/>
                  </a:lnTo>
                  <a:lnTo>
                    <a:pt x="296748" y="45186"/>
                  </a:lnTo>
                  <a:lnTo>
                    <a:pt x="289229" y="49187"/>
                  </a:lnTo>
                  <a:lnTo>
                    <a:pt x="250710" y="36080"/>
                  </a:lnTo>
                  <a:lnTo>
                    <a:pt x="221221" y="65582"/>
                  </a:lnTo>
                  <a:lnTo>
                    <a:pt x="234327" y="104114"/>
                  </a:lnTo>
                  <a:lnTo>
                    <a:pt x="230327" y="111645"/>
                  </a:lnTo>
                  <a:lnTo>
                    <a:pt x="226847" y="119481"/>
                  </a:lnTo>
                  <a:lnTo>
                    <a:pt x="223850" y="127635"/>
                  </a:lnTo>
                  <a:lnTo>
                    <a:pt x="221221" y="136093"/>
                  </a:lnTo>
                  <a:lnTo>
                    <a:pt x="185166" y="154127"/>
                  </a:lnTo>
                  <a:lnTo>
                    <a:pt x="185166" y="195110"/>
                  </a:lnTo>
                  <a:lnTo>
                    <a:pt x="221221" y="213144"/>
                  </a:lnTo>
                  <a:lnTo>
                    <a:pt x="223850" y="221602"/>
                  </a:lnTo>
                  <a:lnTo>
                    <a:pt x="226847" y="229743"/>
                  </a:lnTo>
                  <a:lnTo>
                    <a:pt x="230327" y="237578"/>
                  </a:lnTo>
                  <a:lnTo>
                    <a:pt x="234327" y="245110"/>
                  </a:lnTo>
                  <a:lnTo>
                    <a:pt x="221221" y="283641"/>
                  </a:lnTo>
                  <a:lnTo>
                    <a:pt x="249897" y="312331"/>
                  </a:lnTo>
                  <a:lnTo>
                    <a:pt x="288404" y="299224"/>
                  </a:lnTo>
                  <a:lnTo>
                    <a:pt x="295935" y="303225"/>
                  </a:lnTo>
                  <a:lnTo>
                    <a:pt x="303771" y="306705"/>
                  </a:lnTo>
                  <a:lnTo>
                    <a:pt x="311912" y="309714"/>
                  </a:lnTo>
                  <a:lnTo>
                    <a:pt x="320357" y="312331"/>
                  </a:lnTo>
                  <a:lnTo>
                    <a:pt x="338378" y="348411"/>
                  </a:lnTo>
                  <a:lnTo>
                    <a:pt x="379349" y="348411"/>
                  </a:lnTo>
                  <a:lnTo>
                    <a:pt x="397370" y="312331"/>
                  </a:lnTo>
                  <a:lnTo>
                    <a:pt x="405828" y="309714"/>
                  </a:lnTo>
                  <a:lnTo>
                    <a:pt x="413969" y="306705"/>
                  </a:lnTo>
                  <a:lnTo>
                    <a:pt x="421805" y="303225"/>
                  </a:lnTo>
                  <a:lnTo>
                    <a:pt x="429323" y="299224"/>
                  </a:lnTo>
                  <a:lnTo>
                    <a:pt x="467829" y="312331"/>
                  </a:lnTo>
                  <a:lnTo>
                    <a:pt x="481317" y="299224"/>
                  </a:lnTo>
                  <a:lnTo>
                    <a:pt x="497332" y="283641"/>
                  </a:lnTo>
                  <a:lnTo>
                    <a:pt x="484225" y="245110"/>
                  </a:lnTo>
                  <a:lnTo>
                    <a:pt x="488353" y="237464"/>
                  </a:lnTo>
                  <a:lnTo>
                    <a:pt x="489000" y="236093"/>
                  </a:lnTo>
                  <a:lnTo>
                    <a:pt x="492112" y="229438"/>
                  </a:lnTo>
                  <a:lnTo>
                    <a:pt x="495401" y="221246"/>
                  </a:lnTo>
                  <a:lnTo>
                    <a:pt x="498144" y="213144"/>
                  </a:lnTo>
                  <a:lnTo>
                    <a:pt x="534200" y="195110"/>
                  </a:lnTo>
                  <a:lnTo>
                    <a:pt x="534200" y="1541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579877" y="4636770"/>
            <a:ext cx="2864485" cy="11988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55"/>
              </a:spcBef>
            </a:pPr>
            <a:r>
              <a:rPr sz="1900" spc="-45" dirty="0">
                <a:solidFill>
                  <a:srgbClr val="0E9ED4"/>
                </a:solidFill>
                <a:latin typeface="Trebuchet MS"/>
                <a:cs typeface="Trebuchet MS"/>
              </a:rPr>
              <a:t>Improved</a:t>
            </a:r>
            <a:r>
              <a:rPr sz="1900" spc="-110" dirty="0">
                <a:solidFill>
                  <a:srgbClr val="0E9ED4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0E9ED4"/>
                </a:solidFill>
                <a:latin typeface="Trebuchet MS"/>
                <a:cs typeface="Trebuchet MS"/>
              </a:rPr>
              <a:t>Aggregation: </a:t>
            </a:r>
            <a:r>
              <a:rPr sz="1900" spc="-55" dirty="0">
                <a:solidFill>
                  <a:srgbClr val="0E9ED4"/>
                </a:solidFill>
                <a:latin typeface="Trebuchet MS"/>
                <a:cs typeface="Trebuchet MS"/>
              </a:rPr>
              <a:t>Aggregation</a:t>
            </a:r>
            <a:r>
              <a:rPr sz="1900" spc="-110" dirty="0">
                <a:solidFill>
                  <a:srgbClr val="0E9ED4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0E9ED4"/>
                </a:solidFill>
                <a:latin typeface="Trebuchet MS"/>
                <a:cs typeface="Trebuchet MS"/>
              </a:rPr>
              <a:t>operations </a:t>
            </a:r>
            <a:r>
              <a:rPr sz="1900" dirty="0">
                <a:solidFill>
                  <a:srgbClr val="0E9ED4"/>
                </a:solidFill>
                <a:latin typeface="Trebuchet MS"/>
                <a:cs typeface="Trebuchet MS"/>
              </a:rPr>
              <a:t>become</a:t>
            </a:r>
            <a:r>
              <a:rPr sz="1900" spc="-150" dirty="0">
                <a:solidFill>
                  <a:srgbClr val="0E9ED4"/>
                </a:solidFill>
                <a:latin typeface="Trebuchet MS"/>
                <a:cs typeface="Trebuchet MS"/>
              </a:rPr>
              <a:t> </a:t>
            </a:r>
            <a:r>
              <a:rPr sz="1900" spc="-45" dirty="0">
                <a:solidFill>
                  <a:srgbClr val="0E9ED4"/>
                </a:solidFill>
                <a:latin typeface="Trebuchet MS"/>
                <a:cs typeface="Trebuchet MS"/>
              </a:rPr>
              <a:t>more</a:t>
            </a:r>
            <a:r>
              <a:rPr sz="1900" spc="-160" dirty="0">
                <a:solidFill>
                  <a:srgbClr val="0E9ED4"/>
                </a:solidFill>
                <a:latin typeface="Trebuchet MS"/>
                <a:cs typeface="Trebuchet MS"/>
              </a:rPr>
              <a:t> </a:t>
            </a:r>
            <a:r>
              <a:rPr sz="1900" spc="-75" dirty="0">
                <a:solidFill>
                  <a:srgbClr val="0E9ED4"/>
                </a:solidFill>
                <a:latin typeface="Trebuchet MS"/>
                <a:cs typeface="Trebuchet MS"/>
              </a:rPr>
              <a:t>efficient</a:t>
            </a:r>
            <a:r>
              <a:rPr sz="1900" spc="-155" dirty="0">
                <a:solidFill>
                  <a:srgbClr val="0E9ED4"/>
                </a:solidFill>
                <a:latin typeface="Trebuchet MS"/>
                <a:cs typeface="Trebuchet MS"/>
              </a:rPr>
              <a:t> </a:t>
            </a:r>
            <a:r>
              <a:rPr sz="1900" spc="-45" dirty="0">
                <a:solidFill>
                  <a:srgbClr val="0E9ED4"/>
                </a:solidFill>
                <a:latin typeface="Trebuchet MS"/>
                <a:cs typeface="Trebuchet MS"/>
              </a:rPr>
              <a:t>with </a:t>
            </a:r>
            <a:r>
              <a:rPr sz="1900" spc="-55" dirty="0">
                <a:solidFill>
                  <a:srgbClr val="0E9ED4"/>
                </a:solidFill>
                <a:latin typeface="Trebuchet MS"/>
                <a:cs typeface="Trebuchet MS"/>
              </a:rPr>
              <a:t>optimized</a:t>
            </a:r>
            <a:r>
              <a:rPr sz="1900" spc="-135" dirty="0">
                <a:solidFill>
                  <a:srgbClr val="0E9ED4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0E9ED4"/>
                </a:solidFill>
                <a:latin typeface="Trebuchet MS"/>
                <a:cs typeface="Trebuchet MS"/>
              </a:rPr>
              <a:t>indexes.</a:t>
            </a:r>
            <a:endParaRPr sz="1900">
              <a:latin typeface="Trebuchet MS"/>
              <a:cs typeface="Trebuchet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390132" y="4565903"/>
            <a:ext cx="1371600" cy="1371600"/>
            <a:chOff x="6390132" y="4565903"/>
            <a:chExt cx="1371600" cy="1371600"/>
          </a:xfrm>
        </p:grpSpPr>
        <p:sp>
          <p:nvSpPr>
            <p:cNvPr id="23" name="object 23"/>
            <p:cNvSpPr/>
            <p:nvPr/>
          </p:nvSpPr>
          <p:spPr>
            <a:xfrm>
              <a:off x="6390132" y="4565903"/>
              <a:ext cx="1371600" cy="1371600"/>
            </a:xfrm>
            <a:custGeom>
              <a:avLst/>
              <a:gdLst/>
              <a:ahLst/>
              <a:cxnLst/>
              <a:rect l="l" t="t" r="r" b="b"/>
              <a:pathLst>
                <a:path w="1371600" h="1371600">
                  <a:moveTo>
                    <a:pt x="685799" y="0"/>
                  </a:moveTo>
                  <a:lnTo>
                    <a:pt x="636828" y="1722"/>
                  </a:lnTo>
                  <a:lnTo>
                    <a:pt x="588784" y="6811"/>
                  </a:lnTo>
                  <a:lnTo>
                    <a:pt x="541785" y="15151"/>
                  </a:lnTo>
                  <a:lnTo>
                    <a:pt x="495947" y="26625"/>
                  </a:lnTo>
                  <a:lnTo>
                    <a:pt x="451386" y="41118"/>
                  </a:lnTo>
                  <a:lnTo>
                    <a:pt x="408218" y="58514"/>
                  </a:lnTo>
                  <a:lnTo>
                    <a:pt x="366559" y="78696"/>
                  </a:lnTo>
                  <a:lnTo>
                    <a:pt x="326525" y="101548"/>
                  </a:lnTo>
                  <a:lnTo>
                    <a:pt x="288233" y="126954"/>
                  </a:lnTo>
                  <a:lnTo>
                    <a:pt x="251798" y="154798"/>
                  </a:lnTo>
                  <a:lnTo>
                    <a:pt x="217336" y="184964"/>
                  </a:lnTo>
                  <a:lnTo>
                    <a:pt x="184964" y="217336"/>
                  </a:lnTo>
                  <a:lnTo>
                    <a:pt x="154798" y="251798"/>
                  </a:lnTo>
                  <a:lnTo>
                    <a:pt x="126954" y="288233"/>
                  </a:lnTo>
                  <a:lnTo>
                    <a:pt x="101548" y="326525"/>
                  </a:lnTo>
                  <a:lnTo>
                    <a:pt x="78696" y="366559"/>
                  </a:lnTo>
                  <a:lnTo>
                    <a:pt x="58514" y="408218"/>
                  </a:lnTo>
                  <a:lnTo>
                    <a:pt x="41118" y="451386"/>
                  </a:lnTo>
                  <a:lnTo>
                    <a:pt x="26625" y="495947"/>
                  </a:lnTo>
                  <a:lnTo>
                    <a:pt x="15151" y="541785"/>
                  </a:lnTo>
                  <a:lnTo>
                    <a:pt x="6811" y="588784"/>
                  </a:lnTo>
                  <a:lnTo>
                    <a:pt x="1722" y="636828"/>
                  </a:lnTo>
                  <a:lnTo>
                    <a:pt x="0" y="685800"/>
                  </a:lnTo>
                  <a:lnTo>
                    <a:pt x="1722" y="734776"/>
                  </a:lnTo>
                  <a:lnTo>
                    <a:pt x="6811" y="782823"/>
                  </a:lnTo>
                  <a:lnTo>
                    <a:pt x="15151" y="829825"/>
                  </a:lnTo>
                  <a:lnTo>
                    <a:pt x="26625" y="875665"/>
                  </a:lnTo>
                  <a:lnTo>
                    <a:pt x="41118" y="920228"/>
                  </a:lnTo>
                  <a:lnTo>
                    <a:pt x="58514" y="963397"/>
                  </a:lnTo>
                  <a:lnTo>
                    <a:pt x="78696" y="1005057"/>
                  </a:lnTo>
                  <a:lnTo>
                    <a:pt x="101548" y="1045091"/>
                  </a:lnTo>
                  <a:lnTo>
                    <a:pt x="126954" y="1083383"/>
                  </a:lnTo>
                  <a:lnTo>
                    <a:pt x="154798" y="1119817"/>
                  </a:lnTo>
                  <a:lnTo>
                    <a:pt x="184964" y="1154278"/>
                  </a:lnTo>
                  <a:lnTo>
                    <a:pt x="217336" y="1186648"/>
                  </a:lnTo>
                  <a:lnTo>
                    <a:pt x="251798" y="1216813"/>
                  </a:lnTo>
                  <a:lnTo>
                    <a:pt x="288233" y="1244656"/>
                  </a:lnTo>
                  <a:lnTo>
                    <a:pt x="326525" y="1270060"/>
                  </a:lnTo>
                  <a:lnTo>
                    <a:pt x="366559" y="1292911"/>
                  </a:lnTo>
                  <a:lnTo>
                    <a:pt x="408218" y="1313091"/>
                  </a:lnTo>
                  <a:lnTo>
                    <a:pt x="451386" y="1330485"/>
                  </a:lnTo>
                  <a:lnTo>
                    <a:pt x="495947" y="1344977"/>
                  </a:lnTo>
                  <a:lnTo>
                    <a:pt x="541785" y="1356450"/>
                  </a:lnTo>
                  <a:lnTo>
                    <a:pt x="588784" y="1364789"/>
                  </a:lnTo>
                  <a:lnTo>
                    <a:pt x="636828" y="1369878"/>
                  </a:lnTo>
                  <a:lnTo>
                    <a:pt x="685799" y="1371600"/>
                  </a:lnTo>
                  <a:lnTo>
                    <a:pt x="734771" y="1369878"/>
                  </a:lnTo>
                  <a:lnTo>
                    <a:pt x="782815" y="1364789"/>
                  </a:lnTo>
                  <a:lnTo>
                    <a:pt x="829814" y="1356450"/>
                  </a:lnTo>
                  <a:lnTo>
                    <a:pt x="875652" y="1344977"/>
                  </a:lnTo>
                  <a:lnTo>
                    <a:pt x="920213" y="1330485"/>
                  </a:lnTo>
                  <a:lnTo>
                    <a:pt x="963381" y="1313091"/>
                  </a:lnTo>
                  <a:lnTo>
                    <a:pt x="1005040" y="1292911"/>
                  </a:lnTo>
                  <a:lnTo>
                    <a:pt x="1045074" y="1270060"/>
                  </a:lnTo>
                  <a:lnTo>
                    <a:pt x="1083366" y="1244656"/>
                  </a:lnTo>
                  <a:lnTo>
                    <a:pt x="1119801" y="1216813"/>
                  </a:lnTo>
                  <a:lnTo>
                    <a:pt x="1154263" y="1186648"/>
                  </a:lnTo>
                  <a:lnTo>
                    <a:pt x="1186635" y="1154278"/>
                  </a:lnTo>
                  <a:lnTo>
                    <a:pt x="1216801" y="1119817"/>
                  </a:lnTo>
                  <a:lnTo>
                    <a:pt x="1244645" y="1083383"/>
                  </a:lnTo>
                  <a:lnTo>
                    <a:pt x="1270051" y="1045091"/>
                  </a:lnTo>
                  <a:lnTo>
                    <a:pt x="1292903" y="1005057"/>
                  </a:lnTo>
                  <a:lnTo>
                    <a:pt x="1313085" y="963397"/>
                  </a:lnTo>
                  <a:lnTo>
                    <a:pt x="1330481" y="920228"/>
                  </a:lnTo>
                  <a:lnTo>
                    <a:pt x="1344974" y="875665"/>
                  </a:lnTo>
                  <a:lnTo>
                    <a:pt x="1356448" y="829825"/>
                  </a:lnTo>
                  <a:lnTo>
                    <a:pt x="1364788" y="782823"/>
                  </a:lnTo>
                  <a:lnTo>
                    <a:pt x="1369877" y="734776"/>
                  </a:lnTo>
                  <a:lnTo>
                    <a:pt x="1371599" y="685800"/>
                  </a:lnTo>
                  <a:lnTo>
                    <a:pt x="1369877" y="636828"/>
                  </a:lnTo>
                  <a:lnTo>
                    <a:pt x="1364788" y="588784"/>
                  </a:lnTo>
                  <a:lnTo>
                    <a:pt x="1356448" y="541785"/>
                  </a:lnTo>
                  <a:lnTo>
                    <a:pt x="1344974" y="495947"/>
                  </a:lnTo>
                  <a:lnTo>
                    <a:pt x="1330481" y="451386"/>
                  </a:lnTo>
                  <a:lnTo>
                    <a:pt x="1313085" y="408218"/>
                  </a:lnTo>
                  <a:lnTo>
                    <a:pt x="1292903" y="366559"/>
                  </a:lnTo>
                  <a:lnTo>
                    <a:pt x="1270051" y="326525"/>
                  </a:lnTo>
                  <a:lnTo>
                    <a:pt x="1244645" y="288233"/>
                  </a:lnTo>
                  <a:lnTo>
                    <a:pt x="1216801" y="251798"/>
                  </a:lnTo>
                  <a:lnTo>
                    <a:pt x="1186635" y="217336"/>
                  </a:lnTo>
                  <a:lnTo>
                    <a:pt x="1154263" y="184964"/>
                  </a:lnTo>
                  <a:lnTo>
                    <a:pt x="1119801" y="154798"/>
                  </a:lnTo>
                  <a:lnTo>
                    <a:pt x="1083366" y="126954"/>
                  </a:lnTo>
                  <a:lnTo>
                    <a:pt x="1045074" y="101548"/>
                  </a:lnTo>
                  <a:lnTo>
                    <a:pt x="1005040" y="78696"/>
                  </a:lnTo>
                  <a:lnTo>
                    <a:pt x="963381" y="58514"/>
                  </a:lnTo>
                  <a:lnTo>
                    <a:pt x="920213" y="41118"/>
                  </a:lnTo>
                  <a:lnTo>
                    <a:pt x="875652" y="26625"/>
                  </a:lnTo>
                  <a:lnTo>
                    <a:pt x="829814" y="15151"/>
                  </a:lnTo>
                  <a:lnTo>
                    <a:pt x="782815" y="6811"/>
                  </a:lnTo>
                  <a:lnTo>
                    <a:pt x="734771" y="1722"/>
                  </a:lnTo>
                  <a:lnTo>
                    <a:pt x="685799" y="0"/>
                  </a:lnTo>
                  <a:close/>
                </a:path>
              </a:pathLst>
            </a:custGeom>
            <a:solidFill>
              <a:srgbClr val="9F2B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749516" y="5023192"/>
              <a:ext cx="655955" cy="460375"/>
            </a:xfrm>
            <a:custGeom>
              <a:avLst/>
              <a:gdLst/>
              <a:ahLst/>
              <a:cxnLst/>
              <a:rect l="l" t="t" r="r" b="b"/>
              <a:pathLst>
                <a:path w="655954" h="460375">
                  <a:moveTo>
                    <a:pt x="245783" y="180873"/>
                  </a:moveTo>
                  <a:lnTo>
                    <a:pt x="213017" y="180873"/>
                  </a:lnTo>
                  <a:lnTo>
                    <a:pt x="213017" y="279247"/>
                  </a:lnTo>
                  <a:lnTo>
                    <a:pt x="245783" y="279247"/>
                  </a:lnTo>
                  <a:lnTo>
                    <a:pt x="245783" y="180873"/>
                  </a:lnTo>
                  <a:close/>
                </a:path>
                <a:path w="655954" h="460375">
                  <a:moveTo>
                    <a:pt x="245783" y="49707"/>
                  </a:moveTo>
                  <a:lnTo>
                    <a:pt x="213017" y="49707"/>
                  </a:lnTo>
                  <a:lnTo>
                    <a:pt x="213017" y="148082"/>
                  </a:lnTo>
                  <a:lnTo>
                    <a:pt x="245783" y="148082"/>
                  </a:lnTo>
                  <a:lnTo>
                    <a:pt x="245783" y="49707"/>
                  </a:lnTo>
                  <a:close/>
                </a:path>
                <a:path w="655954" h="460375">
                  <a:moveTo>
                    <a:pt x="442417" y="180873"/>
                  </a:moveTo>
                  <a:lnTo>
                    <a:pt x="409651" y="180873"/>
                  </a:lnTo>
                  <a:lnTo>
                    <a:pt x="409651" y="279247"/>
                  </a:lnTo>
                  <a:lnTo>
                    <a:pt x="442417" y="279247"/>
                  </a:lnTo>
                  <a:lnTo>
                    <a:pt x="442417" y="180873"/>
                  </a:lnTo>
                  <a:close/>
                </a:path>
                <a:path w="655954" h="460375">
                  <a:moveTo>
                    <a:pt x="442417" y="49707"/>
                  </a:moveTo>
                  <a:lnTo>
                    <a:pt x="409651" y="49707"/>
                  </a:lnTo>
                  <a:lnTo>
                    <a:pt x="409651" y="148082"/>
                  </a:lnTo>
                  <a:lnTo>
                    <a:pt x="442417" y="148082"/>
                  </a:lnTo>
                  <a:lnTo>
                    <a:pt x="442417" y="49707"/>
                  </a:lnTo>
                  <a:close/>
                </a:path>
                <a:path w="655954" h="460375">
                  <a:moveTo>
                    <a:pt x="655447" y="180873"/>
                  </a:moveTo>
                  <a:lnTo>
                    <a:pt x="606285" y="180873"/>
                  </a:lnTo>
                  <a:lnTo>
                    <a:pt x="606285" y="279247"/>
                  </a:lnTo>
                  <a:lnTo>
                    <a:pt x="655447" y="279247"/>
                  </a:lnTo>
                  <a:lnTo>
                    <a:pt x="655447" y="180873"/>
                  </a:lnTo>
                  <a:close/>
                </a:path>
                <a:path w="655954" h="460375">
                  <a:moveTo>
                    <a:pt x="655447" y="49707"/>
                  </a:moveTo>
                  <a:lnTo>
                    <a:pt x="606285" y="49707"/>
                  </a:lnTo>
                  <a:lnTo>
                    <a:pt x="606285" y="148082"/>
                  </a:lnTo>
                  <a:lnTo>
                    <a:pt x="655447" y="148082"/>
                  </a:lnTo>
                  <a:lnTo>
                    <a:pt x="655447" y="49707"/>
                  </a:lnTo>
                  <a:close/>
                </a:path>
                <a:path w="655954" h="460375">
                  <a:moveTo>
                    <a:pt x="655447" y="0"/>
                  </a:moveTo>
                  <a:lnTo>
                    <a:pt x="0" y="0"/>
                  </a:lnTo>
                  <a:lnTo>
                    <a:pt x="0" y="49542"/>
                  </a:lnTo>
                  <a:lnTo>
                    <a:pt x="0" y="148628"/>
                  </a:lnTo>
                  <a:lnTo>
                    <a:pt x="0" y="459867"/>
                  </a:lnTo>
                  <a:lnTo>
                    <a:pt x="655447" y="459867"/>
                  </a:lnTo>
                  <a:lnTo>
                    <a:pt x="655447" y="279476"/>
                  </a:lnTo>
                  <a:lnTo>
                    <a:pt x="606285" y="279476"/>
                  </a:lnTo>
                  <a:lnTo>
                    <a:pt x="606285" y="312508"/>
                  </a:lnTo>
                  <a:lnTo>
                    <a:pt x="606285" y="410324"/>
                  </a:lnTo>
                  <a:lnTo>
                    <a:pt x="442417" y="410324"/>
                  </a:lnTo>
                  <a:lnTo>
                    <a:pt x="442417" y="312508"/>
                  </a:lnTo>
                  <a:lnTo>
                    <a:pt x="606285" y="312508"/>
                  </a:lnTo>
                  <a:lnTo>
                    <a:pt x="606285" y="279476"/>
                  </a:lnTo>
                  <a:lnTo>
                    <a:pt x="409651" y="279476"/>
                  </a:lnTo>
                  <a:lnTo>
                    <a:pt x="409651" y="312508"/>
                  </a:lnTo>
                  <a:lnTo>
                    <a:pt x="409651" y="410324"/>
                  </a:lnTo>
                  <a:lnTo>
                    <a:pt x="245783" y="410324"/>
                  </a:lnTo>
                  <a:lnTo>
                    <a:pt x="245783" y="312508"/>
                  </a:lnTo>
                  <a:lnTo>
                    <a:pt x="409651" y="312508"/>
                  </a:lnTo>
                  <a:lnTo>
                    <a:pt x="409651" y="279476"/>
                  </a:lnTo>
                  <a:lnTo>
                    <a:pt x="213017" y="279476"/>
                  </a:lnTo>
                  <a:lnTo>
                    <a:pt x="213017" y="312508"/>
                  </a:lnTo>
                  <a:lnTo>
                    <a:pt x="213017" y="410324"/>
                  </a:lnTo>
                  <a:lnTo>
                    <a:pt x="49149" y="410324"/>
                  </a:lnTo>
                  <a:lnTo>
                    <a:pt x="49149" y="312508"/>
                  </a:lnTo>
                  <a:lnTo>
                    <a:pt x="213017" y="312508"/>
                  </a:lnTo>
                  <a:lnTo>
                    <a:pt x="213017" y="279476"/>
                  </a:lnTo>
                  <a:lnTo>
                    <a:pt x="49149" y="279476"/>
                  </a:lnTo>
                  <a:lnTo>
                    <a:pt x="49149" y="180390"/>
                  </a:lnTo>
                  <a:lnTo>
                    <a:pt x="655447" y="180390"/>
                  </a:lnTo>
                  <a:lnTo>
                    <a:pt x="655447" y="148628"/>
                  </a:lnTo>
                  <a:lnTo>
                    <a:pt x="49149" y="148628"/>
                  </a:lnTo>
                  <a:lnTo>
                    <a:pt x="49149" y="49542"/>
                  </a:lnTo>
                  <a:lnTo>
                    <a:pt x="655447" y="49542"/>
                  </a:lnTo>
                  <a:lnTo>
                    <a:pt x="6554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044053" y="4636770"/>
            <a:ext cx="3194685" cy="11988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55"/>
              </a:spcBef>
            </a:pPr>
            <a:r>
              <a:rPr sz="1900" spc="-50" dirty="0">
                <a:solidFill>
                  <a:srgbClr val="D76DCC"/>
                </a:solidFill>
                <a:latin typeface="Trebuchet MS"/>
                <a:cs typeface="Trebuchet MS"/>
              </a:rPr>
              <a:t>Indexing</a:t>
            </a:r>
            <a:r>
              <a:rPr sz="1900" spc="-150" dirty="0">
                <a:solidFill>
                  <a:srgbClr val="D76DCC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D76DCC"/>
                </a:solidFill>
                <a:latin typeface="Trebuchet MS"/>
                <a:cs typeface="Trebuchet MS"/>
              </a:rPr>
              <a:t>on</a:t>
            </a:r>
            <a:r>
              <a:rPr sz="1900" spc="-150" dirty="0">
                <a:solidFill>
                  <a:srgbClr val="D76DCC"/>
                </a:solidFill>
                <a:latin typeface="Trebuchet MS"/>
                <a:cs typeface="Trebuchet MS"/>
              </a:rPr>
              <a:t> </a:t>
            </a:r>
            <a:r>
              <a:rPr sz="1900" spc="-40" dirty="0">
                <a:solidFill>
                  <a:srgbClr val="D76DCC"/>
                </a:solidFill>
                <a:latin typeface="Trebuchet MS"/>
                <a:cs typeface="Trebuchet MS"/>
              </a:rPr>
              <a:t>Multiple</a:t>
            </a:r>
            <a:r>
              <a:rPr sz="1900" spc="-145" dirty="0">
                <a:solidFill>
                  <a:srgbClr val="D76DCC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D76DCC"/>
                </a:solidFill>
                <a:latin typeface="Trebuchet MS"/>
                <a:cs typeface="Trebuchet MS"/>
              </a:rPr>
              <a:t>Fields: Complex</a:t>
            </a:r>
            <a:r>
              <a:rPr sz="1900" spc="-145" dirty="0">
                <a:solidFill>
                  <a:srgbClr val="D76DCC"/>
                </a:solidFill>
                <a:latin typeface="Trebuchet MS"/>
                <a:cs typeface="Trebuchet MS"/>
              </a:rPr>
              <a:t> </a:t>
            </a:r>
            <a:r>
              <a:rPr sz="1900" spc="-25" dirty="0">
                <a:solidFill>
                  <a:srgbClr val="D76DCC"/>
                </a:solidFill>
                <a:latin typeface="Trebuchet MS"/>
                <a:cs typeface="Trebuchet MS"/>
              </a:rPr>
              <a:t>queries</a:t>
            </a:r>
            <a:r>
              <a:rPr sz="1900" spc="-145" dirty="0">
                <a:solidFill>
                  <a:srgbClr val="D76DCC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D76DCC"/>
                </a:solidFill>
                <a:latin typeface="Trebuchet MS"/>
                <a:cs typeface="Trebuchet MS"/>
              </a:rPr>
              <a:t>can</a:t>
            </a:r>
            <a:r>
              <a:rPr sz="1900" spc="-140" dirty="0">
                <a:solidFill>
                  <a:srgbClr val="D76DCC"/>
                </a:solidFill>
                <a:latin typeface="Trebuchet MS"/>
                <a:cs typeface="Trebuchet MS"/>
              </a:rPr>
              <a:t> </a:t>
            </a:r>
            <a:r>
              <a:rPr sz="1900" spc="-25" dirty="0">
                <a:solidFill>
                  <a:srgbClr val="D76DCC"/>
                </a:solidFill>
                <a:latin typeface="Trebuchet MS"/>
                <a:cs typeface="Trebuchet MS"/>
              </a:rPr>
              <a:t>be </a:t>
            </a:r>
            <a:r>
              <a:rPr sz="1900" spc="-55" dirty="0">
                <a:solidFill>
                  <a:srgbClr val="D76DCC"/>
                </a:solidFill>
                <a:latin typeface="Trebuchet MS"/>
                <a:cs typeface="Trebuchet MS"/>
              </a:rPr>
              <a:t>executed</a:t>
            </a:r>
            <a:r>
              <a:rPr sz="1900" spc="-120" dirty="0">
                <a:solidFill>
                  <a:srgbClr val="D76DCC"/>
                </a:solidFill>
                <a:latin typeface="Trebuchet MS"/>
                <a:cs typeface="Trebuchet MS"/>
              </a:rPr>
              <a:t> </a:t>
            </a:r>
            <a:r>
              <a:rPr sz="1900" spc="-80" dirty="0">
                <a:solidFill>
                  <a:srgbClr val="D76DCC"/>
                </a:solidFill>
                <a:latin typeface="Trebuchet MS"/>
                <a:cs typeface="Trebuchet MS"/>
              </a:rPr>
              <a:t>efficiently</a:t>
            </a:r>
            <a:r>
              <a:rPr sz="1900" spc="-140" dirty="0">
                <a:solidFill>
                  <a:srgbClr val="D76DCC"/>
                </a:solidFill>
                <a:latin typeface="Trebuchet MS"/>
                <a:cs typeface="Trebuchet MS"/>
              </a:rPr>
              <a:t> </a:t>
            </a:r>
            <a:r>
              <a:rPr sz="1900" spc="-60" dirty="0">
                <a:solidFill>
                  <a:srgbClr val="D76DCC"/>
                </a:solidFill>
                <a:latin typeface="Trebuchet MS"/>
                <a:cs typeface="Trebuchet MS"/>
              </a:rPr>
              <a:t>by</a:t>
            </a:r>
            <a:r>
              <a:rPr sz="1900" spc="-140" dirty="0">
                <a:solidFill>
                  <a:srgbClr val="D76DCC"/>
                </a:solidFill>
                <a:latin typeface="Trebuchet MS"/>
                <a:cs typeface="Trebuchet MS"/>
              </a:rPr>
              <a:t> </a:t>
            </a:r>
            <a:r>
              <a:rPr sz="1900" spc="-55" dirty="0">
                <a:solidFill>
                  <a:srgbClr val="D76DCC"/>
                </a:solidFill>
                <a:latin typeface="Trebuchet MS"/>
                <a:cs typeface="Trebuchet MS"/>
              </a:rPr>
              <a:t>utilizing </a:t>
            </a:r>
            <a:r>
              <a:rPr sz="1900" spc="-50" dirty="0">
                <a:solidFill>
                  <a:srgbClr val="D76DCC"/>
                </a:solidFill>
                <a:latin typeface="Trebuchet MS"/>
                <a:cs typeface="Trebuchet MS"/>
              </a:rPr>
              <a:t>multiple</a:t>
            </a:r>
            <a:r>
              <a:rPr sz="1900" spc="-145" dirty="0">
                <a:solidFill>
                  <a:srgbClr val="D76DCC"/>
                </a:solidFill>
                <a:latin typeface="Trebuchet MS"/>
                <a:cs typeface="Trebuchet MS"/>
              </a:rPr>
              <a:t> </a:t>
            </a:r>
            <a:r>
              <a:rPr sz="1900" spc="-40" dirty="0">
                <a:solidFill>
                  <a:srgbClr val="D76DCC"/>
                </a:solidFill>
                <a:latin typeface="Trebuchet MS"/>
                <a:cs typeface="Trebuchet MS"/>
              </a:rPr>
              <a:t>fields</a:t>
            </a:r>
            <a:r>
              <a:rPr sz="1900" spc="-150" dirty="0">
                <a:solidFill>
                  <a:srgbClr val="D76DCC"/>
                </a:solidFill>
                <a:latin typeface="Trebuchet MS"/>
                <a:cs typeface="Trebuchet MS"/>
              </a:rPr>
              <a:t> </a:t>
            </a:r>
            <a:r>
              <a:rPr sz="1900" spc="-50" dirty="0">
                <a:solidFill>
                  <a:srgbClr val="D76DCC"/>
                </a:solidFill>
                <a:latin typeface="Trebuchet MS"/>
                <a:cs typeface="Trebuchet MS"/>
              </a:rPr>
              <a:t>in</a:t>
            </a:r>
            <a:r>
              <a:rPr sz="1900" spc="-135" dirty="0">
                <a:solidFill>
                  <a:srgbClr val="D76DCC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D76DCC"/>
                </a:solidFill>
                <a:latin typeface="Trebuchet MS"/>
                <a:cs typeface="Trebuchet MS"/>
              </a:rPr>
              <a:t>indexes.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4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5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0362" y="486155"/>
            <a:ext cx="2323465" cy="1093470"/>
            <a:chOff x="610362" y="486155"/>
            <a:chExt cx="2323465" cy="1093470"/>
          </a:xfrm>
        </p:grpSpPr>
        <p:sp>
          <p:nvSpPr>
            <p:cNvPr id="3" name="object 3"/>
            <p:cNvSpPr/>
            <p:nvPr/>
          </p:nvSpPr>
          <p:spPr>
            <a:xfrm>
              <a:off x="610362" y="617981"/>
              <a:ext cx="2265045" cy="962025"/>
            </a:xfrm>
            <a:custGeom>
              <a:avLst/>
              <a:gdLst/>
              <a:ahLst/>
              <a:cxnLst/>
              <a:rect l="l" t="t" r="r" b="b"/>
              <a:pathLst>
                <a:path w="2265045" h="962025">
                  <a:moveTo>
                    <a:pt x="2264664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2264664" y="961644"/>
                  </a:lnTo>
                  <a:lnTo>
                    <a:pt x="2264664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64464" y="486155"/>
              <a:ext cx="2269490" cy="963294"/>
            </a:xfrm>
            <a:custGeom>
              <a:avLst/>
              <a:gdLst/>
              <a:ahLst/>
              <a:cxnLst/>
              <a:rect l="l" t="t" r="r" b="b"/>
              <a:pathLst>
                <a:path w="2269490" h="963294">
                  <a:moveTo>
                    <a:pt x="2269236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2269236" y="963168"/>
                  </a:lnTo>
                  <a:lnTo>
                    <a:pt x="2269236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0362" y="617981"/>
            <a:ext cx="2265045" cy="962025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919"/>
              </a:spcBef>
            </a:pPr>
            <a:r>
              <a:rPr spc="-10" dirty="0"/>
              <a:t>explain()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044826"/>
            <a:ext cx="178308" cy="17830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45844" y="1957832"/>
            <a:ext cx="83439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44525" algn="l"/>
              </a:tabLst>
            </a:pP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explain()</a:t>
            </a:r>
            <a:r>
              <a:rPr sz="2000" spc="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method</a:t>
            </a:r>
            <a:r>
              <a:rPr sz="20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understand</a:t>
            </a:r>
            <a:r>
              <a:rPr sz="20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query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execution</a:t>
            </a:r>
            <a:r>
              <a:rPr sz="20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0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detail.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3213735"/>
            <a:ext cx="178308" cy="17830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45844" y="3126994"/>
            <a:ext cx="7646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db.products.find({</a:t>
            </a: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name:</a:t>
            </a:r>
            <a:r>
              <a:rPr sz="20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'Air</a:t>
            </a:r>
            <a:r>
              <a:rPr sz="20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Fryer'</a:t>
            </a:r>
            <a:r>
              <a:rPr sz="20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}).</a:t>
            </a:r>
            <a:r>
              <a:rPr sz="2000" spc="-10" dirty="0">
                <a:solidFill>
                  <a:srgbClr val="00EC63"/>
                </a:solidFill>
                <a:latin typeface="Courier New"/>
                <a:cs typeface="Courier New"/>
              </a:rPr>
              <a:t>explain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();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4381119"/>
            <a:ext cx="178308" cy="17830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6839" y="4870322"/>
            <a:ext cx="140208" cy="14173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45844" y="4294759"/>
            <a:ext cx="10085705" cy="773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db.products.find({</a:t>
            </a: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name:</a:t>
            </a:r>
            <a:r>
              <a:rPr sz="20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'Air</a:t>
            </a:r>
            <a:r>
              <a:rPr sz="20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Fryer'</a:t>
            </a:r>
            <a:r>
              <a:rPr sz="20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}).</a:t>
            </a:r>
            <a:r>
              <a:rPr sz="2000" spc="-10" dirty="0">
                <a:solidFill>
                  <a:srgbClr val="00EC63"/>
                </a:solidFill>
                <a:latin typeface="Courier New"/>
                <a:cs typeface="Courier New"/>
              </a:rPr>
              <a:t>explain("executionStats")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1565"/>
              </a:spcBef>
            </a:pP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measure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time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taken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execute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query.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4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5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0362" y="486155"/>
            <a:ext cx="4306570" cy="1093470"/>
            <a:chOff x="610362" y="486155"/>
            <a:chExt cx="4306570" cy="1093470"/>
          </a:xfrm>
        </p:grpSpPr>
        <p:sp>
          <p:nvSpPr>
            <p:cNvPr id="3" name="object 3"/>
            <p:cNvSpPr/>
            <p:nvPr/>
          </p:nvSpPr>
          <p:spPr>
            <a:xfrm>
              <a:off x="610362" y="617981"/>
              <a:ext cx="4200525" cy="962025"/>
            </a:xfrm>
            <a:custGeom>
              <a:avLst/>
              <a:gdLst/>
              <a:ahLst/>
              <a:cxnLst/>
              <a:rect l="l" t="t" r="r" b="b"/>
              <a:pathLst>
                <a:path w="4200525" h="962025">
                  <a:moveTo>
                    <a:pt x="4200144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4200144" y="961644"/>
                  </a:lnTo>
                  <a:lnTo>
                    <a:pt x="4200144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10184" y="486155"/>
              <a:ext cx="4206240" cy="963294"/>
            </a:xfrm>
            <a:custGeom>
              <a:avLst/>
              <a:gdLst/>
              <a:ahLst/>
              <a:cxnLst/>
              <a:rect l="l" t="t" r="r" b="b"/>
              <a:pathLst>
                <a:path w="4206240" h="963294">
                  <a:moveTo>
                    <a:pt x="4206240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4206240" y="963168"/>
                  </a:lnTo>
                  <a:lnTo>
                    <a:pt x="4206240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0362" y="617981"/>
            <a:ext cx="4200525" cy="962025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919"/>
              </a:spcBef>
            </a:pPr>
            <a:r>
              <a:rPr dirty="0"/>
              <a:t>Managing</a:t>
            </a:r>
            <a:r>
              <a:rPr spc="-110" dirty="0"/>
              <a:t> </a:t>
            </a:r>
            <a:r>
              <a:rPr spc="-10" dirty="0"/>
              <a:t>Indexes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015870"/>
            <a:ext cx="164591" cy="16916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6839" y="2454782"/>
            <a:ext cx="126491" cy="13411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6839" y="2838830"/>
            <a:ext cx="126491" cy="13411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45844" y="1933448"/>
            <a:ext cx="5516880" cy="1092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db.products.</a:t>
            </a:r>
            <a:r>
              <a:rPr sz="1900" dirty="0">
                <a:solidFill>
                  <a:srgbClr val="00EC63"/>
                </a:solidFill>
                <a:latin typeface="Courier New"/>
                <a:cs typeface="Courier New"/>
              </a:rPr>
              <a:t>createIndex({</a:t>
            </a:r>
            <a:r>
              <a:rPr sz="1900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0EC63"/>
                </a:solidFill>
                <a:latin typeface="Courier New"/>
                <a:cs typeface="Courier New"/>
              </a:rPr>
              <a:t>field:</a:t>
            </a:r>
            <a:r>
              <a:rPr sz="1900" spc="-2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0EC63"/>
                </a:solidFill>
                <a:latin typeface="Courier New"/>
                <a:cs typeface="Courier New"/>
              </a:rPr>
              <a:t>1</a:t>
            </a:r>
            <a:r>
              <a:rPr sz="1900" spc="-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900" spc="-25" dirty="0">
                <a:solidFill>
                  <a:srgbClr val="00EC63"/>
                </a:solidFill>
                <a:latin typeface="Courier New"/>
                <a:cs typeface="Courier New"/>
              </a:rPr>
              <a:t>})</a:t>
            </a:r>
            <a:r>
              <a:rPr sz="1900" spc="-2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19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1300"/>
              </a:spcBef>
            </a:pPr>
            <a:r>
              <a:rPr sz="1500" spc="-275" dirty="0">
                <a:solidFill>
                  <a:srgbClr val="FFFFFF"/>
                </a:solidFill>
                <a:latin typeface="Verdana"/>
                <a:cs typeface="Verdana"/>
              </a:rPr>
              <a:t>(1)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storing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indexes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ascending</a:t>
            </a:r>
            <a:r>
              <a:rPr sz="15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order.</a:t>
            </a:r>
            <a:endParaRPr sz="1500">
              <a:latin typeface="Verdana"/>
              <a:cs typeface="Verdana"/>
            </a:endParaRPr>
          </a:p>
          <a:p>
            <a:pPr marL="469265">
              <a:lnSpc>
                <a:spcPct val="100000"/>
              </a:lnSpc>
              <a:spcBef>
                <a:spcPts val="1225"/>
              </a:spcBef>
            </a:pPr>
            <a:r>
              <a:rPr sz="1500" spc="-150" dirty="0">
                <a:solidFill>
                  <a:srgbClr val="FFFFFF"/>
                </a:solidFill>
                <a:latin typeface="Verdana"/>
                <a:cs typeface="Verdana"/>
              </a:rPr>
              <a:t>(-</a:t>
            </a:r>
            <a:r>
              <a:rPr sz="1500" spc="-315" dirty="0">
                <a:solidFill>
                  <a:srgbClr val="FFFFFF"/>
                </a:solidFill>
                <a:latin typeface="Verdana"/>
                <a:cs typeface="Verdana"/>
              </a:rPr>
              <a:t>1)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storing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indexes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descending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order.</a:t>
            </a:r>
            <a:endParaRPr sz="1500">
              <a:latin typeface="Verdana"/>
              <a:cs typeface="Verdan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3847719"/>
            <a:ext cx="164591" cy="16916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6839" y="4286630"/>
            <a:ext cx="126491" cy="13411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45844" y="3765550"/>
            <a:ext cx="3931920" cy="708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10" dirty="0">
                <a:solidFill>
                  <a:srgbClr val="FFFFFF"/>
                </a:solidFill>
                <a:latin typeface="Courier New"/>
                <a:cs typeface="Courier New"/>
              </a:rPr>
              <a:t>db.collection.</a:t>
            </a:r>
            <a:r>
              <a:rPr sz="1900" spc="-10" dirty="0">
                <a:solidFill>
                  <a:srgbClr val="00EC63"/>
                </a:solidFill>
                <a:latin typeface="Courier New"/>
                <a:cs typeface="Courier New"/>
              </a:rPr>
              <a:t>getIndexes</a:t>
            </a:r>
            <a:r>
              <a:rPr sz="1900" spc="-10" dirty="0">
                <a:solidFill>
                  <a:srgbClr val="FFFFFF"/>
                </a:solidFill>
                <a:latin typeface="Courier New"/>
                <a:cs typeface="Courier New"/>
              </a:rPr>
              <a:t>();</a:t>
            </a:r>
            <a:endParaRPr sz="19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1300"/>
              </a:spcBef>
            </a:pP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_id</a:t>
            </a:r>
            <a:r>
              <a:rPr sz="15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default</a:t>
            </a:r>
            <a:r>
              <a:rPr sz="15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index.</a:t>
            </a:r>
            <a:endParaRPr sz="1500">
              <a:latin typeface="Verdana"/>
              <a:cs typeface="Verdan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5295519"/>
            <a:ext cx="164591" cy="16916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5827369"/>
            <a:ext cx="164591" cy="169163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145844" y="5213730"/>
            <a:ext cx="5520055" cy="847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db.collection.</a:t>
            </a:r>
            <a:r>
              <a:rPr sz="1900" dirty="0">
                <a:solidFill>
                  <a:srgbClr val="00EC63"/>
                </a:solidFill>
                <a:latin typeface="Courier New"/>
                <a:cs typeface="Courier New"/>
              </a:rPr>
              <a:t>dropIndex({</a:t>
            </a:r>
            <a:r>
              <a:rPr sz="1900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0EC63"/>
                </a:solidFill>
                <a:latin typeface="Courier New"/>
                <a:cs typeface="Courier New"/>
              </a:rPr>
              <a:t>field:</a:t>
            </a:r>
            <a:r>
              <a:rPr sz="1900" spc="-2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0EC63"/>
                </a:solidFill>
                <a:latin typeface="Courier New"/>
                <a:cs typeface="Courier New"/>
              </a:rPr>
              <a:t>1 </a:t>
            </a:r>
            <a:r>
              <a:rPr sz="1900" spc="-25" dirty="0">
                <a:solidFill>
                  <a:srgbClr val="00EC63"/>
                </a:solidFill>
                <a:latin typeface="Courier New"/>
                <a:cs typeface="Courier New"/>
              </a:rPr>
              <a:t>})</a:t>
            </a:r>
            <a:r>
              <a:rPr sz="1900" spc="-2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10"/>
              </a:spcBef>
            </a:pPr>
            <a:r>
              <a:rPr sz="1900" spc="-10" dirty="0">
                <a:solidFill>
                  <a:srgbClr val="FFFFFF"/>
                </a:solidFill>
                <a:latin typeface="Courier New"/>
                <a:cs typeface="Courier New"/>
              </a:rPr>
              <a:t>db.collection.</a:t>
            </a:r>
            <a:r>
              <a:rPr sz="1900" spc="-10" dirty="0">
                <a:solidFill>
                  <a:srgbClr val="00EC63"/>
                </a:solidFill>
                <a:latin typeface="Courier New"/>
                <a:cs typeface="Courier New"/>
              </a:rPr>
              <a:t>dropIndex(“index_name”)</a:t>
            </a:r>
            <a:r>
              <a:rPr sz="1900" spc="-10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4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5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0362" y="486155"/>
            <a:ext cx="5485765" cy="1093470"/>
            <a:chOff x="610362" y="486155"/>
            <a:chExt cx="5485765" cy="1093470"/>
          </a:xfrm>
        </p:grpSpPr>
        <p:sp>
          <p:nvSpPr>
            <p:cNvPr id="3" name="object 3"/>
            <p:cNvSpPr/>
            <p:nvPr/>
          </p:nvSpPr>
          <p:spPr>
            <a:xfrm>
              <a:off x="610362" y="617981"/>
              <a:ext cx="5349240" cy="962025"/>
            </a:xfrm>
            <a:custGeom>
              <a:avLst/>
              <a:gdLst/>
              <a:ahLst/>
              <a:cxnLst/>
              <a:rect l="l" t="t" r="r" b="b"/>
              <a:pathLst>
                <a:path w="5349240" h="962025">
                  <a:moveTo>
                    <a:pt x="5349240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5349240" y="961644"/>
                  </a:lnTo>
                  <a:lnTo>
                    <a:pt x="5349240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37616" y="486155"/>
              <a:ext cx="5358765" cy="963294"/>
            </a:xfrm>
            <a:custGeom>
              <a:avLst/>
              <a:gdLst/>
              <a:ahLst/>
              <a:cxnLst/>
              <a:rect l="l" t="t" r="r" b="b"/>
              <a:pathLst>
                <a:path w="5358765" h="963294">
                  <a:moveTo>
                    <a:pt x="5358384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5358384" y="963168"/>
                  </a:lnTo>
                  <a:lnTo>
                    <a:pt x="5358384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0362" y="617981"/>
            <a:ext cx="5349240" cy="962025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919"/>
              </a:spcBef>
            </a:pPr>
            <a:r>
              <a:rPr spc="-40" dirty="0"/>
              <a:t>Unique</a:t>
            </a:r>
            <a:r>
              <a:rPr spc="-235" dirty="0"/>
              <a:t> </a:t>
            </a:r>
            <a:r>
              <a:rPr dirty="0"/>
              <a:t>and</a:t>
            </a:r>
            <a:r>
              <a:rPr spc="-240" dirty="0"/>
              <a:t> </a:t>
            </a:r>
            <a:r>
              <a:rPr spc="-95" dirty="0"/>
              <a:t>Text</a:t>
            </a:r>
            <a:r>
              <a:rPr spc="-215" dirty="0"/>
              <a:t> </a:t>
            </a:r>
            <a:r>
              <a:rPr spc="-10" dirty="0"/>
              <a:t>Indexes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044826"/>
            <a:ext cx="178308" cy="17830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45844" y="1957832"/>
            <a:ext cx="88658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db.collection.createIndex({</a:t>
            </a:r>
            <a:r>
              <a:rPr sz="20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field:</a:t>
            </a:r>
            <a:r>
              <a:rPr sz="20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0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},</a:t>
            </a:r>
            <a:r>
              <a:rPr sz="20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2000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EC63"/>
                </a:solidFill>
                <a:latin typeface="Courier New"/>
                <a:cs typeface="Courier New"/>
              </a:rPr>
              <a:t>unique:</a:t>
            </a:r>
            <a:r>
              <a:rPr sz="2000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EC63"/>
                </a:solidFill>
                <a:latin typeface="Courier New"/>
                <a:cs typeface="Courier New"/>
              </a:rPr>
              <a:t>true</a:t>
            </a:r>
            <a:r>
              <a:rPr sz="2000" spc="-3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2000" spc="-25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r>
              <a:rPr sz="2000" spc="-2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3213735"/>
            <a:ext cx="178308" cy="17830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3797427"/>
            <a:ext cx="178308" cy="17830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6839" y="4286630"/>
            <a:ext cx="140208" cy="14173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6839" y="4714875"/>
            <a:ext cx="140208" cy="14173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45844" y="3126994"/>
            <a:ext cx="8256270" cy="17856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db.collection.createIndex(</a:t>
            </a:r>
            <a:r>
              <a:rPr sz="20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2000" spc="-7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EC63"/>
                </a:solidFill>
                <a:latin typeface="Courier New"/>
                <a:cs typeface="Courier New"/>
              </a:rPr>
              <a:t>field:</a:t>
            </a:r>
            <a:r>
              <a:rPr sz="2000" spc="-6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EC63"/>
                </a:solidFill>
                <a:latin typeface="Courier New"/>
                <a:cs typeface="Courier New"/>
              </a:rPr>
              <a:t>"text"</a:t>
            </a:r>
            <a:r>
              <a:rPr sz="2000" spc="-6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2000" spc="-25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r>
              <a:rPr sz="2000" spc="-2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95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db.collection.find(</a:t>
            </a:r>
            <a:r>
              <a:rPr sz="20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2000" spc="-4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EC63"/>
                </a:solidFill>
                <a:latin typeface="Courier New"/>
                <a:cs typeface="Courier New"/>
              </a:rPr>
              <a:t>$text:</a:t>
            </a:r>
            <a:r>
              <a:rPr sz="2000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2000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EC63"/>
                </a:solidFill>
                <a:latin typeface="Courier New"/>
                <a:cs typeface="Courier New"/>
              </a:rPr>
              <a:t>$search:</a:t>
            </a:r>
            <a:r>
              <a:rPr sz="2000" spc="-4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EC63"/>
                </a:solidFill>
                <a:latin typeface="Courier New"/>
                <a:cs typeface="Courier New"/>
              </a:rPr>
              <a:t>"keyword"</a:t>
            </a:r>
            <a:r>
              <a:rPr sz="2000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r>
              <a:rPr sz="2000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2000" spc="-25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r>
              <a:rPr sz="2000" spc="-2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1565"/>
              </a:spcBef>
              <a:tabLst>
                <a:tab pos="4227830" algn="l"/>
              </a:tabLst>
            </a:pP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Searching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index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faster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than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$regex</a:t>
            </a:r>
            <a:r>
              <a:rPr sz="16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searching.</a:t>
            </a:r>
            <a:endParaRPr sz="1600">
              <a:latin typeface="Verdana"/>
              <a:cs typeface="Verdana"/>
            </a:endParaRPr>
          </a:p>
          <a:p>
            <a:pPr marL="469265">
              <a:lnSpc>
                <a:spcPct val="100000"/>
              </a:lnSpc>
              <a:spcBef>
                <a:spcPts val="1450"/>
              </a:spcBef>
            </a:pP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db.products.find({</a:t>
            </a: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field:</a:t>
            </a:r>
            <a:r>
              <a:rPr sz="16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600" spc="-5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EC63"/>
                </a:solidFill>
                <a:latin typeface="Courier New"/>
                <a:cs typeface="Courier New"/>
              </a:rPr>
              <a:t>$regex:</a:t>
            </a:r>
            <a:r>
              <a:rPr sz="1600" spc="-4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EC63"/>
                </a:solidFill>
                <a:latin typeface="Courier New"/>
                <a:cs typeface="Courier New"/>
              </a:rPr>
              <a:t>"air"</a:t>
            </a:r>
            <a:r>
              <a:rPr sz="1600" spc="-5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r>
              <a:rPr sz="1600" spc="-4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ourier New"/>
                <a:cs typeface="Courier New"/>
              </a:rPr>
              <a:t>})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4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5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0837" y="486155"/>
            <a:ext cx="5495290" cy="1102995"/>
            <a:chOff x="600837" y="486155"/>
            <a:chExt cx="5495290" cy="1102995"/>
          </a:xfrm>
        </p:grpSpPr>
        <p:sp>
          <p:nvSpPr>
            <p:cNvPr id="3" name="object 3"/>
            <p:cNvSpPr/>
            <p:nvPr/>
          </p:nvSpPr>
          <p:spPr>
            <a:xfrm>
              <a:off x="610362" y="617981"/>
              <a:ext cx="5349240" cy="962025"/>
            </a:xfrm>
            <a:custGeom>
              <a:avLst/>
              <a:gdLst/>
              <a:ahLst/>
              <a:cxnLst/>
              <a:rect l="l" t="t" r="r" b="b"/>
              <a:pathLst>
                <a:path w="5349240" h="962025">
                  <a:moveTo>
                    <a:pt x="5349240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5349240" y="961644"/>
                  </a:lnTo>
                  <a:lnTo>
                    <a:pt x="5349240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0362" y="617981"/>
              <a:ext cx="5349240" cy="962025"/>
            </a:xfrm>
            <a:custGeom>
              <a:avLst/>
              <a:gdLst/>
              <a:ahLst/>
              <a:cxnLst/>
              <a:rect l="l" t="t" r="r" b="b"/>
              <a:pathLst>
                <a:path w="5349240" h="962025">
                  <a:moveTo>
                    <a:pt x="0" y="961644"/>
                  </a:moveTo>
                  <a:lnTo>
                    <a:pt x="5349240" y="961644"/>
                  </a:lnTo>
                  <a:lnTo>
                    <a:pt x="5349240" y="0"/>
                  </a:lnTo>
                  <a:lnTo>
                    <a:pt x="0" y="0"/>
                  </a:lnTo>
                  <a:lnTo>
                    <a:pt x="0" y="961644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7616" y="486155"/>
              <a:ext cx="5358765" cy="963294"/>
            </a:xfrm>
            <a:custGeom>
              <a:avLst/>
              <a:gdLst/>
              <a:ahLst/>
              <a:cxnLst/>
              <a:rect l="l" t="t" r="r" b="b"/>
              <a:pathLst>
                <a:path w="5358765" h="963294">
                  <a:moveTo>
                    <a:pt x="5358384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5358384" y="963168"/>
                  </a:lnTo>
                  <a:lnTo>
                    <a:pt x="5358384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5" dirty="0"/>
              <a:t>When</a:t>
            </a:r>
            <a:r>
              <a:rPr spc="-215" dirty="0"/>
              <a:t> </a:t>
            </a:r>
            <a:r>
              <a:rPr spc="-60" dirty="0"/>
              <a:t>not</a:t>
            </a:r>
            <a:r>
              <a:rPr spc="-240" dirty="0"/>
              <a:t> </a:t>
            </a:r>
            <a:r>
              <a:rPr dirty="0"/>
              <a:t>to</a:t>
            </a:r>
            <a:r>
              <a:rPr spc="-229" dirty="0"/>
              <a:t> </a:t>
            </a:r>
            <a:r>
              <a:rPr spc="-100" dirty="0"/>
              <a:t>use</a:t>
            </a:r>
            <a:r>
              <a:rPr spc="-215" dirty="0"/>
              <a:t> </a:t>
            </a:r>
            <a:r>
              <a:rPr spc="-30" dirty="0"/>
              <a:t>Indexes?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571244" y="2497835"/>
            <a:ext cx="2783205" cy="1019810"/>
            <a:chOff x="1571244" y="2497835"/>
            <a:chExt cx="2783205" cy="101981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71244" y="2513050"/>
              <a:ext cx="2761487" cy="93271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4772" y="2497835"/>
              <a:ext cx="2749295" cy="101955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6776" y="2560319"/>
              <a:ext cx="2634996" cy="80467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636776" y="2560319"/>
              <a:ext cx="2635250" cy="805180"/>
            </a:xfrm>
            <a:custGeom>
              <a:avLst/>
              <a:gdLst/>
              <a:ahLst/>
              <a:cxnLst/>
              <a:rect l="l" t="t" r="r" b="b"/>
              <a:pathLst>
                <a:path w="2635250" h="805179">
                  <a:moveTo>
                    <a:pt x="0" y="804672"/>
                  </a:moveTo>
                  <a:lnTo>
                    <a:pt x="2634996" y="804672"/>
                  </a:lnTo>
                  <a:lnTo>
                    <a:pt x="2634996" y="0"/>
                  </a:lnTo>
                  <a:lnTo>
                    <a:pt x="0" y="0"/>
                  </a:lnTo>
                  <a:lnTo>
                    <a:pt x="0" y="804672"/>
                  </a:lnTo>
                  <a:close/>
                </a:path>
              </a:pathLst>
            </a:custGeom>
            <a:ln w="12700">
              <a:solidFill>
                <a:srgbClr val="E970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643126" y="2594229"/>
            <a:ext cx="2622550" cy="668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30"/>
              </a:lnSpc>
              <a:spcBef>
                <a:spcPts val="95"/>
              </a:spcBef>
            </a:pPr>
            <a:r>
              <a:rPr sz="2200" b="1" spc="-25" dirty="0">
                <a:solidFill>
                  <a:srgbClr val="FFFFFF"/>
                </a:solidFill>
                <a:latin typeface="Trebuchet MS"/>
                <a:cs typeface="Trebuchet MS"/>
              </a:rPr>
              <a:t>Indexes</a:t>
            </a:r>
            <a:r>
              <a:rPr sz="2200" b="1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2200" b="1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Trebuchet MS"/>
                <a:cs typeface="Trebuchet MS"/>
              </a:rPr>
              <a:t>Rarely</a:t>
            </a:r>
            <a:endParaRPr sz="2200">
              <a:latin typeface="Trebuchet MS"/>
              <a:cs typeface="Trebuchet MS"/>
            </a:endParaRPr>
          </a:p>
          <a:p>
            <a:pPr algn="ctr">
              <a:lnSpc>
                <a:spcPts val="2530"/>
              </a:lnSpc>
            </a:pPr>
            <a:r>
              <a:rPr sz="2200" b="1" dirty="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sz="2200" b="1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Trebuchet MS"/>
                <a:cs typeface="Trebuchet MS"/>
              </a:rPr>
              <a:t>Fields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36776" y="3364991"/>
            <a:ext cx="2635250" cy="1793875"/>
          </a:xfrm>
          <a:custGeom>
            <a:avLst/>
            <a:gdLst/>
            <a:ahLst/>
            <a:cxnLst/>
            <a:rect l="l" t="t" r="r" b="b"/>
            <a:pathLst>
              <a:path w="2635250" h="1793875">
                <a:moveTo>
                  <a:pt x="0" y="1793748"/>
                </a:moveTo>
                <a:lnTo>
                  <a:pt x="2634996" y="1793748"/>
                </a:lnTo>
                <a:lnTo>
                  <a:pt x="2634996" y="0"/>
                </a:lnTo>
                <a:lnTo>
                  <a:pt x="0" y="0"/>
                </a:lnTo>
                <a:lnTo>
                  <a:pt x="0" y="1793748"/>
                </a:lnTo>
                <a:close/>
              </a:path>
            </a:pathLst>
          </a:custGeom>
          <a:ln w="12700">
            <a:solidFill>
              <a:srgbClr val="F7D4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630426" y="3358641"/>
            <a:ext cx="2647950" cy="1806575"/>
          </a:xfrm>
          <a:prstGeom prst="rect">
            <a:avLst/>
          </a:prstGeom>
          <a:solidFill>
            <a:srgbClr val="F7D4CD">
              <a:alpha val="90194"/>
            </a:srgbClr>
          </a:solidFill>
        </p:spPr>
        <p:txBody>
          <a:bodyPr vert="horz" wrap="square" lIns="0" tIns="86995" rIns="0" bIns="0" rtlCol="0">
            <a:spAutoFit/>
          </a:bodyPr>
          <a:lstStyle/>
          <a:p>
            <a:pPr marL="271780" marR="151765" indent="-170815">
              <a:lnSpc>
                <a:spcPct val="91600"/>
              </a:lnSpc>
              <a:spcBef>
                <a:spcPts val="685"/>
              </a:spcBef>
              <a:buChar char="•"/>
              <a:tabLst>
                <a:tab pos="273685" algn="l"/>
              </a:tabLst>
            </a:pPr>
            <a:r>
              <a:rPr sz="1800" spc="-50" dirty="0">
                <a:latin typeface="Trebuchet MS"/>
                <a:cs typeface="Trebuchet MS"/>
              </a:rPr>
              <a:t>Indexing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fields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that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are 	</a:t>
            </a:r>
            <a:r>
              <a:rPr sz="1800" dirty="0">
                <a:latin typeface="Trebuchet MS"/>
                <a:cs typeface="Trebuchet MS"/>
              </a:rPr>
              <a:t>seldom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used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in 	queries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can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consume 	</a:t>
            </a:r>
            <a:r>
              <a:rPr sz="1800" dirty="0">
                <a:latin typeface="Trebuchet MS"/>
                <a:cs typeface="Trebuchet MS"/>
              </a:rPr>
              <a:t>unnecessary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space 	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18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resources.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575047" y="2513050"/>
            <a:ext cx="2763520" cy="932815"/>
            <a:chOff x="4575047" y="2513050"/>
            <a:chExt cx="2763520" cy="932815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5047" y="2513050"/>
              <a:ext cx="2763011" cy="93271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40579" y="2560320"/>
              <a:ext cx="2636520" cy="80467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640579" y="2560320"/>
              <a:ext cx="2636520" cy="805180"/>
            </a:xfrm>
            <a:custGeom>
              <a:avLst/>
              <a:gdLst/>
              <a:ahLst/>
              <a:cxnLst/>
              <a:rect l="l" t="t" r="r" b="b"/>
              <a:pathLst>
                <a:path w="2636520" h="805179">
                  <a:moveTo>
                    <a:pt x="0" y="804672"/>
                  </a:moveTo>
                  <a:lnTo>
                    <a:pt x="2636520" y="804672"/>
                  </a:lnTo>
                  <a:lnTo>
                    <a:pt x="2636520" y="0"/>
                  </a:lnTo>
                  <a:lnTo>
                    <a:pt x="0" y="0"/>
                  </a:lnTo>
                  <a:lnTo>
                    <a:pt x="0" y="804672"/>
                  </a:lnTo>
                  <a:close/>
                </a:path>
              </a:pathLst>
            </a:custGeom>
            <a:ln w="12700">
              <a:solidFill>
                <a:srgbClr val="186B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646929" y="2747898"/>
            <a:ext cx="26238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1959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solidFill>
                  <a:srgbClr val="FFFFFF"/>
                </a:solidFill>
                <a:latin typeface="Trebuchet MS"/>
                <a:cs typeface="Trebuchet MS"/>
              </a:rPr>
              <a:t>Balancing</a:t>
            </a:r>
            <a:r>
              <a:rPr sz="2200" b="1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Trebuchet MS"/>
                <a:cs typeface="Trebuchet MS"/>
              </a:rPr>
              <a:t>Act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640579" y="3364991"/>
            <a:ext cx="2636520" cy="1793875"/>
          </a:xfrm>
          <a:custGeom>
            <a:avLst/>
            <a:gdLst/>
            <a:ahLst/>
            <a:cxnLst/>
            <a:rect l="l" t="t" r="r" b="b"/>
            <a:pathLst>
              <a:path w="2636520" h="1793875">
                <a:moveTo>
                  <a:pt x="0" y="1793748"/>
                </a:moveTo>
                <a:lnTo>
                  <a:pt x="2636520" y="1793748"/>
                </a:lnTo>
                <a:lnTo>
                  <a:pt x="2636520" y="0"/>
                </a:lnTo>
                <a:lnTo>
                  <a:pt x="0" y="0"/>
                </a:lnTo>
                <a:lnTo>
                  <a:pt x="0" y="1793748"/>
                </a:lnTo>
                <a:close/>
              </a:path>
            </a:pathLst>
          </a:custGeom>
          <a:ln w="12700">
            <a:solidFill>
              <a:srgbClr val="CCD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634229" y="3358641"/>
            <a:ext cx="2649220" cy="1806575"/>
          </a:xfrm>
          <a:prstGeom prst="rect">
            <a:avLst/>
          </a:prstGeom>
          <a:solidFill>
            <a:srgbClr val="CCD3CC">
              <a:alpha val="90194"/>
            </a:srgbClr>
          </a:solidFill>
        </p:spPr>
        <p:txBody>
          <a:bodyPr vert="horz" wrap="square" lIns="0" tIns="86995" rIns="0" bIns="0" rtlCol="0">
            <a:spAutoFit/>
          </a:bodyPr>
          <a:lstStyle/>
          <a:p>
            <a:pPr marL="273685" marR="192405" indent="-170815">
              <a:lnSpc>
                <a:spcPct val="91600"/>
              </a:lnSpc>
              <a:spcBef>
                <a:spcPts val="685"/>
              </a:spcBef>
              <a:buChar char="•"/>
              <a:tabLst>
                <a:tab pos="275590" algn="l"/>
              </a:tabLst>
            </a:pPr>
            <a:r>
              <a:rPr sz="1800" spc="-50" dirty="0">
                <a:latin typeface="Trebuchet MS"/>
                <a:cs typeface="Trebuchet MS"/>
              </a:rPr>
              <a:t>Indexing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requires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disk 	</a:t>
            </a:r>
            <a:r>
              <a:rPr sz="1800" dirty="0">
                <a:latin typeface="Trebuchet MS"/>
                <a:cs typeface="Trebuchet MS"/>
              </a:rPr>
              <a:t>space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memory. 	</a:t>
            </a:r>
            <a:r>
              <a:rPr sz="1800" spc="-50" dirty="0">
                <a:latin typeface="Trebuchet MS"/>
                <a:cs typeface="Trebuchet MS"/>
              </a:rPr>
              <a:t>Overindexing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can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lead 	</a:t>
            </a:r>
            <a:r>
              <a:rPr sz="1800" spc="-70" dirty="0">
                <a:latin typeface="Trebuchet MS"/>
                <a:cs typeface="Trebuchet MS"/>
              </a:rPr>
              <a:t>to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resource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strain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and 	</a:t>
            </a:r>
            <a:r>
              <a:rPr sz="1800" spc="-30" dirty="0">
                <a:latin typeface="Trebuchet MS"/>
                <a:cs typeface="Trebuchet MS"/>
              </a:rPr>
              <a:t>impact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overall 	performance.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580376" y="2497835"/>
            <a:ext cx="2763520" cy="1019810"/>
            <a:chOff x="7580376" y="2497835"/>
            <a:chExt cx="2763520" cy="1019810"/>
          </a:xfrm>
        </p:grpSpPr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80376" y="2513050"/>
              <a:ext cx="2763012" cy="93271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99832" y="2497835"/>
              <a:ext cx="2380487" cy="101955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45908" y="2560319"/>
              <a:ext cx="2636520" cy="804672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7645908" y="2560319"/>
              <a:ext cx="2636520" cy="805180"/>
            </a:xfrm>
            <a:custGeom>
              <a:avLst/>
              <a:gdLst/>
              <a:ahLst/>
              <a:cxnLst/>
              <a:rect l="l" t="t" r="r" b="b"/>
              <a:pathLst>
                <a:path w="2636520" h="805179">
                  <a:moveTo>
                    <a:pt x="0" y="804672"/>
                  </a:moveTo>
                  <a:lnTo>
                    <a:pt x="2636520" y="804672"/>
                  </a:lnTo>
                  <a:lnTo>
                    <a:pt x="2636520" y="0"/>
                  </a:lnTo>
                  <a:lnTo>
                    <a:pt x="0" y="0"/>
                  </a:lnTo>
                  <a:lnTo>
                    <a:pt x="0" y="804672"/>
                  </a:lnTo>
                  <a:close/>
                </a:path>
              </a:pathLst>
            </a:custGeom>
            <a:ln w="12700">
              <a:solidFill>
                <a:srgbClr val="0E9E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652257" y="2594229"/>
            <a:ext cx="2623820" cy="668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30"/>
              </a:lnSpc>
              <a:spcBef>
                <a:spcPts val="95"/>
              </a:spcBef>
            </a:pPr>
            <a:r>
              <a:rPr sz="2200" b="1" spc="-50" dirty="0">
                <a:solidFill>
                  <a:srgbClr val="FFFFFF"/>
                </a:solidFill>
                <a:latin typeface="Trebuchet MS"/>
                <a:cs typeface="Trebuchet MS"/>
              </a:rPr>
              <a:t>Indexing</a:t>
            </a:r>
            <a:r>
              <a:rPr sz="2200" b="1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b="1" spc="40" dirty="0">
                <a:solidFill>
                  <a:srgbClr val="FFFFFF"/>
                </a:solidFill>
                <a:latin typeface="Trebuchet MS"/>
                <a:cs typeface="Trebuchet MS"/>
              </a:rPr>
              <a:t>Small</a:t>
            </a:r>
            <a:endParaRPr sz="2200">
              <a:latin typeface="Trebuchet MS"/>
              <a:cs typeface="Trebuchet MS"/>
            </a:endParaRPr>
          </a:p>
          <a:p>
            <a:pPr marL="1270" algn="ctr">
              <a:lnSpc>
                <a:spcPts val="2530"/>
              </a:lnSpc>
            </a:pPr>
            <a:r>
              <a:rPr sz="2200" b="1" spc="-10" dirty="0">
                <a:solidFill>
                  <a:srgbClr val="FFFFFF"/>
                </a:solidFill>
                <a:latin typeface="Trebuchet MS"/>
                <a:cs typeface="Trebuchet MS"/>
              </a:rPr>
              <a:t>Collections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645907" y="3364991"/>
            <a:ext cx="2636520" cy="1793875"/>
          </a:xfrm>
          <a:custGeom>
            <a:avLst/>
            <a:gdLst/>
            <a:ahLst/>
            <a:cxnLst/>
            <a:rect l="l" t="t" r="r" b="b"/>
            <a:pathLst>
              <a:path w="2636520" h="1793875">
                <a:moveTo>
                  <a:pt x="0" y="1793748"/>
                </a:moveTo>
                <a:lnTo>
                  <a:pt x="2636520" y="1793748"/>
                </a:lnTo>
                <a:lnTo>
                  <a:pt x="2636520" y="0"/>
                </a:lnTo>
                <a:lnTo>
                  <a:pt x="0" y="0"/>
                </a:lnTo>
                <a:lnTo>
                  <a:pt x="0" y="1793748"/>
                </a:lnTo>
                <a:close/>
              </a:path>
            </a:pathLst>
          </a:custGeom>
          <a:ln w="12700">
            <a:solidFill>
              <a:srgbClr val="CCDF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639557" y="3358641"/>
            <a:ext cx="2649220" cy="1806575"/>
          </a:xfrm>
          <a:prstGeom prst="rect">
            <a:avLst/>
          </a:prstGeom>
          <a:solidFill>
            <a:srgbClr val="CCDFEE">
              <a:alpha val="90194"/>
            </a:srgbClr>
          </a:solidFill>
        </p:spPr>
        <p:txBody>
          <a:bodyPr vert="horz" wrap="square" lIns="0" tIns="86995" rIns="0" bIns="0" rtlCol="0">
            <a:spAutoFit/>
          </a:bodyPr>
          <a:lstStyle/>
          <a:p>
            <a:pPr marL="273050" marR="184785" indent="-170815">
              <a:lnSpc>
                <a:spcPct val="91600"/>
              </a:lnSpc>
              <a:spcBef>
                <a:spcPts val="685"/>
              </a:spcBef>
              <a:buChar char="•"/>
              <a:tabLst>
                <a:tab pos="274955" algn="l"/>
              </a:tabLst>
            </a:pPr>
            <a:r>
              <a:rPr sz="1800" spc="-25" dirty="0">
                <a:latin typeface="Trebuchet MS"/>
                <a:cs typeface="Trebuchet MS"/>
              </a:rPr>
              <a:t>In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smaller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collections, 	</a:t>
            </a:r>
            <a:r>
              <a:rPr sz="1800" spc="-70" dirty="0">
                <a:latin typeface="Trebuchet MS"/>
                <a:cs typeface="Trebuchet MS"/>
              </a:rPr>
              <a:t>the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cost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of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index 	</a:t>
            </a:r>
            <a:r>
              <a:rPr sz="1800" spc="-30" dirty="0">
                <a:latin typeface="Trebuchet MS"/>
                <a:cs typeface="Trebuchet MS"/>
              </a:rPr>
              <a:t>maintenance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might 	</a:t>
            </a:r>
            <a:r>
              <a:rPr sz="1800" spc="-50" dirty="0">
                <a:latin typeface="Trebuchet MS"/>
                <a:cs typeface="Trebuchet MS"/>
              </a:rPr>
              <a:t>outweigh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the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benefits 	</a:t>
            </a:r>
            <a:r>
              <a:rPr sz="1800" spc="-35" dirty="0">
                <a:latin typeface="Trebuchet MS"/>
                <a:cs typeface="Trebuchet MS"/>
              </a:rPr>
              <a:t>gained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from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querying.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9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10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836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>
                <a:solidFill>
                  <a:srgbClr val="00EC63"/>
                </a:solidFill>
              </a:rPr>
              <a:t>Aggregation</a:t>
            </a:r>
            <a:r>
              <a:rPr sz="6000" spc="-415" dirty="0">
                <a:solidFill>
                  <a:srgbClr val="00EC63"/>
                </a:solidFill>
              </a:rPr>
              <a:t> </a:t>
            </a:r>
            <a:r>
              <a:rPr sz="6000" spc="-110" dirty="0">
                <a:solidFill>
                  <a:srgbClr val="00EC63"/>
                </a:solidFill>
              </a:rPr>
              <a:t>in</a:t>
            </a:r>
            <a:r>
              <a:rPr sz="6000" spc="-365" dirty="0">
                <a:solidFill>
                  <a:srgbClr val="00EC63"/>
                </a:solidFill>
              </a:rPr>
              <a:t> </a:t>
            </a:r>
            <a:r>
              <a:rPr sz="6000" spc="-10" dirty="0">
                <a:solidFill>
                  <a:srgbClr val="00EC63"/>
                </a:solidFill>
              </a:rPr>
              <a:t>MongoDB</a:t>
            </a:r>
            <a:endParaRPr sz="6000"/>
          </a:p>
        </p:txBody>
      </p:sp>
      <p:sp>
        <p:nvSpPr>
          <p:cNvPr id="4" name="object 4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2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3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3569589"/>
            <a:ext cx="3369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0" dirty="0">
                <a:solidFill>
                  <a:srgbClr val="F1F1F1"/>
                </a:solidFill>
                <a:latin typeface="Verdana"/>
                <a:cs typeface="Verdana"/>
              </a:rPr>
              <a:t>What</a:t>
            </a:r>
            <a:r>
              <a:rPr sz="2400" spc="-17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400" spc="-85" dirty="0">
                <a:solidFill>
                  <a:srgbClr val="F1F1F1"/>
                </a:solidFill>
                <a:latin typeface="Verdana"/>
                <a:cs typeface="Verdana"/>
              </a:rPr>
              <a:t>is</a:t>
            </a:r>
            <a:r>
              <a:rPr sz="2400" spc="-14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1F1F1"/>
                </a:solidFill>
                <a:latin typeface="Verdana"/>
                <a:cs typeface="Verdana"/>
              </a:rPr>
              <a:t>Aggregation?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0362" y="486155"/>
            <a:ext cx="4850130" cy="1093470"/>
            <a:chOff x="610362" y="486155"/>
            <a:chExt cx="4850130" cy="1093470"/>
          </a:xfrm>
        </p:grpSpPr>
        <p:sp>
          <p:nvSpPr>
            <p:cNvPr id="3" name="object 3"/>
            <p:cNvSpPr/>
            <p:nvPr/>
          </p:nvSpPr>
          <p:spPr>
            <a:xfrm>
              <a:off x="610362" y="617981"/>
              <a:ext cx="4730750" cy="962025"/>
            </a:xfrm>
            <a:custGeom>
              <a:avLst/>
              <a:gdLst/>
              <a:ahLst/>
              <a:cxnLst/>
              <a:rect l="l" t="t" r="r" b="b"/>
              <a:pathLst>
                <a:path w="4730750" h="962025">
                  <a:moveTo>
                    <a:pt x="4730496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4730496" y="961644"/>
                  </a:lnTo>
                  <a:lnTo>
                    <a:pt x="4730496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22376" y="486155"/>
              <a:ext cx="4738370" cy="963294"/>
            </a:xfrm>
            <a:custGeom>
              <a:avLst/>
              <a:gdLst/>
              <a:ahLst/>
              <a:cxnLst/>
              <a:rect l="l" t="t" r="r" b="b"/>
              <a:pathLst>
                <a:path w="4738370" h="963294">
                  <a:moveTo>
                    <a:pt x="4738116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4738116" y="963168"/>
                  </a:lnTo>
                  <a:lnTo>
                    <a:pt x="4738116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0362" y="617981"/>
            <a:ext cx="4730750" cy="962025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919"/>
              </a:spcBef>
            </a:pPr>
            <a:r>
              <a:rPr spc="-20" dirty="0"/>
              <a:t>What</a:t>
            </a:r>
            <a:r>
              <a:rPr spc="-250" dirty="0"/>
              <a:t> </a:t>
            </a:r>
            <a:r>
              <a:rPr spc="-65" dirty="0"/>
              <a:t>is</a:t>
            </a:r>
            <a:r>
              <a:rPr spc="-229" dirty="0"/>
              <a:t> </a:t>
            </a:r>
            <a:r>
              <a:rPr spc="-10" dirty="0"/>
              <a:t>Aggregation?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029586"/>
            <a:ext cx="152400" cy="16002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979039"/>
            <a:ext cx="152400" cy="16002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3928490"/>
            <a:ext cx="152400" cy="16001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6839" y="4370451"/>
            <a:ext cx="114300" cy="12496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6839" y="4754498"/>
            <a:ext cx="114300" cy="12496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6839" y="5137022"/>
            <a:ext cx="114300" cy="124967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175"/>
              </a:spcBef>
            </a:pPr>
            <a:r>
              <a:rPr spc="-35" dirty="0"/>
              <a:t>Definition:</a:t>
            </a:r>
            <a:r>
              <a:rPr spc="5" dirty="0"/>
              <a:t> </a:t>
            </a:r>
            <a:r>
              <a:rPr dirty="0"/>
              <a:t>Aggregation</a:t>
            </a:r>
            <a:r>
              <a:rPr spc="-75" dirty="0"/>
              <a:t> is</a:t>
            </a:r>
            <a:r>
              <a:rPr spc="-20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/>
              <a:t>process</a:t>
            </a:r>
            <a:r>
              <a:rPr spc="-15" dirty="0"/>
              <a:t> </a:t>
            </a:r>
            <a:r>
              <a:rPr spc="-10" dirty="0"/>
              <a:t>of</a:t>
            </a:r>
            <a:r>
              <a:rPr spc="-20" dirty="0"/>
              <a:t> </a:t>
            </a:r>
            <a:r>
              <a:rPr dirty="0"/>
              <a:t>performing</a:t>
            </a:r>
            <a:r>
              <a:rPr spc="-45" dirty="0"/>
              <a:t> </a:t>
            </a:r>
            <a:r>
              <a:rPr spc="-10" dirty="0"/>
              <a:t>transformations</a:t>
            </a:r>
            <a:r>
              <a:rPr dirty="0"/>
              <a:t> on</a:t>
            </a:r>
            <a:r>
              <a:rPr spc="-70" dirty="0"/>
              <a:t> </a:t>
            </a:r>
            <a:r>
              <a:rPr spc="35" dirty="0"/>
              <a:t>documents</a:t>
            </a:r>
          </a:p>
          <a:p>
            <a:pPr marL="241300">
              <a:lnSpc>
                <a:spcPct val="100000"/>
              </a:lnSpc>
              <a:spcBef>
                <a:spcPts val="1080"/>
              </a:spcBef>
            </a:pPr>
            <a:r>
              <a:rPr dirty="0"/>
              <a:t>and</a:t>
            </a:r>
            <a:r>
              <a:rPr spc="-75" dirty="0"/>
              <a:t> </a:t>
            </a:r>
            <a:r>
              <a:rPr spc="55" dirty="0"/>
              <a:t>combining</a:t>
            </a:r>
            <a:r>
              <a:rPr spc="-45" dirty="0"/>
              <a:t> </a:t>
            </a:r>
            <a:r>
              <a:rPr spc="60" dirty="0"/>
              <a:t>them</a:t>
            </a:r>
            <a:r>
              <a:rPr spc="-110" dirty="0"/>
              <a:t> </a:t>
            </a:r>
            <a:r>
              <a:rPr dirty="0"/>
              <a:t>to</a:t>
            </a:r>
            <a:r>
              <a:rPr spc="-65" dirty="0"/>
              <a:t> </a:t>
            </a:r>
            <a:r>
              <a:rPr dirty="0"/>
              <a:t>produce</a:t>
            </a:r>
            <a:r>
              <a:rPr spc="-50" dirty="0"/>
              <a:t> </a:t>
            </a:r>
            <a:r>
              <a:rPr spc="60" dirty="0"/>
              <a:t>computed</a:t>
            </a:r>
            <a:r>
              <a:rPr spc="-80" dirty="0"/>
              <a:t> </a:t>
            </a:r>
            <a:r>
              <a:rPr spc="-10" dirty="0"/>
              <a:t>results.</a:t>
            </a:r>
          </a:p>
          <a:p>
            <a:pPr marL="241300" marR="5080">
              <a:lnSpc>
                <a:spcPct val="150000"/>
              </a:lnSpc>
              <a:spcBef>
                <a:spcPts val="1000"/>
              </a:spcBef>
            </a:pPr>
            <a:r>
              <a:rPr dirty="0"/>
              <a:t>Pipeline </a:t>
            </a:r>
            <a:r>
              <a:rPr spc="-80" dirty="0"/>
              <a:t>Stages:</a:t>
            </a:r>
            <a:r>
              <a:rPr spc="40" dirty="0"/>
              <a:t> </a:t>
            </a:r>
            <a:r>
              <a:rPr dirty="0"/>
              <a:t>Aggregations</a:t>
            </a:r>
            <a:r>
              <a:rPr spc="15" dirty="0"/>
              <a:t> </a:t>
            </a:r>
            <a:r>
              <a:rPr spc="-10" dirty="0"/>
              <a:t>consist</a:t>
            </a:r>
            <a:r>
              <a:rPr spc="5" dirty="0"/>
              <a:t> </a:t>
            </a:r>
            <a:r>
              <a:rPr spc="-10" dirty="0"/>
              <a:t>of</a:t>
            </a:r>
            <a:r>
              <a:rPr spc="15" dirty="0"/>
              <a:t> </a:t>
            </a:r>
            <a:r>
              <a:rPr dirty="0"/>
              <a:t>multiple</a:t>
            </a:r>
            <a:r>
              <a:rPr spc="20" dirty="0"/>
              <a:t> </a:t>
            </a:r>
            <a:r>
              <a:rPr dirty="0"/>
              <a:t>pipeline</a:t>
            </a:r>
            <a:r>
              <a:rPr spc="15" dirty="0"/>
              <a:t> </a:t>
            </a:r>
            <a:r>
              <a:rPr spc="-50" dirty="0"/>
              <a:t>stages,</a:t>
            </a:r>
            <a:r>
              <a:rPr spc="25" dirty="0"/>
              <a:t> </a:t>
            </a:r>
            <a:r>
              <a:rPr dirty="0"/>
              <a:t>each</a:t>
            </a:r>
            <a:r>
              <a:rPr spc="-30" dirty="0"/>
              <a:t> </a:t>
            </a:r>
            <a:r>
              <a:rPr dirty="0"/>
              <a:t>performing</a:t>
            </a:r>
            <a:r>
              <a:rPr spc="20" dirty="0"/>
              <a:t> </a:t>
            </a:r>
            <a:r>
              <a:rPr spc="-50" dirty="0"/>
              <a:t>a </a:t>
            </a:r>
            <a:r>
              <a:rPr dirty="0"/>
              <a:t>specific</a:t>
            </a:r>
            <a:r>
              <a:rPr spc="-35" dirty="0"/>
              <a:t> </a:t>
            </a:r>
            <a:r>
              <a:rPr dirty="0"/>
              <a:t>operation</a:t>
            </a:r>
            <a:r>
              <a:rPr spc="-65" dirty="0"/>
              <a:t> </a:t>
            </a:r>
            <a:r>
              <a:rPr dirty="0"/>
              <a:t>on</a:t>
            </a:r>
            <a:r>
              <a:rPr spc="-70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/>
              <a:t>input</a:t>
            </a:r>
            <a:r>
              <a:rPr spc="-40" dirty="0"/>
              <a:t> </a:t>
            </a:r>
            <a:r>
              <a:rPr spc="-10" dirty="0"/>
              <a:t>data.</a:t>
            </a:r>
          </a:p>
          <a:p>
            <a:pPr marL="241300">
              <a:lnSpc>
                <a:spcPct val="100000"/>
              </a:lnSpc>
              <a:spcBef>
                <a:spcPts val="2075"/>
              </a:spcBef>
            </a:pPr>
            <a:r>
              <a:rPr spc="-10" dirty="0"/>
              <a:t>Benefits</a:t>
            </a:r>
          </a:p>
          <a:p>
            <a:pPr marL="697865">
              <a:lnSpc>
                <a:spcPct val="100000"/>
              </a:lnSpc>
              <a:spcBef>
                <a:spcPts val="1445"/>
              </a:spcBef>
            </a:pPr>
            <a:r>
              <a:rPr sz="1400" dirty="0"/>
              <a:t>Aggregating</a:t>
            </a:r>
            <a:r>
              <a:rPr sz="1400" spc="-40" dirty="0"/>
              <a:t> </a:t>
            </a:r>
            <a:r>
              <a:rPr sz="1400" spc="-65" dirty="0"/>
              <a:t>Data:</a:t>
            </a:r>
            <a:r>
              <a:rPr sz="1400" spc="5" dirty="0"/>
              <a:t> </a:t>
            </a:r>
            <a:r>
              <a:rPr sz="1400" dirty="0"/>
              <a:t>Complex</a:t>
            </a:r>
            <a:r>
              <a:rPr sz="1400" spc="45" dirty="0"/>
              <a:t> </a:t>
            </a:r>
            <a:r>
              <a:rPr sz="1400" dirty="0"/>
              <a:t>calculations</a:t>
            </a:r>
            <a:r>
              <a:rPr sz="1400" spc="-15" dirty="0"/>
              <a:t> </a:t>
            </a:r>
            <a:r>
              <a:rPr sz="1400" dirty="0"/>
              <a:t>and</a:t>
            </a:r>
            <a:r>
              <a:rPr sz="1400" spc="-25" dirty="0"/>
              <a:t> </a:t>
            </a:r>
            <a:r>
              <a:rPr sz="1400" dirty="0"/>
              <a:t>operations</a:t>
            </a:r>
            <a:r>
              <a:rPr sz="1400" spc="-10" dirty="0"/>
              <a:t> </a:t>
            </a:r>
            <a:r>
              <a:rPr sz="1400" spc="-30" dirty="0"/>
              <a:t>are</a:t>
            </a:r>
            <a:r>
              <a:rPr sz="1400" spc="5" dirty="0"/>
              <a:t> </a:t>
            </a:r>
            <a:r>
              <a:rPr sz="1400" spc="-10" dirty="0"/>
              <a:t>possible.</a:t>
            </a:r>
            <a:endParaRPr sz="1400"/>
          </a:p>
          <a:p>
            <a:pPr marL="697865" marR="1239520">
              <a:lnSpc>
                <a:spcPct val="179300"/>
              </a:lnSpc>
              <a:spcBef>
                <a:spcPts val="10"/>
              </a:spcBef>
            </a:pPr>
            <a:r>
              <a:rPr sz="1400" dirty="0"/>
              <a:t>Advanced</a:t>
            </a:r>
            <a:r>
              <a:rPr sz="1400" spc="-55" dirty="0"/>
              <a:t> </a:t>
            </a:r>
            <a:r>
              <a:rPr sz="1400" spc="-35" dirty="0"/>
              <a:t>Transformations:</a:t>
            </a:r>
            <a:r>
              <a:rPr sz="1400" spc="-40" dirty="0"/>
              <a:t> </a:t>
            </a:r>
            <a:r>
              <a:rPr sz="1400" dirty="0"/>
              <a:t>Data</a:t>
            </a:r>
            <a:r>
              <a:rPr sz="1400" spc="-50" dirty="0"/>
              <a:t> </a:t>
            </a:r>
            <a:r>
              <a:rPr sz="1400" dirty="0"/>
              <a:t>can</a:t>
            </a:r>
            <a:r>
              <a:rPr sz="1400" spc="-55" dirty="0"/>
              <a:t> </a:t>
            </a:r>
            <a:r>
              <a:rPr sz="1400" dirty="0"/>
              <a:t>be</a:t>
            </a:r>
            <a:r>
              <a:rPr sz="1400" spc="-35" dirty="0"/>
              <a:t> </a:t>
            </a:r>
            <a:r>
              <a:rPr sz="1400" dirty="0"/>
              <a:t>combined,</a:t>
            </a:r>
            <a:r>
              <a:rPr sz="1400" spc="-10" dirty="0"/>
              <a:t> </a:t>
            </a:r>
            <a:r>
              <a:rPr sz="1400" spc="-25" dirty="0"/>
              <a:t>reshaped,</a:t>
            </a:r>
            <a:r>
              <a:rPr sz="1400" spc="-10" dirty="0"/>
              <a:t> </a:t>
            </a:r>
            <a:r>
              <a:rPr sz="1400" dirty="0"/>
              <a:t>and</a:t>
            </a:r>
            <a:r>
              <a:rPr sz="1400" spc="-50" dirty="0"/>
              <a:t> </a:t>
            </a:r>
            <a:r>
              <a:rPr sz="1400" spc="50" dirty="0"/>
              <a:t>computed</a:t>
            </a:r>
            <a:r>
              <a:rPr sz="1400" spc="-85" dirty="0"/>
              <a:t> </a:t>
            </a:r>
            <a:r>
              <a:rPr sz="1400" spc="-25" dirty="0"/>
              <a:t>for</a:t>
            </a:r>
            <a:r>
              <a:rPr sz="1400" spc="-45" dirty="0"/>
              <a:t> </a:t>
            </a:r>
            <a:r>
              <a:rPr sz="1400" spc="-10" dirty="0"/>
              <a:t>insights. </a:t>
            </a:r>
            <a:r>
              <a:rPr sz="1400" dirty="0"/>
              <a:t>Efficient</a:t>
            </a:r>
            <a:r>
              <a:rPr sz="1400" spc="-45" dirty="0"/>
              <a:t> </a:t>
            </a:r>
            <a:r>
              <a:rPr sz="1400" spc="-20" dirty="0"/>
              <a:t>Processing:</a:t>
            </a:r>
            <a:r>
              <a:rPr sz="1400" spc="10" dirty="0"/>
              <a:t> </a:t>
            </a:r>
            <a:r>
              <a:rPr sz="1400" dirty="0"/>
              <a:t>Aggregation</a:t>
            </a:r>
            <a:r>
              <a:rPr sz="1400" spc="-70" dirty="0"/>
              <a:t> </a:t>
            </a:r>
            <a:r>
              <a:rPr sz="1400" dirty="0"/>
              <a:t>handles</a:t>
            </a:r>
            <a:r>
              <a:rPr sz="1400" spc="15" dirty="0"/>
              <a:t> </a:t>
            </a:r>
            <a:r>
              <a:rPr sz="1400" dirty="0"/>
              <a:t>large</a:t>
            </a:r>
            <a:r>
              <a:rPr sz="1400" spc="-20" dirty="0"/>
              <a:t> </a:t>
            </a:r>
            <a:r>
              <a:rPr sz="1400" spc="-10" dirty="0"/>
              <a:t>datasets</a:t>
            </a:r>
            <a:r>
              <a:rPr sz="1400" spc="-40" dirty="0"/>
              <a:t> </a:t>
            </a:r>
            <a:r>
              <a:rPr sz="1400" spc="-10" dirty="0"/>
              <a:t>efficiently.</a:t>
            </a:r>
            <a:endParaRPr sz="1400"/>
          </a:p>
        </p:txBody>
      </p:sp>
      <p:sp>
        <p:nvSpPr>
          <p:cNvPr id="13" name="object 13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4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5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1E2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772" y="6230111"/>
            <a:ext cx="548640" cy="54711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3488" y="2813304"/>
            <a:ext cx="126492" cy="1341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3488" y="3259835"/>
            <a:ext cx="126492" cy="1341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3488" y="4026408"/>
            <a:ext cx="126492" cy="13411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3488" y="4794503"/>
            <a:ext cx="126492" cy="13411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3488" y="5241035"/>
            <a:ext cx="126492" cy="13411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99515" y="2746375"/>
            <a:ext cx="4531360" cy="2682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SQL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databases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relational</a:t>
            </a:r>
            <a:r>
              <a:rPr sz="15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databases.</a:t>
            </a:r>
            <a:endParaRPr sz="1500">
              <a:latin typeface="Verdana"/>
              <a:cs typeface="Verdana"/>
            </a:endParaRPr>
          </a:p>
          <a:p>
            <a:pPr marL="12700" marR="5080">
              <a:lnSpc>
                <a:spcPct val="140000"/>
              </a:lnSpc>
              <a:spcBef>
                <a:spcPts val="994"/>
              </a:spcBef>
            </a:pP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They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structured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tables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store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rows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columns.</a:t>
            </a:r>
            <a:endParaRPr sz="1500">
              <a:latin typeface="Verdana"/>
              <a:cs typeface="Verdana"/>
            </a:endParaRPr>
          </a:p>
          <a:p>
            <a:pPr marL="12700" marR="497840">
              <a:lnSpc>
                <a:spcPct val="140000"/>
              </a:lnSpc>
              <a:spcBef>
                <a:spcPts val="994"/>
              </a:spcBef>
            </a:pP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Suitable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5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applications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well-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defined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schemas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fixed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structures.</a:t>
            </a:r>
            <a:endParaRPr sz="1500">
              <a:latin typeface="Verdana"/>
              <a:cs typeface="Verdana"/>
            </a:endParaRPr>
          </a:p>
          <a:p>
            <a:pPr marL="12700" marR="292735">
              <a:lnSpc>
                <a:spcPct val="195300"/>
              </a:lnSpc>
              <a:spcBef>
                <a:spcPts val="15"/>
              </a:spcBef>
            </a:pP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E-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commerce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Platform,</a:t>
            </a:r>
            <a:r>
              <a:rPr sz="15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Verdana"/>
                <a:cs typeface="Verdana"/>
              </a:rPr>
              <a:t>HR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45" dirty="0">
                <a:solidFill>
                  <a:srgbClr val="FFFFFF"/>
                </a:solidFill>
                <a:latin typeface="Verdana"/>
                <a:cs typeface="Verdana"/>
              </a:rPr>
              <a:t>Management</a:t>
            </a:r>
            <a:r>
              <a:rPr sz="15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etc 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Examples: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MySQL,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PostgreSQL,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Oracle.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116192" y="1299972"/>
            <a:ext cx="4417695" cy="1101725"/>
            <a:chOff x="6116192" y="1299972"/>
            <a:chExt cx="4417695" cy="1101725"/>
          </a:xfrm>
        </p:grpSpPr>
        <p:sp>
          <p:nvSpPr>
            <p:cNvPr id="11" name="object 11"/>
            <p:cNvSpPr/>
            <p:nvPr/>
          </p:nvSpPr>
          <p:spPr>
            <a:xfrm>
              <a:off x="6125717" y="1430274"/>
              <a:ext cx="4299585" cy="962025"/>
            </a:xfrm>
            <a:custGeom>
              <a:avLst/>
              <a:gdLst/>
              <a:ahLst/>
              <a:cxnLst/>
              <a:rect l="l" t="t" r="r" b="b"/>
              <a:pathLst>
                <a:path w="4299584" h="962025">
                  <a:moveTo>
                    <a:pt x="4299203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4299203" y="961643"/>
                  </a:lnTo>
                  <a:lnTo>
                    <a:pt x="4299203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125717" y="1430274"/>
              <a:ext cx="4299585" cy="962025"/>
            </a:xfrm>
            <a:custGeom>
              <a:avLst/>
              <a:gdLst/>
              <a:ahLst/>
              <a:cxnLst/>
              <a:rect l="l" t="t" r="r" b="b"/>
              <a:pathLst>
                <a:path w="4299584" h="962025">
                  <a:moveTo>
                    <a:pt x="0" y="961643"/>
                  </a:moveTo>
                  <a:lnTo>
                    <a:pt x="4299203" y="961643"/>
                  </a:lnTo>
                  <a:lnTo>
                    <a:pt x="4299203" y="0"/>
                  </a:lnTo>
                  <a:lnTo>
                    <a:pt x="0" y="0"/>
                  </a:lnTo>
                  <a:lnTo>
                    <a:pt x="0" y="961643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227063" y="1299972"/>
              <a:ext cx="4307205" cy="962025"/>
            </a:xfrm>
            <a:custGeom>
              <a:avLst/>
              <a:gdLst/>
              <a:ahLst/>
              <a:cxnLst/>
              <a:rect l="l" t="t" r="r" b="b"/>
              <a:pathLst>
                <a:path w="4307205" h="962025">
                  <a:moveTo>
                    <a:pt x="4306824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4306824" y="961643"/>
                  </a:lnTo>
                  <a:lnTo>
                    <a:pt x="4306824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258305" y="1233678"/>
            <a:ext cx="4010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MongoDB(NOSQL</a:t>
            </a:r>
            <a:endParaRPr sz="3600"/>
          </a:p>
        </p:txBody>
      </p:sp>
      <p:sp>
        <p:nvSpPr>
          <p:cNvPr id="15" name="object 15"/>
          <p:cNvSpPr txBox="1"/>
          <p:nvPr/>
        </p:nvSpPr>
        <p:spPr>
          <a:xfrm>
            <a:off x="8166607" y="1672285"/>
            <a:ext cx="1930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80" dirty="0">
                <a:solidFill>
                  <a:srgbClr val="001E2B"/>
                </a:solidFill>
                <a:latin typeface="Verdana"/>
                <a:cs typeface="Verdana"/>
              </a:rPr>
              <a:t>)</a:t>
            </a:r>
            <a:endParaRPr sz="3600" dirty="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99337" y="1299972"/>
            <a:ext cx="3484879" cy="1092200"/>
            <a:chOff x="799337" y="1299972"/>
            <a:chExt cx="3484879" cy="1092200"/>
          </a:xfrm>
        </p:grpSpPr>
        <p:sp>
          <p:nvSpPr>
            <p:cNvPr id="17" name="object 17"/>
            <p:cNvSpPr/>
            <p:nvPr/>
          </p:nvSpPr>
          <p:spPr>
            <a:xfrm>
              <a:off x="799337" y="1430274"/>
              <a:ext cx="3398520" cy="962025"/>
            </a:xfrm>
            <a:custGeom>
              <a:avLst/>
              <a:gdLst/>
              <a:ahLst/>
              <a:cxnLst/>
              <a:rect l="l" t="t" r="r" b="b"/>
              <a:pathLst>
                <a:path w="3398520" h="962025">
                  <a:moveTo>
                    <a:pt x="3398520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3398520" y="961643"/>
                  </a:lnTo>
                  <a:lnTo>
                    <a:pt x="3398520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79347" y="1299972"/>
              <a:ext cx="3404870" cy="962025"/>
            </a:xfrm>
            <a:custGeom>
              <a:avLst/>
              <a:gdLst/>
              <a:ahLst/>
              <a:cxnLst/>
              <a:rect l="l" t="t" r="r" b="b"/>
              <a:pathLst>
                <a:path w="3404870" h="962025">
                  <a:moveTo>
                    <a:pt x="3404616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3404616" y="961643"/>
                  </a:lnTo>
                  <a:lnTo>
                    <a:pt x="3404616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99337" y="1430274"/>
            <a:ext cx="3398520" cy="962025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62865" rIns="0" bIns="0" rtlCol="0">
            <a:spAutoFit/>
          </a:bodyPr>
          <a:lstStyle/>
          <a:p>
            <a:pPr marL="77470" algn="ctr">
              <a:lnSpc>
                <a:spcPct val="100000"/>
              </a:lnSpc>
              <a:spcBef>
                <a:spcPts val="495"/>
              </a:spcBef>
            </a:pPr>
            <a:r>
              <a:rPr sz="3600" spc="-25" dirty="0">
                <a:solidFill>
                  <a:srgbClr val="001E2B"/>
                </a:solidFill>
                <a:latin typeface="Verdana"/>
                <a:cs typeface="Verdana"/>
              </a:rPr>
              <a:t>SQL</a:t>
            </a:r>
            <a:endParaRPr sz="3600">
              <a:latin typeface="Verdana"/>
              <a:cs typeface="Verdana"/>
            </a:endParaRPr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16141" y="2813304"/>
            <a:ext cx="126491" cy="134112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16141" y="3259835"/>
            <a:ext cx="126491" cy="134112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16141" y="4026408"/>
            <a:ext cx="126491" cy="134112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16141" y="4794503"/>
            <a:ext cx="126491" cy="134112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16141" y="5241035"/>
            <a:ext cx="126491" cy="134112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6432930" y="2746375"/>
            <a:ext cx="4525645" cy="2682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NoSQL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databases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non-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relational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databases.</a:t>
            </a:r>
            <a:endParaRPr sz="1500">
              <a:latin typeface="Verdana"/>
              <a:cs typeface="Verdana"/>
            </a:endParaRPr>
          </a:p>
          <a:p>
            <a:pPr marL="12700" marR="15240">
              <a:lnSpc>
                <a:spcPct val="140000"/>
              </a:lnSpc>
              <a:spcBef>
                <a:spcPts val="994"/>
              </a:spcBef>
            </a:pP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They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provide</a:t>
            </a:r>
            <a:r>
              <a:rPr sz="15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flexibility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storage,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allowing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varied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types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structures.</a:t>
            </a:r>
            <a:endParaRPr sz="1500">
              <a:latin typeface="Verdana"/>
              <a:cs typeface="Verdana"/>
            </a:endParaRPr>
          </a:p>
          <a:p>
            <a:pPr marL="12700" marR="76835">
              <a:lnSpc>
                <a:spcPct val="140000"/>
              </a:lnSpc>
              <a:spcBef>
                <a:spcPts val="994"/>
              </a:spcBef>
            </a:pP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Ideal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5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applications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dynamic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evolving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models.</a:t>
            </a:r>
            <a:endParaRPr sz="1500">
              <a:latin typeface="Verdana"/>
              <a:cs typeface="Verdana"/>
            </a:endParaRPr>
          </a:p>
          <a:p>
            <a:pPr marL="12700" marR="589280">
              <a:lnSpc>
                <a:spcPct val="195300"/>
              </a:lnSpc>
              <a:spcBef>
                <a:spcPts val="15"/>
              </a:spcBef>
            </a:pP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CMS,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Social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Media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Platforms,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Gaming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etc 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Examples: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MongoDB,</a:t>
            </a:r>
            <a:r>
              <a:rPr sz="15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Cassandra,</a:t>
            </a:r>
            <a:r>
              <a:rPr sz="15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Redis.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5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6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0362" y="504444"/>
            <a:ext cx="2219960" cy="1092200"/>
            <a:chOff x="610362" y="504444"/>
            <a:chExt cx="2219960" cy="1092200"/>
          </a:xfrm>
        </p:grpSpPr>
        <p:sp>
          <p:nvSpPr>
            <p:cNvPr id="3" name="object 3"/>
            <p:cNvSpPr/>
            <p:nvPr/>
          </p:nvSpPr>
          <p:spPr>
            <a:xfrm>
              <a:off x="610362" y="634746"/>
              <a:ext cx="2164080" cy="962025"/>
            </a:xfrm>
            <a:custGeom>
              <a:avLst/>
              <a:gdLst/>
              <a:ahLst/>
              <a:cxnLst/>
              <a:rect l="l" t="t" r="r" b="b"/>
              <a:pathLst>
                <a:path w="2164080" h="962025">
                  <a:moveTo>
                    <a:pt x="2164080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2164080" y="961643"/>
                  </a:lnTo>
                  <a:lnTo>
                    <a:pt x="2164080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61416" y="504444"/>
              <a:ext cx="2169160" cy="962025"/>
            </a:xfrm>
            <a:custGeom>
              <a:avLst/>
              <a:gdLst/>
              <a:ahLst/>
              <a:cxnLst/>
              <a:rect l="l" t="t" r="r" b="b"/>
              <a:pathLst>
                <a:path w="2169160" h="962025">
                  <a:moveTo>
                    <a:pt x="2168652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2168652" y="961643"/>
                  </a:lnTo>
                  <a:lnTo>
                    <a:pt x="2168652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0362" y="634745"/>
            <a:ext cx="2164080" cy="962025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82550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650"/>
              </a:spcBef>
            </a:pPr>
            <a:r>
              <a:rPr spc="-10" dirty="0"/>
              <a:t>$match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1996058"/>
            <a:ext cx="114300" cy="12496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45844" y="1825853"/>
            <a:ext cx="94475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$match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stage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similar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query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used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first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argument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.find().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filters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documents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based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on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specified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conditions.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3209163"/>
            <a:ext cx="114300" cy="12496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45844" y="3039211"/>
            <a:ext cx="2472055" cy="66548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Syntax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$match:</a:t>
            </a:r>
            <a:r>
              <a:rPr sz="1400" spc="-4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&lt;query&gt;</a:t>
            </a:r>
            <a:r>
              <a:rPr sz="1400" spc="-3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r>
              <a:rPr sz="1400" spc="-2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4423790"/>
            <a:ext cx="114300" cy="12496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145844" y="4254220"/>
            <a:ext cx="6136640" cy="130556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Example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db.products.aggregate([</a:t>
            </a:r>
            <a:endParaRPr sz="140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4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$match:</a:t>
            </a:r>
            <a:r>
              <a:rPr sz="1400" spc="-6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6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company:</a:t>
            </a:r>
            <a:r>
              <a:rPr sz="1400" spc="-5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"64c23350e32f4a51b19b9235"</a:t>
            </a:r>
            <a:r>
              <a:rPr sz="1400" spc="-7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r>
              <a:rPr sz="1400" spc="-4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]);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0362" y="504444"/>
            <a:ext cx="2219960" cy="1092200"/>
            <a:chOff x="610362" y="504444"/>
            <a:chExt cx="2219960" cy="1092200"/>
          </a:xfrm>
        </p:grpSpPr>
        <p:sp>
          <p:nvSpPr>
            <p:cNvPr id="3" name="object 3"/>
            <p:cNvSpPr/>
            <p:nvPr/>
          </p:nvSpPr>
          <p:spPr>
            <a:xfrm>
              <a:off x="610362" y="634746"/>
              <a:ext cx="2164080" cy="962025"/>
            </a:xfrm>
            <a:custGeom>
              <a:avLst/>
              <a:gdLst/>
              <a:ahLst/>
              <a:cxnLst/>
              <a:rect l="l" t="t" r="r" b="b"/>
              <a:pathLst>
                <a:path w="2164080" h="962025">
                  <a:moveTo>
                    <a:pt x="2164080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2164080" y="961643"/>
                  </a:lnTo>
                  <a:lnTo>
                    <a:pt x="2164080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61416" y="504444"/>
              <a:ext cx="2169160" cy="962025"/>
            </a:xfrm>
            <a:custGeom>
              <a:avLst/>
              <a:gdLst/>
              <a:ahLst/>
              <a:cxnLst/>
              <a:rect l="l" t="t" r="r" b="b"/>
              <a:pathLst>
                <a:path w="2169160" h="962025">
                  <a:moveTo>
                    <a:pt x="2168652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2168652" y="961643"/>
                  </a:lnTo>
                  <a:lnTo>
                    <a:pt x="2168652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0362" y="634745"/>
            <a:ext cx="2164080" cy="962025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82550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650"/>
              </a:spcBef>
            </a:pPr>
            <a:r>
              <a:rPr spc="-10" dirty="0"/>
              <a:t>$group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1979295"/>
            <a:ext cx="114300" cy="12496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404491"/>
            <a:ext cx="114300" cy="12496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4922139"/>
            <a:ext cx="114300" cy="12496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5944717"/>
            <a:ext cx="114300" cy="12496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45844" y="1915160"/>
            <a:ext cx="9752965" cy="4206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$group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stage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groups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documents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specified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fields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performs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aggregate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operations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grouped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64"/>
              </a:spcBef>
            </a:pP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  <a:spcBef>
                <a:spcPts val="675"/>
              </a:spcBef>
            </a:pPr>
            <a:r>
              <a:rPr sz="1400" spc="-10" dirty="0">
                <a:solidFill>
                  <a:srgbClr val="00EC63"/>
                </a:solidFill>
                <a:latin typeface="Courier New"/>
                <a:cs typeface="Courier New"/>
              </a:rPr>
              <a:t>$group:</a:t>
            </a:r>
            <a:endParaRPr sz="1400">
              <a:latin typeface="Courier New"/>
              <a:cs typeface="Courier New"/>
            </a:endParaRPr>
          </a:p>
          <a:p>
            <a:pPr marL="437515">
              <a:lnSpc>
                <a:spcPct val="100000"/>
              </a:lnSpc>
              <a:spcBef>
                <a:spcPts val="670"/>
              </a:spcBef>
            </a:pPr>
            <a:r>
              <a:rPr sz="1400" spc="-5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650875">
              <a:lnSpc>
                <a:spcPct val="100000"/>
              </a:lnSpc>
              <a:spcBef>
                <a:spcPts val="675"/>
              </a:spcBef>
            </a:pP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_id:</a:t>
            </a:r>
            <a:r>
              <a:rPr sz="1400" spc="-4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&lt;expression&gt;,</a:t>
            </a:r>
            <a:r>
              <a:rPr sz="1400" spc="-5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//</a:t>
            </a:r>
            <a:r>
              <a:rPr sz="1400" spc="-3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Group</a:t>
            </a:r>
            <a:r>
              <a:rPr sz="1400" spc="-25" dirty="0">
                <a:solidFill>
                  <a:srgbClr val="00EC63"/>
                </a:solidFill>
                <a:latin typeface="Courier New"/>
                <a:cs typeface="Courier New"/>
              </a:rPr>
              <a:t> key</a:t>
            </a:r>
            <a:endParaRPr sz="1400">
              <a:latin typeface="Courier New"/>
              <a:cs typeface="Courier New"/>
            </a:endParaRPr>
          </a:p>
          <a:p>
            <a:pPr marL="650875">
              <a:lnSpc>
                <a:spcPct val="100000"/>
              </a:lnSpc>
              <a:spcBef>
                <a:spcPts val="670"/>
              </a:spcBef>
            </a:pP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&lt;field1&gt;:</a:t>
            </a:r>
            <a:r>
              <a:rPr sz="1400" spc="-6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5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&lt;accumulator1&gt;</a:t>
            </a:r>
            <a:r>
              <a:rPr sz="1400" spc="-7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:</a:t>
            </a:r>
            <a:r>
              <a:rPr sz="1400" spc="-4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&lt;expression1&gt;</a:t>
            </a:r>
            <a:r>
              <a:rPr sz="1400" spc="-7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spc="-25" dirty="0">
                <a:solidFill>
                  <a:srgbClr val="00EC63"/>
                </a:solidFill>
                <a:latin typeface="Courier New"/>
                <a:cs typeface="Courier New"/>
              </a:rPr>
              <a:t>},</a:t>
            </a:r>
            <a:endParaRPr sz="1400">
              <a:latin typeface="Courier New"/>
              <a:cs typeface="Courier New"/>
            </a:endParaRPr>
          </a:p>
          <a:p>
            <a:pPr marL="650875">
              <a:lnSpc>
                <a:spcPct val="100000"/>
              </a:lnSpc>
              <a:spcBef>
                <a:spcPts val="675"/>
              </a:spcBef>
            </a:pPr>
            <a:r>
              <a:rPr sz="1400" spc="-25" dirty="0">
                <a:solidFill>
                  <a:srgbClr val="00EC63"/>
                </a:solidFill>
                <a:latin typeface="Courier New"/>
                <a:cs typeface="Courier New"/>
              </a:rPr>
              <a:t>...</a:t>
            </a:r>
            <a:endParaRPr sz="1400">
              <a:latin typeface="Courier New"/>
              <a:cs typeface="Courier New"/>
            </a:endParaRPr>
          </a:p>
          <a:p>
            <a:pPr marL="437515">
              <a:lnSpc>
                <a:spcPct val="100000"/>
              </a:lnSpc>
              <a:spcBef>
                <a:spcPts val="670"/>
              </a:spcBef>
            </a:pPr>
            <a:r>
              <a:rPr sz="1400" spc="-5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db.products.aggregate([</a:t>
            </a:r>
            <a:endParaRPr sz="140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670"/>
              </a:spcBef>
            </a:pP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2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$group:</a:t>
            </a:r>
            <a:r>
              <a:rPr sz="1400" spc="-4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_id:</a:t>
            </a:r>
            <a:r>
              <a:rPr sz="1400" spc="-3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2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comp:</a:t>
            </a:r>
            <a:r>
              <a:rPr sz="1400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"$company"</a:t>
            </a:r>
            <a:r>
              <a:rPr sz="1400" spc="-4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},</a:t>
            </a:r>
            <a:r>
              <a:rPr sz="1400" spc="-2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totalProducts:</a:t>
            </a:r>
            <a:r>
              <a:rPr sz="1400" spc="-5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3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$sum:</a:t>
            </a:r>
            <a:r>
              <a:rPr sz="1400" spc="-2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1</a:t>
            </a:r>
            <a:r>
              <a:rPr sz="1400" spc="-2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r>
              <a:rPr sz="1400" spc="-3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r>
              <a:rPr sz="1400" spc="-1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]);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groups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products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company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calculates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total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number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products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each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company.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0837" y="641984"/>
            <a:ext cx="4169410" cy="982344"/>
            <a:chOff x="600837" y="641984"/>
            <a:chExt cx="4169410" cy="982344"/>
          </a:xfrm>
        </p:grpSpPr>
        <p:sp>
          <p:nvSpPr>
            <p:cNvPr id="3" name="object 3"/>
            <p:cNvSpPr/>
            <p:nvPr/>
          </p:nvSpPr>
          <p:spPr>
            <a:xfrm>
              <a:off x="610362" y="651509"/>
              <a:ext cx="4150360" cy="963294"/>
            </a:xfrm>
            <a:custGeom>
              <a:avLst/>
              <a:gdLst/>
              <a:ahLst/>
              <a:cxnLst/>
              <a:rect l="l" t="t" r="r" b="b"/>
              <a:pathLst>
                <a:path w="4150360" h="963294">
                  <a:moveTo>
                    <a:pt x="4149852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4149852" y="963168"/>
                  </a:lnTo>
                  <a:lnTo>
                    <a:pt x="4149852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0362" y="651509"/>
              <a:ext cx="4150360" cy="963294"/>
            </a:xfrm>
            <a:custGeom>
              <a:avLst/>
              <a:gdLst/>
              <a:ahLst/>
              <a:cxnLst/>
              <a:rect l="l" t="t" r="r" b="b"/>
              <a:pathLst>
                <a:path w="4150360" h="963294">
                  <a:moveTo>
                    <a:pt x="0" y="963168"/>
                  </a:moveTo>
                  <a:lnTo>
                    <a:pt x="4149852" y="963168"/>
                  </a:lnTo>
                  <a:lnTo>
                    <a:pt x="4149852" y="0"/>
                  </a:lnTo>
                  <a:lnTo>
                    <a:pt x="0" y="0"/>
                  </a:lnTo>
                  <a:lnTo>
                    <a:pt x="0" y="963168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8659" y="521208"/>
            <a:ext cx="4156075" cy="962025"/>
          </a:xfrm>
          <a:prstGeom prst="rect">
            <a:avLst/>
          </a:prstGeom>
          <a:solidFill>
            <a:srgbClr val="FDCC4A"/>
          </a:solidFill>
        </p:spPr>
        <p:txBody>
          <a:bodyPr vert="horz" wrap="square" lIns="0" tIns="196215" rIns="0" bIns="0" rtlCol="0">
            <a:spAutoFit/>
          </a:bodyPr>
          <a:lstStyle/>
          <a:p>
            <a:pPr marL="220979">
              <a:lnSpc>
                <a:spcPct val="100000"/>
              </a:lnSpc>
              <a:spcBef>
                <a:spcPts val="1545"/>
              </a:spcBef>
            </a:pPr>
            <a:r>
              <a:rPr spc="-20" dirty="0"/>
              <a:t>$group</a:t>
            </a:r>
            <a:r>
              <a:rPr spc="-225" dirty="0"/>
              <a:t> </a:t>
            </a:r>
            <a:r>
              <a:rPr spc="-10" dirty="0"/>
              <a:t>(continued)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1996058"/>
            <a:ext cx="114300" cy="12496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45844" y="1931924"/>
            <a:ext cx="700468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$group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stage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calculate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various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aggregate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values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within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grouped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data.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889123"/>
            <a:ext cx="114300" cy="12496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45844" y="2719171"/>
            <a:ext cx="5031740" cy="258635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db.products.aggregate([</a:t>
            </a:r>
            <a:endParaRPr sz="140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2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$group:</a:t>
            </a:r>
            <a:r>
              <a:rPr sz="1400" spc="-4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1612265" marR="111125">
              <a:lnSpc>
                <a:spcPct val="150000"/>
              </a:lnSpc>
            </a:pP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_id:</a:t>
            </a:r>
            <a:r>
              <a:rPr sz="1400" spc="-4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1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comp:</a:t>
            </a:r>
            <a:r>
              <a:rPr sz="1400" spc="-4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"$company"</a:t>
            </a:r>
            <a:r>
              <a:rPr sz="1400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spc="-25" dirty="0">
                <a:solidFill>
                  <a:srgbClr val="00EC63"/>
                </a:solidFill>
                <a:latin typeface="Courier New"/>
                <a:cs typeface="Courier New"/>
              </a:rPr>
              <a:t>},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totalPrice:</a:t>
            </a:r>
            <a:r>
              <a:rPr sz="1400" spc="-6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2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$sum:</a:t>
            </a:r>
            <a:r>
              <a:rPr sz="1400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"$price"</a:t>
            </a:r>
            <a:r>
              <a:rPr sz="1400" spc="-4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spc="-25" dirty="0">
                <a:solidFill>
                  <a:srgbClr val="00EC63"/>
                </a:solidFill>
                <a:latin typeface="Courier New"/>
                <a:cs typeface="Courier New"/>
              </a:rPr>
              <a:t>},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totalProducts:</a:t>
            </a:r>
            <a:r>
              <a:rPr sz="1400" spc="-6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4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$sum:</a:t>
            </a:r>
            <a:r>
              <a:rPr sz="1400" spc="-4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1</a:t>
            </a:r>
            <a:r>
              <a:rPr sz="1400" spc="-25" dirty="0">
                <a:solidFill>
                  <a:srgbClr val="00EC63"/>
                </a:solidFill>
                <a:latin typeface="Courier New"/>
                <a:cs typeface="Courier New"/>
              </a:rPr>
              <a:t> },</a:t>
            </a:r>
            <a:endParaRPr sz="1400">
              <a:latin typeface="Courier New"/>
              <a:cs typeface="Courier New"/>
            </a:endParaRPr>
          </a:p>
          <a:p>
            <a:pPr marL="161226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averagePrice:</a:t>
            </a:r>
            <a:r>
              <a:rPr sz="1400" spc="-7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3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$avg:</a:t>
            </a:r>
            <a:r>
              <a:rPr sz="1400" spc="-4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"$price"</a:t>
            </a:r>
            <a:r>
              <a:rPr sz="1400" spc="-4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r>
              <a:rPr sz="1400" spc="-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]);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939" y="721868"/>
            <a:ext cx="10358120" cy="49244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Group  is a function to group field on a specific field only and we can perform sum operation on it too to get a cumulative value . Mostly used for statistics.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db.product.aggregate</a:t>
            </a:r>
            <a:r>
              <a:rPr lang="en-US" dirty="0" smtClean="0">
                <a:solidFill>
                  <a:schemeClr val="bg1"/>
                </a:solidFill>
              </a:rPr>
              <a:t>({$group:{_id:{name:"$name"},</a:t>
            </a:r>
            <a:r>
              <a:rPr lang="en-US" dirty="0" err="1" smtClean="0">
                <a:solidFill>
                  <a:schemeClr val="bg1"/>
                </a:solidFill>
              </a:rPr>
              <a:t>totalSum</a:t>
            </a:r>
            <a:r>
              <a:rPr lang="en-US" dirty="0" smtClean="0">
                <a:solidFill>
                  <a:schemeClr val="bg1"/>
                </a:solidFill>
              </a:rPr>
              <a:t>:{$sum:'$price'}}})</a:t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42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10880"/>
          <a:stretch/>
        </p:blipFill>
        <p:spPr>
          <a:xfrm>
            <a:off x="0" y="457200"/>
            <a:ext cx="11969750" cy="5943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76600" y="5943600"/>
            <a:ext cx="86931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db.product.aggregate</a:t>
            </a:r>
            <a:r>
              <a:rPr lang="en-US" dirty="0" smtClean="0">
                <a:solidFill>
                  <a:schemeClr val="bg1"/>
                </a:solidFill>
              </a:rPr>
              <a:t>({$group:{_id:{name:"$name"},</a:t>
            </a:r>
            <a:r>
              <a:rPr lang="en-US" dirty="0" err="1" smtClean="0">
                <a:solidFill>
                  <a:schemeClr val="bg1"/>
                </a:solidFill>
              </a:rPr>
              <a:t>totalSum</a:t>
            </a:r>
            <a:r>
              <a:rPr lang="en-US" dirty="0" smtClean="0">
                <a:solidFill>
                  <a:schemeClr val="bg1"/>
                </a:solidFill>
              </a:rPr>
              <a:t>:{$sum:'$price'}}})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43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29400" y="1600200"/>
            <a:ext cx="5257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</a:rPr>
              <a:t>db.product.aggregate</a:t>
            </a:r>
            <a:endParaRPr lang="en-US" sz="2400" b="1" dirty="0" smtClean="0">
              <a:solidFill>
                <a:schemeClr val="bg1"/>
              </a:solidFill>
            </a:endParaRPr>
          </a:p>
          <a:p>
            <a:r>
              <a:rPr lang="en-US" sz="2400" b="1" dirty="0" smtClean="0">
                <a:solidFill>
                  <a:schemeClr val="bg1"/>
                </a:solidFill>
              </a:rPr>
              <a:t>({$group: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	</a:t>
            </a:r>
            <a:r>
              <a:rPr lang="en-US" sz="2400" b="1" dirty="0" smtClean="0">
                <a:solidFill>
                  <a:schemeClr val="bg1"/>
                </a:solidFill>
              </a:rPr>
              <a:t>{_id:{name:"$name"},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	</a:t>
            </a:r>
            <a:r>
              <a:rPr lang="en-US" sz="2400" b="1" dirty="0" err="1" smtClean="0">
                <a:solidFill>
                  <a:schemeClr val="bg1"/>
                </a:solidFill>
              </a:rPr>
              <a:t>totalSum</a:t>
            </a:r>
            <a:r>
              <a:rPr lang="en-US" sz="2400" b="1" dirty="0" smtClean="0">
                <a:solidFill>
                  <a:schemeClr val="bg1"/>
                </a:solidFill>
              </a:rPr>
              <a:t>:{$sum:'$price'},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	</a:t>
            </a:r>
            <a:r>
              <a:rPr lang="en-US" sz="2400" b="1" dirty="0" err="1" smtClean="0">
                <a:solidFill>
                  <a:schemeClr val="bg1"/>
                </a:solidFill>
              </a:rPr>
              <a:t>totalAvg</a:t>
            </a:r>
            <a:r>
              <a:rPr lang="en-US" sz="2400" b="1" dirty="0" smtClean="0">
                <a:solidFill>
                  <a:schemeClr val="bg1"/>
                </a:solidFill>
              </a:rPr>
              <a:t>:{$</a:t>
            </a:r>
            <a:r>
              <a:rPr lang="en-US" sz="2400" b="1" dirty="0" err="1" smtClean="0">
                <a:solidFill>
                  <a:schemeClr val="bg1"/>
                </a:solidFill>
              </a:rPr>
              <a:t>avg</a:t>
            </a:r>
            <a:r>
              <a:rPr lang="en-US" sz="2400" b="1" dirty="0" smtClean="0">
                <a:solidFill>
                  <a:schemeClr val="bg1"/>
                </a:solidFill>
              </a:rPr>
              <a:t>:'$price'},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	</a:t>
            </a:r>
            <a:r>
              <a:rPr lang="en-US" sz="2400" b="1" dirty="0" smtClean="0">
                <a:solidFill>
                  <a:schemeClr val="bg1"/>
                </a:solidFill>
              </a:rPr>
              <a:t>count:{$count:{}}}}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).pretty()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-26685"/>
            <a:ext cx="5181600" cy="685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6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0362" y="504444"/>
            <a:ext cx="1624330" cy="1092200"/>
            <a:chOff x="610362" y="504444"/>
            <a:chExt cx="1624330" cy="1092200"/>
          </a:xfrm>
        </p:grpSpPr>
        <p:sp>
          <p:nvSpPr>
            <p:cNvPr id="3" name="object 3"/>
            <p:cNvSpPr/>
            <p:nvPr/>
          </p:nvSpPr>
          <p:spPr>
            <a:xfrm>
              <a:off x="610362" y="634746"/>
              <a:ext cx="1583690" cy="962025"/>
            </a:xfrm>
            <a:custGeom>
              <a:avLst/>
              <a:gdLst/>
              <a:ahLst/>
              <a:cxnLst/>
              <a:rect l="l" t="t" r="r" b="b"/>
              <a:pathLst>
                <a:path w="1583689" h="962025">
                  <a:moveTo>
                    <a:pt x="1583436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1583436" y="961643"/>
                  </a:lnTo>
                  <a:lnTo>
                    <a:pt x="1583436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47700" y="504444"/>
              <a:ext cx="1586865" cy="962025"/>
            </a:xfrm>
            <a:custGeom>
              <a:avLst/>
              <a:gdLst/>
              <a:ahLst/>
              <a:cxnLst/>
              <a:rect l="l" t="t" r="r" b="b"/>
              <a:pathLst>
                <a:path w="1586864" h="962025">
                  <a:moveTo>
                    <a:pt x="1586484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1586484" y="961643"/>
                  </a:lnTo>
                  <a:lnTo>
                    <a:pt x="1586484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0362" y="634745"/>
            <a:ext cx="1583690" cy="962025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82550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650"/>
              </a:spcBef>
            </a:pPr>
            <a:r>
              <a:rPr spc="-10" dirty="0"/>
              <a:t>$sort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1996058"/>
            <a:ext cx="114300" cy="12496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45844" y="1931924"/>
            <a:ext cx="33242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$sort:</a:t>
            </a:r>
            <a:r>
              <a:rPr sz="1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&lt;field&gt;:</a:t>
            </a:r>
            <a:r>
              <a:rPr sz="1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&lt;order&gt;</a:t>
            </a:r>
            <a:r>
              <a:rPr sz="1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sz="1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889123"/>
            <a:ext cx="114300" cy="12496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45844" y="2719171"/>
            <a:ext cx="4010025" cy="985519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db.products.aggregate([</a:t>
            </a:r>
            <a:endParaRPr sz="140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2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$sort:</a:t>
            </a:r>
            <a:r>
              <a:rPr sz="1400" spc="-4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2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totalProducts:</a:t>
            </a:r>
            <a:r>
              <a:rPr sz="1400" spc="-5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1</a:t>
            </a:r>
            <a:r>
              <a:rPr sz="1400" spc="-3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r>
              <a:rPr sz="1400" spc="-1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]);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0362" y="521208"/>
            <a:ext cx="2245995" cy="1093470"/>
            <a:chOff x="610362" y="521208"/>
            <a:chExt cx="2245995" cy="1093470"/>
          </a:xfrm>
        </p:grpSpPr>
        <p:sp>
          <p:nvSpPr>
            <p:cNvPr id="3" name="object 3"/>
            <p:cNvSpPr/>
            <p:nvPr/>
          </p:nvSpPr>
          <p:spPr>
            <a:xfrm>
              <a:off x="610362" y="651510"/>
              <a:ext cx="2190115" cy="963294"/>
            </a:xfrm>
            <a:custGeom>
              <a:avLst/>
              <a:gdLst/>
              <a:ahLst/>
              <a:cxnLst/>
              <a:rect l="l" t="t" r="r" b="b"/>
              <a:pathLst>
                <a:path w="2190115" h="963294">
                  <a:moveTo>
                    <a:pt x="2189988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2189988" y="963168"/>
                  </a:lnTo>
                  <a:lnTo>
                    <a:pt x="2189988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61416" y="521208"/>
              <a:ext cx="2194560" cy="962025"/>
            </a:xfrm>
            <a:custGeom>
              <a:avLst/>
              <a:gdLst/>
              <a:ahLst/>
              <a:cxnLst/>
              <a:rect l="l" t="t" r="r" b="b"/>
              <a:pathLst>
                <a:path w="2194560" h="962025">
                  <a:moveTo>
                    <a:pt x="2194560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2194560" y="961644"/>
                  </a:lnTo>
                  <a:lnTo>
                    <a:pt x="2194560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0362" y="651509"/>
            <a:ext cx="2190115" cy="963294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520"/>
              </a:spcBef>
            </a:pPr>
            <a:r>
              <a:rPr spc="-10" dirty="0"/>
              <a:t>$project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1996058"/>
            <a:ext cx="114300" cy="12496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45844" y="1931924"/>
            <a:ext cx="91497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$project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stage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reshapes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documents,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includes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excludes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fields,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performs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operations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fields.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889123"/>
            <a:ext cx="114300" cy="12496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45844" y="2825242"/>
            <a:ext cx="491934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$project:</a:t>
            </a:r>
            <a:r>
              <a:rPr sz="14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&lt;field1&gt;: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&lt;expression1&gt;,</a:t>
            </a:r>
            <a:r>
              <a:rPr sz="1400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r>
              <a:rPr sz="1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3783710"/>
            <a:ext cx="114300" cy="12496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4870322"/>
            <a:ext cx="114300" cy="12496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5318378"/>
            <a:ext cx="114300" cy="12496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145844" y="3613759"/>
            <a:ext cx="8371205" cy="188087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db.products.aggregate([</a:t>
            </a:r>
            <a:endParaRPr sz="140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2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$project:</a:t>
            </a:r>
            <a:r>
              <a:rPr sz="1400" spc="-5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2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name:</a:t>
            </a:r>
            <a:r>
              <a:rPr sz="1400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1,</a:t>
            </a:r>
            <a:r>
              <a:rPr sz="1400" spc="-3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discountedPrice:</a:t>
            </a:r>
            <a:r>
              <a:rPr sz="1400" spc="-5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3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$subtract:</a:t>
            </a:r>
            <a:r>
              <a:rPr sz="1400" spc="-4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["$price",</a:t>
            </a:r>
            <a:r>
              <a:rPr sz="1400" spc="-4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5]</a:t>
            </a:r>
            <a:r>
              <a:rPr sz="1400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r>
              <a:rPr sz="1400" spc="-2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r>
              <a:rPr sz="1400" spc="-3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]);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Projects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name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field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calculates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discountedPrice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field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subtracting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price.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$sum,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$subtract,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$multiply,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$avg,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etc.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types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expression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operator.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0362" y="521208"/>
            <a:ext cx="1796414" cy="1093470"/>
            <a:chOff x="610362" y="521208"/>
            <a:chExt cx="1796414" cy="1093470"/>
          </a:xfrm>
        </p:grpSpPr>
        <p:sp>
          <p:nvSpPr>
            <p:cNvPr id="3" name="object 3"/>
            <p:cNvSpPr/>
            <p:nvPr/>
          </p:nvSpPr>
          <p:spPr>
            <a:xfrm>
              <a:off x="610362" y="651510"/>
              <a:ext cx="1752600" cy="963294"/>
            </a:xfrm>
            <a:custGeom>
              <a:avLst/>
              <a:gdLst/>
              <a:ahLst/>
              <a:cxnLst/>
              <a:rect l="l" t="t" r="r" b="b"/>
              <a:pathLst>
                <a:path w="1752600" h="963294">
                  <a:moveTo>
                    <a:pt x="1752600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1752600" y="963168"/>
                  </a:lnTo>
                  <a:lnTo>
                    <a:pt x="1752600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52272" y="521208"/>
              <a:ext cx="1754505" cy="962025"/>
            </a:xfrm>
            <a:custGeom>
              <a:avLst/>
              <a:gdLst/>
              <a:ahLst/>
              <a:cxnLst/>
              <a:rect l="l" t="t" r="r" b="b"/>
              <a:pathLst>
                <a:path w="1754505" h="962025">
                  <a:moveTo>
                    <a:pt x="1754124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1754124" y="961644"/>
                  </a:lnTo>
                  <a:lnTo>
                    <a:pt x="1754124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0362" y="651509"/>
            <a:ext cx="1752600" cy="559127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520"/>
              </a:spcBef>
            </a:pPr>
            <a:r>
              <a:rPr spc="-10" dirty="0"/>
              <a:t>$</a:t>
            </a:r>
            <a:r>
              <a:rPr b="1" spc="-10" dirty="0"/>
              <a:t>push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1996058"/>
            <a:ext cx="114300" cy="12496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45844" y="1931924"/>
            <a:ext cx="60071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$push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stage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adds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elements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array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field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within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documents.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889123"/>
            <a:ext cx="114300" cy="12496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45844" y="2825242"/>
            <a:ext cx="24720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$push:</a:t>
            </a:r>
            <a:r>
              <a:rPr sz="14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&lt;expression&gt;</a:t>
            </a:r>
            <a:r>
              <a:rPr sz="1400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3783710"/>
            <a:ext cx="114300" cy="12496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145844" y="3613759"/>
            <a:ext cx="8583930" cy="98615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db.products.aggregate([</a:t>
            </a:r>
            <a:endParaRPr sz="140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$group:</a:t>
            </a:r>
            <a:r>
              <a:rPr sz="1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_id:</a:t>
            </a:r>
            <a:r>
              <a:rPr sz="1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company:</a:t>
            </a:r>
            <a:r>
              <a:rPr sz="1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"$company"</a:t>
            </a:r>
            <a:r>
              <a:rPr sz="1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},</a:t>
            </a:r>
            <a:r>
              <a:rPr sz="1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products:</a:t>
            </a:r>
            <a:r>
              <a:rPr sz="1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2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$push:</a:t>
            </a:r>
            <a:r>
              <a:rPr sz="1400" spc="-4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"$name"</a:t>
            </a:r>
            <a:r>
              <a:rPr sz="1400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r>
              <a:rPr sz="1400" spc="-3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sz="1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]);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0362" y="521208"/>
            <a:ext cx="2314575" cy="1093470"/>
            <a:chOff x="610362" y="521208"/>
            <a:chExt cx="2314575" cy="1093470"/>
          </a:xfrm>
        </p:grpSpPr>
        <p:sp>
          <p:nvSpPr>
            <p:cNvPr id="3" name="object 3"/>
            <p:cNvSpPr/>
            <p:nvPr/>
          </p:nvSpPr>
          <p:spPr>
            <a:xfrm>
              <a:off x="610362" y="651510"/>
              <a:ext cx="2257425" cy="963294"/>
            </a:xfrm>
            <a:custGeom>
              <a:avLst/>
              <a:gdLst/>
              <a:ahLst/>
              <a:cxnLst/>
              <a:rect l="l" t="t" r="r" b="b"/>
              <a:pathLst>
                <a:path w="2257425" h="963294">
                  <a:moveTo>
                    <a:pt x="2257044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2257044" y="963168"/>
                  </a:lnTo>
                  <a:lnTo>
                    <a:pt x="2257044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62940" y="521208"/>
              <a:ext cx="2261870" cy="962025"/>
            </a:xfrm>
            <a:custGeom>
              <a:avLst/>
              <a:gdLst/>
              <a:ahLst/>
              <a:cxnLst/>
              <a:rect l="l" t="t" r="r" b="b"/>
              <a:pathLst>
                <a:path w="2261870" h="962025">
                  <a:moveTo>
                    <a:pt x="2261616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2261616" y="961644"/>
                  </a:lnTo>
                  <a:lnTo>
                    <a:pt x="2261616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0362" y="651509"/>
            <a:ext cx="3047238" cy="559127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520"/>
              </a:spcBef>
            </a:pPr>
            <a:r>
              <a:rPr spc="-10" dirty="0"/>
              <a:t>$</a:t>
            </a:r>
            <a:r>
              <a:rPr b="1" spc="-10" dirty="0"/>
              <a:t>unwind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1996058"/>
            <a:ext cx="114300" cy="12496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45844" y="1931924"/>
            <a:ext cx="73228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$unwind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stage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deconstructs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array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field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produces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multiple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documents.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889123"/>
            <a:ext cx="114300" cy="12496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45844" y="2825242"/>
            <a:ext cx="21532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$unwind: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&lt;array&gt;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 }</a:t>
            </a:r>
            <a:endParaRPr sz="1400">
              <a:latin typeface="Courier New"/>
              <a:cs typeface="Courier New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3783710"/>
            <a:ext cx="114300" cy="12496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5190363"/>
            <a:ext cx="114300" cy="124968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45844" y="3613759"/>
            <a:ext cx="9232265" cy="2072639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db.products.aggregate([</a:t>
            </a:r>
            <a:endParaRPr sz="1400" dirty="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$unwind:</a:t>
            </a:r>
            <a:r>
              <a:rPr sz="1400" spc="-5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"$colors"</a:t>
            </a:r>
            <a:r>
              <a:rPr sz="1400" spc="-5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spc="-25" dirty="0">
                <a:solidFill>
                  <a:srgbClr val="00EC63"/>
                </a:solidFill>
                <a:latin typeface="Courier New"/>
                <a:cs typeface="Courier New"/>
              </a:rPr>
              <a:t>},</a:t>
            </a:r>
            <a:endParaRPr sz="1400" dirty="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$group:</a:t>
            </a:r>
            <a:r>
              <a:rPr sz="1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_id:</a:t>
            </a:r>
            <a:r>
              <a:rPr sz="1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company: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"$company"</a:t>
            </a:r>
            <a:r>
              <a:rPr sz="1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},</a:t>
            </a:r>
            <a:r>
              <a:rPr sz="1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products: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$push:</a:t>
            </a:r>
            <a:r>
              <a:rPr sz="1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"$colors"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sz="1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sz="1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]);</a:t>
            </a:r>
            <a:endParaRPr sz="1400" dirty="0">
              <a:latin typeface="Courier New"/>
              <a:cs typeface="Courier New"/>
            </a:endParaRPr>
          </a:p>
          <a:p>
            <a:pPr marL="12700" marR="5080">
              <a:lnSpc>
                <a:spcPct val="150000"/>
              </a:lnSpc>
              <a:spcBef>
                <a:spcPts val="994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Deconstructs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colors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array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field,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groups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products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company,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creates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array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colors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each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company.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2928</TotalTime>
  <Words>5120</Words>
  <Application>Microsoft Office PowerPoint</Application>
  <PresentationFormat>Widescreen</PresentationFormat>
  <Paragraphs>1179</Paragraphs>
  <Slides>115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115</vt:i4>
      </vt:variant>
    </vt:vector>
  </HeadingPairs>
  <TitlesOfParts>
    <vt:vector size="125" baseType="lpstr">
      <vt:lpstr>Arial Black</vt:lpstr>
      <vt:lpstr>Calibri</vt:lpstr>
      <vt:lpstr>Carlito</vt:lpstr>
      <vt:lpstr>Courier New</vt:lpstr>
      <vt:lpstr>MathJax_SansSerif</vt:lpstr>
      <vt:lpstr>Times New Roman</vt:lpstr>
      <vt:lpstr>Trebuchet MS</vt:lpstr>
      <vt:lpstr>Verdana</vt:lpstr>
      <vt:lpstr>VL PGothic</vt:lpstr>
      <vt:lpstr>Office Theme</vt:lpstr>
      <vt:lpstr>Complete Course</vt:lpstr>
      <vt:lpstr>COURSE TOPICS</vt:lpstr>
      <vt:lpstr>COURSE TOPICS</vt:lpstr>
      <vt:lpstr>Introduction to MongoDB</vt:lpstr>
      <vt:lpstr>What is MongoDB?</vt:lpstr>
      <vt:lpstr>More About MongoDB</vt:lpstr>
      <vt:lpstr>PowerPoint Presentation</vt:lpstr>
      <vt:lpstr>PowerPoint Presentation</vt:lpstr>
      <vt:lpstr>MongoDB(NOSQL</vt:lpstr>
      <vt:lpstr>Some basic differences  </vt:lpstr>
      <vt:lpstr>Datatypes :  // 1: Double // 2: String // 3: Object // 4: Array // 5: Binary data // 6: Undefined // 7: Object id // 8: Boolean // 9: Date // 10: Null // 11: Regular expression // 12: JavaScript code // 13: Symbol // 14: JavaScript code with scope // 17: 64-bit integer </vt:lpstr>
      <vt:lpstr>SQL</vt:lpstr>
      <vt:lpstr>NOSQL</vt:lpstr>
      <vt:lpstr>MongoDB</vt:lpstr>
      <vt:lpstr>Key Features of MongoDB</vt:lpstr>
      <vt:lpstr>MongoDB Data</vt:lpstr>
      <vt:lpstr>How MongoDB Works?</vt:lpstr>
      <vt:lpstr>JSON Vs BSON</vt:lpstr>
      <vt:lpstr>JSON vs</vt:lpstr>
      <vt:lpstr>Installing MongoDB</vt:lpstr>
      <vt:lpstr>BSON in MongoDB</vt:lpstr>
      <vt:lpstr>Managing Databases in MongoDB</vt:lpstr>
      <vt:lpstr>PowerPoint Presentation</vt:lpstr>
      <vt:lpstr>Managing Databases and Collections</vt:lpstr>
      <vt:lpstr>PowerPoint Presentation</vt:lpstr>
      <vt:lpstr>Insert Operation in MongoDB</vt:lpstr>
      <vt:lpstr>Inserting Documents in MongoDB</vt:lpstr>
      <vt:lpstr>MONGOD</vt:lpstr>
      <vt:lpstr>MONGOD</vt:lpstr>
      <vt:lpstr>When to use Quotes and when not to?</vt:lpstr>
      <vt:lpstr>PowerPoint Presentation</vt:lpstr>
      <vt:lpstr>Ordered and Unordered Inserts</vt:lpstr>
      <vt:lpstr>$Ordered Inserts</vt:lpstr>
      <vt:lpstr>$Ordered = false</vt:lpstr>
      <vt:lpstr>Case Sensitivity in MongoDB</vt:lpstr>
      <vt:lpstr>Read Operations in MongoDB</vt:lpstr>
      <vt:lpstr>Finding Documents in MongoDB</vt:lpstr>
      <vt:lpstr>Importing JSON in MongoDB</vt:lpstr>
      <vt:lpstr>PowerPoint Presentation</vt:lpstr>
      <vt:lpstr>PowerPoint Presentation</vt:lpstr>
      <vt:lpstr>PowerPoint Presentation</vt:lpstr>
      <vt:lpstr>Comparison Operators</vt:lpstr>
      <vt:lpstr>PowerPoint Presentation</vt:lpstr>
      <vt:lpstr>PowerPoint Presentation</vt:lpstr>
      <vt:lpstr>Introduction to Cursors</vt:lpstr>
      <vt:lpstr>Cursor Methods</vt:lpstr>
      <vt:lpstr>PowerPoint Presentation</vt:lpstr>
      <vt:lpstr>PowerPoint Presentation</vt:lpstr>
      <vt:lpstr>Cursor Methods (Caveats)</vt:lpstr>
      <vt:lpstr>Logical Operators</vt:lpstr>
      <vt:lpstr>db.product.find({$and:[  {name:'Kids Educational  Toys'},  {company:'64c23350e32f4a51b19b9243'} ]})   Find products with price greater than 100 and name equal to "Diamond Ring"  db.product.find({$and:[{price:{$gt:100}},{name:{$eq:'Diamond Ring'}}]})         SAME  db.product.find({price:{$gt:100},name:{$eq:'Diamond Ring'}}) </vt:lpstr>
      <vt:lpstr>PowerPoint Presentation</vt:lpstr>
      <vt:lpstr>$or Operators</vt:lpstr>
      <vt:lpstr>Complex Expressions</vt:lpstr>
      <vt:lpstr>PowerPoint Presentation</vt:lpstr>
      <vt:lpstr>Elements Operator</vt:lpstr>
      <vt:lpstr>db.sales.find({price:{$exists:true}})</vt:lpstr>
      <vt:lpstr>PowerPoint Presentation</vt:lpstr>
      <vt:lpstr>db.sales.find({like:{$size:2}})    //array size </vt:lpstr>
      <vt:lpstr>PowerPoint Presentation</vt:lpstr>
      <vt:lpstr>Projection</vt:lpstr>
      <vt:lpstr>PowerPoint Presentation</vt:lpstr>
      <vt:lpstr>PowerPoint Presentation</vt:lpstr>
      <vt:lpstr>You can either go with inclusive or exclusive project , if all 0 are defined then no need to define for any field ,   if all 1 are defined then automatically others fields are consider 0 .   *** _id will always be printed so if you don’t need to just mention  _id:0 .  </vt:lpstr>
      <vt:lpstr>Embedded Documents     (Nested Json)</vt:lpstr>
      <vt:lpstr>PowerPoint Presentation</vt:lpstr>
      <vt:lpstr>$all vs $elemMatch        (ARRAY)</vt:lpstr>
      <vt:lpstr>PowerPoint Presentation</vt:lpstr>
      <vt:lpstr>Update Operations in MongoDB</vt:lpstr>
      <vt:lpstr>updateOne() and updateMany()</vt:lpstr>
      <vt:lpstr>//? Update the price value = 45 in a products collections, where the _id = ObjectId("64c2363be32f4a51b19b9271")   </vt:lpstr>
      <vt:lpstr>//? Update the isFeatures value = false in a products collections, where the name = Designer Handbag</vt:lpstr>
      <vt:lpstr>toggle</vt:lpstr>
      <vt:lpstr>PowerPoint Presentation</vt:lpstr>
      <vt:lpstr>Removing and Renaming Fields</vt:lpstr>
      <vt:lpstr>db.product.updateMany({},{$unset:{image:1}})</vt:lpstr>
      <vt:lpstr>Updating arrays and Embedded Documents</vt:lpstr>
      <vt:lpstr>PowerPoint Presentation</vt:lpstr>
      <vt:lpstr>Delete Operations in MongoDB</vt:lpstr>
      <vt:lpstr>MONGODB</vt:lpstr>
      <vt:lpstr>Indexes in MongoDB</vt:lpstr>
      <vt:lpstr>What are Indexes?</vt:lpstr>
      <vt:lpstr>Benefits of Indexes</vt:lpstr>
      <vt:lpstr>explain()</vt:lpstr>
      <vt:lpstr>Managing Indexes</vt:lpstr>
      <vt:lpstr>Unique and Text Indexes</vt:lpstr>
      <vt:lpstr>When not to use Indexes?</vt:lpstr>
      <vt:lpstr>Aggregation in MongoDB</vt:lpstr>
      <vt:lpstr>What is Aggregation?</vt:lpstr>
      <vt:lpstr>$match</vt:lpstr>
      <vt:lpstr>$group</vt:lpstr>
      <vt:lpstr>$group (continued)</vt:lpstr>
      <vt:lpstr>Group  is a function to group field on a specific field only and we can perform sum operation on it too to get a cumulative value . Mostly used for statistics.    db.product.aggregate({$group:{_id:{name:"$name"},totalSum:{$sum:'$price'}}}) </vt:lpstr>
      <vt:lpstr>PowerPoint Presentation</vt:lpstr>
      <vt:lpstr>PowerPoint Presentation</vt:lpstr>
      <vt:lpstr>$sort</vt:lpstr>
      <vt:lpstr>$project</vt:lpstr>
      <vt:lpstr>$push</vt:lpstr>
      <vt:lpstr>$unwind</vt:lpstr>
      <vt:lpstr>$addToSet</vt:lpstr>
      <vt:lpstr>$size</vt:lpstr>
      <vt:lpstr>$limit and $skip</vt:lpstr>
      <vt:lpstr>$filter</vt:lpstr>
      <vt:lpstr>$addFields</vt:lpstr>
      <vt:lpstr>Introduction to MongoDB Atlas</vt:lpstr>
      <vt:lpstr>MongoDB Atlas</vt:lpstr>
      <vt:lpstr>PowerPoint Presentation</vt:lpstr>
      <vt:lpstr>Working with MongoDB Drivers Introduction to MongoDB Drivers Working with Node.js MongoDB Drivers</vt:lpstr>
      <vt:lpstr>Introduction to MongoDB Drivers</vt:lpstr>
      <vt:lpstr>How MongoDB Works?</vt:lpstr>
      <vt:lpstr>Getting Started with Node.js MongoDB Driver</vt:lpstr>
      <vt:lpstr>Getting Started with Node.js MongoDB Driver</vt:lpstr>
      <vt:lpstr>Working with Mongoose</vt:lpstr>
      <vt:lpstr>Getting Started with Node.js MongoDB Driver</vt:lpstr>
      <vt:lpstr>Why Mongoose instead of official driver?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Binamra Lamsal</dc:creator>
  <cp:lastModifiedBy>user</cp:lastModifiedBy>
  <cp:revision>152</cp:revision>
  <dcterms:created xsi:type="dcterms:W3CDTF">2024-02-23T05:13:04Z</dcterms:created>
  <dcterms:modified xsi:type="dcterms:W3CDTF">2024-07-24T14:07:08Z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2023-09-03T00:00:00Z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2024-02-23T00:00:00Z</vt:filetime>
  </property>
  <property fmtid="{D5CDD505-2E9C-101B-9397-08002B2CF9AE}" pid="5" name="MSIP_Label_defa4170-0d19-0005-0004-bc88714345d2_ActionId">
    <vt:lpwstr>399b4fa9-e52b-498e-8003-05d1eb98263d</vt:lpwstr>
  </property>
  <property fmtid="{D5CDD505-2E9C-101B-9397-08002B2CF9AE}" pid="6" name="MSIP_Label_defa4170-0d19-0005-0004-bc88714345d2_ContentBits">
    <vt:lpwstr>0</vt:lpwstr>
  </property>
  <property fmtid="{D5CDD505-2E9C-101B-9397-08002B2CF9AE}" pid="7" name="MSIP_Label_defa4170-0d19-0005-0004-bc88714345d2_Enabled">
    <vt:lpwstr>true</vt:lpwstr>
  </property>
  <property fmtid="{D5CDD505-2E9C-101B-9397-08002B2CF9AE}" pid="8" name="MSIP_Label_defa4170-0d19-0005-0004-bc88714345d2_Method">
    <vt:lpwstr>Standard</vt:lpwstr>
  </property>
  <property fmtid="{D5CDD505-2E9C-101B-9397-08002B2CF9AE}" pid="9" name="MSIP_Label_defa4170-0d19-0005-0004-bc88714345d2_Name">
    <vt:lpwstr>defa4170-0d19-0005-0004-bc88714345d2</vt:lpwstr>
  </property>
  <property fmtid="{D5CDD505-2E9C-101B-9397-08002B2CF9AE}" pid="10" name="MSIP_Label_defa4170-0d19-0005-0004-bc88714345d2_SetDate">
    <vt:lpwstr>2023-08-06T10:01:10Z</vt:lpwstr>
  </property>
  <property fmtid="{D5CDD505-2E9C-101B-9397-08002B2CF9AE}" pid="11" name="MSIP_Label_defa4170-0d19-0005-0004-bc88714345d2_SiteId">
    <vt:lpwstr>1728f04f-1cb5-495a-a8af-5be2fff317f4</vt:lpwstr>
  </property>
  <property fmtid="{D5CDD505-2E9C-101B-9397-08002B2CF9AE}" pid="12" name="Producer">
    <vt:lpwstr>3-Heights(TM) PDF Security Shell 4.8.25.2 (http://www.pdf-tools.com)</vt:lpwstr>
  </property>
</Properties>
</file>