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9" r:id="rId11"/>
    <p:sldId id="355" r:id="rId12"/>
    <p:sldId id="265" r:id="rId13"/>
    <p:sldId id="266" r:id="rId14"/>
    <p:sldId id="268" r:id="rId15"/>
    <p:sldId id="269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340" r:id="rId24"/>
    <p:sldId id="276" r:id="rId25"/>
    <p:sldId id="341" r:id="rId26"/>
    <p:sldId id="277" r:id="rId27"/>
    <p:sldId id="278" r:id="rId28"/>
    <p:sldId id="279" r:id="rId29"/>
    <p:sldId id="280" r:id="rId30"/>
    <p:sldId id="281" r:id="rId31"/>
    <p:sldId id="342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43" r:id="rId40"/>
    <p:sldId id="344" r:id="rId41"/>
    <p:sldId id="345" r:id="rId42"/>
    <p:sldId id="289" r:id="rId43"/>
    <p:sldId id="346" r:id="rId44"/>
    <p:sldId id="347" r:id="rId45"/>
    <p:sldId id="290" r:id="rId46"/>
    <p:sldId id="291" r:id="rId47"/>
    <p:sldId id="348" r:id="rId48"/>
    <p:sldId id="349" r:id="rId49"/>
    <p:sldId id="292" r:id="rId50"/>
    <p:sldId id="293" r:id="rId51"/>
    <p:sldId id="350" r:id="rId52"/>
    <p:sldId id="351" r:id="rId53"/>
    <p:sldId id="294" r:id="rId54"/>
    <p:sldId id="295" r:id="rId55"/>
    <p:sldId id="352" r:id="rId56"/>
    <p:sldId id="296" r:id="rId57"/>
    <p:sldId id="353" r:id="rId58"/>
    <p:sldId id="354" r:id="rId59"/>
    <p:sldId id="356" r:id="rId60"/>
    <p:sldId id="357" r:id="rId61"/>
    <p:sldId id="297" r:id="rId62"/>
    <p:sldId id="358" r:id="rId63"/>
    <p:sldId id="359" r:id="rId64"/>
    <p:sldId id="360" r:id="rId65"/>
    <p:sldId id="298" r:id="rId66"/>
    <p:sldId id="361" r:id="rId67"/>
    <p:sldId id="299" r:id="rId68"/>
    <p:sldId id="362" r:id="rId69"/>
    <p:sldId id="300" r:id="rId70"/>
    <p:sldId id="301" r:id="rId71"/>
    <p:sldId id="363" r:id="rId72"/>
    <p:sldId id="364" r:id="rId73"/>
    <p:sldId id="365" r:id="rId74"/>
    <p:sldId id="370" r:id="rId75"/>
    <p:sldId id="302" r:id="rId76"/>
    <p:sldId id="371" r:id="rId77"/>
    <p:sldId id="303" r:id="rId78"/>
    <p:sldId id="366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67" r:id="rId94"/>
    <p:sldId id="368" r:id="rId95"/>
    <p:sldId id="369" r:id="rId96"/>
    <p:sldId id="318" r:id="rId97"/>
    <p:sldId id="319" r:id="rId98"/>
    <p:sldId id="320" r:id="rId99"/>
    <p:sldId id="321" r:id="rId100"/>
    <p:sldId id="322" r:id="rId101"/>
    <p:sldId id="323" r:id="rId102"/>
    <p:sldId id="324" r:id="rId103"/>
    <p:sldId id="325" r:id="rId104"/>
    <p:sldId id="326" r:id="rId105"/>
    <p:sldId id="327" r:id="rId106"/>
    <p:sldId id="328" r:id="rId107"/>
    <p:sldId id="329" r:id="rId108"/>
    <p:sldId id="330" r:id="rId109"/>
    <p:sldId id="331" r:id="rId110"/>
    <p:sldId id="332" r:id="rId111"/>
    <p:sldId id="333" r:id="rId112"/>
    <p:sldId id="334" r:id="rId113"/>
    <p:sldId id="335" r:id="rId114"/>
    <p:sldId id="336" r:id="rId115"/>
    <p:sldId id="337" r:id="rId1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335989"/>
            <a:ext cx="9509760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6939" y="3569589"/>
            <a:ext cx="6142355" cy="122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9906000" y="0"/>
                </a:moveTo>
                <a:lnTo>
                  <a:pt x="0" y="0"/>
                </a:lnTo>
                <a:lnTo>
                  <a:pt x="0" y="1254252"/>
                </a:lnTo>
                <a:lnTo>
                  <a:pt x="9906000" y="1254252"/>
                </a:lnTo>
                <a:lnTo>
                  <a:pt x="990600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0" y="1254252"/>
                </a:moveTo>
                <a:lnTo>
                  <a:pt x="9906000" y="1254252"/>
                </a:lnTo>
                <a:lnTo>
                  <a:pt x="9906000" y="0"/>
                </a:lnTo>
                <a:lnTo>
                  <a:pt x="0" y="0"/>
                </a:lnTo>
                <a:lnTo>
                  <a:pt x="0" y="1254252"/>
                </a:lnTo>
                <a:close/>
              </a:path>
            </a:pathLst>
          </a:custGeom>
          <a:ln w="19050">
            <a:solidFill>
              <a:srgbClr val="04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4524" y="2438400"/>
            <a:ext cx="9923145" cy="1254760"/>
          </a:xfrm>
          <a:custGeom>
            <a:avLst/>
            <a:gdLst/>
            <a:ahLst/>
            <a:cxnLst/>
            <a:rect l="l" t="t" r="r" b="b"/>
            <a:pathLst>
              <a:path w="9923145" h="1254760">
                <a:moveTo>
                  <a:pt x="9922764" y="0"/>
                </a:moveTo>
                <a:lnTo>
                  <a:pt x="0" y="0"/>
                </a:lnTo>
                <a:lnTo>
                  <a:pt x="0" y="1254252"/>
                </a:lnTo>
                <a:lnTo>
                  <a:pt x="9922764" y="1254252"/>
                </a:lnTo>
                <a:lnTo>
                  <a:pt x="9922764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77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apatechnical.sh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43.jpg"/><Relationship Id="rId4" Type="http://schemas.openxmlformats.org/officeDocument/2006/relationships/hyperlink" Target="https://www.mongodb.com/docs/driv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49.png"/><Relationship Id="rId5" Type="http://schemas.openxmlformats.org/officeDocument/2006/relationships/image" Target="../media/image193.png"/><Relationship Id="rId15" Type="http://schemas.openxmlformats.org/officeDocument/2006/relationships/image" Target="../media/image251.png"/><Relationship Id="rId10" Type="http://schemas.openxmlformats.org/officeDocument/2006/relationships/image" Target="../media/image248.png"/><Relationship Id="rId4" Type="http://schemas.openxmlformats.org/officeDocument/2006/relationships/image" Target="../media/image244.png"/><Relationship Id="rId9" Type="http://schemas.openxmlformats.org/officeDocument/2006/relationships/image" Target="../media/image247.png"/><Relationship Id="rId14" Type="http://schemas.openxmlformats.org/officeDocument/2006/relationships/image" Target="../media/image25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52.png"/><Relationship Id="rId4" Type="http://schemas.openxmlformats.org/officeDocument/2006/relationships/image" Target="../media/image14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0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8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Relationship Id="rId14" Type="http://schemas.openxmlformats.org/officeDocument/2006/relationships/hyperlink" Target="https://www.youtube.com/@ThapaTechnic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5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hyperlink" Target="https://thapatechnical.shop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69.png"/><Relationship Id="rId5" Type="http://schemas.openxmlformats.org/officeDocument/2006/relationships/image" Target="../media/image72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hyperlink" Target="https://www.youtube.com/@ThapaTechnica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mongodb.com/try/download/database-tool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try/download/shel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mongodb.com/try/download/community" TargetMode="External"/><Relationship Id="rId9" Type="http://schemas.openxmlformats.org/officeDocument/2006/relationships/hyperlink" Target="https://thapatechnical.shop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g"/><Relationship Id="rId7" Type="http://schemas.openxmlformats.org/officeDocument/2006/relationships/image" Target="../media/image8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hyperlink" Target="https://thapatechnical.shop/" TargetMode="External"/><Relationship Id="rId5" Type="http://schemas.openxmlformats.org/officeDocument/2006/relationships/image" Target="../media/image81.png"/><Relationship Id="rId10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61.png"/><Relationship Id="rId18" Type="http://schemas.openxmlformats.org/officeDocument/2006/relationships/hyperlink" Target="https://thapatechnical.shop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78.png"/><Relationship Id="rId1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11.png"/><Relationship Id="rId15" Type="http://schemas.openxmlformats.org/officeDocument/2006/relationships/image" Target="../media/image93.png"/><Relationship Id="rId10" Type="http://schemas.openxmlformats.org/officeDocument/2006/relationships/image" Target="../media/image77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5.png"/><Relationship Id="rId18" Type="http://schemas.openxmlformats.org/officeDocument/2006/relationships/image" Target="../media/image102.png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98.png"/><Relationship Id="rId17" Type="http://schemas.openxmlformats.org/officeDocument/2006/relationships/image" Target="../media/image33.png"/><Relationship Id="rId2" Type="http://schemas.openxmlformats.org/officeDocument/2006/relationships/image" Target="../media/image5.jpg"/><Relationship Id="rId16" Type="http://schemas.openxmlformats.org/officeDocument/2006/relationships/image" Target="../media/image101.png"/><Relationship Id="rId20" Type="http://schemas.openxmlformats.org/officeDocument/2006/relationships/hyperlink" Target="https://thapatechnical.sh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7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19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2.jp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5.jp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hyperlink" Target="https://www.youtube.com/watch?v=rU9ZODw5yvU&amp;t=59m25s" TargetMode="External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hyperlink" Target="https://thapatechnical.shop/" TargetMode="External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hyperlink" Target="https://www.youtube.com/@ThapaTechnical" TargetMode="Externa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31.png"/><Relationship Id="rId26" Type="http://schemas.openxmlformats.org/officeDocument/2006/relationships/image" Target="../media/image138.png"/><Relationship Id="rId3" Type="http://schemas.openxmlformats.org/officeDocument/2006/relationships/image" Target="../media/image2.jpg"/><Relationship Id="rId21" Type="http://schemas.openxmlformats.org/officeDocument/2006/relationships/image" Target="../media/image133.png"/><Relationship Id="rId7" Type="http://schemas.openxmlformats.org/officeDocument/2006/relationships/image" Target="../media/image124.png"/><Relationship Id="rId12" Type="http://schemas.openxmlformats.org/officeDocument/2006/relationships/image" Target="../media/image111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33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129.png"/><Relationship Id="rId20" Type="http://schemas.openxmlformats.org/officeDocument/2006/relationships/image" Target="../media/image119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36.png"/><Relationship Id="rId32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6.png"/><Relationship Id="rId9" Type="http://schemas.openxmlformats.org/officeDocument/2006/relationships/image" Target="../media/image126.png"/><Relationship Id="rId14" Type="http://schemas.openxmlformats.org/officeDocument/2006/relationships/image" Target="../media/image11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8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U9ZODw5yvU&amp;t=1h10m13s" TargetMode="External"/><Relationship Id="rId4" Type="http://schemas.openxmlformats.org/officeDocument/2006/relationships/hyperlink" Target="https://thapatechnical.shop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hyperlink" Target="https://thapatechnical.shop/" TargetMode="External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171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3.png"/><Relationship Id="rId26" Type="http://schemas.openxmlformats.org/officeDocument/2006/relationships/image" Target="../media/image65.png"/><Relationship Id="rId39" Type="http://schemas.openxmlformats.org/officeDocument/2006/relationships/image" Target="../media/image200.png"/><Relationship Id="rId21" Type="http://schemas.openxmlformats.org/officeDocument/2006/relationships/image" Target="../media/image186.png"/><Relationship Id="rId34" Type="http://schemas.openxmlformats.org/officeDocument/2006/relationships/image" Target="../media/image37.png"/><Relationship Id="rId42" Type="http://schemas.openxmlformats.org/officeDocument/2006/relationships/image" Target="../media/image203.png"/><Relationship Id="rId47" Type="http://schemas.openxmlformats.org/officeDocument/2006/relationships/image" Target="../media/image88.png"/><Relationship Id="rId50" Type="http://schemas.openxmlformats.org/officeDocument/2006/relationships/image" Target="../media/image207.png"/><Relationship Id="rId7" Type="http://schemas.openxmlformats.org/officeDocument/2006/relationships/image" Target="../media/image72.png"/><Relationship Id="rId2" Type="http://schemas.openxmlformats.org/officeDocument/2006/relationships/image" Target="../media/image5.jpg"/><Relationship Id="rId16" Type="http://schemas.openxmlformats.org/officeDocument/2006/relationships/image" Target="../media/image182.png"/><Relationship Id="rId29" Type="http://schemas.openxmlformats.org/officeDocument/2006/relationships/image" Target="../media/image191.png"/><Relationship Id="rId11" Type="http://schemas.openxmlformats.org/officeDocument/2006/relationships/image" Target="../media/image11.png"/><Relationship Id="rId24" Type="http://schemas.openxmlformats.org/officeDocument/2006/relationships/image" Target="../media/image63.png"/><Relationship Id="rId32" Type="http://schemas.openxmlformats.org/officeDocument/2006/relationships/image" Target="../media/image194.png"/><Relationship Id="rId37" Type="http://schemas.openxmlformats.org/officeDocument/2006/relationships/image" Target="../media/image198.png"/><Relationship Id="rId40" Type="http://schemas.openxmlformats.org/officeDocument/2006/relationships/image" Target="../media/image201.png"/><Relationship Id="rId45" Type="http://schemas.openxmlformats.org/officeDocument/2006/relationships/image" Target="../media/image206.png"/><Relationship Id="rId5" Type="http://schemas.openxmlformats.org/officeDocument/2006/relationships/image" Target="../media/image177.png"/><Relationship Id="rId15" Type="http://schemas.openxmlformats.org/officeDocument/2006/relationships/image" Target="../media/image64.png"/><Relationship Id="rId23" Type="http://schemas.openxmlformats.org/officeDocument/2006/relationships/image" Target="../media/image188.png"/><Relationship Id="rId28" Type="http://schemas.openxmlformats.org/officeDocument/2006/relationships/image" Target="../media/image190.png"/><Relationship Id="rId36" Type="http://schemas.openxmlformats.org/officeDocument/2006/relationships/image" Target="../media/image197.png"/><Relationship Id="rId49" Type="http://schemas.openxmlformats.org/officeDocument/2006/relationships/image" Target="../media/image87.png"/><Relationship Id="rId10" Type="http://schemas.openxmlformats.org/officeDocument/2006/relationships/image" Target="../media/image179.png"/><Relationship Id="rId19" Type="http://schemas.openxmlformats.org/officeDocument/2006/relationships/image" Target="../media/image184.png"/><Relationship Id="rId31" Type="http://schemas.openxmlformats.org/officeDocument/2006/relationships/image" Target="../media/image193.png"/><Relationship Id="rId44" Type="http://schemas.openxmlformats.org/officeDocument/2006/relationships/image" Target="../media/image205.png"/><Relationship Id="rId52" Type="http://schemas.openxmlformats.org/officeDocument/2006/relationships/hyperlink" Target="https://thapatechnical.shop/" TargetMode="External"/><Relationship Id="rId4" Type="http://schemas.openxmlformats.org/officeDocument/2006/relationships/image" Target="../media/image176.png"/><Relationship Id="rId9" Type="http://schemas.openxmlformats.org/officeDocument/2006/relationships/image" Target="../media/image74.png"/><Relationship Id="rId14" Type="http://schemas.openxmlformats.org/officeDocument/2006/relationships/image" Target="../media/image181.png"/><Relationship Id="rId22" Type="http://schemas.openxmlformats.org/officeDocument/2006/relationships/image" Target="../media/image187.png"/><Relationship Id="rId27" Type="http://schemas.openxmlformats.org/officeDocument/2006/relationships/image" Target="../media/image189.png"/><Relationship Id="rId30" Type="http://schemas.openxmlformats.org/officeDocument/2006/relationships/image" Target="../media/image192.png"/><Relationship Id="rId35" Type="http://schemas.openxmlformats.org/officeDocument/2006/relationships/image" Target="../media/image196.png"/><Relationship Id="rId43" Type="http://schemas.openxmlformats.org/officeDocument/2006/relationships/image" Target="../media/image204.png"/><Relationship Id="rId48" Type="http://schemas.openxmlformats.org/officeDocument/2006/relationships/image" Target="../media/image89.png"/><Relationship Id="rId8" Type="http://schemas.openxmlformats.org/officeDocument/2006/relationships/image" Target="../media/image92.png"/><Relationship Id="rId51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12" Type="http://schemas.openxmlformats.org/officeDocument/2006/relationships/image" Target="../media/image180.png"/><Relationship Id="rId17" Type="http://schemas.openxmlformats.org/officeDocument/2006/relationships/image" Target="../media/image66.png"/><Relationship Id="rId25" Type="http://schemas.openxmlformats.org/officeDocument/2006/relationships/image" Target="../media/image35.png"/><Relationship Id="rId33" Type="http://schemas.openxmlformats.org/officeDocument/2006/relationships/image" Target="../media/image195.png"/><Relationship Id="rId38" Type="http://schemas.openxmlformats.org/officeDocument/2006/relationships/image" Target="../media/image199.png"/><Relationship Id="rId46" Type="http://schemas.openxmlformats.org/officeDocument/2006/relationships/image" Target="../media/image31.png"/><Relationship Id="rId20" Type="http://schemas.openxmlformats.org/officeDocument/2006/relationships/image" Target="../media/image185.png"/><Relationship Id="rId41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12" Type="http://schemas.openxmlformats.org/officeDocument/2006/relationships/image" Target="../media/image230.png"/><Relationship Id="rId17" Type="http://schemas.openxmlformats.org/officeDocument/2006/relationships/image" Target="../media/image94.png"/><Relationship Id="rId2" Type="http://schemas.openxmlformats.org/officeDocument/2006/relationships/image" Target="../media/image5.jp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29.png"/><Relationship Id="rId5" Type="http://schemas.openxmlformats.org/officeDocument/2006/relationships/image" Target="../media/image11.png"/><Relationship Id="rId15" Type="http://schemas.openxmlformats.org/officeDocument/2006/relationships/image" Target="../media/image92.png"/><Relationship Id="rId10" Type="http://schemas.openxmlformats.org/officeDocument/2006/relationships/image" Target="../media/image228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227.png"/><Relationship Id="rId1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10" Type="http://schemas.openxmlformats.org/officeDocument/2006/relationships/hyperlink" Target="https://thapatechnical.shop/" TargetMode="External"/><Relationship Id="rId4" Type="http://schemas.openxmlformats.org/officeDocument/2006/relationships/image" Target="../media/image235.png"/><Relationship Id="rId9" Type="http://schemas.openxmlformats.org/officeDocument/2006/relationships/hyperlink" Target="https://www.youtube.com/@ThapaTechnical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364" y="3461766"/>
            <a:ext cx="6351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5" dirty="0">
                <a:solidFill>
                  <a:srgbClr val="00EC63"/>
                </a:solidFill>
              </a:rPr>
              <a:t>Complete</a:t>
            </a:r>
            <a:r>
              <a:rPr sz="6000" spc="-400" dirty="0">
                <a:solidFill>
                  <a:srgbClr val="00EC63"/>
                </a:solidFill>
              </a:rPr>
              <a:t> </a:t>
            </a:r>
            <a:r>
              <a:rPr sz="6000" spc="-100" dirty="0">
                <a:solidFill>
                  <a:srgbClr val="00EC63"/>
                </a:solidFill>
              </a:rPr>
              <a:t>Course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771" y="1961388"/>
            <a:ext cx="5172456" cy="13822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0" y="304800"/>
            <a:ext cx="182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27010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Some basic differences 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998"/>
              </p:ext>
            </p:extLst>
          </p:nvPr>
        </p:nvGraphicFramePr>
        <p:xfrm>
          <a:off x="2031999" y="2209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9154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649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Database	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Database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$addToSet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258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$addToSet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preventing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duplicates.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741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2719171"/>
            <a:ext cx="7690484" cy="27146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$addToSet: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$size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4749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length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1939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$size: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7413625" cy="1432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numberOfColors: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$size: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 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3529329" cy="981075"/>
            <a:chOff x="600837" y="660273"/>
            <a:chExt cx="3529329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3509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509772" y="961643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0" y="961643"/>
                  </a:moveTo>
                  <a:lnTo>
                    <a:pt x="3509772" y="961643"/>
                  </a:lnTo>
                  <a:lnTo>
                    <a:pt x="350977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419" y="537972"/>
            <a:ext cx="351599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415"/>
              </a:spcBef>
            </a:pPr>
            <a:r>
              <a:rPr spc="-70" dirty="0"/>
              <a:t>$limit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0" dirty="0"/>
              <a:t>$skip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90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$limit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$skip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pagination,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limiting,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skipping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results.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3169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r>
              <a:rPr sz="14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$limit: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&lt;positive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integer&gt;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2474595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$skip: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$limit: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$filter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592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$filter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3646170" cy="35471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$filter: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input: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'$&lt;array&gt;’,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as: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'&lt;variable&gt;’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cond: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&lt;expression&gt;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$addFields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814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$addFields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fields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cleaner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5132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$addFields: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762762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$addFields: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6600190" cy="982344"/>
            <a:chOff x="600837" y="641984"/>
            <a:chExt cx="660019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65806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580632" y="963168"/>
                  </a:lnTo>
                  <a:lnTo>
                    <a:pt x="65806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0" y="963168"/>
                  </a:moveTo>
                  <a:lnTo>
                    <a:pt x="6580632" y="963168"/>
                  </a:lnTo>
                  <a:lnTo>
                    <a:pt x="658063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572" y="521208"/>
            <a:ext cx="6591300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54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Atlas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505075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98851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56863"/>
            <a:ext cx="140208" cy="1417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49115"/>
            <a:ext cx="140208" cy="1417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1941067"/>
            <a:ext cx="10116820" cy="297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MongoDB's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fully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service.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deploy,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manage,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cloud.</a:t>
            </a:r>
            <a:endParaRPr sz="1600">
              <a:latin typeface="Verdana"/>
              <a:cs typeface="Verdana"/>
            </a:endParaRPr>
          </a:p>
          <a:p>
            <a:pPr marL="12700" marR="525780">
              <a:lnSpc>
                <a:spcPct val="150000"/>
              </a:lnSpc>
              <a:spcBef>
                <a:spcPts val="101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eliminates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manual setup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maintenance,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scaling options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growing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workloads.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clusters,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regions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reduced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latency.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190369" y="2566416"/>
            <a:ext cx="7381875" cy="1433830"/>
            <a:chOff x="2190369" y="2566416"/>
            <a:chExt cx="7381875" cy="1433830"/>
          </a:xfrm>
        </p:grpSpPr>
        <p:sp>
          <p:nvSpPr>
            <p:cNvPr id="6" name="object 6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7188708" y="0"/>
                  </a:moveTo>
                  <a:lnTo>
                    <a:pt x="0" y="0"/>
                  </a:lnTo>
                  <a:lnTo>
                    <a:pt x="0" y="1254252"/>
                  </a:lnTo>
                  <a:lnTo>
                    <a:pt x="7188708" y="1254252"/>
                  </a:lnTo>
                  <a:lnTo>
                    <a:pt x="718870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0" y="1254252"/>
                  </a:moveTo>
                  <a:lnTo>
                    <a:pt x="7188708" y="1254252"/>
                  </a:lnTo>
                  <a:lnTo>
                    <a:pt x="7188708" y="0"/>
                  </a:lnTo>
                  <a:lnTo>
                    <a:pt x="0" y="0"/>
                  </a:lnTo>
                  <a:lnTo>
                    <a:pt x="0" y="1254252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1344" y="2566416"/>
              <a:ext cx="7200900" cy="1252855"/>
            </a:xfrm>
            <a:custGeom>
              <a:avLst/>
              <a:gdLst/>
              <a:ahLst/>
              <a:cxnLst/>
              <a:rect l="l" t="t" r="r" b="b"/>
              <a:pathLst>
                <a:path w="7200900" h="1252854">
                  <a:moveTo>
                    <a:pt x="7200900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7200900" y="1252728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51073" y="2454097"/>
            <a:ext cx="4780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0" dirty="0">
                <a:latin typeface="Verdana"/>
                <a:cs typeface="Verdana"/>
              </a:rPr>
              <a:t>MongoDB</a:t>
            </a:r>
            <a:r>
              <a:rPr sz="4800" b="1" spc="-10" dirty="0">
                <a:latin typeface="Verdana"/>
                <a:cs typeface="Verdana"/>
              </a:rPr>
              <a:t> </a:t>
            </a:r>
            <a:r>
              <a:rPr sz="4800" b="1" spc="-305" dirty="0">
                <a:latin typeface="Verdana"/>
                <a:cs typeface="Verdana"/>
              </a:rPr>
              <a:t>Atlas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073" y="3113023"/>
            <a:ext cx="1793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0" dirty="0">
                <a:solidFill>
                  <a:srgbClr val="001E2B"/>
                </a:solidFill>
                <a:latin typeface="Verdana"/>
                <a:cs typeface="Verdana"/>
              </a:rPr>
              <a:t>Setup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13" y="2297429"/>
            <a:ext cx="740346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Working</a:t>
            </a:r>
            <a:r>
              <a:rPr sz="4800" b="1" spc="1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425" dirty="0">
                <a:solidFill>
                  <a:srgbClr val="001E2B"/>
                </a:solidFill>
                <a:latin typeface="Verdana"/>
                <a:cs typeface="Verdana"/>
              </a:rPr>
              <a:t>with</a:t>
            </a:r>
            <a:r>
              <a:rPr sz="4800" b="1" spc="10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MongoDB </a:t>
            </a:r>
            <a:r>
              <a:rPr sz="4800" b="1" spc="-340" dirty="0">
                <a:solidFill>
                  <a:srgbClr val="001E2B"/>
                </a:solidFill>
                <a:latin typeface="Verdana"/>
                <a:cs typeface="Verdana"/>
              </a:rPr>
              <a:t>Compass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8783320" cy="3300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30" dirty="0">
                <a:solidFill>
                  <a:srgbClr val="00EC63"/>
                </a:solidFill>
              </a:rPr>
              <a:t>Working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20" dirty="0">
                <a:solidFill>
                  <a:srgbClr val="00EC63"/>
                </a:solidFill>
              </a:rPr>
              <a:t>with</a:t>
            </a:r>
            <a:r>
              <a:rPr sz="6000" spc="-450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 Drivers</a:t>
            </a:r>
            <a:endParaRPr sz="6000"/>
          </a:p>
          <a:p>
            <a:pPr marL="12700" marR="2645410">
              <a:lnSpc>
                <a:spcPct val="184600"/>
              </a:lnSpc>
              <a:spcBef>
                <a:spcPts val="1375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 </a:t>
            </a: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7070725" cy="981075"/>
            <a:chOff x="600837" y="660273"/>
            <a:chExt cx="7070725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70515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7051548" y="961643"/>
                  </a:lnTo>
                  <a:lnTo>
                    <a:pt x="705154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0" y="961643"/>
                  </a:moveTo>
                  <a:lnTo>
                    <a:pt x="7051548" y="961643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763" y="537972"/>
            <a:ext cx="70624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41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Drivers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2630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849242"/>
            <a:ext cx="114300" cy="124968"/>
          </a:xfrm>
          <a:prstGeom prst="rect">
            <a:avLst/>
          </a:prstGeom>
        </p:spPr>
      </p:pic>
      <p:pic>
        <p:nvPicPr>
          <p:cNvPr id="9" name="object 9">
            <a:hlinkClick r:id="rId4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1733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25853"/>
            <a:ext cx="389382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5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official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community-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supported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programming 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tailored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https://www.mongodb.com/docs/drivers/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5688" y="1984248"/>
            <a:ext cx="5670804" cy="320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457200"/>
            <a:ext cx="7312659" cy="6093976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Datatypes :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1: Double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2: String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3: Object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4: Array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5: Binary data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6: Undefined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7: Object id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8: Boolean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9: Date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10: Null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11: Regular expression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12: JavaScript code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13: Symbol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14: JavaScript code with scope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17: 64-bit integer</a:t>
            </a:r>
            <a:br>
              <a:rPr lang="en-US" sz="2200" dirty="0" smtClean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1019045" y="42528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095" y="35022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5848" y="35251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5996" y="23454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427" y="15938"/>
                </a:moveTo>
                <a:lnTo>
                  <a:pt x="1272743" y="800"/>
                </a:lnTo>
                <a:lnTo>
                  <a:pt x="1239774" y="0"/>
                </a:lnTo>
                <a:lnTo>
                  <a:pt x="1217091" y="241"/>
                </a:lnTo>
                <a:lnTo>
                  <a:pt x="1171867" y="1295"/>
                </a:lnTo>
                <a:lnTo>
                  <a:pt x="1149477" y="1524"/>
                </a:lnTo>
                <a:lnTo>
                  <a:pt x="986536" y="1524"/>
                </a:lnTo>
                <a:lnTo>
                  <a:pt x="560171" y="3035"/>
                </a:lnTo>
                <a:lnTo>
                  <a:pt x="8255" y="8636"/>
                </a:lnTo>
                <a:lnTo>
                  <a:pt x="508" y="9017"/>
                </a:lnTo>
                <a:lnTo>
                  <a:pt x="508" y="22860"/>
                </a:lnTo>
                <a:lnTo>
                  <a:pt x="8255" y="23241"/>
                </a:lnTo>
                <a:lnTo>
                  <a:pt x="553808" y="29044"/>
                </a:lnTo>
                <a:lnTo>
                  <a:pt x="653034" y="29591"/>
                </a:lnTo>
                <a:lnTo>
                  <a:pt x="979043" y="30353"/>
                </a:lnTo>
                <a:lnTo>
                  <a:pt x="1142111" y="30353"/>
                </a:lnTo>
                <a:lnTo>
                  <a:pt x="1165758" y="30619"/>
                </a:lnTo>
                <a:lnTo>
                  <a:pt x="1213548" y="31750"/>
                </a:lnTo>
                <a:lnTo>
                  <a:pt x="1237488" y="32004"/>
                </a:lnTo>
                <a:lnTo>
                  <a:pt x="1254594" y="31826"/>
                </a:lnTo>
                <a:lnTo>
                  <a:pt x="1271638" y="31203"/>
                </a:lnTo>
                <a:lnTo>
                  <a:pt x="1288592" y="30022"/>
                </a:lnTo>
                <a:lnTo>
                  <a:pt x="1305433" y="28194"/>
                </a:lnTo>
                <a:lnTo>
                  <a:pt x="1312926" y="23977"/>
                </a:lnTo>
                <a:lnTo>
                  <a:pt x="1315427" y="15938"/>
                </a:lnTo>
                <a:close/>
              </a:path>
              <a:path w="1329055" h="376555">
                <a:moveTo>
                  <a:pt x="1329055" y="361188"/>
                </a:moveTo>
                <a:lnTo>
                  <a:pt x="1326476" y="352488"/>
                </a:lnTo>
                <a:lnTo>
                  <a:pt x="1318768" y="348361"/>
                </a:lnTo>
                <a:lnTo>
                  <a:pt x="1316647" y="348335"/>
                </a:lnTo>
                <a:lnTo>
                  <a:pt x="1319847" y="195694"/>
                </a:lnTo>
                <a:lnTo>
                  <a:pt x="1320558" y="143370"/>
                </a:lnTo>
                <a:lnTo>
                  <a:pt x="1320838" y="91097"/>
                </a:lnTo>
                <a:lnTo>
                  <a:pt x="1320546" y="32258"/>
                </a:lnTo>
                <a:lnTo>
                  <a:pt x="1316228" y="28956"/>
                </a:lnTo>
                <a:lnTo>
                  <a:pt x="1311910" y="28956"/>
                </a:lnTo>
                <a:lnTo>
                  <a:pt x="1307465" y="28956"/>
                </a:lnTo>
                <a:lnTo>
                  <a:pt x="1303147" y="32258"/>
                </a:lnTo>
                <a:lnTo>
                  <a:pt x="1302893" y="38862"/>
                </a:lnTo>
                <a:lnTo>
                  <a:pt x="1302727" y="91097"/>
                </a:lnTo>
                <a:lnTo>
                  <a:pt x="1303070" y="143370"/>
                </a:lnTo>
                <a:lnTo>
                  <a:pt x="1304734" y="248056"/>
                </a:lnTo>
                <a:lnTo>
                  <a:pt x="1306779" y="348157"/>
                </a:lnTo>
                <a:lnTo>
                  <a:pt x="1225346" y="346748"/>
                </a:lnTo>
                <a:lnTo>
                  <a:pt x="1131925" y="346036"/>
                </a:lnTo>
                <a:lnTo>
                  <a:pt x="1085215" y="345948"/>
                </a:lnTo>
                <a:lnTo>
                  <a:pt x="928103" y="346621"/>
                </a:lnTo>
                <a:lnTo>
                  <a:pt x="718781" y="348157"/>
                </a:lnTo>
                <a:lnTo>
                  <a:pt x="463397" y="349161"/>
                </a:lnTo>
                <a:lnTo>
                  <a:pt x="260400" y="351015"/>
                </a:lnTo>
                <a:lnTo>
                  <a:pt x="108191" y="353263"/>
                </a:lnTo>
                <a:lnTo>
                  <a:pt x="14312" y="355079"/>
                </a:lnTo>
                <a:lnTo>
                  <a:pt x="14706" y="309473"/>
                </a:lnTo>
                <a:lnTo>
                  <a:pt x="14528" y="258610"/>
                </a:lnTo>
                <a:lnTo>
                  <a:pt x="12763" y="106032"/>
                </a:lnTo>
                <a:lnTo>
                  <a:pt x="12446" y="50927"/>
                </a:lnTo>
                <a:lnTo>
                  <a:pt x="9906" y="48768"/>
                </a:lnTo>
                <a:lnTo>
                  <a:pt x="7366" y="48768"/>
                </a:lnTo>
                <a:lnTo>
                  <a:pt x="4826" y="48768"/>
                </a:lnTo>
                <a:lnTo>
                  <a:pt x="2286" y="50927"/>
                </a:lnTo>
                <a:lnTo>
                  <a:pt x="139" y="258610"/>
                </a:lnTo>
                <a:lnTo>
                  <a:pt x="0" y="309473"/>
                </a:lnTo>
                <a:lnTo>
                  <a:pt x="508" y="365887"/>
                </a:lnTo>
                <a:lnTo>
                  <a:pt x="508" y="367157"/>
                </a:lnTo>
                <a:lnTo>
                  <a:pt x="2019" y="367195"/>
                </a:lnTo>
                <a:lnTo>
                  <a:pt x="3937" y="368808"/>
                </a:lnTo>
                <a:lnTo>
                  <a:pt x="10795" y="368808"/>
                </a:lnTo>
                <a:lnTo>
                  <a:pt x="12484" y="367372"/>
                </a:lnTo>
                <a:lnTo>
                  <a:pt x="207429" y="370725"/>
                </a:lnTo>
                <a:lnTo>
                  <a:pt x="408127" y="372960"/>
                </a:lnTo>
                <a:lnTo>
                  <a:pt x="659003" y="374396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40"/>
                </a:lnTo>
                <a:lnTo>
                  <a:pt x="1318768" y="374015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191" y="2305811"/>
            <a:ext cx="117347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191" y="2634995"/>
            <a:ext cx="117347" cy="10210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528572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57727" y="2305811"/>
            <a:ext cx="115824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7727" y="2634995"/>
            <a:ext cx="115824" cy="10210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163823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7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27276" y="2378964"/>
            <a:ext cx="114935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5436" y="29016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048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048"/>
                </a:lnTo>
                <a:lnTo>
                  <a:pt x="0" y="10668"/>
                </a:lnTo>
                <a:lnTo>
                  <a:pt x="3302" y="13716"/>
                </a:lnTo>
                <a:lnTo>
                  <a:pt x="30480" y="13716"/>
                </a:lnTo>
                <a:lnTo>
                  <a:pt x="30480" y="410972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3716"/>
                </a:lnTo>
                <a:lnTo>
                  <a:pt x="74549" y="13716"/>
                </a:lnTo>
                <a:lnTo>
                  <a:pt x="77724" y="10668"/>
                </a:lnTo>
                <a:lnTo>
                  <a:pt x="77724" y="3048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3886" y="2095499"/>
            <a:ext cx="1456690" cy="698500"/>
          </a:xfrm>
          <a:custGeom>
            <a:avLst/>
            <a:gdLst/>
            <a:ahLst/>
            <a:cxnLst/>
            <a:rect l="l" t="t" r="r" b="b"/>
            <a:pathLst>
              <a:path w="1456689" h="698500">
                <a:moveTo>
                  <a:pt x="1441386" y="29603"/>
                </a:moveTo>
                <a:lnTo>
                  <a:pt x="1412544" y="3594"/>
                </a:lnTo>
                <a:lnTo>
                  <a:pt x="1358468" y="0"/>
                </a:lnTo>
                <a:lnTo>
                  <a:pt x="1333665" y="457"/>
                </a:lnTo>
                <a:lnTo>
                  <a:pt x="1284109" y="2476"/>
                </a:lnTo>
                <a:lnTo>
                  <a:pt x="1259535" y="2921"/>
                </a:lnTo>
                <a:lnTo>
                  <a:pt x="1080973" y="2921"/>
                </a:lnTo>
                <a:lnTo>
                  <a:pt x="672642" y="5092"/>
                </a:lnTo>
                <a:lnTo>
                  <a:pt x="570484" y="6108"/>
                </a:lnTo>
                <a:lnTo>
                  <a:pt x="59893" y="15367"/>
                </a:lnTo>
                <a:lnTo>
                  <a:pt x="8839" y="16129"/>
                </a:lnTo>
                <a:lnTo>
                  <a:pt x="4051" y="20523"/>
                </a:lnTo>
                <a:lnTo>
                  <a:pt x="2451" y="29591"/>
                </a:lnTo>
                <a:lnTo>
                  <a:pt x="4051" y="38671"/>
                </a:lnTo>
                <a:lnTo>
                  <a:pt x="513626" y="52603"/>
                </a:lnTo>
                <a:lnTo>
                  <a:pt x="614591" y="54063"/>
                </a:lnTo>
                <a:lnTo>
                  <a:pt x="715594" y="54991"/>
                </a:lnTo>
                <a:lnTo>
                  <a:pt x="1072845" y="56261"/>
                </a:lnTo>
                <a:lnTo>
                  <a:pt x="1251407" y="56261"/>
                </a:lnTo>
                <a:lnTo>
                  <a:pt x="1277340" y="56769"/>
                </a:lnTo>
                <a:lnTo>
                  <a:pt x="1329753" y="58940"/>
                </a:lnTo>
                <a:lnTo>
                  <a:pt x="1356055" y="59436"/>
                </a:lnTo>
                <a:lnTo>
                  <a:pt x="1374787" y="59093"/>
                </a:lnTo>
                <a:lnTo>
                  <a:pt x="1393431" y="57937"/>
                </a:lnTo>
                <a:lnTo>
                  <a:pt x="1411960" y="55740"/>
                </a:lnTo>
                <a:lnTo>
                  <a:pt x="1430350" y="52324"/>
                </a:lnTo>
                <a:lnTo>
                  <a:pt x="1438630" y="44475"/>
                </a:lnTo>
                <a:lnTo>
                  <a:pt x="1441386" y="29603"/>
                </a:lnTo>
                <a:close/>
              </a:path>
              <a:path w="1456689" h="698500">
                <a:moveTo>
                  <a:pt x="1456575" y="670560"/>
                </a:moveTo>
                <a:lnTo>
                  <a:pt x="1453756" y="654888"/>
                </a:lnTo>
                <a:lnTo>
                  <a:pt x="1445336" y="647446"/>
                </a:lnTo>
                <a:lnTo>
                  <a:pt x="1442593" y="647357"/>
                </a:lnTo>
                <a:lnTo>
                  <a:pt x="1446237" y="337908"/>
                </a:lnTo>
                <a:lnTo>
                  <a:pt x="1446936" y="231978"/>
                </a:lnTo>
                <a:lnTo>
                  <a:pt x="1446999" y="126161"/>
                </a:lnTo>
                <a:lnTo>
                  <a:pt x="1446733" y="60960"/>
                </a:lnTo>
                <a:lnTo>
                  <a:pt x="1442161" y="54864"/>
                </a:lnTo>
                <a:lnTo>
                  <a:pt x="1437462" y="54864"/>
                </a:lnTo>
                <a:lnTo>
                  <a:pt x="1432763" y="54864"/>
                </a:lnTo>
                <a:lnTo>
                  <a:pt x="1427937" y="60960"/>
                </a:lnTo>
                <a:lnTo>
                  <a:pt x="1427619" y="126161"/>
                </a:lnTo>
                <a:lnTo>
                  <a:pt x="1427784" y="231978"/>
                </a:lnTo>
                <a:lnTo>
                  <a:pt x="1428991" y="390906"/>
                </a:lnTo>
                <a:lnTo>
                  <a:pt x="1431937" y="647014"/>
                </a:lnTo>
                <a:lnTo>
                  <a:pt x="1394180" y="645782"/>
                </a:lnTo>
                <a:lnTo>
                  <a:pt x="1343025" y="644563"/>
                </a:lnTo>
                <a:lnTo>
                  <a:pt x="1291856" y="643737"/>
                </a:lnTo>
                <a:lnTo>
                  <a:pt x="1240701" y="643280"/>
                </a:lnTo>
                <a:lnTo>
                  <a:pt x="1189558" y="643128"/>
                </a:lnTo>
                <a:lnTo>
                  <a:pt x="1087615" y="643585"/>
                </a:lnTo>
                <a:lnTo>
                  <a:pt x="781977" y="647103"/>
                </a:lnTo>
                <a:lnTo>
                  <a:pt x="576173" y="648309"/>
                </a:lnTo>
                <a:lnTo>
                  <a:pt x="421347" y="649986"/>
                </a:lnTo>
                <a:lnTo>
                  <a:pt x="266573" y="652691"/>
                </a:lnTo>
                <a:lnTo>
                  <a:pt x="163423" y="655129"/>
                </a:lnTo>
                <a:lnTo>
                  <a:pt x="60274" y="658152"/>
                </a:lnTo>
                <a:lnTo>
                  <a:pt x="16992" y="659612"/>
                </a:lnTo>
                <a:lnTo>
                  <a:pt x="17284" y="619721"/>
                </a:lnTo>
                <a:lnTo>
                  <a:pt x="17297" y="516178"/>
                </a:lnTo>
                <a:lnTo>
                  <a:pt x="14820" y="153593"/>
                </a:lnTo>
                <a:lnTo>
                  <a:pt x="14681" y="93980"/>
                </a:lnTo>
                <a:lnTo>
                  <a:pt x="11633" y="89916"/>
                </a:lnTo>
                <a:lnTo>
                  <a:pt x="8712" y="89916"/>
                </a:lnTo>
                <a:lnTo>
                  <a:pt x="5791" y="89916"/>
                </a:lnTo>
                <a:lnTo>
                  <a:pt x="2743" y="93980"/>
                </a:lnTo>
                <a:lnTo>
                  <a:pt x="254" y="464375"/>
                </a:lnTo>
                <a:lnTo>
                  <a:pt x="0" y="567969"/>
                </a:lnTo>
                <a:lnTo>
                  <a:pt x="584" y="681990"/>
                </a:lnTo>
                <a:lnTo>
                  <a:pt x="4648" y="687324"/>
                </a:lnTo>
                <a:lnTo>
                  <a:pt x="12776" y="687324"/>
                </a:lnTo>
                <a:lnTo>
                  <a:pt x="16840" y="681990"/>
                </a:lnTo>
                <a:lnTo>
                  <a:pt x="16840" y="681494"/>
                </a:lnTo>
                <a:lnTo>
                  <a:pt x="110756" y="684568"/>
                </a:lnTo>
                <a:lnTo>
                  <a:pt x="212788" y="687298"/>
                </a:lnTo>
                <a:lnTo>
                  <a:pt x="365836" y="690435"/>
                </a:lnTo>
                <a:lnTo>
                  <a:pt x="518871" y="692594"/>
                </a:lnTo>
                <a:lnTo>
                  <a:pt x="722960" y="694309"/>
                </a:lnTo>
                <a:lnTo>
                  <a:pt x="825169" y="694931"/>
                </a:lnTo>
                <a:lnTo>
                  <a:pt x="1080795" y="697572"/>
                </a:lnTo>
                <a:lnTo>
                  <a:pt x="1183081" y="697992"/>
                </a:lnTo>
                <a:lnTo>
                  <a:pt x="1235557" y="697852"/>
                </a:lnTo>
                <a:lnTo>
                  <a:pt x="1288021" y="697395"/>
                </a:lnTo>
                <a:lnTo>
                  <a:pt x="1340472" y="696569"/>
                </a:lnTo>
                <a:lnTo>
                  <a:pt x="1392897" y="695350"/>
                </a:lnTo>
                <a:lnTo>
                  <a:pt x="1445336" y="693674"/>
                </a:lnTo>
                <a:lnTo>
                  <a:pt x="1453756" y="686244"/>
                </a:lnTo>
                <a:lnTo>
                  <a:pt x="1456575" y="67056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88405" y="2020823"/>
            <a:ext cx="120001" cy="1905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8405" y="2634995"/>
            <a:ext cx="120001" cy="18897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777329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28733" y="0"/>
                </a:moveTo>
                <a:lnTo>
                  <a:pt x="21494" y="0"/>
                </a:lnTo>
                <a:lnTo>
                  <a:pt x="7143" y="507"/>
                </a:lnTo>
                <a:lnTo>
                  <a:pt x="1785" y="5522"/>
                </a:lnTo>
                <a:lnTo>
                  <a:pt x="0" y="15859"/>
                </a:lnTo>
                <a:lnTo>
                  <a:pt x="1785" y="26171"/>
                </a:lnTo>
                <a:lnTo>
                  <a:pt x="7143" y="31114"/>
                </a:lnTo>
                <a:lnTo>
                  <a:pt x="15271" y="31750"/>
                </a:lnTo>
                <a:lnTo>
                  <a:pt x="23399" y="32003"/>
                </a:lnTo>
                <a:lnTo>
                  <a:pt x="31527" y="32003"/>
                </a:lnTo>
                <a:lnTo>
                  <a:pt x="76819" y="30162"/>
                </a:lnTo>
                <a:lnTo>
                  <a:pt x="121824" y="27177"/>
                </a:lnTo>
                <a:lnTo>
                  <a:pt x="126968" y="16192"/>
                </a:lnTo>
                <a:lnTo>
                  <a:pt x="125682" y="8818"/>
                </a:lnTo>
                <a:lnTo>
                  <a:pt x="121824" y="5206"/>
                </a:lnTo>
                <a:lnTo>
                  <a:pt x="75422" y="1793"/>
                </a:lnTo>
                <a:lnTo>
                  <a:pt x="52083" y="509"/>
                </a:lnTo>
                <a:lnTo>
                  <a:pt x="2873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63346" y="2634995"/>
            <a:ext cx="121463" cy="1889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3346" y="2020823"/>
            <a:ext cx="121463" cy="1905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568886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105346" y="0"/>
                </a:moveTo>
                <a:lnTo>
                  <a:pt x="98107" y="0"/>
                </a:lnTo>
                <a:lnTo>
                  <a:pt x="74920" y="509"/>
                </a:lnTo>
                <a:lnTo>
                  <a:pt x="51673" y="1793"/>
                </a:lnTo>
                <a:lnTo>
                  <a:pt x="5143" y="5206"/>
                </a:lnTo>
                <a:lnTo>
                  <a:pt x="1285" y="8818"/>
                </a:lnTo>
                <a:lnTo>
                  <a:pt x="0" y="16192"/>
                </a:lnTo>
                <a:lnTo>
                  <a:pt x="1285" y="23566"/>
                </a:lnTo>
                <a:lnTo>
                  <a:pt x="5143" y="27177"/>
                </a:lnTo>
                <a:lnTo>
                  <a:pt x="50228" y="30162"/>
                </a:lnTo>
                <a:lnTo>
                  <a:pt x="72794" y="31464"/>
                </a:lnTo>
                <a:lnTo>
                  <a:pt x="95313" y="32003"/>
                </a:lnTo>
                <a:lnTo>
                  <a:pt x="103441" y="32003"/>
                </a:lnTo>
                <a:lnTo>
                  <a:pt x="111569" y="31750"/>
                </a:lnTo>
                <a:lnTo>
                  <a:pt x="119570" y="31114"/>
                </a:lnTo>
                <a:lnTo>
                  <a:pt x="125071" y="26171"/>
                </a:lnTo>
                <a:lnTo>
                  <a:pt x="126904" y="15859"/>
                </a:lnTo>
                <a:lnTo>
                  <a:pt x="125071" y="5522"/>
                </a:lnTo>
                <a:lnTo>
                  <a:pt x="119570" y="507"/>
                </a:lnTo>
                <a:lnTo>
                  <a:pt x="10534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02608" y="2156460"/>
            <a:ext cx="1260475" cy="5778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3180" rIns="0" bIns="0" rtlCol="0">
            <a:spAutoFit/>
          </a:bodyPr>
          <a:lstStyle/>
          <a:p>
            <a:pPr marL="280035" marR="270510" indent="4445">
              <a:lnSpc>
                <a:spcPts val="1900"/>
              </a:lnSpc>
              <a:spcBef>
                <a:spcPts val="3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(Drivers)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0308" y="2895599"/>
            <a:ext cx="85725" cy="440690"/>
          </a:xfrm>
          <a:custGeom>
            <a:avLst/>
            <a:gdLst/>
            <a:ahLst/>
            <a:cxnLst/>
            <a:rect l="l" t="t" r="r" b="b"/>
            <a:pathLst>
              <a:path w="85725" h="440689">
                <a:moveTo>
                  <a:pt x="85344" y="3048"/>
                </a:moveTo>
                <a:lnTo>
                  <a:pt x="81788" y="0"/>
                </a:lnTo>
                <a:lnTo>
                  <a:pt x="47752" y="0"/>
                </a:lnTo>
                <a:lnTo>
                  <a:pt x="43434" y="0"/>
                </a:lnTo>
                <a:lnTo>
                  <a:pt x="38735" y="0"/>
                </a:lnTo>
                <a:lnTo>
                  <a:pt x="8128" y="0"/>
                </a:lnTo>
                <a:lnTo>
                  <a:pt x="3556" y="0"/>
                </a:lnTo>
                <a:lnTo>
                  <a:pt x="0" y="3048"/>
                </a:lnTo>
                <a:lnTo>
                  <a:pt x="0" y="10668"/>
                </a:lnTo>
                <a:lnTo>
                  <a:pt x="3556" y="13716"/>
                </a:lnTo>
                <a:lnTo>
                  <a:pt x="35052" y="13716"/>
                </a:lnTo>
                <a:lnTo>
                  <a:pt x="35052" y="411683"/>
                </a:lnTo>
                <a:lnTo>
                  <a:pt x="20701" y="398526"/>
                </a:lnTo>
                <a:lnTo>
                  <a:pt x="18669" y="397764"/>
                </a:lnTo>
                <a:lnTo>
                  <a:pt x="16637" y="397764"/>
                </a:lnTo>
                <a:lnTo>
                  <a:pt x="14478" y="397764"/>
                </a:lnTo>
                <a:lnTo>
                  <a:pt x="12446" y="398526"/>
                </a:lnTo>
                <a:lnTo>
                  <a:pt x="10922" y="400050"/>
                </a:lnTo>
                <a:lnTo>
                  <a:pt x="7620" y="402590"/>
                </a:lnTo>
                <a:lnTo>
                  <a:pt x="7620" y="407543"/>
                </a:lnTo>
                <a:lnTo>
                  <a:pt x="10922" y="410464"/>
                </a:lnTo>
                <a:lnTo>
                  <a:pt x="43434" y="440436"/>
                </a:lnTo>
                <a:lnTo>
                  <a:pt x="79248" y="407543"/>
                </a:lnTo>
                <a:lnTo>
                  <a:pt x="79248" y="402590"/>
                </a:lnTo>
                <a:lnTo>
                  <a:pt x="76073" y="400050"/>
                </a:lnTo>
                <a:lnTo>
                  <a:pt x="74422" y="398526"/>
                </a:lnTo>
                <a:lnTo>
                  <a:pt x="72390" y="397764"/>
                </a:lnTo>
                <a:lnTo>
                  <a:pt x="68199" y="397764"/>
                </a:lnTo>
                <a:lnTo>
                  <a:pt x="66167" y="398526"/>
                </a:lnTo>
                <a:lnTo>
                  <a:pt x="51816" y="411683"/>
                </a:lnTo>
                <a:lnTo>
                  <a:pt x="51816" y="13716"/>
                </a:lnTo>
                <a:lnTo>
                  <a:pt x="81788" y="13716"/>
                </a:lnTo>
                <a:lnTo>
                  <a:pt x="85344" y="10668"/>
                </a:lnTo>
                <a:lnTo>
                  <a:pt x="85344" y="304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93901" y="23058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6700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00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85531" y="22661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85531" y="25968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676388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05543" y="2266188"/>
            <a:ext cx="115824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05543" y="2596895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311640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75092" y="2339339"/>
            <a:ext cx="115062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93252" y="28620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37014" y="5300497"/>
            <a:ext cx="840740" cy="1049655"/>
          </a:xfrm>
          <a:custGeom>
            <a:avLst/>
            <a:gdLst/>
            <a:ahLst/>
            <a:cxnLst/>
            <a:rect l="l" t="t" r="r" b="b"/>
            <a:pathLst>
              <a:path w="840740" h="1049654">
                <a:moveTo>
                  <a:pt x="840270" y="717804"/>
                </a:moveTo>
                <a:lnTo>
                  <a:pt x="818756" y="752614"/>
                </a:lnTo>
                <a:lnTo>
                  <a:pt x="758926" y="782916"/>
                </a:lnTo>
                <a:lnTo>
                  <a:pt x="750239" y="785583"/>
                </a:lnTo>
                <a:lnTo>
                  <a:pt x="750239" y="911059"/>
                </a:lnTo>
                <a:lnTo>
                  <a:pt x="748080" y="922362"/>
                </a:lnTo>
                <a:lnTo>
                  <a:pt x="741984" y="931087"/>
                </a:lnTo>
                <a:lnTo>
                  <a:pt x="732510" y="936688"/>
                </a:lnTo>
                <a:lnTo>
                  <a:pt x="720229" y="938669"/>
                </a:lnTo>
                <a:lnTo>
                  <a:pt x="707936" y="936688"/>
                </a:lnTo>
                <a:lnTo>
                  <a:pt x="698474" y="931087"/>
                </a:lnTo>
                <a:lnTo>
                  <a:pt x="692378" y="922362"/>
                </a:lnTo>
                <a:lnTo>
                  <a:pt x="690219" y="911059"/>
                </a:lnTo>
                <a:lnTo>
                  <a:pt x="692378" y="899769"/>
                </a:lnTo>
                <a:lnTo>
                  <a:pt x="698474" y="891044"/>
                </a:lnTo>
                <a:lnTo>
                  <a:pt x="707936" y="885444"/>
                </a:lnTo>
                <a:lnTo>
                  <a:pt x="720229" y="883462"/>
                </a:lnTo>
                <a:lnTo>
                  <a:pt x="732510" y="885444"/>
                </a:lnTo>
                <a:lnTo>
                  <a:pt x="741984" y="891044"/>
                </a:lnTo>
                <a:lnTo>
                  <a:pt x="748080" y="899769"/>
                </a:lnTo>
                <a:lnTo>
                  <a:pt x="750239" y="911059"/>
                </a:lnTo>
                <a:lnTo>
                  <a:pt x="750239" y="785583"/>
                </a:lnTo>
                <a:lnTo>
                  <a:pt x="667842" y="806856"/>
                </a:lnTo>
                <a:lnTo>
                  <a:pt x="612787" y="815873"/>
                </a:lnTo>
                <a:lnTo>
                  <a:pt x="552551" y="822591"/>
                </a:lnTo>
                <a:lnTo>
                  <a:pt x="488048" y="826795"/>
                </a:lnTo>
                <a:lnTo>
                  <a:pt x="420128" y="828243"/>
                </a:lnTo>
                <a:lnTo>
                  <a:pt x="352221" y="826795"/>
                </a:lnTo>
                <a:lnTo>
                  <a:pt x="287705" y="822591"/>
                </a:lnTo>
                <a:lnTo>
                  <a:pt x="227482" y="815873"/>
                </a:lnTo>
                <a:lnTo>
                  <a:pt x="172415" y="806856"/>
                </a:lnTo>
                <a:lnTo>
                  <a:pt x="123418" y="795807"/>
                </a:lnTo>
                <a:lnTo>
                  <a:pt x="81330" y="782916"/>
                </a:lnTo>
                <a:lnTo>
                  <a:pt x="21513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13" y="973480"/>
                </a:lnTo>
                <a:lnTo>
                  <a:pt x="81330" y="1003782"/>
                </a:lnTo>
                <a:lnTo>
                  <a:pt x="123418" y="1016673"/>
                </a:lnTo>
                <a:lnTo>
                  <a:pt x="172415" y="1027722"/>
                </a:lnTo>
                <a:lnTo>
                  <a:pt x="227482" y="1036726"/>
                </a:lnTo>
                <a:lnTo>
                  <a:pt x="287705" y="1043457"/>
                </a:lnTo>
                <a:lnTo>
                  <a:pt x="352221" y="1047648"/>
                </a:lnTo>
                <a:lnTo>
                  <a:pt x="420128" y="1049108"/>
                </a:lnTo>
                <a:lnTo>
                  <a:pt x="488048" y="1047648"/>
                </a:lnTo>
                <a:lnTo>
                  <a:pt x="552551" y="1043457"/>
                </a:lnTo>
                <a:lnTo>
                  <a:pt x="612787" y="1036726"/>
                </a:lnTo>
                <a:lnTo>
                  <a:pt x="667842" y="1027722"/>
                </a:lnTo>
                <a:lnTo>
                  <a:pt x="716851" y="1016673"/>
                </a:lnTo>
                <a:lnTo>
                  <a:pt x="758926" y="1003782"/>
                </a:lnTo>
                <a:lnTo>
                  <a:pt x="818756" y="973480"/>
                </a:lnTo>
                <a:lnTo>
                  <a:pt x="840270" y="938669"/>
                </a:lnTo>
                <a:lnTo>
                  <a:pt x="840270" y="883462"/>
                </a:lnTo>
                <a:lnTo>
                  <a:pt x="840270" y="828243"/>
                </a:lnTo>
                <a:lnTo>
                  <a:pt x="840270" y="717804"/>
                </a:lnTo>
                <a:close/>
              </a:path>
              <a:path w="840740" h="1049654">
                <a:moveTo>
                  <a:pt x="840270" y="441731"/>
                </a:moveTo>
                <a:lnTo>
                  <a:pt x="818756" y="476529"/>
                </a:lnTo>
                <a:lnTo>
                  <a:pt x="758926" y="506831"/>
                </a:lnTo>
                <a:lnTo>
                  <a:pt x="750239" y="509498"/>
                </a:lnTo>
                <a:lnTo>
                  <a:pt x="750239" y="634987"/>
                </a:lnTo>
                <a:lnTo>
                  <a:pt x="748080" y="646290"/>
                </a:lnTo>
                <a:lnTo>
                  <a:pt x="741984" y="655002"/>
                </a:lnTo>
                <a:lnTo>
                  <a:pt x="732510" y="660603"/>
                </a:lnTo>
                <a:lnTo>
                  <a:pt x="720229" y="662597"/>
                </a:lnTo>
                <a:lnTo>
                  <a:pt x="707936" y="660603"/>
                </a:lnTo>
                <a:lnTo>
                  <a:pt x="698474" y="655002"/>
                </a:lnTo>
                <a:lnTo>
                  <a:pt x="692378" y="646290"/>
                </a:lnTo>
                <a:lnTo>
                  <a:pt x="690219" y="634987"/>
                </a:lnTo>
                <a:lnTo>
                  <a:pt x="692378" y="623684"/>
                </a:lnTo>
                <a:lnTo>
                  <a:pt x="698474" y="614972"/>
                </a:lnTo>
                <a:lnTo>
                  <a:pt x="707936" y="609358"/>
                </a:lnTo>
                <a:lnTo>
                  <a:pt x="720229" y="607377"/>
                </a:lnTo>
                <a:lnTo>
                  <a:pt x="732510" y="609358"/>
                </a:lnTo>
                <a:lnTo>
                  <a:pt x="741984" y="614972"/>
                </a:lnTo>
                <a:lnTo>
                  <a:pt x="748080" y="623684"/>
                </a:lnTo>
                <a:lnTo>
                  <a:pt x="750239" y="634987"/>
                </a:lnTo>
                <a:lnTo>
                  <a:pt x="750239" y="509498"/>
                </a:lnTo>
                <a:lnTo>
                  <a:pt x="667842" y="530783"/>
                </a:lnTo>
                <a:lnTo>
                  <a:pt x="612787" y="539788"/>
                </a:lnTo>
                <a:lnTo>
                  <a:pt x="552551" y="546506"/>
                </a:lnTo>
                <a:lnTo>
                  <a:pt x="488048" y="550710"/>
                </a:lnTo>
                <a:lnTo>
                  <a:pt x="420128" y="552157"/>
                </a:lnTo>
                <a:lnTo>
                  <a:pt x="352221" y="550710"/>
                </a:lnTo>
                <a:lnTo>
                  <a:pt x="287705" y="546506"/>
                </a:lnTo>
                <a:lnTo>
                  <a:pt x="227482" y="539788"/>
                </a:lnTo>
                <a:lnTo>
                  <a:pt x="172415" y="530783"/>
                </a:lnTo>
                <a:lnTo>
                  <a:pt x="123418" y="519722"/>
                </a:lnTo>
                <a:lnTo>
                  <a:pt x="81330" y="506831"/>
                </a:lnTo>
                <a:lnTo>
                  <a:pt x="21513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13" y="697395"/>
                </a:lnTo>
                <a:lnTo>
                  <a:pt x="81330" y="727697"/>
                </a:lnTo>
                <a:lnTo>
                  <a:pt x="123418" y="740587"/>
                </a:lnTo>
                <a:lnTo>
                  <a:pt x="172415" y="751649"/>
                </a:lnTo>
                <a:lnTo>
                  <a:pt x="227482" y="760653"/>
                </a:lnTo>
                <a:lnTo>
                  <a:pt x="287705" y="767372"/>
                </a:lnTo>
                <a:lnTo>
                  <a:pt x="352221" y="771575"/>
                </a:lnTo>
                <a:lnTo>
                  <a:pt x="420128" y="773023"/>
                </a:lnTo>
                <a:lnTo>
                  <a:pt x="488048" y="771575"/>
                </a:lnTo>
                <a:lnTo>
                  <a:pt x="552551" y="767372"/>
                </a:lnTo>
                <a:lnTo>
                  <a:pt x="612787" y="760653"/>
                </a:lnTo>
                <a:lnTo>
                  <a:pt x="667842" y="751649"/>
                </a:lnTo>
                <a:lnTo>
                  <a:pt x="716851" y="740587"/>
                </a:lnTo>
                <a:lnTo>
                  <a:pt x="758926" y="727697"/>
                </a:lnTo>
                <a:lnTo>
                  <a:pt x="818756" y="697395"/>
                </a:lnTo>
                <a:lnTo>
                  <a:pt x="840270" y="662597"/>
                </a:lnTo>
                <a:lnTo>
                  <a:pt x="840270" y="607377"/>
                </a:lnTo>
                <a:lnTo>
                  <a:pt x="840270" y="552157"/>
                </a:lnTo>
                <a:lnTo>
                  <a:pt x="840270" y="441731"/>
                </a:lnTo>
                <a:close/>
              </a:path>
              <a:path w="840740" h="1049654">
                <a:moveTo>
                  <a:pt x="840270" y="165646"/>
                </a:moveTo>
                <a:lnTo>
                  <a:pt x="818756" y="200456"/>
                </a:lnTo>
                <a:lnTo>
                  <a:pt x="758926" y="230759"/>
                </a:lnTo>
                <a:lnTo>
                  <a:pt x="750239" y="233426"/>
                </a:lnTo>
                <a:lnTo>
                  <a:pt x="750239" y="358902"/>
                </a:lnTo>
                <a:lnTo>
                  <a:pt x="748080" y="370205"/>
                </a:lnTo>
                <a:lnTo>
                  <a:pt x="741984" y="378917"/>
                </a:lnTo>
                <a:lnTo>
                  <a:pt x="732510" y="384530"/>
                </a:lnTo>
                <a:lnTo>
                  <a:pt x="720229" y="386511"/>
                </a:lnTo>
                <a:lnTo>
                  <a:pt x="707936" y="384530"/>
                </a:lnTo>
                <a:lnTo>
                  <a:pt x="698474" y="378917"/>
                </a:lnTo>
                <a:lnTo>
                  <a:pt x="692378" y="370205"/>
                </a:lnTo>
                <a:lnTo>
                  <a:pt x="690219" y="358902"/>
                </a:lnTo>
                <a:lnTo>
                  <a:pt x="692378" y="347599"/>
                </a:lnTo>
                <a:lnTo>
                  <a:pt x="698474" y="338886"/>
                </a:lnTo>
                <a:lnTo>
                  <a:pt x="707936" y="333273"/>
                </a:lnTo>
                <a:lnTo>
                  <a:pt x="720229" y="331292"/>
                </a:lnTo>
                <a:lnTo>
                  <a:pt x="732510" y="333273"/>
                </a:lnTo>
                <a:lnTo>
                  <a:pt x="741984" y="338886"/>
                </a:lnTo>
                <a:lnTo>
                  <a:pt x="748080" y="347599"/>
                </a:lnTo>
                <a:lnTo>
                  <a:pt x="750239" y="358902"/>
                </a:lnTo>
                <a:lnTo>
                  <a:pt x="750239" y="233426"/>
                </a:lnTo>
                <a:lnTo>
                  <a:pt x="667842" y="254698"/>
                </a:lnTo>
                <a:lnTo>
                  <a:pt x="612787" y="263702"/>
                </a:lnTo>
                <a:lnTo>
                  <a:pt x="552551" y="270421"/>
                </a:lnTo>
                <a:lnTo>
                  <a:pt x="488048" y="274624"/>
                </a:lnTo>
                <a:lnTo>
                  <a:pt x="420128" y="276072"/>
                </a:lnTo>
                <a:lnTo>
                  <a:pt x="352221" y="274624"/>
                </a:lnTo>
                <a:lnTo>
                  <a:pt x="287705" y="270421"/>
                </a:lnTo>
                <a:lnTo>
                  <a:pt x="227482" y="263702"/>
                </a:lnTo>
                <a:lnTo>
                  <a:pt x="172415" y="254698"/>
                </a:lnTo>
                <a:lnTo>
                  <a:pt x="123418" y="243636"/>
                </a:lnTo>
                <a:lnTo>
                  <a:pt x="81330" y="230759"/>
                </a:lnTo>
                <a:lnTo>
                  <a:pt x="21513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13" y="421322"/>
                </a:lnTo>
                <a:lnTo>
                  <a:pt x="81330" y="451624"/>
                </a:lnTo>
                <a:lnTo>
                  <a:pt x="123418" y="464502"/>
                </a:lnTo>
                <a:lnTo>
                  <a:pt x="172415" y="475564"/>
                </a:lnTo>
                <a:lnTo>
                  <a:pt x="227482" y="484568"/>
                </a:lnTo>
                <a:lnTo>
                  <a:pt x="287705" y="491286"/>
                </a:lnTo>
                <a:lnTo>
                  <a:pt x="352221" y="495490"/>
                </a:lnTo>
                <a:lnTo>
                  <a:pt x="420128" y="496938"/>
                </a:lnTo>
                <a:lnTo>
                  <a:pt x="488048" y="495490"/>
                </a:lnTo>
                <a:lnTo>
                  <a:pt x="552551" y="491286"/>
                </a:lnTo>
                <a:lnTo>
                  <a:pt x="612787" y="484568"/>
                </a:lnTo>
                <a:lnTo>
                  <a:pt x="667842" y="475564"/>
                </a:lnTo>
                <a:lnTo>
                  <a:pt x="716851" y="464502"/>
                </a:lnTo>
                <a:lnTo>
                  <a:pt x="758926" y="451624"/>
                </a:lnTo>
                <a:lnTo>
                  <a:pt x="818756" y="421322"/>
                </a:lnTo>
                <a:lnTo>
                  <a:pt x="840270" y="386511"/>
                </a:lnTo>
                <a:lnTo>
                  <a:pt x="840270" y="331292"/>
                </a:lnTo>
                <a:lnTo>
                  <a:pt x="840270" y="276072"/>
                </a:lnTo>
                <a:lnTo>
                  <a:pt x="840270" y="165646"/>
                </a:lnTo>
                <a:close/>
              </a:path>
              <a:path w="840740" h="1049654">
                <a:moveTo>
                  <a:pt x="840270" y="110426"/>
                </a:moveTo>
                <a:lnTo>
                  <a:pt x="818845" y="75526"/>
                </a:lnTo>
                <a:lnTo>
                  <a:pt x="759206" y="45212"/>
                </a:lnTo>
                <a:lnTo>
                  <a:pt x="717207" y="32346"/>
                </a:lnTo>
                <a:lnTo>
                  <a:pt x="668261" y="21297"/>
                </a:lnTo>
                <a:lnTo>
                  <a:pt x="613206" y="12319"/>
                </a:lnTo>
                <a:lnTo>
                  <a:pt x="552932" y="5626"/>
                </a:lnTo>
                <a:lnTo>
                  <a:pt x="488276" y="1435"/>
                </a:lnTo>
                <a:lnTo>
                  <a:pt x="420128" y="0"/>
                </a:lnTo>
                <a:lnTo>
                  <a:pt x="351980" y="1435"/>
                </a:lnTo>
                <a:lnTo>
                  <a:pt x="287337" y="5626"/>
                </a:lnTo>
                <a:lnTo>
                  <a:pt x="227050" y="12319"/>
                </a:lnTo>
                <a:lnTo>
                  <a:pt x="172008" y="21297"/>
                </a:lnTo>
                <a:lnTo>
                  <a:pt x="123050" y="32346"/>
                </a:lnTo>
                <a:lnTo>
                  <a:pt x="81064" y="45212"/>
                </a:lnTo>
                <a:lnTo>
                  <a:pt x="21412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888" y="161175"/>
                </a:lnTo>
                <a:lnTo>
                  <a:pt x="123050" y="188518"/>
                </a:lnTo>
                <a:lnTo>
                  <a:pt x="172008" y="199555"/>
                </a:lnTo>
                <a:lnTo>
                  <a:pt x="227050" y="208534"/>
                </a:lnTo>
                <a:lnTo>
                  <a:pt x="287337" y="215226"/>
                </a:lnTo>
                <a:lnTo>
                  <a:pt x="351980" y="219417"/>
                </a:lnTo>
                <a:lnTo>
                  <a:pt x="420128" y="220865"/>
                </a:lnTo>
                <a:lnTo>
                  <a:pt x="488276" y="219417"/>
                </a:lnTo>
                <a:lnTo>
                  <a:pt x="552932" y="215226"/>
                </a:lnTo>
                <a:lnTo>
                  <a:pt x="613206" y="208534"/>
                </a:lnTo>
                <a:lnTo>
                  <a:pt x="668261" y="199555"/>
                </a:lnTo>
                <a:lnTo>
                  <a:pt x="717207" y="188518"/>
                </a:lnTo>
                <a:lnTo>
                  <a:pt x="759206" y="175653"/>
                </a:lnTo>
                <a:lnTo>
                  <a:pt x="818845" y="145338"/>
                </a:lnTo>
                <a:lnTo>
                  <a:pt x="840270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0594" y="43279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12860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87115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6015" y="39854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6022" y="37407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6022" y="34960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15628" y="34473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74302" y="3521227"/>
            <a:ext cx="1339850" cy="852169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74015" marR="327025" indent="-38100">
              <a:lnSpc>
                <a:spcPct val="100000"/>
              </a:lnSpc>
              <a:spcBef>
                <a:spcPts val="126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3982" y="35265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2034"/>
                </a:moveTo>
                <a:lnTo>
                  <a:pt x="1765338" y="262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1350797" y="2159"/>
                </a:lnTo>
                <a:lnTo>
                  <a:pt x="755294" y="4267"/>
                </a:lnTo>
                <a:lnTo>
                  <a:pt x="10693" y="11938"/>
                </a:lnTo>
                <a:lnTo>
                  <a:pt x="4686" y="15240"/>
                </a:lnTo>
                <a:lnTo>
                  <a:pt x="2692" y="22021"/>
                </a:lnTo>
                <a:lnTo>
                  <a:pt x="4686" y="28790"/>
                </a:lnTo>
                <a:lnTo>
                  <a:pt x="10693" y="32004"/>
                </a:lnTo>
                <a:lnTo>
                  <a:pt x="686117" y="39560"/>
                </a:lnTo>
                <a:lnTo>
                  <a:pt x="893978" y="40894"/>
                </a:lnTo>
                <a:lnTo>
                  <a:pt x="1340637" y="41922"/>
                </a:lnTo>
                <a:lnTo>
                  <a:pt x="1563903" y="41922"/>
                </a:lnTo>
                <a:lnTo>
                  <a:pt x="1596339" y="42278"/>
                </a:lnTo>
                <a:lnTo>
                  <a:pt x="1661833" y="43840"/>
                </a:lnTo>
                <a:lnTo>
                  <a:pt x="1694713" y="44208"/>
                </a:lnTo>
                <a:lnTo>
                  <a:pt x="1718106" y="43954"/>
                </a:lnTo>
                <a:lnTo>
                  <a:pt x="1741424" y="43116"/>
                </a:lnTo>
                <a:lnTo>
                  <a:pt x="1764626" y="41529"/>
                </a:lnTo>
                <a:lnTo>
                  <a:pt x="1787677" y="38989"/>
                </a:lnTo>
                <a:lnTo>
                  <a:pt x="1797964" y="33121"/>
                </a:lnTo>
                <a:lnTo>
                  <a:pt x="1801393" y="22034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29" y="473646"/>
                </a:lnTo>
                <a:lnTo>
                  <a:pt x="21323" y="431368"/>
                </a:lnTo>
                <a:lnTo>
                  <a:pt x="21323" y="380352"/>
                </a:lnTo>
                <a:lnTo>
                  <a:pt x="20358" y="278257"/>
                </a:lnTo>
                <a:lnTo>
                  <a:pt x="18364" y="125158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895" y="125158"/>
                </a:lnTo>
                <a:lnTo>
                  <a:pt x="317" y="329311"/>
                </a:lnTo>
                <a:lnTo>
                  <a:pt x="0" y="380352"/>
                </a:lnTo>
                <a:lnTo>
                  <a:pt x="38" y="431368"/>
                </a:lnTo>
                <a:lnTo>
                  <a:pt x="533" y="482346"/>
                </a:lnTo>
                <a:lnTo>
                  <a:pt x="787" y="489966"/>
                </a:lnTo>
                <a:lnTo>
                  <a:pt x="5740" y="493776"/>
                </a:lnTo>
                <a:lnTo>
                  <a:pt x="15646" y="493776"/>
                </a:lnTo>
                <a:lnTo>
                  <a:pt x="20599" y="489966"/>
                </a:lnTo>
                <a:lnTo>
                  <a:pt x="20612" y="489521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95314" y="363245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78554" y="4268723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85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99887" y="4373626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PHP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80078" y="501091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01411" y="5115814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0030" y="465277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41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3895" y="463397"/>
                </a:lnTo>
                <a:lnTo>
                  <a:pt x="1807946" y="261175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77" y="463181"/>
                </a:lnTo>
                <a:lnTo>
                  <a:pt x="1699082" y="461594"/>
                </a:lnTo>
                <a:lnTo>
                  <a:pt x="1592630" y="460565"/>
                </a:lnTo>
                <a:lnTo>
                  <a:pt x="1486179" y="460248"/>
                </a:lnTo>
                <a:lnTo>
                  <a:pt x="1277861" y="461048"/>
                </a:lnTo>
                <a:lnTo>
                  <a:pt x="913663" y="463423"/>
                </a:lnTo>
                <a:lnTo>
                  <a:pt x="562698" y="464947"/>
                </a:lnTo>
                <a:lnTo>
                  <a:pt x="312191" y="467423"/>
                </a:lnTo>
                <a:lnTo>
                  <a:pt x="111823" y="470420"/>
                </a:lnTo>
                <a:lnTo>
                  <a:pt x="20815" y="472147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33"/>
                </a:lnTo>
                <a:lnTo>
                  <a:pt x="18326" y="123634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50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42"/>
                </a:lnTo>
                <a:lnTo>
                  <a:pt x="20637" y="487972"/>
                </a:lnTo>
                <a:lnTo>
                  <a:pt x="259359" y="492061"/>
                </a:lnTo>
                <a:lnTo>
                  <a:pt x="556641" y="495300"/>
                </a:lnTo>
                <a:lnTo>
                  <a:pt x="903503" y="497205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98"/>
                </a:lnTo>
                <a:lnTo>
                  <a:pt x="1750910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41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1353" y="4757673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31366" y="539343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44"/>
                </a:lnTo>
                <a:lnTo>
                  <a:pt x="1805457" y="463397"/>
                </a:lnTo>
                <a:lnTo>
                  <a:pt x="1803895" y="463372"/>
                </a:lnTo>
                <a:lnTo>
                  <a:pt x="1807946" y="261188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65" y="463156"/>
                </a:lnTo>
                <a:lnTo>
                  <a:pt x="1699082" y="461568"/>
                </a:lnTo>
                <a:lnTo>
                  <a:pt x="1592630" y="460578"/>
                </a:lnTo>
                <a:lnTo>
                  <a:pt x="1486179" y="460286"/>
                </a:lnTo>
                <a:lnTo>
                  <a:pt x="1277861" y="461086"/>
                </a:lnTo>
                <a:lnTo>
                  <a:pt x="965657" y="463194"/>
                </a:lnTo>
                <a:lnTo>
                  <a:pt x="612813" y="464578"/>
                </a:lnTo>
                <a:lnTo>
                  <a:pt x="362280" y="466813"/>
                </a:lnTo>
                <a:lnTo>
                  <a:pt x="111823" y="470446"/>
                </a:lnTo>
                <a:lnTo>
                  <a:pt x="20815" y="472173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20"/>
                </a:lnTo>
                <a:lnTo>
                  <a:pt x="18326" y="123621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37"/>
                </a:lnTo>
                <a:lnTo>
                  <a:pt x="317" y="327774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16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16"/>
                </a:lnTo>
                <a:lnTo>
                  <a:pt x="20637" y="487946"/>
                </a:lnTo>
                <a:lnTo>
                  <a:pt x="259359" y="492061"/>
                </a:lnTo>
                <a:lnTo>
                  <a:pt x="556641" y="495325"/>
                </a:lnTo>
                <a:lnTo>
                  <a:pt x="903503" y="497192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86"/>
                </a:lnTo>
                <a:lnTo>
                  <a:pt x="1750910" y="497776"/>
                </a:lnTo>
                <a:lnTo>
                  <a:pt x="1805457" y="496722"/>
                </a:lnTo>
                <a:lnTo>
                  <a:pt x="1816023" y="491388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52689" y="5498388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80078" y="572570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79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0379">
                <a:moveTo>
                  <a:pt x="1819554" y="480021"/>
                </a:moveTo>
                <a:lnTo>
                  <a:pt x="1816023" y="468706"/>
                </a:lnTo>
                <a:lnTo>
                  <a:pt x="1805457" y="463359"/>
                </a:lnTo>
                <a:lnTo>
                  <a:pt x="1802371" y="463308"/>
                </a:lnTo>
                <a:lnTo>
                  <a:pt x="1806422" y="261124"/>
                </a:lnTo>
                <a:lnTo>
                  <a:pt x="1807171" y="208978"/>
                </a:lnTo>
                <a:lnTo>
                  <a:pt x="1807629" y="156870"/>
                </a:lnTo>
                <a:lnTo>
                  <a:pt x="1807718" y="104787"/>
                </a:lnTo>
                <a:lnTo>
                  <a:pt x="1807362" y="43954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54"/>
                </a:lnTo>
                <a:lnTo>
                  <a:pt x="1784108" y="104787"/>
                </a:lnTo>
                <a:lnTo>
                  <a:pt x="1784248" y="156870"/>
                </a:lnTo>
                <a:lnTo>
                  <a:pt x="1784718" y="208978"/>
                </a:lnTo>
                <a:lnTo>
                  <a:pt x="1786369" y="313296"/>
                </a:lnTo>
                <a:lnTo>
                  <a:pt x="1789341" y="463092"/>
                </a:lnTo>
                <a:lnTo>
                  <a:pt x="1698993" y="461530"/>
                </a:lnTo>
                <a:lnTo>
                  <a:pt x="1592465" y="460540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64933" y="463156"/>
                </a:lnTo>
                <a:lnTo>
                  <a:pt x="611797" y="464540"/>
                </a:lnTo>
                <a:lnTo>
                  <a:pt x="361073" y="466775"/>
                </a:lnTo>
                <a:lnTo>
                  <a:pt x="110426" y="470408"/>
                </a:lnTo>
                <a:lnTo>
                  <a:pt x="20929" y="472109"/>
                </a:lnTo>
                <a:lnTo>
                  <a:pt x="21323" y="429818"/>
                </a:lnTo>
                <a:lnTo>
                  <a:pt x="21323" y="378790"/>
                </a:lnTo>
                <a:lnTo>
                  <a:pt x="20358" y="276682"/>
                </a:lnTo>
                <a:lnTo>
                  <a:pt x="18364" y="123545"/>
                </a:lnTo>
                <a:lnTo>
                  <a:pt x="18059" y="66840"/>
                </a:lnTo>
                <a:lnTo>
                  <a:pt x="14376" y="63969"/>
                </a:lnTo>
                <a:lnTo>
                  <a:pt x="10693" y="63969"/>
                </a:lnTo>
                <a:lnTo>
                  <a:pt x="7010" y="63969"/>
                </a:lnTo>
                <a:lnTo>
                  <a:pt x="3327" y="66840"/>
                </a:lnTo>
                <a:lnTo>
                  <a:pt x="2895" y="123545"/>
                </a:lnTo>
                <a:lnTo>
                  <a:pt x="317" y="327736"/>
                </a:lnTo>
                <a:lnTo>
                  <a:pt x="0" y="378790"/>
                </a:lnTo>
                <a:lnTo>
                  <a:pt x="38" y="429818"/>
                </a:lnTo>
                <a:lnTo>
                  <a:pt x="533" y="480796"/>
                </a:lnTo>
                <a:lnTo>
                  <a:pt x="787" y="488378"/>
                </a:lnTo>
                <a:lnTo>
                  <a:pt x="5740" y="492213"/>
                </a:lnTo>
                <a:lnTo>
                  <a:pt x="15646" y="492213"/>
                </a:lnTo>
                <a:lnTo>
                  <a:pt x="20599" y="488378"/>
                </a:lnTo>
                <a:lnTo>
                  <a:pt x="20612" y="487934"/>
                </a:lnTo>
                <a:lnTo>
                  <a:pt x="258064" y="492023"/>
                </a:lnTo>
                <a:lnTo>
                  <a:pt x="555586" y="495287"/>
                </a:lnTo>
                <a:lnTo>
                  <a:pt x="902741" y="497154"/>
                </a:lnTo>
                <a:lnTo>
                  <a:pt x="1425524" y="499783"/>
                </a:lnTo>
                <a:lnTo>
                  <a:pt x="1532407" y="499770"/>
                </a:lnTo>
                <a:lnTo>
                  <a:pt x="1641627" y="499148"/>
                </a:lnTo>
                <a:lnTo>
                  <a:pt x="1750847" y="497738"/>
                </a:lnTo>
                <a:lnTo>
                  <a:pt x="1805457" y="496684"/>
                </a:lnTo>
                <a:lnTo>
                  <a:pt x="1816023" y="491350"/>
                </a:lnTo>
                <a:lnTo>
                  <a:pt x="1819554" y="480021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01411" y="58300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65337" y="36750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415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29755" y="45471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66965" y="4572364"/>
            <a:ext cx="238760" cy="605155"/>
          </a:xfrm>
          <a:custGeom>
            <a:avLst/>
            <a:gdLst/>
            <a:ahLst/>
            <a:cxnLst/>
            <a:rect l="l" t="t" r="r" b="b"/>
            <a:pathLst>
              <a:path w="238759" h="605154">
                <a:moveTo>
                  <a:pt x="238139" y="116612"/>
                </a:moveTo>
                <a:lnTo>
                  <a:pt x="133778" y="6187"/>
                </a:lnTo>
                <a:lnTo>
                  <a:pt x="118806" y="0"/>
                </a:lnTo>
                <a:lnTo>
                  <a:pt x="111025" y="1546"/>
                </a:lnTo>
                <a:lnTo>
                  <a:pt x="104360" y="6187"/>
                </a:lnTo>
                <a:lnTo>
                  <a:pt x="2101" y="106557"/>
                </a:lnTo>
                <a:lnTo>
                  <a:pt x="0" y="112057"/>
                </a:lnTo>
                <a:lnTo>
                  <a:pt x="0" y="121682"/>
                </a:lnTo>
                <a:lnTo>
                  <a:pt x="2101" y="127182"/>
                </a:lnTo>
                <a:lnTo>
                  <a:pt x="6303" y="131306"/>
                </a:lnTo>
                <a:lnTo>
                  <a:pt x="13362" y="135947"/>
                </a:lnTo>
                <a:lnTo>
                  <a:pt x="21274" y="137494"/>
                </a:lnTo>
                <a:lnTo>
                  <a:pt x="29056" y="135947"/>
                </a:lnTo>
                <a:lnTo>
                  <a:pt x="35720" y="131306"/>
                </a:lnTo>
                <a:lnTo>
                  <a:pt x="98057" y="70122"/>
                </a:lnTo>
                <a:lnTo>
                  <a:pt x="98057" y="584350"/>
                </a:lnTo>
                <a:lnTo>
                  <a:pt x="99666" y="592502"/>
                </a:lnTo>
                <a:lnTo>
                  <a:pt x="104098" y="599044"/>
                </a:lnTo>
                <a:lnTo>
                  <a:pt x="110763" y="603395"/>
                </a:lnTo>
                <a:lnTo>
                  <a:pt x="119069" y="604974"/>
                </a:lnTo>
                <a:lnTo>
                  <a:pt x="127375" y="603395"/>
                </a:lnTo>
                <a:lnTo>
                  <a:pt x="134040" y="599044"/>
                </a:lnTo>
                <a:lnTo>
                  <a:pt x="138473" y="592502"/>
                </a:lnTo>
                <a:lnTo>
                  <a:pt x="140081" y="584350"/>
                </a:lnTo>
                <a:lnTo>
                  <a:pt x="140081" y="70122"/>
                </a:lnTo>
                <a:lnTo>
                  <a:pt x="202418" y="131306"/>
                </a:lnTo>
                <a:lnTo>
                  <a:pt x="209477" y="135947"/>
                </a:lnTo>
                <a:lnTo>
                  <a:pt x="217389" y="137494"/>
                </a:lnTo>
                <a:lnTo>
                  <a:pt x="225170" y="135947"/>
                </a:lnTo>
                <a:lnTo>
                  <a:pt x="231835" y="131306"/>
                </a:lnTo>
                <a:lnTo>
                  <a:pt x="236563" y="124378"/>
                </a:lnTo>
                <a:lnTo>
                  <a:pt x="238139" y="11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1633" y="3687236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7959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348728" y="4559772"/>
            <a:ext cx="2052320" cy="835660"/>
            <a:chOff x="7348728" y="4559772"/>
            <a:chExt cx="2052320" cy="835660"/>
          </a:xfrm>
        </p:grpSpPr>
        <p:sp>
          <p:nvSpPr>
            <p:cNvPr id="68" name="object 68"/>
            <p:cNvSpPr/>
            <p:nvPr/>
          </p:nvSpPr>
          <p:spPr>
            <a:xfrm>
              <a:off x="8944193" y="4559772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48728" y="4934711"/>
              <a:ext cx="1524000" cy="460375"/>
            </a:xfrm>
            <a:custGeom>
              <a:avLst/>
              <a:gdLst/>
              <a:ahLst/>
              <a:cxnLst/>
              <a:rect l="l" t="t" r="r" b="b"/>
              <a:pathLst>
                <a:path w="1524000" h="460375">
                  <a:moveTo>
                    <a:pt x="1346327" y="0"/>
                  </a:moveTo>
                  <a:lnTo>
                    <a:pt x="177673" y="0"/>
                  </a:lnTo>
                  <a:lnTo>
                    <a:pt x="136920" y="6076"/>
                  </a:lnTo>
                  <a:lnTo>
                    <a:pt x="99517" y="23384"/>
                  </a:lnTo>
                  <a:lnTo>
                    <a:pt x="66528" y="50545"/>
                  </a:lnTo>
                  <a:lnTo>
                    <a:pt x="39018" y="86179"/>
                  </a:lnTo>
                  <a:lnTo>
                    <a:pt x="18051" y="128906"/>
                  </a:lnTo>
                  <a:lnTo>
                    <a:pt x="4690" y="177348"/>
                  </a:lnTo>
                  <a:lnTo>
                    <a:pt x="0" y="230124"/>
                  </a:lnTo>
                  <a:lnTo>
                    <a:pt x="4690" y="282899"/>
                  </a:lnTo>
                  <a:lnTo>
                    <a:pt x="18051" y="331341"/>
                  </a:lnTo>
                  <a:lnTo>
                    <a:pt x="39018" y="374068"/>
                  </a:lnTo>
                  <a:lnTo>
                    <a:pt x="66528" y="409702"/>
                  </a:lnTo>
                  <a:lnTo>
                    <a:pt x="99517" y="436863"/>
                  </a:lnTo>
                  <a:lnTo>
                    <a:pt x="136920" y="454171"/>
                  </a:lnTo>
                  <a:lnTo>
                    <a:pt x="177673" y="460247"/>
                  </a:lnTo>
                  <a:lnTo>
                    <a:pt x="1346327" y="460247"/>
                  </a:lnTo>
                  <a:lnTo>
                    <a:pt x="1387079" y="454171"/>
                  </a:lnTo>
                  <a:lnTo>
                    <a:pt x="1424482" y="436863"/>
                  </a:lnTo>
                  <a:lnTo>
                    <a:pt x="1457471" y="409702"/>
                  </a:lnTo>
                  <a:lnTo>
                    <a:pt x="1484981" y="374068"/>
                  </a:lnTo>
                  <a:lnTo>
                    <a:pt x="1505948" y="331341"/>
                  </a:lnTo>
                  <a:lnTo>
                    <a:pt x="1519309" y="282899"/>
                  </a:lnTo>
                  <a:lnTo>
                    <a:pt x="1524000" y="230124"/>
                  </a:lnTo>
                  <a:lnTo>
                    <a:pt x="1519309" y="177348"/>
                  </a:lnTo>
                  <a:lnTo>
                    <a:pt x="1505948" y="128906"/>
                  </a:lnTo>
                  <a:lnTo>
                    <a:pt x="1484981" y="86179"/>
                  </a:lnTo>
                  <a:lnTo>
                    <a:pt x="1457471" y="50545"/>
                  </a:lnTo>
                  <a:lnTo>
                    <a:pt x="1424482" y="23384"/>
                  </a:lnTo>
                  <a:lnTo>
                    <a:pt x="1387079" y="6076"/>
                  </a:lnTo>
                  <a:lnTo>
                    <a:pt x="134632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44181" y="4921377"/>
            <a:ext cx="11334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75576" y="483107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3756"/>
                </a:moveTo>
                <a:lnTo>
                  <a:pt x="38074" y="323659"/>
                </a:lnTo>
                <a:lnTo>
                  <a:pt x="33858" y="315429"/>
                </a:lnTo>
                <a:lnTo>
                  <a:pt x="27559" y="309880"/>
                </a:lnTo>
                <a:lnTo>
                  <a:pt x="19812" y="307848"/>
                </a:lnTo>
                <a:lnTo>
                  <a:pt x="12052" y="309880"/>
                </a:lnTo>
                <a:lnTo>
                  <a:pt x="5753" y="315429"/>
                </a:lnTo>
                <a:lnTo>
                  <a:pt x="1536" y="323659"/>
                </a:lnTo>
                <a:lnTo>
                  <a:pt x="0" y="333756"/>
                </a:lnTo>
                <a:lnTo>
                  <a:pt x="1536" y="343865"/>
                </a:lnTo>
                <a:lnTo>
                  <a:pt x="5753" y="352094"/>
                </a:lnTo>
                <a:lnTo>
                  <a:pt x="12052" y="357644"/>
                </a:lnTo>
                <a:lnTo>
                  <a:pt x="19812" y="359664"/>
                </a:lnTo>
                <a:lnTo>
                  <a:pt x="27559" y="357644"/>
                </a:lnTo>
                <a:lnTo>
                  <a:pt x="33858" y="352094"/>
                </a:lnTo>
                <a:lnTo>
                  <a:pt x="38074" y="343865"/>
                </a:lnTo>
                <a:lnTo>
                  <a:pt x="39624" y="333756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78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3756"/>
                </a:moveTo>
                <a:lnTo>
                  <a:pt x="1668716" y="323659"/>
                </a:lnTo>
                <a:lnTo>
                  <a:pt x="1664436" y="315429"/>
                </a:lnTo>
                <a:lnTo>
                  <a:pt x="1658137" y="309880"/>
                </a:lnTo>
                <a:lnTo>
                  <a:pt x="1650492" y="307848"/>
                </a:lnTo>
                <a:lnTo>
                  <a:pt x="1642732" y="309880"/>
                </a:lnTo>
                <a:lnTo>
                  <a:pt x="1636433" y="315429"/>
                </a:lnTo>
                <a:lnTo>
                  <a:pt x="1632216" y="323659"/>
                </a:lnTo>
                <a:lnTo>
                  <a:pt x="1630680" y="333756"/>
                </a:lnTo>
                <a:lnTo>
                  <a:pt x="1632216" y="343865"/>
                </a:lnTo>
                <a:lnTo>
                  <a:pt x="1636433" y="352094"/>
                </a:lnTo>
                <a:lnTo>
                  <a:pt x="1642732" y="357644"/>
                </a:lnTo>
                <a:lnTo>
                  <a:pt x="1650492" y="359664"/>
                </a:lnTo>
                <a:lnTo>
                  <a:pt x="1658137" y="357644"/>
                </a:lnTo>
                <a:lnTo>
                  <a:pt x="1664436" y="352094"/>
                </a:lnTo>
                <a:lnTo>
                  <a:pt x="1668716" y="343865"/>
                </a:lnTo>
                <a:lnTo>
                  <a:pt x="1670304" y="333756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49213" y="2879423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2952" y="2671572"/>
            <a:ext cx="1524000" cy="462280"/>
          </a:xfrm>
          <a:custGeom>
            <a:avLst/>
            <a:gdLst/>
            <a:ahLst/>
            <a:cxnLst/>
            <a:rect l="l" t="t" r="r" b="b"/>
            <a:pathLst>
              <a:path w="1524000" h="462280">
                <a:moveTo>
                  <a:pt x="1346327" y="0"/>
                </a:moveTo>
                <a:lnTo>
                  <a:pt x="177673" y="0"/>
                </a:lnTo>
                <a:lnTo>
                  <a:pt x="136920" y="6098"/>
                </a:lnTo>
                <a:lnTo>
                  <a:pt x="99517" y="23468"/>
                </a:lnTo>
                <a:lnTo>
                  <a:pt x="66528" y="50725"/>
                </a:lnTo>
                <a:lnTo>
                  <a:pt x="39018" y="86481"/>
                </a:lnTo>
                <a:lnTo>
                  <a:pt x="18051" y="129351"/>
                </a:lnTo>
                <a:lnTo>
                  <a:pt x="4690" y="177948"/>
                </a:lnTo>
                <a:lnTo>
                  <a:pt x="0" y="230886"/>
                </a:lnTo>
                <a:lnTo>
                  <a:pt x="4690" y="283823"/>
                </a:lnTo>
                <a:lnTo>
                  <a:pt x="18051" y="332420"/>
                </a:lnTo>
                <a:lnTo>
                  <a:pt x="39018" y="375290"/>
                </a:lnTo>
                <a:lnTo>
                  <a:pt x="66528" y="411046"/>
                </a:lnTo>
                <a:lnTo>
                  <a:pt x="99517" y="438303"/>
                </a:lnTo>
                <a:lnTo>
                  <a:pt x="136920" y="455673"/>
                </a:lnTo>
                <a:lnTo>
                  <a:pt x="177673" y="461772"/>
                </a:lnTo>
                <a:lnTo>
                  <a:pt x="1346327" y="461772"/>
                </a:lnTo>
                <a:lnTo>
                  <a:pt x="1387079" y="455673"/>
                </a:lnTo>
                <a:lnTo>
                  <a:pt x="1424482" y="438303"/>
                </a:lnTo>
                <a:lnTo>
                  <a:pt x="1457471" y="411046"/>
                </a:lnTo>
                <a:lnTo>
                  <a:pt x="1484981" y="375290"/>
                </a:lnTo>
                <a:lnTo>
                  <a:pt x="1505948" y="332420"/>
                </a:lnTo>
                <a:lnTo>
                  <a:pt x="1519309" y="283823"/>
                </a:lnTo>
                <a:lnTo>
                  <a:pt x="1524000" y="230886"/>
                </a:lnTo>
                <a:lnTo>
                  <a:pt x="1519309" y="177948"/>
                </a:lnTo>
                <a:lnTo>
                  <a:pt x="1505948" y="129351"/>
                </a:lnTo>
                <a:lnTo>
                  <a:pt x="1484981" y="86481"/>
                </a:lnTo>
                <a:lnTo>
                  <a:pt x="1457471" y="50725"/>
                </a:lnTo>
                <a:lnTo>
                  <a:pt x="1424482" y="23468"/>
                </a:lnTo>
                <a:lnTo>
                  <a:pt x="1387079" y="6098"/>
                </a:lnTo>
                <a:lnTo>
                  <a:pt x="13463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91166" y="2658618"/>
            <a:ext cx="11499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30" dirty="0">
                <a:latin typeface="MathJax_SansSerif"/>
                <a:cs typeface="MathJax_SansSerif"/>
              </a:rPr>
              <a:t>or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5" dirty="0">
                <a:latin typeface="MathJax_SansSerif"/>
                <a:cs typeface="MathJax_SansSerif"/>
              </a:rPr>
              <a:t>(</a:t>
            </a:r>
            <a:r>
              <a:rPr sz="1000" spc="105" dirty="0">
                <a:latin typeface="VL PGothic"/>
                <a:cs typeface="VL PGothic"/>
              </a:rPr>
              <a:t>❌</a:t>
            </a:r>
            <a:r>
              <a:rPr sz="1400" spc="105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829800" y="256793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4518"/>
                </a:moveTo>
                <a:lnTo>
                  <a:pt x="38074" y="324700"/>
                </a:lnTo>
                <a:lnTo>
                  <a:pt x="33858" y="316712"/>
                </a:lnTo>
                <a:lnTo>
                  <a:pt x="27559" y="311340"/>
                </a:lnTo>
                <a:lnTo>
                  <a:pt x="19812" y="309372"/>
                </a:lnTo>
                <a:lnTo>
                  <a:pt x="12052" y="311340"/>
                </a:lnTo>
                <a:lnTo>
                  <a:pt x="5753" y="316712"/>
                </a:lnTo>
                <a:lnTo>
                  <a:pt x="1536" y="324700"/>
                </a:lnTo>
                <a:lnTo>
                  <a:pt x="0" y="334518"/>
                </a:lnTo>
                <a:lnTo>
                  <a:pt x="1536" y="344347"/>
                </a:lnTo>
                <a:lnTo>
                  <a:pt x="5753" y="352336"/>
                </a:lnTo>
                <a:lnTo>
                  <a:pt x="12052" y="357708"/>
                </a:lnTo>
                <a:lnTo>
                  <a:pt x="19812" y="359664"/>
                </a:lnTo>
                <a:lnTo>
                  <a:pt x="27559" y="357708"/>
                </a:lnTo>
                <a:lnTo>
                  <a:pt x="33858" y="352336"/>
                </a:lnTo>
                <a:lnTo>
                  <a:pt x="38074" y="344347"/>
                </a:lnTo>
                <a:lnTo>
                  <a:pt x="39624" y="334518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65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4518"/>
                </a:moveTo>
                <a:lnTo>
                  <a:pt x="1668716" y="324700"/>
                </a:lnTo>
                <a:lnTo>
                  <a:pt x="1664436" y="316712"/>
                </a:lnTo>
                <a:lnTo>
                  <a:pt x="1658137" y="311340"/>
                </a:lnTo>
                <a:lnTo>
                  <a:pt x="1650492" y="309372"/>
                </a:lnTo>
                <a:lnTo>
                  <a:pt x="1642732" y="311340"/>
                </a:lnTo>
                <a:lnTo>
                  <a:pt x="1636433" y="316712"/>
                </a:lnTo>
                <a:lnTo>
                  <a:pt x="1632216" y="324700"/>
                </a:lnTo>
                <a:lnTo>
                  <a:pt x="1630680" y="334518"/>
                </a:lnTo>
                <a:lnTo>
                  <a:pt x="1632216" y="344347"/>
                </a:lnTo>
                <a:lnTo>
                  <a:pt x="1636433" y="352336"/>
                </a:lnTo>
                <a:lnTo>
                  <a:pt x="1642732" y="357708"/>
                </a:lnTo>
                <a:lnTo>
                  <a:pt x="1650492" y="359664"/>
                </a:lnTo>
                <a:lnTo>
                  <a:pt x="1658137" y="357708"/>
                </a:lnTo>
                <a:lnTo>
                  <a:pt x="1664436" y="352336"/>
                </a:lnTo>
                <a:lnTo>
                  <a:pt x="1668716" y="344347"/>
                </a:lnTo>
                <a:lnTo>
                  <a:pt x="1670304" y="334518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152388" y="2785872"/>
            <a:ext cx="1619885" cy="608965"/>
            <a:chOff x="6152388" y="2785872"/>
            <a:chExt cx="1619885" cy="608965"/>
          </a:xfrm>
        </p:grpSpPr>
        <p:sp>
          <p:nvSpPr>
            <p:cNvPr id="77" name="object 77"/>
            <p:cNvSpPr/>
            <p:nvPr/>
          </p:nvSpPr>
          <p:spPr>
            <a:xfrm>
              <a:off x="7399205" y="3002485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52388" y="27858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1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1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8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336538" y="2772282"/>
            <a:ext cx="835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96000" y="29900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0480" y="25908"/>
                </a:moveTo>
                <a:lnTo>
                  <a:pt x="29286" y="15811"/>
                </a:lnTo>
                <a:lnTo>
                  <a:pt x="26047" y="7581"/>
                </a:lnTo>
                <a:lnTo>
                  <a:pt x="21209" y="2032"/>
                </a:lnTo>
                <a:lnTo>
                  <a:pt x="15240" y="0"/>
                </a:lnTo>
                <a:lnTo>
                  <a:pt x="9258" y="2032"/>
                </a:lnTo>
                <a:lnTo>
                  <a:pt x="4419" y="7581"/>
                </a:lnTo>
                <a:lnTo>
                  <a:pt x="1181" y="15811"/>
                </a:lnTo>
                <a:lnTo>
                  <a:pt x="0" y="25908"/>
                </a:lnTo>
                <a:lnTo>
                  <a:pt x="1181" y="36017"/>
                </a:lnTo>
                <a:lnTo>
                  <a:pt x="4419" y="44246"/>
                </a:lnTo>
                <a:lnTo>
                  <a:pt x="9258" y="49796"/>
                </a:lnTo>
                <a:lnTo>
                  <a:pt x="15240" y="51816"/>
                </a:lnTo>
                <a:lnTo>
                  <a:pt x="21209" y="49796"/>
                </a:lnTo>
                <a:lnTo>
                  <a:pt x="26047" y="44246"/>
                </a:lnTo>
                <a:lnTo>
                  <a:pt x="29286" y="36017"/>
                </a:lnTo>
                <a:lnTo>
                  <a:pt x="30480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000" y="26822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70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96000" y="30921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70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64610"/>
            <a:ext cx="140208" cy="141732"/>
          </a:xfrm>
          <a:prstGeom prst="rect">
            <a:avLst/>
          </a:prstGeom>
        </p:spPr>
      </p:pic>
      <p:pic>
        <p:nvPicPr>
          <p:cNvPr id="10" name="object 1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222622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818538"/>
            <a:ext cx="468249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40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official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init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–y</a:t>
            </a:r>
            <a:endParaRPr sz="1600">
              <a:latin typeface="Verdana"/>
              <a:cs typeface="Verdana"/>
            </a:endParaRPr>
          </a:p>
          <a:p>
            <a:pPr marL="12700" marR="514984">
              <a:lnSpc>
                <a:spcPct val="150000"/>
              </a:lnSpc>
              <a:spcBef>
                <a:spcPts val="1005"/>
              </a:spcBef>
            </a:pP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3"/>
              </a:rPr>
              <a:t>https://www.npmjs.com/package/mongodb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connection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working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2531" y="1863852"/>
            <a:ext cx="3515867" cy="32583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2411857"/>
            <a:ext cx="126491" cy="1341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02505" y="2360041"/>
            <a:ext cx="10312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MongoClient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1145" y="2339797"/>
            <a:ext cx="40551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valid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URI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establish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2225121"/>
            <a:ext cx="2913380" cy="712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Server: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server.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203" y="3224148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9153" y="3152647"/>
            <a:ext cx="4247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specific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7529" y="3172332"/>
            <a:ext cx="2036445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client.db(databaseName)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909" y="3152647"/>
            <a:ext cx="684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203" y="3693540"/>
            <a:ext cx="126491" cy="1341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84061" y="3641725"/>
            <a:ext cx="24155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db.collection(collectionName)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3622040"/>
            <a:ext cx="7813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41209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Retrieve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 reference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164457"/>
            <a:ext cx="126491" cy="1341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59153" y="3978909"/>
            <a:ext cx="817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querying,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inserting,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updating,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deleting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documents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within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976748"/>
            <a:ext cx="126491" cy="1341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707634" y="4924933"/>
            <a:ext cx="10439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client.close()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153" y="4905502"/>
            <a:ext cx="6929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305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Connection: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Safely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method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done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solidFill>
                  <a:srgbClr val="00EC63"/>
                </a:solidFill>
              </a:rPr>
              <a:t>Working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135" dirty="0">
                <a:solidFill>
                  <a:srgbClr val="00EC63"/>
                </a:solidFill>
              </a:rPr>
              <a:t>with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Mongoose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30371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18538"/>
            <a:ext cx="466598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It's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(ODM)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Node.js.</a:t>
            </a:r>
            <a:endParaRPr sz="1600">
              <a:latin typeface="Verdana"/>
              <a:cs typeface="Verdana"/>
            </a:endParaRPr>
          </a:p>
          <a:p>
            <a:pPr marL="12700" marR="901700">
              <a:lnSpc>
                <a:spcPct val="150000"/>
              </a:lnSpc>
              <a:spcBef>
                <a:spcPts val="994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straightforward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organized.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structured,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schema-based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approach.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1004" y="1863851"/>
            <a:ext cx="3537204" cy="37170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9231630" cy="981075"/>
            <a:chOff x="600837" y="660273"/>
            <a:chExt cx="92316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580" y="537972"/>
            <a:ext cx="922782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415"/>
              </a:spcBef>
            </a:pPr>
            <a:r>
              <a:rPr spc="-50" dirty="0"/>
              <a:t>Why</a:t>
            </a:r>
            <a:r>
              <a:rPr spc="-215" dirty="0"/>
              <a:t> </a:t>
            </a:r>
            <a:r>
              <a:rPr spc="-25" dirty="0"/>
              <a:t>Mongoose</a:t>
            </a:r>
            <a:r>
              <a:rPr spc="-250" dirty="0"/>
              <a:t> </a:t>
            </a:r>
            <a:r>
              <a:rPr spc="-35" dirty="0"/>
              <a:t>instead</a:t>
            </a:r>
            <a:r>
              <a:rPr spc="-240" dirty="0"/>
              <a:t> </a:t>
            </a:r>
            <a:r>
              <a:rPr spc="75" dirty="0"/>
              <a:t>of</a:t>
            </a:r>
            <a:r>
              <a:rPr spc="-215" dirty="0"/>
              <a:t> </a:t>
            </a:r>
            <a:r>
              <a:rPr spc="50" dirty="0"/>
              <a:t>official</a:t>
            </a:r>
            <a:r>
              <a:rPr spc="-229" dirty="0"/>
              <a:t> </a:t>
            </a:r>
            <a:r>
              <a:rPr spc="-10" dirty="0"/>
              <a:t>driver?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7240" y="1978151"/>
            <a:ext cx="1978660" cy="891540"/>
            <a:chOff x="777240" y="1978151"/>
            <a:chExt cx="1978660" cy="891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1990356"/>
              <a:ext cx="1978152" cy="819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2" y="1978151"/>
              <a:ext cx="1636776" cy="8915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2037587"/>
              <a:ext cx="1851660" cy="691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2772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9122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09575" marR="323850" indent="-79375">
              <a:lnSpc>
                <a:spcPts val="2080"/>
              </a:lnSpc>
              <a:spcBef>
                <a:spcPts val="330"/>
              </a:spcBef>
            </a:pPr>
            <a:r>
              <a:rPr sz="1900" b="1" spc="-35" dirty="0">
                <a:solidFill>
                  <a:srgbClr val="FFFFFF"/>
                </a:solidFill>
                <a:latin typeface="Trebuchet MS"/>
                <a:cs typeface="Trebuchet MS"/>
              </a:rPr>
              <a:t>Structured </a:t>
            </a:r>
            <a:r>
              <a:rPr sz="1900" b="1" spc="40" dirty="0">
                <a:solidFill>
                  <a:srgbClr val="FFFFFF"/>
                </a:solidFill>
                <a:latin typeface="Trebuchet MS"/>
                <a:cs typeface="Trebuchet MS"/>
              </a:rPr>
              <a:t>Schemas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772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422" y="2723133"/>
            <a:ext cx="1864360" cy="2396490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205104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lets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you </a:t>
            </a:r>
            <a:r>
              <a:rPr sz="1400" spc="-40" dirty="0">
                <a:latin typeface="Trebuchet MS"/>
                <a:cs typeface="Trebuchet MS"/>
              </a:rPr>
              <a:t>define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your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data's </a:t>
            </a:r>
            <a:r>
              <a:rPr sz="1400" spc="-35" dirty="0">
                <a:latin typeface="Trebuchet MS"/>
                <a:cs typeface="Trebuchet MS"/>
              </a:rPr>
              <a:t>structure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using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makes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understand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your </a:t>
            </a:r>
            <a:r>
              <a:rPr sz="1400" dirty="0">
                <a:latin typeface="Trebuchet MS"/>
                <a:cs typeface="Trebuchet MS"/>
              </a:rPr>
              <a:t>database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structure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work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9504" y="1990356"/>
            <a:ext cx="1978660" cy="820419"/>
            <a:chOff x="2889504" y="1990356"/>
            <a:chExt cx="1978660" cy="82041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4" y="1990356"/>
              <a:ext cx="1978151" cy="819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76" y="2110752"/>
              <a:ext cx="1511808" cy="627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5036" y="2037587"/>
              <a:ext cx="1851660" cy="691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5503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8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1385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5035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D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48685" y="2723133"/>
            <a:ext cx="1864360" cy="2396490"/>
          </a:xfrm>
          <a:prstGeom prst="rect">
            <a:avLst/>
          </a:prstGeom>
          <a:solidFill>
            <a:srgbClr val="CADCD2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4945" marR="13843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4945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provides </a:t>
            </a:r>
            <a:r>
              <a:rPr sz="1400" spc="-50" dirty="0">
                <a:latin typeface="Trebuchet MS"/>
                <a:cs typeface="Trebuchet MS"/>
              </a:rPr>
              <a:t>built-</a:t>
            </a:r>
            <a:r>
              <a:rPr sz="1400" spc="-40" dirty="0">
                <a:latin typeface="Trebuchet MS"/>
                <a:cs typeface="Trebuchet MS"/>
              </a:rPr>
              <a:t>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validation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ensure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validity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saving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00244" y="1990356"/>
            <a:ext cx="1978660" cy="820419"/>
            <a:chOff x="5000244" y="1990356"/>
            <a:chExt cx="1978660" cy="82041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244" y="1990356"/>
              <a:ext cx="1978152" cy="8198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0724" y="2110752"/>
              <a:ext cx="1915668" cy="627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5776" y="2037587"/>
              <a:ext cx="1851660" cy="6918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6577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79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2126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5776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9E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9426" y="2723133"/>
            <a:ext cx="1864360" cy="2396490"/>
          </a:xfrm>
          <a:prstGeom prst="rect">
            <a:avLst/>
          </a:prstGeom>
          <a:solidFill>
            <a:srgbClr val="C9E2DD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11811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doesn’t </a:t>
            </a:r>
            <a:r>
              <a:rPr sz="1400" spc="-40" dirty="0">
                <a:latin typeface="Trebuchet MS"/>
                <a:cs typeface="Trebuchet MS"/>
              </a:rPr>
              <a:t>provide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relations </a:t>
            </a:r>
            <a:r>
              <a:rPr sz="1400" spc="-65" dirty="0">
                <a:latin typeface="Trebuchet MS"/>
                <a:cs typeface="Trebuchet MS"/>
              </a:rPr>
              <a:t>itself.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So,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Mongoose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replicate </a:t>
            </a:r>
            <a:r>
              <a:rPr sz="1400" spc="-35" dirty="0">
                <a:latin typeface="Trebuchet MS"/>
                <a:cs typeface="Trebuchet MS"/>
              </a:rPr>
              <a:t>relations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 </a:t>
            </a: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helps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relate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each </a:t>
            </a:r>
            <a:r>
              <a:rPr sz="1400" spc="-50" dirty="0">
                <a:latin typeface="Trebuchet MS"/>
                <a:cs typeface="Trebuchet MS"/>
              </a:rPr>
              <a:t>other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easily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(one-</a:t>
            </a:r>
            <a:r>
              <a:rPr sz="1400" spc="-25" dirty="0">
                <a:latin typeface="Trebuchet MS"/>
                <a:cs typeface="Trebuchet MS"/>
              </a:rPr>
              <a:t>to- </a:t>
            </a:r>
            <a:r>
              <a:rPr sz="1400" spc="-50" dirty="0">
                <a:latin typeface="Trebuchet MS"/>
                <a:cs typeface="Trebuchet MS"/>
              </a:rPr>
              <a:t>one,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one-</a:t>
            </a:r>
            <a:r>
              <a:rPr sz="1400" spc="-50" dirty="0">
                <a:latin typeface="Trebuchet MS"/>
                <a:cs typeface="Trebuchet MS"/>
              </a:rPr>
              <a:t>to-</a:t>
            </a:r>
            <a:r>
              <a:rPr sz="1400" spc="-20" dirty="0">
                <a:latin typeface="Trebuchet MS"/>
                <a:cs typeface="Trebuchet MS"/>
              </a:rPr>
              <a:t>many, </a:t>
            </a:r>
            <a:r>
              <a:rPr sz="1400" spc="-10" dirty="0">
                <a:latin typeface="Trebuchet MS"/>
                <a:cs typeface="Trebuchet MS"/>
              </a:rPr>
              <a:t>etc.)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10983" y="1990356"/>
            <a:ext cx="1979930" cy="820419"/>
            <a:chOff x="7110983" y="1990356"/>
            <a:chExt cx="1979930" cy="820419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0983" y="1990356"/>
              <a:ext cx="1979676" cy="8198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5763" y="2110752"/>
              <a:ext cx="1690116" cy="627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6515" y="2037587"/>
              <a:ext cx="1853183" cy="6918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76515" y="2037587"/>
              <a:ext cx="1853564" cy="692150"/>
            </a:xfrm>
            <a:custGeom>
              <a:avLst/>
              <a:gdLst/>
              <a:ahLst/>
              <a:cxnLst/>
              <a:rect l="l" t="t" r="r" b="b"/>
              <a:pathLst>
                <a:path w="1853565" h="692150">
                  <a:moveTo>
                    <a:pt x="0" y="691896"/>
                  </a:moveTo>
                  <a:lnTo>
                    <a:pt x="1853183" y="691896"/>
                  </a:lnTo>
                  <a:lnTo>
                    <a:pt x="1853183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3B8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82866" y="2196845"/>
            <a:ext cx="184086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Middleware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76516" y="2729483"/>
            <a:ext cx="1853564" cy="2383790"/>
          </a:xfrm>
          <a:custGeom>
            <a:avLst/>
            <a:gdLst/>
            <a:ahLst/>
            <a:cxnLst/>
            <a:rect l="l" t="t" r="r" b="b"/>
            <a:pathLst>
              <a:path w="1853565" h="2383790">
                <a:moveTo>
                  <a:pt x="0" y="2383536"/>
                </a:moveTo>
                <a:lnTo>
                  <a:pt x="1853183" y="2383536"/>
                </a:lnTo>
                <a:lnTo>
                  <a:pt x="1853183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E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0166" y="2723133"/>
            <a:ext cx="1866264" cy="2396490"/>
          </a:xfrm>
          <a:prstGeom prst="rect">
            <a:avLst/>
          </a:prstGeom>
          <a:solidFill>
            <a:srgbClr val="CAE6EA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850" marR="21082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offers </a:t>
            </a:r>
            <a:r>
              <a:rPr sz="1400" spc="-30" dirty="0">
                <a:latin typeface="Trebuchet MS"/>
                <a:cs typeface="Trebuchet MS"/>
              </a:rPr>
              <a:t>running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custom functions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or </a:t>
            </a:r>
            <a:r>
              <a:rPr sz="1400" spc="-70" dirty="0">
                <a:latin typeface="Trebuchet MS"/>
                <a:cs typeface="Trebuchet MS"/>
              </a:rPr>
              <a:t>after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certain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can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be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useful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10" dirty="0">
                <a:latin typeface="Trebuchet MS"/>
                <a:cs typeface="Trebuchet MS"/>
              </a:rPr>
              <a:t>many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cases.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223247" y="1978151"/>
            <a:ext cx="1978660" cy="891540"/>
            <a:chOff x="9223247" y="1978151"/>
            <a:chExt cx="1978660" cy="89154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3247" y="1990356"/>
              <a:ext cx="1978152" cy="8198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4331" y="1978151"/>
              <a:ext cx="1443227" cy="8915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8779" y="2037587"/>
              <a:ext cx="1851660" cy="6918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288779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295130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8950" marR="418465" indent="-62865">
              <a:lnSpc>
                <a:spcPts val="2080"/>
              </a:lnSpc>
              <a:spcBef>
                <a:spcPts val="330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Complex Queries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88780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82430" y="2723133"/>
            <a:ext cx="1864360" cy="2396490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215" marR="187325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21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75" dirty="0">
                <a:latin typeface="Trebuchet MS"/>
                <a:cs typeface="Trebuchet MS"/>
              </a:rPr>
              <a:t>write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complex queries, </a:t>
            </a:r>
            <a:r>
              <a:rPr sz="1400" spc="-40" dirty="0">
                <a:latin typeface="Trebuchet MS"/>
                <a:cs typeface="Trebuchet MS"/>
              </a:rPr>
              <a:t>aggregations,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etc.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simpler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syntax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help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work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projects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easily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5581" y="465581"/>
            <a:ext cx="3398520" cy="962025"/>
          </a:xfrm>
          <a:custGeom>
            <a:avLst/>
            <a:gdLst/>
            <a:ahLst/>
            <a:cxnLst/>
            <a:rect l="l" t="t" r="r" b="b"/>
            <a:pathLst>
              <a:path w="3398520" h="962025">
                <a:moveTo>
                  <a:pt x="3398520" y="0"/>
                </a:moveTo>
                <a:lnTo>
                  <a:pt x="0" y="0"/>
                </a:lnTo>
                <a:lnTo>
                  <a:pt x="0" y="961644"/>
                </a:lnTo>
                <a:lnTo>
                  <a:pt x="3398520" y="961644"/>
                </a:lnTo>
                <a:lnTo>
                  <a:pt x="339852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91" y="335279"/>
            <a:ext cx="3404870" cy="962025"/>
          </a:xfrm>
          <a:custGeom>
            <a:avLst/>
            <a:gdLst/>
            <a:ahLst/>
            <a:cxnLst/>
            <a:rect l="l" t="t" r="r" b="b"/>
            <a:pathLst>
              <a:path w="3404870" h="962025">
                <a:moveTo>
                  <a:pt x="3404616" y="0"/>
                </a:moveTo>
                <a:lnTo>
                  <a:pt x="0" y="0"/>
                </a:lnTo>
                <a:lnTo>
                  <a:pt x="0" y="961644"/>
                </a:lnTo>
                <a:lnTo>
                  <a:pt x="3404616" y="961644"/>
                </a:lnTo>
                <a:lnTo>
                  <a:pt x="3404616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581" y="465581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/>
              <a:t>SQL</a:t>
            </a:r>
            <a:endParaRPr sz="36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4540" y="1943607"/>
          <a:ext cx="695578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first_name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grade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Vinod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Technical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4540" y="3655821"/>
          <a:ext cx="695451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Mathematics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66" y="5311584"/>
          <a:ext cx="6941184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R="133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289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marks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4045" y="2244851"/>
            <a:ext cx="2044700" cy="500380"/>
          </a:xfrm>
          <a:custGeom>
            <a:avLst/>
            <a:gdLst/>
            <a:ahLst/>
            <a:cxnLst/>
            <a:rect l="l" t="t" r="r" b="b"/>
            <a:pathLst>
              <a:path w="2044700" h="500380">
                <a:moveTo>
                  <a:pt x="2024659" y="21272"/>
                </a:moveTo>
                <a:lnTo>
                  <a:pt x="1984159" y="2578"/>
                </a:lnTo>
                <a:lnTo>
                  <a:pt x="1933549" y="241"/>
                </a:lnTo>
                <a:lnTo>
                  <a:pt x="1908136" y="0"/>
                </a:lnTo>
                <a:lnTo>
                  <a:pt x="1873237" y="342"/>
                </a:lnTo>
                <a:lnTo>
                  <a:pt x="1803654" y="1828"/>
                </a:lnTo>
                <a:lnTo>
                  <a:pt x="1769198" y="2159"/>
                </a:lnTo>
                <a:lnTo>
                  <a:pt x="865530" y="4038"/>
                </a:lnTo>
                <a:lnTo>
                  <a:pt x="11798" y="11557"/>
                </a:lnTo>
                <a:lnTo>
                  <a:pt x="5080" y="14744"/>
                </a:lnTo>
                <a:lnTo>
                  <a:pt x="2844" y="21272"/>
                </a:lnTo>
                <a:lnTo>
                  <a:pt x="5080" y="27813"/>
                </a:lnTo>
                <a:lnTo>
                  <a:pt x="11798" y="30988"/>
                </a:lnTo>
                <a:lnTo>
                  <a:pt x="855776" y="38785"/>
                </a:lnTo>
                <a:lnTo>
                  <a:pt x="1004785" y="39497"/>
                </a:lnTo>
                <a:lnTo>
                  <a:pt x="1506689" y="40386"/>
                </a:lnTo>
                <a:lnTo>
                  <a:pt x="1757768" y="40386"/>
                </a:lnTo>
                <a:lnTo>
                  <a:pt x="1794167" y="40754"/>
                </a:lnTo>
                <a:lnTo>
                  <a:pt x="1867789" y="42316"/>
                </a:lnTo>
                <a:lnTo>
                  <a:pt x="1904707" y="42672"/>
                </a:lnTo>
                <a:lnTo>
                  <a:pt x="1931035" y="42443"/>
                </a:lnTo>
                <a:lnTo>
                  <a:pt x="1957247" y="41617"/>
                </a:lnTo>
                <a:lnTo>
                  <a:pt x="1983320" y="40055"/>
                </a:lnTo>
                <a:lnTo>
                  <a:pt x="2009228" y="37592"/>
                </a:lnTo>
                <a:lnTo>
                  <a:pt x="2020798" y="31965"/>
                </a:lnTo>
                <a:lnTo>
                  <a:pt x="2024659" y="21272"/>
                </a:lnTo>
                <a:close/>
              </a:path>
              <a:path w="2044700" h="500380">
                <a:moveTo>
                  <a:pt x="2044344" y="480060"/>
                </a:moveTo>
                <a:lnTo>
                  <a:pt x="2040382" y="468769"/>
                </a:lnTo>
                <a:lnTo>
                  <a:pt x="2028532" y="463423"/>
                </a:lnTo>
                <a:lnTo>
                  <a:pt x="2025357" y="463384"/>
                </a:lnTo>
                <a:lnTo>
                  <a:pt x="2029942" y="261175"/>
                </a:lnTo>
                <a:lnTo>
                  <a:pt x="2030793" y="209042"/>
                </a:lnTo>
                <a:lnTo>
                  <a:pt x="2031326" y="156933"/>
                </a:lnTo>
                <a:lnTo>
                  <a:pt x="2031453" y="104863"/>
                </a:lnTo>
                <a:lnTo>
                  <a:pt x="2031072" y="43942"/>
                </a:lnTo>
                <a:lnTo>
                  <a:pt x="2024722" y="39624"/>
                </a:lnTo>
                <a:lnTo>
                  <a:pt x="2018372" y="39624"/>
                </a:lnTo>
                <a:lnTo>
                  <a:pt x="2011895" y="39624"/>
                </a:lnTo>
                <a:lnTo>
                  <a:pt x="2005545" y="43942"/>
                </a:lnTo>
                <a:lnTo>
                  <a:pt x="2005291" y="52832"/>
                </a:lnTo>
                <a:lnTo>
                  <a:pt x="2004999" y="104863"/>
                </a:lnTo>
                <a:lnTo>
                  <a:pt x="2005164" y="156933"/>
                </a:lnTo>
                <a:lnTo>
                  <a:pt x="2005685" y="209042"/>
                </a:lnTo>
                <a:lnTo>
                  <a:pt x="2007514" y="313347"/>
                </a:lnTo>
                <a:lnTo>
                  <a:pt x="2010867" y="463143"/>
                </a:lnTo>
                <a:lnTo>
                  <a:pt x="1925955" y="461797"/>
                </a:lnTo>
                <a:lnTo>
                  <a:pt x="1823339" y="460781"/>
                </a:lnTo>
                <a:lnTo>
                  <a:pt x="1669376" y="460248"/>
                </a:lnTo>
                <a:lnTo>
                  <a:pt x="1025486" y="463423"/>
                </a:lnTo>
                <a:lnTo>
                  <a:pt x="619506" y="465023"/>
                </a:lnTo>
                <a:lnTo>
                  <a:pt x="315214" y="467804"/>
                </a:lnTo>
                <a:lnTo>
                  <a:pt x="61696" y="471436"/>
                </a:lnTo>
                <a:lnTo>
                  <a:pt x="23533" y="472097"/>
                </a:lnTo>
                <a:lnTo>
                  <a:pt x="23977" y="429844"/>
                </a:lnTo>
                <a:lnTo>
                  <a:pt x="23977" y="378828"/>
                </a:lnTo>
                <a:lnTo>
                  <a:pt x="23558" y="327787"/>
                </a:lnTo>
                <a:lnTo>
                  <a:pt x="20612" y="123634"/>
                </a:lnTo>
                <a:lnTo>
                  <a:pt x="20256" y="66929"/>
                </a:lnTo>
                <a:lnTo>
                  <a:pt x="16154" y="64008"/>
                </a:lnTo>
                <a:lnTo>
                  <a:pt x="12052" y="64008"/>
                </a:lnTo>
                <a:lnTo>
                  <a:pt x="7899" y="64008"/>
                </a:lnTo>
                <a:lnTo>
                  <a:pt x="3797" y="66929"/>
                </a:lnTo>
                <a:lnTo>
                  <a:pt x="3289" y="123634"/>
                </a:lnTo>
                <a:lnTo>
                  <a:pt x="355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838" y="488442"/>
                </a:lnTo>
                <a:lnTo>
                  <a:pt x="6438" y="492252"/>
                </a:lnTo>
                <a:lnTo>
                  <a:pt x="17614" y="492252"/>
                </a:lnTo>
                <a:lnTo>
                  <a:pt x="23215" y="488442"/>
                </a:lnTo>
                <a:lnTo>
                  <a:pt x="23228" y="487997"/>
                </a:lnTo>
                <a:lnTo>
                  <a:pt x="311912" y="492340"/>
                </a:lnTo>
                <a:lnTo>
                  <a:pt x="713130" y="495884"/>
                </a:lnTo>
                <a:lnTo>
                  <a:pt x="1610614" y="499833"/>
                </a:lnTo>
                <a:lnTo>
                  <a:pt x="1765528" y="499668"/>
                </a:lnTo>
                <a:lnTo>
                  <a:pt x="1870748" y="498970"/>
                </a:lnTo>
                <a:lnTo>
                  <a:pt x="1975942" y="497636"/>
                </a:lnTo>
                <a:lnTo>
                  <a:pt x="2028532" y="496697"/>
                </a:lnTo>
                <a:lnTo>
                  <a:pt x="2040382" y="491363"/>
                </a:lnTo>
                <a:lnTo>
                  <a:pt x="204434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031" y="2349245"/>
            <a:ext cx="198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758" y="3965447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96" y="463499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15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809" y="464769"/>
                </a:lnTo>
                <a:lnTo>
                  <a:pt x="361061" y="467080"/>
                </a:lnTo>
                <a:lnTo>
                  <a:pt x="160515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83" y="492506"/>
                </a:lnTo>
                <a:lnTo>
                  <a:pt x="456425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394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081" y="407035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Subjects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9950" y="561140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983"/>
                </a:moveTo>
                <a:lnTo>
                  <a:pt x="1765338" y="2628"/>
                </a:lnTo>
                <a:lnTo>
                  <a:pt x="1720380" y="254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16"/>
                </a:lnTo>
                <a:lnTo>
                  <a:pt x="1574063" y="2146"/>
                </a:lnTo>
                <a:lnTo>
                  <a:pt x="1350797" y="2146"/>
                </a:lnTo>
                <a:lnTo>
                  <a:pt x="755307" y="4203"/>
                </a:lnTo>
                <a:lnTo>
                  <a:pt x="10668" y="11938"/>
                </a:lnTo>
                <a:lnTo>
                  <a:pt x="4699" y="15214"/>
                </a:lnTo>
                <a:lnTo>
                  <a:pt x="2705" y="21983"/>
                </a:lnTo>
                <a:lnTo>
                  <a:pt x="4699" y="28740"/>
                </a:lnTo>
                <a:lnTo>
                  <a:pt x="10668" y="32016"/>
                </a:lnTo>
                <a:lnTo>
                  <a:pt x="686117" y="39497"/>
                </a:lnTo>
                <a:lnTo>
                  <a:pt x="893978" y="40817"/>
                </a:lnTo>
                <a:lnTo>
                  <a:pt x="1340637" y="41808"/>
                </a:lnTo>
                <a:lnTo>
                  <a:pt x="1563903" y="41808"/>
                </a:lnTo>
                <a:lnTo>
                  <a:pt x="1596339" y="42176"/>
                </a:lnTo>
                <a:lnTo>
                  <a:pt x="1661833" y="43802"/>
                </a:lnTo>
                <a:lnTo>
                  <a:pt x="1694713" y="44157"/>
                </a:lnTo>
                <a:lnTo>
                  <a:pt x="1718106" y="43916"/>
                </a:lnTo>
                <a:lnTo>
                  <a:pt x="1741424" y="43053"/>
                </a:lnTo>
                <a:lnTo>
                  <a:pt x="1764626" y="41440"/>
                </a:lnTo>
                <a:lnTo>
                  <a:pt x="1787677" y="38887"/>
                </a:lnTo>
                <a:lnTo>
                  <a:pt x="1797964" y="33058"/>
                </a:lnTo>
                <a:lnTo>
                  <a:pt x="1801393" y="21983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809" y="466064"/>
                </a:lnTo>
                <a:lnTo>
                  <a:pt x="361061" y="468299"/>
                </a:lnTo>
                <a:lnTo>
                  <a:pt x="110388" y="471932"/>
                </a:lnTo>
                <a:lnTo>
                  <a:pt x="20815" y="473633"/>
                </a:lnTo>
                <a:lnTo>
                  <a:pt x="21310" y="431330"/>
                </a:lnTo>
                <a:lnTo>
                  <a:pt x="21310" y="380301"/>
                </a:lnTo>
                <a:lnTo>
                  <a:pt x="20332" y="278206"/>
                </a:lnTo>
                <a:lnTo>
                  <a:pt x="18326" y="125069"/>
                </a:lnTo>
                <a:lnTo>
                  <a:pt x="18008" y="68364"/>
                </a:lnTo>
                <a:lnTo>
                  <a:pt x="14363" y="65493"/>
                </a:lnTo>
                <a:lnTo>
                  <a:pt x="10706" y="65493"/>
                </a:lnTo>
                <a:lnTo>
                  <a:pt x="7023" y="65493"/>
                </a:lnTo>
                <a:lnTo>
                  <a:pt x="3378" y="68364"/>
                </a:lnTo>
                <a:lnTo>
                  <a:pt x="2298" y="176098"/>
                </a:lnTo>
                <a:lnTo>
                  <a:pt x="317" y="329260"/>
                </a:lnTo>
                <a:lnTo>
                  <a:pt x="0" y="380301"/>
                </a:lnTo>
                <a:lnTo>
                  <a:pt x="38" y="431330"/>
                </a:lnTo>
                <a:lnTo>
                  <a:pt x="749" y="489902"/>
                </a:lnTo>
                <a:lnTo>
                  <a:pt x="5727" y="493737"/>
                </a:lnTo>
                <a:lnTo>
                  <a:pt x="15659" y="493737"/>
                </a:lnTo>
                <a:lnTo>
                  <a:pt x="20637" y="489902"/>
                </a:lnTo>
                <a:lnTo>
                  <a:pt x="20637" y="489458"/>
                </a:lnTo>
                <a:lnTo>
                  <a:pt x="258064" y="493547"/>
                </a:lnTo>
                <a:lnTo>
                  <a:pt x="555599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273" y="571754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Grades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2674" y="4191774"/>
            <a:ext cx="1454150" cy="78740"/>
          </a:xfrm>
          <a:custGeom>
            <a:avLst/>
            <a:gdLst/>
            <a:ahLst/>
            <a:cxnLst/>
            <a:rect l="l" t="t" r="r" b="b"/>
            <a:pathLst>
              <a:path w="1454150" h="78739">
                <a:moveTo>
                  <a:pt x="1241955" y="14"/>
                </a:moveTo>
                <a:lnTo>
                  <a:pt x="1192438" y="0"/>
                </a:lnTo>
                <a:lnTo>
                  <a:pt x="1093406" y="828"/>
                </a:lnTo>
                <a:lnTo>
                  <a:pt x="747379" y="7099"/>
                </a:lnTo>
                <a:lnTo>
                  <a:pt x="385444" y="11528"/>
                </a:lnTo>
                <a:lnTo>
                  <a:pt x="281998" y="13358"/>
                </a:lnTo>
                <a:lnTo>
                  <a:pt x="178588" y="15965"/>
                </a:lnTo>
                <a:lnTo>
                  <a:pt x="126906" y="17649"/>
                </a:lnTo>
                <a:lnTo>
                  <a:pt x="75244" y="19635"/>
                </a:lnTo>
                <a:lnTo>
                  <a:pt x="23606" y="21958"/>
                </a:lnTo>
                <a:lnTo>
                  <a:pt x="0" y="46199"/>
                </a:lnTo>
                <a:lnTo>
                  <a:pt x="3407" y="64124"/>
                </a:lnTo>
                <a:lnTo>
                  <a:pt x="16494" y="76441"/>
                </a:lnTo>
                <a:lnTo>
                  <a:pt x="19288" y="77584"/>
                </a:lnTo>
                <a:lnTo>
                  <a:pt x="22463" y="78219"/>
                </a:lnTo>
                <a:lnTo>
                  <a:pt x="75324" y="78388"/>
                </a:lnTo>
                <a:lnTo>
                  <a:pt x="124777" y="78216"/>
                </a:lnTo>
                <a:lnTo>
                  <a:pt x="174249" y="77742"/>
                </a:lnTo>
                <a:lnTo>
                  <a:pt x="273237" y="76041"/>
                </a:lnTo>
                <a:lnTo>
                  <a:pt x="421794" y="72198"/>
                </a:lnTo>
                <a:lnTo>
                  <a:pt x="669422" y="64961"/>
                </a:lnTo>
                <a:lnTo>
                  <a:pt x="1028700" y="56686"/>
                </a:lnTo>
                <a:lnTo>
                  <a:pt x="1132029" y="53661"/>
                </a:lnTo>
                <a:lnTo>
                  <a:pt x="1183660" y="51775"/>
                </a:lnTo>
                <a:lnTo>
                  <a:pt x="1235254" y="49569"/>
                </a:lnTo>
                <a:lnTo>
                  <a:pt x="1286801" y="46986"/>
                </a:lnTo>
                <a:lnTo>
                  <a:pt x="1338290" y="43973"/>
                </a:lnTo>
                <a:lnTo>
                  <a:pt x="1389711" y="40474"/>
                </a:lnTo>
                <a:lnTo>
                  <a:pt x="1441053" y="36436"/>
                </a:lnTo>
                <a:lnTo>
                  <a:pt x="1454134" y="22402"/>
                </a:lnTo>
                <a:lnTo>
                  <a:pt x="1452233" y="12290"/>
                </a:lnTo>
                <a:lnTo>
                  <a:pt x="1390449" y="2413"/>
                </a:lnTo>
                <a:lnTo>
                  <a:pt x="1340966" y="1167"/>
                </a:lnTo>
                <a:lnTo>
                  <a:pt x="1291466" y="385"/>
                </a:lnTo>
                <a:lnTo>
                  <a:pt x="1241955" y="14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0899" y="5784998"/>
            <a:ext cx="1454785" cy="74930"/>
          </a:xfrm>
          <a:custGeom>
            <a:avLst/>
            <a:gdLst/>
            <a:ahLst/>
            <a:cxnLst/>
            <a:rect l="l" t="t" r="r" b="b"/>
            <a:pathLst>
              <a:path w="1454785" h="74929">
                <a:moveTo>
                  <a:pt x="1192507" y="0"/>
                </a:moveTo>
                <a:lnTo>
                  <a:pt x="1093485" y="488"/>
                </a:lnTo>
                <a:lnTo>
                  <a:pt x="747569" y="5642"/>
                </a:lnTo>
                <a:lnTo>
                  <a:pt x="385524" y="8856"/>
                </a:lnTo>
                <a:lnTo>
                  <a:pt x="282067" y="10332"/>
                </a:lnTo>
                <a:lnTo>
                  <a:pt x="178653" y="12584"/>
                </a:lnTo>
                <a:lnTo>
                  <a:pt x="126970" y="14092"/>
                </a:lnTo>
                <a:lnTo>
                  <a:pt x="75308" y="15902"/>
                </a:lnTo>
                <a:lnTo>
                  <a:pt x="23669" y="18050"/>
                </a:lnTo>
                <a:lnTo>
                  <a:pt x="0" y="42204"/>
                </a:lnTo>
                <a:lnTo>
                  <a:pt x="3363" y="60147"/>
                </a:lnTo>
                <a:lnTo>
                  <a:pt x="16430" y="72521"/>
                </a:lnTo>
                <a:lnTo>
                  <a:pt x="19097" y="73638"/>
                </a:lnTo>
                <a:lnTo>
                  <a:pt x="22272" y="74324"/>
                </a:lnTo>
                <a:lnTo>
                  <a:pt x="75134" y="74716"/>
                </a:lnTo>
                <a:lnTo>
                  <a:pt x="124587" y="74705"/>
                </a:lnTo>
                <a:lnTo>
                  <a:pt x="174058" y="74392"/>
                </a:lnTo>
                <a:lnTo>
                  <a:pt x="273046" y="73017"/>
                </a:lnTo>
                <a:lnTo>
                  <a:pt x="421603" y="69668"/>
                </a:lnTo>
                <a:lnTo>
                  <a:pt x="669232" y="63244"/>
                </a:lnTo>
                <a:lnTo>
                  <a:pt x="1028613" y="56163"/>
                </a:lnTo>
                <a:lnTo>
                  <a:pt x="1131956" y="53471"/>
                </a:lnTo>
                <a:lnTo>
                  <a:pt x="1183591" y="51750"/>
                </a:lnTo>
                <a:lnTo>
                  <a:pt x="1235188" y="49707"/>
                </a:lnTo>
                <a:lnTo>
                  <a:pt x="1286736" y="47286"/>
                </a:lnTo>
                <a:lnTo>
                  <a:pt x="1338226" y="44434"/>
                </a:lnTo>
                <a:lnTo>
                  <a:pt x="1389647" y="41095"/>
                </a:lnTo>
                <a:lnTo>
                  <a:pt x="1440989" y="37215"/>
                </a:lnTo>
                <a:lnTo>
                  <a:pt x="1454181" y="23310"/>
                </a:lnTo>
                <a:lnTo>
                  <a:pt x="1452294" y="13192"/>
                </a:lnTo>
                <a:lnTo>
                  <a:pt x="1390512" y="3115"/>
                </a:lnTo>
                <a:lnTo>
                  <a:pt x="1341029" y="1691"/>
                </a:lnTo>
                <a:lnTo>
                  <a:pt x="1291531" y="733"/>
                </a:lnTo>
                <a:lnTo>
                  <a:pt x="1242021" y="187"/>
                </a:lnTo>
                <a:lnTo>
                  <a:pt x="1192507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8071" y="1130808"/>
            <a:ext cx="5794375" cy="533400"/>
          </a:xfrm>
          <a:custGeom>
            <a:avLst/>
            <a:gdLst/>
            <a:ahLst/>
            <a:cxnLst/>
            <a:rect l="l" t="t" r="r" b="b"/>
            <a:pathLst>
              <a:path w="5794375" h="533400">
                <a:moveTo>
                  <a:pt x="0" y="522731"/>
                </a:moveTo>
                <a:lnTo>
                  <a:pt x="0" y="320039"/>
                </a:lnTo>
                <a:lnTo>
                  <a:pt x="5794248" y="320039"/>
                </a:lnTo>
                <a:lnTo>
                  <a:pt x="5794248" y="517270"/>
                </a:lnTo>
              </a:path>
              <a:path w="5794375" h="533400">
                <a:moveTo>
                  <a:pt x="2959607" y="516000"/>
                </a:moveTo>
                <a:lnTo>
                  <a:pt x="2959607" y="0"/>
                </a:lnTo>
              </a:path>
              <a:path w="5794375" h="533400">
                <a:moveTo>
                  <a:pt x="4442459" y="531749"/>
                </a:moveTo>
                <a:lnTo>
                  <a:pt x="4442459" y="307847"/>
                </a:lnTo>
              </a:path>
              <a:path w="5794375" h="533400">
                <a:moveTo>
                  <a:pt x="1548383" y="533272"/>
                </a:moveTo>
                <a:lnTo>
                  <a:pt x="1548383" y="309371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2228" y="554735"/>
            <a:ext cx="1487170" cy="516890"/>
          </a:xfrm>
          <a:custGeom>
            <a:avLst/>
            <a:gdLst/>
            <a:ahLst/>
            <a:cxnLst/>
            <a:rect l="l" t="t" r="r" b="b"/>
            <a:pathLst>
              <a:path w="1487170" h="516890">
                <a:moveTo>
                  <a:pt x="1471688" y="22034"/>
                </a:moveTo>
                <a:lnTo>
                  <a:pt x="1423949" y="1066"/>
                </a:lnTo>
                <a:lnTo>
                  <a:pt x="1387055" y="0"/>
                </a:lnTo>
                <a:lnTo>
                  <a:pt x="1361706" y="342"/>
                </a:lnTo>
                <a:lnTo>
                  <a:pt x="1311148" y="1828"/>
                </a:lnTo>
                <a:lnTo>
                  <a:pt x="1286090" y="2159"/>
                </a:lnTo>
                <a:lnTo>
                  <a:pt x="1103591" y="2159"/>
                </a:lnTo>
                <a:lnTo>
                  <a:pt x="634555" y="4140"/>
                </a:lnTo>
                <a:lnTo>
                  <a:pt x="425983" y="6337"/>
                </a:lnTo>
                <a:lnTo>
                  <a:pt x="60985" y="11379"/>
                </a:lnTo>
                <a:lnTo>
                  <a:pt x="8851" y="11938"/>
                </a:lnTo>
                <a:lnTo>
                  <a:pt x="3987" y="15240"/>
                </a:lnTo>
                <a:lnTo>
                  <a:pt x="2374" y="22021"/>
                </a:lnTo>
                <a:lnTo>
                  <a:pt x="3987" y="28790"/>
                </a:lnTo>
                <a:lnTo>
                  <a:pt x="8851" y="32004"/>
                </a:lnTo>
                <a:lnTo>
                  <a:pt x="575792" y="39725"/>
                </a:lnTo>
                <a:lnTo>
                  <a:pt x="730465" y="40894"/>
                </a:lnTo>
                <a:lnTo>
                  <a:pt x="1095336" y="41910"/>
                </a:lnTo>
                <a:lnTo>
                  <a:pt x="1277708" y="41910"/>
                </a:lnTo>
                <a:lnTo>
                  <a:pt x="1304213" y="42278"/>
                </a:lnTo>
                <a:lnTo>
                  <a:pt x="1357718" y="43840"/>
                </a:lnTo>
                <a:lnTo>
                  <a:pt x="1384515" y="44196"/>
                </a:lnTo>
                <a:lnTo>
                  <a:pt x="1403629" y="43954"/>
                </a:lnTo>
                <a:lnTo>
                  <a:pt x="1422679" y="43116"/>
                </a:lnTo>
                <a:lnTo>
                  <a:pt x="1441627" y="41529"/>
                </a:lnTo>
                <a:lnTo>
                  <a:pt x="1460461" y="38989"/>
                </a:lnTo>
                <a:lnTo>
                  <a:pt x="1468882" y="33121"/>
                </a:lnTo>
                <a:lnTo>
                  <a:pt x="1471688" y="22034"/>
                </a:lnTo>
                <a:close/>
              </a:path>
              <a:path w="1487170" h="516890">
                <a:moveTo>
                  <a:pt x="1486839" y="496062"/>
                </a:moveTo>
                <a:lnTo>
                  <a:pt x="1483956" y="484339"/>
                </a:lnTo>
                <a:lnTo>
                  <a:pt x="1475320" y="478790"/>
                </a:lnTo>
                <a:lnTo>
                  <a:pt x="1472958" y="478739"/>
                </a:lnTo>
                <a:lnTo>
                  <a:pt x="1476362" y="269621"/>
                </a:lnTo>
                <a:lnTo>
                  <a:pt x="1477352" y="162102"/>
                </a:lnTo>
                <a:lnTo>
                  <a:pt x="1477403" y="108394"/>
                </a:lnTo>
                <a:lnTo>
                  <a:pt x="1477098" y="45720"/>
                </a:lnTo>
                <a:lnTo>
                  <a:pt x="1472526" y="41148"/>
                </a:lnTo>
                <a:lnTo>
                  <a:pt x="1467827" y="41148"/>
                </a:lnTo>
                <a:lnTo>
                  <a:pt x="1463128" y="41148"/>
                </a:lnTo>
                <a:lnTo>
                  <a:pt x="1458302" y="45720"/>
                </a:lnTo>
                <a:lnTo>
                  <a:pt x="1457972" y="108394"/>
                </a:lnTo>
                <a:lnTo>
                  <a:pt x="1458099" y="162102"/>
                </a:lnTo>
                <a:lnTo>
                  <a:pt x="1459090" y="269621"/>
                </a:lnTo>
                <a:lnTo>
                  <a:pt x="1462316" y="478485"/>
                </a:lnTo>
                <a:lnTo>
                  <a:pt x="1423123" y="477520"/>
                </a:lnTo>
                <a:lnTo>
                  <a:pt x="1370926" y="476592"/>
                </a:lnTo>
                <a:lnTo>
                  <a:pt x="1318729" y="475957"/>
                </a:lnTo>
                <a:lnTo>
                  <a:pt x="1214335" y="475488"/>
                </a:lnTo>
                <a:lnTo>
                  <a:pt x="1110208" y="475843"/>
                </a:lnTo>
                <a:lnTo>
                  <a:pt x="798156" y="478510"/>
                </a:lnTo>
                <a:lnTo>
                  <a:pt x="500278" y="480009"/>
                </a:lnTo>
                <a:lnTo>
                  <a:pt x="303631" y="482206"/>
                </a:lnTo>
                <a:lnTo>
                  <a:pt x="156171" y="484708"/>
                </a:lnTo>
                <a:lnTo>
                  <a:pt x="18300" y="487845"/>
                </a:lnTo>
                <a:lnTo>
                  <a:pt x="18656" y="443357"/>
                </a:lnTo>
                <a:lnTo>
                  <a:pt x="18656" y="390867"/>
                </a:lnTo>
                <a:lnTo>
                  <a:pt x="17780" y="285838"/>
                </a:lnTo>
                <a:lnTo>
                  <a:pt x="15989" y="128371"/>
                </a:lnTo>
                <a:lnTo>
                  <a:pt x="15709" y="69977"/>
                </a:lnTo>
                <a:lnTo>
                  <a:pt x="12534" y="67056"/>
                </a:lnTo>
                <a:lnTo>
                  <a:pt x="9359" y="67056"/>
                </a:lnTo>
                <a:lnTo>
                  <a:pt x="6184" y="67056"/>
                </a:lnTo>
                <a:lnTo>
                  <a:pt x="3009" y="69977"/>
                </a:lnTo>
                <a:lnTo>
                  <a:pt x="279" y="338353"/>
                </a:lnTo>
                <a:lnTo>
                  <a:pt x="0" y="390867"/>
                </a:lnTo>
                <a:lnTo>
                  <a:pt x="25" y="443357"/>
                </a:lnTo>
                <a:lnTo>
                  <a:pt x="469" y="495808"/>
                </a:lnTo>
                <a:lnTo>
                  <a:pt x="723" y="503555"/>
                </a:lnTo>
                <a:lnTo>
                  <a:pt x="5041" y="507492"/>
                </a:lnTo>
                <a:lnTo>
                  <a:pt x="13677" y="507492"/>
                </a:lnTo>
                <a:lnTo>
                  <a:pt x="17221" y="504266"/>
                </a:lnTo>
                <a:lnTo>
                  <a:pt x="164985" y="507631"/>
                </a:lnTo>
                <a:lnTo>
                  <a:pt x="321233" y="510260"/>
                </a:lnTo>
                <a:lnTo>
                  <a:pt x="529551" y="512572"/>
                </a:lnTo>
                <a:lnTo>
                  <a:pt x="1155496" y="516559"/>
                </a:lnTo>
                <a:lnTo>
                  <a:pt x="1261237" y="516547"/>
                </a:lnTo>
                <a:lnTo>
                  <a:pt x="1314754" y="516216"/>
                </a:lnTo>
                <a:lnTo>
                  <a:pt x="1368285" y="515594"/>
                </a:lnTo>
                <a:lnTo>
                  <a:pt x="1421803" y="514654"/>
                </a:lnTo>
                <a:lnTo>
                  <a:pt x="1475320" y="513334"/>
                </a:lnTo>
                <a:lnTo>
                  <a:pt x="1483956" y="507796"/>
                </a:lnTo>
                <a:lnTo>
                  <a:pt x="1486839" y="496062"/>
                </a:lnTo>
                <a:close/>
              </a:path>
            </a:pathLst>
          </a:custGeom>
          <a:solidFill>
            <a:srgbClr val="46B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53883" y="600455"/>
            <a:ext cx="1285240" cy="42672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667" y="1957577"/>
            <a:ext cx="1651000" cy="902335"/>
            <a:chOff x="2751667" y="1957577"/>
            <a:chExt cx="1651000" cy="902335"/>
          </a:xfrm>
        </p:grpSpPr>
        <p:sp>
          <p:nvSpPr>
            <p:cNvPr id="22" name="object 22"/>
            <p:cNvSpPr/>
            <p:nvPr/>
          </p:nvSpPr>
          <p:spPr>
            <a:xfrm>
              <a:off x="4235958" y="1957577"/>
              <a:ext cx="166370" cy="902335"/>
            </a:xfrm>
            <a:custGeom>
              <a:avLst/>
              <a:gdLst/>
              <a:ahLst/>
              <a:cxnLst/>
              <a:rect l="l" t="t" r="r" b="b"/>
              <a:pathLst>
                <a:path w="166370" h="902335">
                  <a:moveTo>
                    <a:pt x="3047" y="902208"/>
                  </a:moveTo>
                  <a:lnTo>
                    <a:pt x="3047" y="0"/>
                  </a:lnTo>
                </a:path>
                <a:path w="166370" h="902335">
                  <a:moveTo>
                    <a:pt x="0" y="833627"/>
                  </a:moveTo>
                  <a:lnTo>
                    <a:pt x="166115" y="833627"/>
                  </a:lnTo>
                </a:path>
                <a:path w="166370" h="902335">
                  <a:moveTo>
                    <a:pt x="0" y="64008"/>
                  </a:moveTo>
                  <a:lnTo>
                    <a:pt x="166115" y="64008"/>
                  </a:lnTo>
                </a:path>
              </a:pathLst>
            </a:custGeom>
            <a:ln w="11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1816" y="2406395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0" y="0"/>
                  </a:moveTo>
                  <a:lnTo>
                    <a:pt x="53911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1658" y="2205227"/>
              <a:ext cx="1074420" cy="421005"/>
            </a:xfrm>
            <a:custGeom>
              <a:avLst/>
              <a:gdLst/>
              <a:ahLst/>
              <a:cxnLst/>
              <a:rect l="l" t="t" r="r" b="b"/>
              <a:pathLst>
                <a:path w="1074420" h="421005">
                  <a:moveTo>
                    <a:pt x="1061732" y="17462"/>
                  </a:moveTo>
                  <a:lnTo>
                    <a:pt x="1027303" y="850"/>
                  </a:lnTo>
                  <a:lnTo>
                    <a:pt x="1000683" y="0"/>
                  </a:lnTo>
                  <a:lnTo>
                    <a:pt x="982395" y="279"/>
                  </a:lnTo>
                  <a:lnTo>
                    <a:pt x="945972" y="1511"/>
                  </a:lnTo>
                  <a:lnTo>
                    <a:pt x="927912" y="1778"/>
                  </a:lnTo>
                  <a:lnTo>
                    <a:pt x="796340" y="1778"/>
                  </a:lnTo>
                  <a:lnTo>
                    <a:pt x="480669" y="3149"/>
                  </a:lnTo>
                  <a:lnTo>
                    <a:pt x="375386" y="4140"/>
                  </a:lnTo>
                  <a:lnTo>
                    <a:pt x="6908" y="9525"/>
                  </a:lnTo>
                  <a:lnTo>
                    <a:pt x="685" y="9906"/>
                  </a:lnTo>
                  <a:lnTo>
                    <a:pt x="685" y="25019"/>
                  </a:lnTo>
                  <a:lnTo>
                    <a:pt x="6908" y="25400"/>
                  </a:lnTo>
                  <a:lnTo>
                    <a:pt x="423164" y="31559"/>
                  </a:lnTo>
                  <a:lnTo>
                    <a:pt x="527227" y="32385"/>
                  </a:lnTo>
                  <a:lnTo>
                    <a:pt x="790371" y="33147"/>
                  </a:lnTo>
                  <a:lnTo>
                    <a:pt x="921816" y="33147"/>
                  </a:lnTo>
                  <a:lnTo>
                    <a:pt x="940943" y="33451"/>
                  </a:lnTo>
                  <a:lnTo>
                    <a:pt x="979551" y="34759"/>
                  </a:lnTo>
                  <a:lnTo>
                    <a:pt x="998905" y="35052"/>
                  </a:lnTo>
                  <a:lnTo>
                    <a:pt x="1012685" y="34861"/>
                  </a:lnTo>
                  <a:lnTo>
                    <a:pt x="1026414" y="34201"/>
                  </a:lnTo>
                  <a:lnTo>
                    <a:pt x="1040066" y="32918"/>
                  </a:lnTo>
                  <a:lnTo>
                    <a:pt x="1053642" y="30861"/>
                  </a:lnTo>
                  <a:lnTo>
                    <a:pt x="1059713" y="26250"/>
                  </a:lnTo>
                  <a:lnTo>
                    <a:pt x="1061732" y="17462"/>
                  </a:lnTo>
                  <a:close/>
                </a:path>
                <a:path w="1074420" h="421005">
                  <a:moveTo>
                    <a:pt x="1073861" y="403860"/>
                  </a:moveTo>
                  <a:lnTo>
                    <a:pt x="1071791" y="394284"/>
                  </a:lnTo>
                  <a:lnTo>
                    <a:pt x="1065580" y="389763"/>
                  </a:lnTo>
                  <a:lnTo>
                    <a:pt x="1063561" y="389712"/>
                  </a:lnTo>
                  <a:lnTo>
                    <a:pt x="1066215" y="195199"/>
                  </a:lnTo>
                  <a:lnTo>
                    <a:pt x="1066596" y="144945"/>
                  </a:lnTo>
                  <a:lnTo>
                    <a:pt x="1066698" y="94742"/>
                  </a:lnTo>
                  <a:lnTo>
                    <a:pt x="1066469" y="37211"/>
                  </a:lnTo>
                  <a:lnTo>
                    <a:pt x="1063167" y="33528"/>
                  </a:lnTo>
                  <a:lnTo>
                    <a:pt x="1059865" y="33528"/>
                  </a:lnTo>
                  <a:lnTo>
                    <a:pt x="1056436" y="33528"/>
                  </a:lnTo>
                  <a:lnTo>
                    <a:pt x="1053134" y="37211"/>
                  </a:lnTo>
                  <a:lnTo>
                    <a:pt x="1052842" y="94742"/>
                  </a:lnTo>
                  <a:lnTo>
                    <a:pt x="1053363" y="195199"/>
                  </a:lnTo>
                  <a:lnTo>
                    <a:pt x="1055903" y="389521"/>
                  </a:lnTo>
                  <a:lnTo>
                    <a:pt x="1018425" y="388543"/>
                  </a:lnTo>
                  <a:lnTo>
                    <a:pt x="971257" y="387718"/>
                  </a:lnTo>
                  <a:lnTo>
                    <a:pt x="924077" y="387248"/>
                  </a:lnTo>
                  <a:lnTo>
                    <a:pt x="876858" y="387096"/>
                  </a:lnTo>
                  <a:lnTo>
                    <a:pt x="780186" y="387540"/>
                  </a:lnTo>
                  <a:lnTo>
                    <a:pt x="586943" y="389458"/>
                  </a:lnTo>
                  <a:lnTo>
                    <a:pt x="378688" y="390601"/>
                  </a:lnTo>
                  <a:lnTo>
                    <a:pt x="272110" y="391769"/>
                  </a:lnTo>
                  <a:lnTo>
                    <a:pt x="165557" y="393522"/>
                  </a:lnTo>
                  <a:lnTo>
                    <a:pt x="59029" y="395922"/>
                  </a:lnTo>
                  <a:lnTo>
                    <a:pt x="11709" y="397319"/>
                  </a:lnTo>
                  <a:lnTo>
                    <a:pt x="12014" y="356057"/>
                  </a:lnTo>
                  <a:lnTo>
                    <a:pt x="11633" y="258064"/>
                  </a:lnTo>
                  <a:lnTo>
                    <a:pt x="10312" y="111061"/>
                  </a:lnTo>
                  <a:lnTo>
                    <a:pt x="10083" y="57277"/>
                  </a:lnTo>
                  <a:lnTo>
                    <a:pt x="8051" y="54864"/>
                  </a:lnTo>
                  <a:lnTo>
                    <a:pt x="6019" y="54864"/>
                  </a:lnTo>
                  <a:lnTo>
                    <a:pt x="3987" y="54864"/>
                  </a:lnTo>
                  <a:lnTo>
                    <a:pt x="1955" y="57277"/>
                  </a:lnTo>
                  <a:lnTo>
                    <a:pt x="38" y="307073"/>
                  </a:lnTo>
                  <a:lnTo>
                    <a:pt x="0" y="356057"/>
                  </a:lnTo>
                  <a:lnTo>
                    <a:pt x="431" y="411353"/>
                  </a:lnTo>
                  <a:lnTo>
                    <a:pt x="3225" y="414528"/>
                  </a:lnTo>
                  <a:lnTo>
                    <a:pt x="8813" y="414528"/>
                  </a:lnTo>
                  <a:lnTo>
                    <a:pt x="11607" y="411353"/>
                  </a:lnTo>
                  <a:lnTo>
                    <a:pt x="11607" y="410502"/>
                  </a:lnTo>
                  <a:lnTo>
                    <a:pt x="111150" y="413105"/>
                  </a:lnTo>
                  <a:lnTo>
                    <a:pt x="216535" y="415188"/>
                  </a:lnTo>
                  <a:lnTo>
                    <a:pt x="374611" y="417258"/>
                  </a:lnTo>
                  <a:lnTo>
                    <a:pt x="823645" y="420522"/>
                  </a:lnTo>
                  <a:lnTo>
                    <a:pt x="920521" y="420497"/>
                  </a:lnTo>
                  <a:lnTo>
                    <a:pt x="968870" y="420052"/>
                  </a:lnTo>
                  <a:lnTo>
                    <a:pt x="1017206" y="419239"/>
                  </a:lnTo>
                  <a:lnTo>
                    <a:pt x="1065580" y="417957"/>
                  </a:lnTo>
                  <a:lnTo>
                    <a:pt x="1071791" y="413448"/>
                  </a:lnTo>
                  <a:lnTo>
                    <a:pt x="1073861" y="403860"/>
                  </a:lnTo>
                  <a:close/>
                </a:path>
              </a:pathLst>
            </a:custGeom>
            <a:solidFill>
              <a:srgbClr val="46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17876" y="2241804"/>
            <a:ext cx="928369" cy="34925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4000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Rows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580" y="335279"/>
            <a:ext cx="4511040" cy="1101725"/>
            <a:chOff x="457580" y="335279"/>
            <a:chExt cx="4511040" cy="1101725"/>
          </a:xfrm>
        </p:grpSpPr>
        <p:sp>
          <p:nvSpPr>
            <p:cNvPr id="5" name="object 5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43906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0644" y="961644"/>
                  </a:lnTo>
                  <a:lnTo>
                    <a:pt x="43906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0" y="961644"/>
                  </a:moveTo>
                  <a:lnTo>
                    <a:pt x="4390644" y="961644"/>
                  </a:lnTo>
                  <a:lnTo>
                    <a:pt x="439064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335279"/>
              <a:ext cx="4396740" cy="962025"/>
            </a:xfrm>
            <a:custGeom>
              <a:avLst/>
              <a:gdLst/>
              <a:ahLst/>
              <a:cxnLst/>
              <a:rect l="l" t="t" r="r" b="b"/>
              <a:pathLst>
                <a:path w="4396740" h="962025">
                  <a:moveTo>
                    <a:pt x="43967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6740" y="961644"/>
                  </a:lnTo>
                  <a:lnTo>
                    <a:pt x="43967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2520" y="268681"/>
            <a:ext cx="1663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NOSQL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295780" y="708152"/>
            <a:ext cx="283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1E2B"/>
                </a:solidFill>
                <a:latin typeface="Verdana"/>
                <a:cs typeface="Verdana"/>
              </a:rPr>
              <a:t>(MONGODB)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553" y="11805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8914" y="139395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2273" y="1607565"/>
            <a:ext cx="534225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16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11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7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2273" y="331482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914" y="3528186"/>
            <a:ext cx="2387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914" y="374154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2273" y="3954907"/>
            <a:ext cx="53422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2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Technical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17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12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266319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extra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4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‘sport</a:t>
            </a:r>
            <a:r>
              <a:rPr sz="1400" spc="-4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8B6C"/>
                </a:solidFill>
                <a:latin typeface="Courier New"/>
                <a:cs typeface="Courier New"/>
              </a:rPr>
              <a:t>captain’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6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5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4216" y="3355847"/>
            <a:ext cx="2366645" cy="736600"/>
          </a:xfrm>
          <a:custGeom>
            <a:avLst/>
            <a:gdLst/>
            <a:ahLst/>
            <a:cxnLst/>
            <a:rect l="l" t="t" r="r" b="b"/>
            <a:pathLst>
              <a:path w="2366645" h="736600">
                <a:moveTo>
                  <a:pt x="2342070" y="31115"/>
                </a:moveTo>
                <a:lnTo>
                  <a:pt x="2295207" y="3759"/>
                </a:lnTo>
                <a:lnTo>
                  <a:pt x="2236774" y="355"/>
                </a:lnTo>
                <a:lnTo>
                  <a:pt x="2207323" y="0"/>
                </a:lnTo>
                <a:lnTo>
                  <a:pt x="2167001" y="482"/>
                </a:lnTo>
                <a:lnTo>
                  <a:pt x="2086546" y="2578"/>
                </a:lnTo>
                <a:lnTo>
                  <a:pt x="2046668" y="3048"/>
                </a:lnTo>
                <a:lnTo>
                  <a:pt x="1756473" y="3048"/>
                </a:lnTo>
                <a:lnTo>
                  <a:pt x="1024699" y="5715"/>
                </a:lnTo>
                <a:lnTo>
                  <a:pt x="14909" y="16891"/>
                </a:lnTo>
                <a:lnTo>
                  <a:pt x="7150" y="21551"/>
                </a:lnTo>
                <a:lnTo>
                  <a:pt x="4572" y="31115"/>
                </a:lnTo>
                <a:lnTo>
                  <a:pt x="7150" y="40690"/>
                </a:lnTo>
                <a:lnTo>
                  <a:pt x="14909" y="45339"/>
                </a:lnTo>
                <a:lnTo>
                  <a:pt x="913282" y="56108"/>
                </a:lnTo>
                <a:lnTo>
                  <a:pt x="1162875" y="57785"/>
                </a:lnTo>
                <a:lnTo>
                  <a:pt x="1743265" y="59182"/>
                </a:lnTo>
                <a:lnTo>
                  <a:pt x="2033460" y="59182"/>
                </a:lnTo>
                <a:lnTo>
                  <a:pt x="2075599" y="59702"/>
                </a:lnTo>
                <a:lnTo>
                  <a:pt x="2160740" y="61976"/>
                </a:lnTo>
                <a:lnTo>
                  <a:pt x="2203386" y="62484"/>
                </a:lnTo>
                <a:lnTo>
                  <a:pt x="2233828" y="62141"/>
                </a:lnTo>
                <a:lnTo>
                  <a:pt x="2264143" y="60934"/>
                </a:lnTo>
                <a:lnTo>
                  <a:pt x="2294280" y="58635"/>
                </a:lnTo>
                <a:lnTo>
                  <a:pt x="2324163" y="54991"/>
                </a:lnTo>
                <a:lnTo>
                  <a:pt x="2337587" y="46748"/>
                </a:lnTo>
                <a:lnTo>
                  <a:pt x="2342070" y="31115"/>
                </a:lnTo>
                <a:close/>
              </a:path>
              <a:path w="2366645" h="736600">
                <a:moveTo>
                  <a:pt x="2366314" y="706374"/>
                </a:moveTo>
                <a:lnTo>
                  <a:pt x="2361742" y="689394"/>
                </a:lnTo>
                <a:lnTo>
                  <a:pt x="2348039" y="681355"/>
                </a:lnTo>
                <a:lnTo>
                  <a:pt x="2344001" y="681278"/>
                </a:lnTo>
                <a:lnTo>
                  <a:pt x="2349271" y="383641"/>
                </a:lnTo>
                <a:lnTo>
                  <a:pt x="2350478" y="281406"/>
                </a:lnTo>
                <a:lnTo>
                  <a:pt x="2350947" y="179260"/>
                </a:lnTo>
                <a:lnTo>
                  <a:pt x="2350833" y="128231"/>
                </a:lnTo>
                <a:lnTo>
                  <a:pt x="2350452" y="64389"/>
                </a:lnTo>
                <a:lnTo>
                  <a:pt x="2343213" y="57912"/>
                </a:lnTo>
                <a:lnTo>
                  <a:pt x="2335720" y="57912"/>
                </a:lnTo>
                <a:lnTo>
                  <a:pt x="2328354" y="57912"/>
                </a:lnTo>
                <a:lnTo>
                  <a:pt x="2320988" y="64389"/>
                </a:lnTo>
                <a:lnTo>
                  <a:pt x="2320607" y="77216"/>
                </a:lnTo>
                <a:lnTo>
                  <a:pt x="2320328" y="179260"/>
                </a:lnTo>
                <a:lnTo>
                  <a:pt x="2320887" y="281406"/>
                </a:lnTo>
                <a:lnTo>
                  <a:pt x="2322855" y="434784"/>
                </a:lnTo>
                <a:lnTo>
                  <a:pt x="2327173" y="680923"/>
                </a:lnTo>
                <a:lnTo>
                  <a:pt x="2244267" y="679183"/>
                </a:lnTo>
                <a:lnTo>
                  <a:pt x="2140432" y="677722"/>
                </a:lnTo>
                <a:lnTo>
                  <a:pt x="2036584" y="676910"/>
                </a:lnTo>
                <a:lnTo>
                  <a:pt x="1932749" y="676656"/>
                </a:lnTo>
                <a:lnTo>
                  <a:pt x="1734121" y="677341"/>
                </a:lnTo>
                <a:lnTo>
                  <a:pt x="1237856" y="681151"/>
                </a:lnTo>
                <a:lnTo>
                  <a:pt x="831049" y="682917"/>
                </a:lnTo>
                <a:lnTo>
                  <a:pt x="525056" y="685838"/>
                </a:lnTo>
                <a:lnTo>
                  <a:pt x="270154" y="689622"/>
                </a:lnTo>
                <a:lnTo>
                  <a:pt x="27457" y="694575"/>
                </a:lnTo>
                <a:lnTo>
                  <a:pt x="27851" y="655789"/>
                </a:lnTo>
                <a:lnTo>
                  <a:pt x="28041" y="605929"/>
                </a:lnTo>
                <a:lnTo>
                  <a:pt x="27698" y="506158"/>
                </a:lnTo>
                <a:lnTo>
                  <a:pt x="24269" y="206756"/>
                </a:lnTo>
                <a:lnTo>
                  <a:pt x="23634" y="98679"/>
                </a:lnTo>
                <a:lnTo>
                  <a:pt x="18846" y="94488"/>
                </a:lnTo>
                <a:lnTo>
                  <a:pt x="14058" y="94488"/>
                </a:lnTo>
                <a:lnTo>
                  <a:pt x="9220" y="94488"/>
                </a:lnTo>
                <a:lnTo>
                  <a:pt x="4432" y="98679"/>
                </a:lnTo>
                <a:lnTo>
                  <a:pt x="3594" y="206756"/>
                </a:lnTo>
                <a:lnTo>
                  <a:pt x="635" y="456247"/>
                </a:lnTo>
                <a:lnTo>
                  <a:pt x="0" y="556056"/>
                </a:lnTo>
                <a:lnTo>
                  <a:pt x="190" y="655789"/>
                </a:lnTo>
                <a:lnTo>
                  <a:pt x="711" y="705612"/>
                </a:lnTo>
                <a:lnTo>
                  <a:pt x="990" y="716788"/>
                </a:lnTo>
                <a:lnTo>
                  <a:pt x="7518" y="722376"/>
                </a:lnTo>
                <a:lnTo>
                  <a:pt x="20548" y="722376"/>
                </a:lnTo>
                <a:lnTo>
                  <a:pt x="25488" y="718146"/>
                </a:lnTo>
                <a:lnTo>
                  <a:pt x="267411" y="723138"/>
                </a:lnTo>
                <a:lnTo>
                  <a:pt x="569963" y="727595"/>
                </a:lnTo>
                <a:lnTo>
                  <a:pt x="922934" y="730783"/>
                </a:lnTo>
                <a:lnTo>
                  <a:pt x="1822665" y="735926"/>
                </a:lnTo>
                <a:lnTo>
                  <a:pt x="1975535" y="736041"/>
                </a:lnTo>
                <a:lnTo>
                  <a:pt x="2081961" y="735545"/>
                </a:lnTo>
                <a:lnTo>
                  <a:pt x="2188400" y="734453"/>
                </a:lnTo>
                <a:lnTo>
                  <a:pt x="2294826" y="732624"/>
                </a:lnTo>
                <a:lnTo>
                  <a:pt x="2348039" y="731393"/>
                </a:lnTo>
                <a:lnTo>
                  <a:pt x="2361742" y="723366"/>
                </a:lnTo>
                <a:lnTo>
                  <a:pt x="2366314" y="70637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047" y="3276600"/>
            <a:ext cx="196606" cy="201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047" y="3922776"/>
            <a:ext cx="196606" cy="20116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40578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09" h="33654">
                <a:moveTo>
                  <a:pt x="46770" y="0"/>
                </a:moveTo>
                <a:lnTo>
                  <a:pt x="11553" y="634"/>
                </a:lnTo>
                <a:lnTo>
                  <a:pt x="2888" y="5814"/>
                </a:lnTo>
                <a:lnTo>
                  <a:pt x="0" y="16637"/>
                </a:lnTo>
                <a:lnTo>
                  <a:pt x="2888" y="27459"/>
                </a:lnTo>
                <a:lnTo>
                  <a:pt x="11553" y="32638"/>
                </a:lnTo>
                <a:lnTo>
                  <a:pt x="41377" y="33478"/>
                </a:lnTo>
                <a:lnTo>
                  <a:pt x="51330" y="33527"/>
                </a:lnTo>
                <a:lnTo>
                  <a:pt x="88175" y="32966"/>
                </a:lnTo>
                <a:lnTo>
                  <a:pt x="125006" y="31607"/>
                </a:lnTo>
                <a:lnTo>
                  <a:pt x="198281" y="28447"/>
                </a:lnTo>
                <a:lnTo>
                  <a:pt x="204568" y="24677"/>
                </a:lnTo>
                <a:lnTo>
                  <a:pt x="206663" y="16954"/>
                </a:lnTo>
                <a:lnTo>
                  <a:pt x="204568" y="9231"/>
                </a:lnTo>
                <a:lnTo>
                  <a:pt x="198281" y="5460"/>
                </a:lnTo>
                <a:lnTo>
                  <a:pt x="122726" y="1873"/>
                </a:lnTo>
                <a:lnTo>
                  <a:pt x="84757" y="531"/>
                </a:lnTo>
                <a:lnTo>
                  <a:pt x="46770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2961" y="3276600"/>
            <a:ext cx="196728" cy="2011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2961" y="3922776"/>
            <a:ext cx="196728" cy="20116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750309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10" h="33654">
                <a:moveTo>
                  <a:pt x="159766" y="0"/>
                </a:moveTo>
                <a:lnTo>
                  <a:pt x="84121" y="1873"/>
                </a:lnTo>
                <a:lnTo>
                  <a:pt x="8382" y="5460"/>
                </a:lnTo>
                <a:lnTo>
                  <a:pt x="0" y="16954"/>
                </a:lnTo>
                <a:lnTo>
                  <a:pt x="2095" y="24677"/>
                </a:lnTo>
                <a:lnTo>
                  <a:pt x="8382" y="28447"/>
                </a:lnTo>
                <a:lnTo>
                  <a:pt x="81835" y="31607"/>
                </a:lnTo>
                <a:lnTo>
                  <a:pt x="118556" y="32966"/>
                </a:lnTo>
                <a:lnTo>
                  <a:pt x="155194" y="33527"/>
                </a:lnTo>
                <a:lnTo>
                  <a:pt x="184858" y="33045"/>
                </a:lnTo>
                <a:lnTo>
                  <a:pt x="194691" y="32638"/>
                </a:lnTo>
                <a:lnTo>
                  <a:pt x="203620" y="27459"/>
                </a:lnTo>
                <a:lnTo>
                  <a:pt x="206597" y="16636"/>
                </a:lnTo>
                <a:lnTo>
                  <a:pt x="203620" y="5814"/>
                </a:lnTo>
                <a:lnTo>
                  <a:pt x="194691" y="634"/>
                </a:lnTo>
                <a:lnTo>
                  <a:pt x="159766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54861" y="3456178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2-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8914" y="2752470"/>
            <a:ext cx="1320165" cy="633730"/>
          </a:xfrm>
          <a:custGeom>
            <a:avLst/>
            <a:gdLst/>
            <a:ahLst/>
            <a:cxnLst/>
            <a:rect l="l" t="t" r="r" b="b"/>
            <a:pathLst>
              <a:path w="1320164" h="633729">
                <a:moveTo>
                  <a:pt x="1304734" y="0"/>
                </a:moveTo>
                <a:lnTo>
                  <a:pt x="1253961" y="18562"/>
                </a:lnTo>
                <a:lnTo>
                  <a:pt x="1208313" y="36877"/>
                </a:lnTo>
                <a:lnTo>
                  <a:pt x="1162821" y="55651"/>
                </a:lnTo>
                <a:lnTo>
                  <a:pt x="1117469" y="74832"/>
                </a:lnTo>
                <a:lnTo>
                  <a:pt x="1072243" y="94364"/>
                </a:lnTo>
                <a:lnTo>
                  <a:pt x="1027127" y="114195"/>
                </a:lnTo>
                <a:lnTo>
                  <a:pt x="937165" y="154536"/>
                </a:lnTo>
                <a:lnTo>
                  <a:pt x="713121" y="256836"/>
                </a:lnTo>
                <a:lnTo>
                  <a:pt x="339343" y="424338"/>
                </a:lnTo>
                <a:lnTo>
                  <a:pt x="245515" y="466971"/>
                </a:lnTo>
                <a:lnTo>
                  <a:pt x="152007" y="510361"/>
                </a:lnTo>
                <a:lnTo>
                  <a:pt x="105414" y="532426"/>
                </a:lnTo>
                <a:lnTo>
                  <a:pt x="58952" y="554784"/>
                </a:lnTo>
                <a:lnTo>
                  <a:pt x="12636" y="577468"/>
                </a:lnTo>
                <a:lnTo>
                  <a:pt x="0" y="610552"/>
                </a:lnTo>
                <a:lnTo>
                  <a:pt x="9707" y="626796"/>
                </a:lnTo>
                <a:lnTo>
                  <a:pt x="26225" y="633729"/>
                </a:lnTo>
                <a:lnTo>
                  <a:pt x="29146" y="633729"/>
                </a:lnTo>
                <a:lnTo>
                  <a:pt x="80595" y="612582"/>
                </a:lnTo>
                <a:lnTo>
                  <a:pt x="125713" y="592870"/>
                </a:lnTo>
                <a:lnTo>
                  <a:pt x="170735" y="572856"/>
                </a:lnTo>
                <a:lnTo>
                  <a:pt x="260540" y="532080"/>
                </a:lnTo>
                <a:lnTo>
                  <a:pt x="394832" y="469636"/>
                </a:lnTo>
                <a:lnTo>
                  <a:pt x="618359" y="364777"/>
                </a:lnTo>
                <a:lnTo>
                  <a:pt x="943532" y="214714"/>
                </a:lnTo>
                <a:lnTo>
                  <a:pt x="1036812" y="170909"/>
                </a:lnTo>
                <a:lnTo>
                  <a:pt x="1083282" y="148654"/>
                </a:lnTo>
                <a:lnTo>
                  <a:pt x="1129600" y="126099"/>
                </a:lnTo>
                <a:lnTo>
                  <a:pt x="1175733" y="103192"/>
                </a:lnTo>
                <a:lnTo>
                  <a:pt x="1221654" y="79886"/>
                </a:lnTo>
                <a:lnTo>
                  <a:pt x="1267331" y="56131"/>
                </a:lnTo>
                <a:lnTo>
                  <a:pt x="1312735" y="31876"/>
                </a:lnTo>
                <a:lnTo>
                  <a:pt x="1319575" y="23627"/>
                </a:lnTo>
                <a:lnTo>
                  <a:pt x="1319545" y="13033"/>
                </a:lnTo>
                <a:lnTo>
                  <a:pt x="1314110" y="3891"/>
                </a:lnTo>
                <a:lnTo>
                  <a:pt x="1304734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880" y="3986529"/>
            <a:ext cx="1345565" cy="578485"/>
          </a:xfrm>
          <a:custGeom>
            <a:avLst/>
            <a:gdLst/>
            <a:ahLst/>
            <a:cxnLst/>
            <a:rect l="l" t="t" r="r" b="b"/>
            <a:pathLst>
              <a:path w="1345564" h="578485">
                <a:moveTo>
                  <a:pt x="32129" y="0"/>
                </a:moveTo>
                <a:lnTo>
                  <a:pt x="14053" y="119"/>
                </a:lnTo>
                <a:lnTo>
                  <a:pt x="2680" y="12001"/>
                </a:lnTo>
                <a:lnTo>
                  <a:pt x="0" y="29217"/>
                </a:lnTo>
                <a:lnTo>
                  <a:pt x="7999" y="45339"/>
                </a:lnTo>
                <a:lnTo>
                  <a:pt x="61272" y="70544"/>
                </a:lnTo>
                <a:lnTo>
                  <a:pt x="106673" y="90123"/>
                </a:lnTo>
                <a:lnTo>
                  <a:pt x="197805" y="128534"/>
                </a:lnTo>
                <a:lnTo>
                  <a:pt x="289276" y="166172"/>
                </a:lnTo>
                <a:lnTo>
                  <a:pt x="610403" y="295665"/>
                </a:lnTo>
                <a:lnTo>
                  <a:pt x="942563" y="431670"/>
                </a:lnTo>
                <a:lnTo>
                  <a:pt x="1038305" y="470215"/>
                </a:lnTo>
                <a:lnTo>
                  <a:pt x="1086266" y="489144"/>
                </a:lnTo>
                <a:lnTo>
                  <a:pt x="1134297" y="507772"/>
                </a:lnTo>
                <a:lnTo>
                  <a:pt x="1182405" y="526047"/>
                </a:lnTo>
                <a:lnTo>
                  <a:pt x="1230599" y="543918"/>
                </a:lnTo>
                <a:lnTo>
                  <a:pt x="1278886" y="561330"/>
                </a:lnTo>
                <a:lnTo>
                  <a:pt x="1327275" y="578231"/>
                </a:lnTo>
                <a:lnTo>
                  <a:pt x="1337379" y="577877"/>
                </a:lnTo>
                <a:lnTo>
                  <a:pt x="1343816" y="571119"/>
                </a:lnTo>
                <a:lnTo>
                  <a:pt x="1345348" y="561407"/>
                </a:lnTo>
                <a:lnTo>
                  <a:pt x="1340737" y="552196"/>
                </a:lnTo>
                <a:lnTo>
                  <a:pt x="1291887" y="528089"/>
                </a:lnTo>
                <a:lnTo>
                  <a:pt x="1246918" y="507229"/>
                </a:lnTo>
                <a:lnTo>
                  <a:pt x="1201785" y="486776"/>
                </a:lnTo>
                <a:lnTo>
                  <a:pt x="1156512" y="466685"/>
                </a:lnTo>
                <a:lnTo>
                  <a:pt x="1111119" y="446910"/>
                </a:lnTo>
                <a:lnTo>
                  <a:pt x="1020062" y="408130"/>
                </a:lnTo>
                <a:lnTo>
                  <a:pt x="700784" y="275717"/>
                </a:lnTo>
                <a:lnTo>
                  <a:pt x="367409" y="135191"/>
                </a:lnTo>
                <a:lnTo>
                  <a:pt x="271934" y="95529"/>
                </a:lnTo>
                <a:lnTo>
                  <a:pt x="176236" y="56565"/>
                </a:lnTo>
                <a:lnTo>
                  <a:pt x="128284" y="37426"/>
                </a:lnTo>
                <a:lnTo>
                  <a:pt x="80251" y="18560"/>
                </a:lnTo>
                <a:lnTo>
                  <a:pt x="32129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88914" y="6090569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5553" y="6304234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915400" y="1633346"/>
            <a:ext cx="3048000" cy="11191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5352415" cy="1102995"/>
            <a:chOff x="306704" y="280415"/>
            <a:chExt cx="535241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520903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209032" y="961643"/>
                  </a:lnTo>
                  <a:lnTo>
                    <a:pt x="52090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0" y="961643"/>
                  </a:moveTo>
                  <a:lnTo>
                    <a:pt x="5209032" y="961643"/>
                  </a:lnTo>
                  <a:lnTo>
                    <a:pt x="520903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35" y="280415"/>
              <a:ext cx="5218430" cy="963294"/>
            </a:xfrm>
            <a:custGeom>
              <a:avLst/>
              <a:gdLst/>
              <a:ahLst/>
              <a:cxnLst/>
              <a:rect l="l" t="t" r="r" b="b"/>
              <a:pathLst>
                <a:path w="5218430" h="963294">
                  <a:moveTo>
                    <a:pt x="5218176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5218176" y="963167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3417" y="202184"/>
            <a:ext cx="220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623417" y="695655"/>
            <a:ext cx="3151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1E2B"/>
                </a:solidFill>
                <a:latin typeface="Verdana"/>
                <a:cs typeface="Verdana"/>
              </a:rPr>
              <a:t>Terminologies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8211" y="1689988"/>
            <a:ext cx="603885" cy="821690"/>
          </a:xfrm>
          <a:custGeom>
            <a:avLst/>
            <a:gdLst/>
            <a:ahLst/>
            <a:cxnLst/>
            <a:rect l="l" t="t" r="r" b="b"/>
            <a:pathLst>
              <a:path w="603885" h="821689">
                <a:moveTo>
                  <a:pt x="603846" y="561848"/>
                </a:moveTo>
                <a:lnTo>
                  <a:pt x="595833" y="581609"/>
                </a:lnTo>
                <a:lnTo>
                  <a:pt x="573036" y="599782"/>
                </a:lnTo>
                <a:lnTo>
                  <a:pt x="539140" y="615010"/>
                </a:lnTo>
                <a:lnTo>
                  <a:pt x="539140" y="713117"/>
                </a:lnTo>
                <a:lnTo>
                  <a:pt x="537591" y="721969"/>
                </a:lnTo>
                <a:lnTo>
                  <a:pt x="533209" y="728789"/>
                </a:lnTo>
                <a:lnTo>
                  <a:pt x="526402" y="733183"/>
                </a:lnTo>
                <a:lnTo>
                  <a:pt x="517575" y="734733"/>
                </a:lnTo>
                <a:lnTo>
                  <a:pt x="508749" y="733183"/>
                </a:lnTo>
                <a:lnTo>
                  <a:pt x="501942" y="728789"/>
                </a:lnTo>
                <a:lnTo>
                  <a:pt x="497560" y="721969"/>
                </a:lnTo>
                <a:lnTo>
                  <a:pt x="496011" y="713117"/>
                </a:lnTo>
                <a:lnTo>
                  <a:pt x="497560" y="704278"/>
                </a:lnTo>
                <a:lnTo>
                  <a:pt x="501942" y="697458"/>
                </a:lnTo>
                <a:lnTo>
                  <a:pt x="508749" y="693064"/>
                </a:lnTo>
                <a:lnTo>
                  <a:pt x="517575" y="691515"/>
                </a:lnTo>
                <a:lnTo>
                  <a:pt x="526402" y="693064"/>
                </a:lnTo>
                <a:lnTo>
                  <a:pt x="533209" y="697458"/>
                </a:lnTo>
                <a:lnTo>
                  <a:pt x="537591" y="704278"/>
                </a:lnTo>
                <a:lnTo>
                  <a:pt x="539140" y="713117"/>
                </a:lnTo>
                <a:lnTo>
                  <a:pt x="539140" y="615010"/>
                </a:lnTo>
                <a:lnTo>
                  <a:pt x="490474" y="629246"/>
                </a:lnTo>
                <a:lnTo>
                  <a:pt x="434390" y="639470"/>
                </a:lnTo>
                <a:lnTo>
                  <a:pt x="370928" y="645998"/>
                </a:lnTo>
                <a:lnTo>
                  <a:pt x="301917" y="648296"/>
                </a:lnTo>
                <a:lnTo>
                  <a:pt x="232905" y="645998"/>
                </a:lnTo>
                <a:lnTo>
                  <a:pt x="169443" y="639470"/>
                </a:lnTo>
                <a:lnTo>
                  <a:pt x="113372" y="629246"/>
                </a:lnTo>
                <a:lnTo>
                  <a:pt x="66548" y="615835"/>
                </a:lnTo>
                <a:lnTo>
                  <a:pt x="30810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10" y="772655"/>
                </a:lnTo>
                <a:lnTo>
                  <a:pt x="66548" y="788708"/>
                </a:lnTo>
                <a:lnTo>
                  <a:pt x="113372" y="802119"/>
                </a:lnTo>
                <a:lnTo>
                  <a:pt x="169443" y="812355"/>
                </a:lnTo>
                <a:lnTo>
                  <a:pt x="232905" y="818883"/>
                </a:lnTo>
                <a:lnTo>
                  <a:pt x="301917" y="821169"/>
                </a:lnTo>
                <a:lnTo>
                  <a:pt x="370928" y="818883"/>
                </a:lnTo>
                <a:lnTo>
                  <a:pt x="434390" y="812355"/>
                </a:lnTo>
                <a:lnTo>
                  <a:pt x="490474" y="802119"/>
                </a:lnTo>
                <a:lnTo>
                  <a:pt x="537298" y="788708"/>
                </a:lnTo>
                <a:lnTo>
                  <a:pt x="573036" y="772655"/>
                </a:lnTo>
                <a:lnTo>
                  <a:pt x="603846" y="734733"/>
                </a:lnTo>
                <a:lnTo>
                  <a:pt x="603846" y="691515"/>
                </a:lnTo>
                <a:lnTo>
                  <a:pt x="603846" y="648296"/>
                </a:lnTo>
                <a:lnTo>
                  <a:pt x="603846" y="561848"/>
                </a:lnTo>
                <a:close/>
              </a:path>
              <a:path w="603885" h="821689">
                <a:moveTo>
                  <a:pt x="603846" y="345757"/>
                </a:moveTo>
                <a:lnTo>
                  <a:pt x="595833" y="365518"/>
                </a:lnTo>
                <a:lnTo>
                  <a:pt x="573036" y="383679"/>
                </a:lnTo>
                <a:lnTo>
                  <a:pt x="539140" y="398907"/>
                </a:lnTo>
                <a:lnTo>
                  <a:pt x="539140" y="497027"/>
                </a:lnTo>
                <a:lnTo>
                  <a:pt x="537591" y="505866"/>
                </a:lnTo>
                <a:lnTo>
                  <a:pt x="533209" y="512686"/>
                </a:lnTo>
                <a:lnTo>
                  <a:pt x="526402" y="517080"/>
                </a:lnTo>
                <a:lnTo>
                  <a:pt x="517575" y="518629"/>
                </a:lnTo>
                <a:lnTo>
                  <a:pt x="508749" y="517080"/>
                </a:lnTo>
                <a:lnTo>
                  <a:pt x="501942" y="512686"/>
                </a:lnTo>
                <a:lnTo>
                  <a:pt x="497560" y="505866"/>
                </a:lnTo>
                <a:lnTo>
                  <a:pt x="496011" y="497027"/>
                </a:lnTo>
                <a:lnTo>
                  <a:pt x="497560" y="488175"/>
                </a:lnTo>
                <a:lnTo>
                  <a:pt x="501942" y="481355"/>
                </a:lnTo>
                <a:lnTo>
                  <a:pt x="508749" y="476973"/>
                </a:lnTo>
                <a:lnTo>
                  <a:pt x="517575" y="475411"/>
                </a:lnTo>
                <a:lnTo>
                  <a:pt x="526402" y="476973"/>
                </a:lnTo>
                <a:lnTo>
                  <a:pt x="533209" y="481355"/>
                </a:lnTo>
                <a:lnTo>
                  <a:pt x="537591" y="488175"/>
                </a:lnTo>
                <a:lnTo>
                  <a:pt x="539140" y="497027"/>
                </a:lnTo>
                <a:lnTo>
                  <a:pt x="539140" y="398907"/>
                </a:lnTo>
                <a:lnTo>
                  <a:pt x="490474" y="413143"/>
                </a:lnTo>
                <a:lnTo>
                  <a:pt x="434390" y="423379"/>
                </a:lnTo>
                <a:lnTo>
                  <a:pt x="370928" y="429907"/>
                </a:lnTo>
                <a:lnTo>
                  <a:pt x="301917" y="432193"/>
                </a:lnTo>
                <a:lnTo>
                  <a:pt x="232905" y="429907"/>
                </a:lnTo>
                <a:lnTo>
                  <a:pt x="169443" y="423379"/>
                </a:lnTo>
                <a:lnTo>
                  <a:pt x="113372" y="413143"/>
                </a:lnTo>
                <a:lnTo>
                  <a:pt x="66548" y="399732"/>
                </a:lnTo>
                <a:lnTo>
                  <a:pt x="30810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10" y="556564"/>
                </a:lnTo>
                <a:lnTo>
                  <a:pt x="66548" y="572617"/>
                </a:lnTo>
                <a:lnTo>
                  <a:pt x="113372" y="586016"/>
                </a:lnTo>
                <a:lnTo>
                  <a:pt x="169443" y="596252"/>
                </a:lnTo>
                <a:lnTo>
                  <a:pt x="232905" y="602780"/>
                </a:lnTo>
                <a:lnTo>
                  <a:pt x="301917" y="605078"/>
                </a:lnTo>
                <a:lnTo>
                  <a:pt x="370928" y="602780"/>
                </a:lnTo>
                <a:lnTo>
                  <a:pt x="434390" y="596252"/>
                </a:lnTo>
                <a:lnTo>
                  <a:pt x="490474" y="586016"/>
                </a:lnTo>
                <a:lnTo>
                  <a:pt x="537298" y="572617"/>
                </a:lnTo>
                <a:lnTo>
                  <a:pt x="573036" y="556564"/>
                </a:lnTo>
                <a:lnTo>
                  <a:pt x="603846" y="518629"/>
                </a:lnTo>
                <a:lnTo>
                  <a:pt x="603846" y="475411"/>
                </a:lnTo>
                <a:lnTo>
                  <a:pt x="603846" y="432193"/>
                </a:lnTo>
                <a:lnTo>
                  <a:pt x="603846" y="345757"/>
                </a:lnTo>
                <a:close/>
              </a:path>
              <a:path w="603885" h="821689">
                <a:moveTo>
                  <a:pt x="603846" y="129654"/>
                </a:moveTo>
                <a:lnTo>
                  <a:pt x="595833" y="149415"/>
                </a:lnTo>
                <a:lnTo>
                  <a:pt x="573036" y="167589"/>
                </a:lnTo>
                <a:lnTo>
                  <a:pt x="539140" y="182816"/>
                </a:lnTo>
                <a:lnTo>
                  <a:pt x="539140" y="280924"/>
                </a:lnTo>
                <a:lnTo>
                  <a:pt x="537591" y="289775"/>
                </a:lnTo>
                <a:lnTo>
                  <a:pt x="533209" y="296595"/>
                </a:lnTo>
                <a:lnTo>
                  <a:pt x="526402" y="300977"/>
                </a:lnTo>
                <a:lnTo>
                  <a:pt x="517575" y="302539"/>
                </a:lnTo>
                <a:lnTo>
                  <a:pt x="508749" y="300977"/>
                </a:lnTo>
                <a:lnTo>
                  <a:pt x="501942" y="296595"/>
                </a:lnTo>
                <a:lnTo>
                  <a:pt x="497560" y="289775"/>
                </a:lnTo>
                <a:lnTo>
                  <a:pt x="496011" y="280924"/>
                </a:lnTo>
                <a:lnTo>
                  <a:pt x="497560" y="272084"/>
                </a:lnTo>
                <a:lnTo>
                  <a:pt x="501942" y="265264"/>
                </a:lnTo>
                <a:lnTo>
                  <a:pt x="508749" y="260870"/>
                </a:lnTo>
                <a:lnTo>
                  <a:pt x="517575" y="259321"/>
                </a:lnTo>
                <a:lnTo>
                  <a:pt x="526402" y="260870"/>
                </a:lnTo>
                <a:lnTo>
                  <a:pt x="533209" y="265264"/>
                </a:lnTo>
                <a:lnTo>
                  <a:pt x="537591" y="272084"/>
                </a:lnTo>
                <a:lnTo>
                  <a:pt x="539140" y="280924"/>
                </a:lnTo>
                <a:lnTo>
                  <a:pt x="539140" y="182816"/>
                </a:lnTo>
                <a:lnTo>
                  <a:pt x="490474" y="197040"/>
                </a:lnTo>
                <a:lnTo>
                  <a:pt x="434390" y="207276"/>
                </a:lnTo>
                <a:lnTo>
                  <a:pt x="370928" y="213804"/>
                </a:lnTo>
                <a:lnTo>
                  <a:pt x="301917" y="216103"/>
                </a:lnTo>
                <a:lnTo>
                  <a:pt x="232905" y="213804"/>
                </a:lnTo>
                <a:lnTo>
                  <a:pt x="169443" y="207276"/>
                </a:lnTo>
                <a:lnTo>
                  <a:pt x="113372" y="197040"/>
                </a:lnTo>
                <a:lnTo>
                  <a:pt x="66548" y="183642"/>
                </a:lnTo>
                <a:lnTo>
                  <a:pt x="30810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10" y="340461"/>
                </a:lnTo>
                <a:lnTo>
                  <a:pt x="66548" y="356514"/>
                </a:lnTo>
                <a:lnTo>
                  <a:pt x="113372" y="369925"/>
                </a:lnTo>
                <a:lnTo>
                  <a:pt x="169443" y="380149"/>
                </a:lnTo>
                <a:lnTo>
                  <a:pt x="232905" y="386676"/>
                </a:lnTo>
                <a:lnTo>
                  <a:pt x="301917" y="388975"/>
                </a:lnTo>
                <a:lnTo>
                  <a:pt x="370928" y="386676"/>
                </a:lnTo>
                <a:lnTo>
                  <a:pt x="434390" y="380149"/>
                </a:lnTo>
                <a:lnTo>
                  <a:pt x="490474" y="369925"/>
                </a:lnTo>
                <a:lnTo>
                  <a:pt x="537298" y="356514"/>
                </a:lnTo>
                <a:lnTo>
                  <a:pt x="573036" y="340461"/>
                </a:lnTo>
                <a:lnTo>
                  <a:pt x="603846" y="302539"/>
                </a:lnTo>
                <a:lnTo>
                  <a:pt x="603846" y="259321"/>
                </a:lnTo>
                <a:lnTo>
                  <a:pt x="603846" y="216103"/>
                </a:lnTo>
                <a:lnTo>
                  <a:pt x="603846" y="129654"/>
                </a:lnTo>
                <a:close/>
              </a:path>
              <a:path w="603885" h="821689">
                <a:moveTo>
                  <a:pt x="603846" y="86436"/>
                </a:moveTo>
                <a:lnTo>
                  <a:pt x="573151" y="48425"/>
                </a:lnTo>
                <a:lnTo>
                  <a:pt x="537514" y="32372"/>
                </a:lnTo>
                <a:lnTo>
                  <a:pt x="490753" y="18986"/>
                </a:lnTo>
                <a:lnTo>
                  <a:pt x="434695" y="8788"/>
                </a:lnTo>
                <a:lnTo>
                  <a:pt x="371144" y="2286"/>
                </a:lnTo>
                <a:lnTo>
                  <a:pt x="301917" y="0"/>
                </a:lnTo>
                <a:lnTo>
                  <a:pt x="232689" y="2286"/>
                </a:lnTo>
                <a:lnTo>
                  <a:pt x="169138" y="8788"/>
                </a:lnTo>
                <a:lnTo>
                  <a:pt x="113080" y="18986"/>
                </a:lnTo>
                <a:lnTo>
                  <a:pt x="66332" y="32372"/>
                </a:lnTo>
                <a:lnTo>
                  <a:pt x="30683" y="48425"/>
                </a:lnTo>
                <a:lnTo>
                  <a:pt x="0" y="86436"/>
                </a:lnTo>
                <a:lnTo>
                  <a:pt x="7975" y="106260"/>
                </a:lnTo>
                <a:lnTo>
                  <a:pt x="66332" y="140500"/>
                </a:lnTo>
                <a:lnTo>
                  <a:pt x="113080" y="153885"/>
                </a:lnTo>
                <a:lnTo>
                  <a:pt x="169138" y="164096"/>
                </a:lnTo>
                <a:lnTo>
                  <a:pt x="232689" y="170599"/>
                </a:lnTo>
                <a:lnTo>
                  <a:pt x="301917" y="172872"/>
                </a:lnTo>
                <a:lnTo>
                  <a:pt x="371144" y="170599"/>
                </a:lnTo>
                <a:lnTo>
                  <a:pt x="434695" y="164096"/>
                </a:lnTo>
                <a:lnTo>
                  <a:pt x="490753" y="153885"/>
                </a:lnTo>
                <a:lnTo>
                  <a:pt x="537514" y="140500"/>
                </a:lnTo>
                <a:lnTo>
                  <a:pt x="573151" y="124447"/>
                </a:lnTo>
                <a:lnTo>
                  <a:pt x="603846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0453" y="341680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09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200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8107" y="348335"/>
                </a:lnTo>
                <a:lnTo>
                  <a:pt x="1321269" y="197218"/>
                </a:lnTo>
                <a:lnTo>
                  <a:pt x="1321993" y="144894"/>
                </a:lnTo>
                <a:lnTo>
                  <a:pt x="1322273" y="92621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621"/>
                </a:lnTo>
                <a:lnTo>
                  <a:pt x="1304505" y="144894"/>
                </a:lnTo>
                <a:lnTo>
                  <a:pt x="1306169" y="249580"/>
                </a:lnTo>
                <a:lnTo>
                  <a:pt x="1308188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2083" y="3377184"/>
            <a:ext cx="117348" cy="1021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2083" y="3707891"/>
            <a:ext cx="117348" cy="10210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282940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6" y="126"/>
                </a:lnTo>
                <a:lnTo>
                  <a:pt x="0" y="762"/>
                </a:lnTo>
                <a:lnTo>
                  <a:pt x="0" y="17399"/>
                </a:lnTo>
                <a:lnTo>
                  <a:pt x="16128" y="18161"/>
                </a:lnTo>
                <a:lnTo>
                  <a:pt x="31114" y="18287"/>
                </a:lnTo>
                <a:lnTo>
                  <a:pt x="51966" y="17976"/>
                </a:lnTo>
                <a:lnTo>
                  <a:pt x="120395" y="15112"/>
                </a:lnTo>
                <a:lnTo>
                  <a:pt x="120395" y="3301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2095" y="3377184"/>
            <a:ext cx="117348" cy="1021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2095" y="3707891"/>
            <a:ext cx="117348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918192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7" y="18287"/>
                </a:lnTo>
                <a:lnTo>
                  <a:pt x="104012" y="18161"/>
                </a:lnTo>
                <a:lnTo>
                  <a:pt x="120396" y="17399"/>
                </a:lnTo>
                <a:lnTo>
                  <a:pt x="120396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097023" y="2473451"/>
            <a:ext cx="7420609" cy="704215"/>
            <a:chOff x="2097023" y="2473451"/>
            <a:chExt cx="7420609" cy="704215"/>
          </a:xfrm>
        </p:grpSpPr>
        <p:sp>
          <p:nvSpPr>
            <p:cNvPr id="20" name="object 20"/>
            <p:cNvSpPr/>
            <p:nvPr/>
          </p:nvSpPr>
          <p:spPr>
            <a:xfrm>
              <a:off x="2097024" y="2641091"/>
              <a:ext cx="7063740" cy="536575"/>
            </a:xfrm>
            <a:custGeom>
              <a:avLst/>
              <a:gdLst/>
              <a:ahLst/>
              <a:cxnLst/>
              <a:rect l="l" t="t" r="r" b="b"/>
              <a:pathLst>
                <a:path w="7063740" h="536575">
                  <a:moveTo>
                    <a:pt x="7063740" y="498602"/>
                  </a:moveTo>
                  <a:lnTo>
                    <a:pt x="7059168" y="496062"/>
                  </a:lnTo>
                  <a:lnTo>
                    <a:pt x="7056882" y="494538"/>
                  </a:lnTo>
                  <a:lnTo>
                    <a:pt x="7054088" y="493776"/>
                  </a:lnTo>
                  <a:lnTo>
                    <a:pt x="7048246" y="493776"/>
                  </a:lnTo>
                  <a:lnTo>
                    <a:pt x="7045325" y="494538"/>
                  </a:lnTo>
                  <a:lnTo>
                    <a:pt x="7043166" y="496062"/>
                  </a:lnTo>
                  <a:lnTo>
                    <a:pt x="7023811" y="508469"/>
                  </a:lnTo>
                  <a:lnTo>
                    <a:pt x="7001192" y="450100"/>
                  </a:lnTo>
                  <a:lnTo>
                    <a:pt x="6972795" y="421144"/>
                  </a:lnTo>
                  <a:lnTo>
                    <a:pt x="6935559" y="396989"/>
                  </a:lnTo>
                  <a:lnTo>
                    <a:pt x="6890918" y="378574"/>
                  </a:lnTo>
                  <a:lnTo>
                    <a:pt x="6840321" y="366839"/>
                  </a:lnTo>
                  <a:lnTo>
                    <a:pt x="6785229" y="362712"/>
                  </a:lnTo>
                  <a:lnTo>
                    <a:pt x="3512820" y="362712"/>
                  </a:lnTo>
                  <a:lnTo>
                    <a:pt x="3512820" y="13716"/>
                  </a:lnTo>
                  <a:lnTo>
                    <a:pt x="3555111" y="13716"/>
                  </a:lnTo>
                  <a:lnTo>
                    <a:pt x="3560064" y="10668"/>
                  </a:lnTo>
                  <a:lnTo>
                    <a:pt x="3560064" y="3048"/>
                  </a:lnTo>
                  <a:lnTo>
                    <a:pt x="3555111" y="0"/>
                  </a:lnTo>
                  <a:lnTo>
                    <a:pt x="3506978" y="0"/>
                  </a:lnTo>
                  <a:lnTo>
                    <a:pt x="3500628" y="0"/>
                  </a:lnTo>
                  <a:lnTo>
                    <a:pt x="3493770" y="0"/>
                  </a:lnTo>
                  <a:lnTo>
                    <a:pt x="3452622" y="0"/>
                  </a:lnTo>
                  <a:lnTo>
                    <a:pt x="3446145" y="0"/>
                  </a:lnTo>
                  <a:lnTo>
                    <a:pt x="3441192" y="3048"/>
                  </a:lnTo>
                  <a:lnTo>
                    <a:pt x="3441192" y="10668"/>
                  </a:lnTo>
                  <a:lnTo>
                    <a:pt x="3446145" y="13716"/>
                  </a:lnTo>
                  <a:lnTo>
                    <a:pt x="3488436" y="13716"/>
                  </a:lnTo>
                  <a:lnTo>
                    <a:pt x="3488436" y="362712"/>
                  </a:lnTo>
                  <a:lnTo>
                    <a:pt x="278511" y="362712"/>
                  </a:lnTo>
                  <a:lnTo>
                    <a:pt x="223405" y="366839"/>
                  </a:lnTo>
                  <a:lnTo>
                    <a:pt x="172808" y="378574"/>
                  </a:lnTo>
                  <a:lnTo>
                    <a:pt x="128168" y="396989"/>
                  </a:lnTo>
                  <a:lnTo>
                    <a:pt x="90932" y="421144"/>
                  </a:lnTo>
                  <a:lnTo>
                    <a:pt x="62534" y="450100"/>
                  </a:lnTo>
                  <a:lnTo>
                    <a:pt x="39916" y="508419"/>
                  </a:lnTo>
                  <a:lnTo>
                    <a:pt x="18415" y="494538"/>
                  </a:lnTo>
                  <a:lnTo>
                    <a:pt x="15494" y="493776"/>
                  </a:lnTo>
                  <a:lnTo>
                    <a:pt x="12573" y="493776"/>
                  </a:lnTo>
                  <a:lnTo>
                    <a:pt x="9652" y="493776"/>
                  </a:lnTo>
                  <a:lnTo>
                    <a:pt x="6858" y="494538"/>
                  </a:lnTo>
                  <a:lnTo>
                    <a:pt x="4572" y="496062"/>
                  </a:lnTo>
                  <a:lnTo>
                    <a:pt x="0" y="498602"/>
                  </a:lnTo>
                  <a:lnTo>
                    <a:pt x="0" y="503555"/>
                  </a:lnTo>
                  <a:lnTo>
                    <a:pt x="50292" y="536448"/>
                  </a:lnTo>
                  <a:lnTo>
                    <a:pt x="100584" y="503555"/>
                  </a:lnTo>
                  <a:lnTo>
                    <a:pt x="100584" y="498602"/>
                  </a:lnTo>
                  <a:lnTo>
                    <a:pt x="96012" y="496062"/>
                  </a:lnTo>
                  <a:lnTo>
                    <a:pt x="93726" y="494538"/>
                  </a:lnTo>
                  <a:lnTo>
                    <a:pt x="90932" y="493776"/>
                  </a:lnTo>
                  <a:lnTo>
                    <a:pt x="85090" y="493776"/>
                  </a:lnTo>
                  <a:lnTo>
                    <a:pt x="82169" y="494538"/>
                  </a:lnTo>
                  <a:lnTo>
                    <a:pt x="80010" y="496062"/>
                  </a:lnTo>
                  <a:lnTo>
                    <a:pt x="63576" y="506603"/>
                  </a:lnTo>
                  <a:lnTo>
                    <a:pt x="90728" y="447370"/>
                  </a:lnTo>
                  <a:lnTo>
                    <a:pt x="124688" y="418757"/>
                  </a:lnTo>
                  <a:lnTo>
                    <a:pt x="168681" y="396646"/>
                  </a:lnTo>
                  <a:lnTo>
                    <a:pt x="220637" y="382384"/>
                  </a:lnTo>
                  <a:lnTo>
                    <a:pt x="278511" y="377317"/>
                  </a:lnTo>
                  <a:lnTo>
                    <a:pt x="3488436" y="377317"/>
                  </a:lnTo>
                  <a:lnTo>
                    <a:pt x="3488436" y="507250"/>
                  </a:lnTo>
                  <a:lnTo>
                    <a:pt x="3468751" y="494538"/>
                  </a:lnTo>
                  <a:lnTo>
                    <a:pt x="3465830" y="493776"/>
                  </a:lnTo>
                  <a:lnTo>
                    <a:pt x="3462909" y="493776"/>
                  </a:lnTo>
                  <a:lnTo>
                    <a:pt x="3459988" y="493776"/>
                  </a:lnTo>
                  <a:lnTo>
                    <a:pt x="3457194" y="494538"/>
                  </a:lnTo>
                  <a:lnTo>
                    <a:pt x="3454908" y="496062"/>
                  </a:lnTo>
                  <a:lnTo>
                    <a:pt x="3450336" y="498602"/>
                  </a:lnTo>
                  <a:lnTo>
                    <a:pt x="3450336" y="503555"/>
                  </a:lnTo>
                  <a:lnTo>
                    <a:pt x="3500628" y="536448"/>
                  </a:lnTo>
                  <a:lnTo>
                    <a:pt x="3550920" y="503555"/>
                  </a:lnTo>
                  <a:lnTo>
                    <a:pt x="3550920" y="498602"/>
                  </a:lnTo>
                  <a:lnTo>
                    <a:pt x="3546348" y="496062"/>
                  </a:lnTo>
                  <a:lnTo>
                    <a:pt x="3544062" y="494538"/>
                  </a:lnTo>
                  <a:lnTo>
                    <a:pt x="3541268" y="493776"/>
                  </a:lnTo>
                  <a:lnTo>
                    <a:pt x="3535426" y="493776"/>
                  </a:lnTo>
                  <a:lnTo>
                    <a:pt x="3532505" y="494538"/>
                  </a:lnTo>
                  <a:lnTo>
                    <a:pt x="3530346" y="496062"/>
                  </a:lnTo>
                  <a:lnTo>
                    <a:pt x="3512820" y="507301"/>
                  </a:lnTo>
                  <a:lnTo>
                    <a:pt x="3512820" y="377317"/>
                  </a:lnTo>
                  <a:lnTo>
                    <a:pt x="6785229" y="377317"/>
                  </a:lnTo>
                  <a:lnTo>
                    <a:pt x="6843115" y="382384"/>
                  </a:lnTo>
                  <a:lnTo>
                    <a:pt x="6895147" y="396646"/>
                  </a:lnTo>
                  <a:lnTo>
                    <a:pt x="6939229" y="418757"/>
                  </a:lnTo>
                  <a:lnTo>
                    <a:pt x="6973290" y="447370"/>
                  </a:lnTo>
                  <a:lnTo>
                    <a:pt x="6995249" y="481126"/>
                  </a:lnTo>
                  <a:lnTo>
                    <a:pt x="7000570" y="506806"/>
                  </a:lnTo>
                  <a:lnTo>
                    <a:pt x="6981571" y="494538"/>
                  </a:lnTo>
                  <a:lnTo>
                    <a:pt x="6978650" y="493776"/>
                  </a:lnTo>
                  <a:lnTo>
                    <a:pt x="6975729" y="493776"/>
                  </a:lnTo>
                  <a:lnTo>
                    <a:pt x="6972808" y="493776"/>
                  </a:lnTo>
                  <a:lnTo>
                    <a:pt x="6970014" y="494538"/>
                  </a:lnTo>
                  <a:lnTo>
                    <a:pt x="6967728" y="496062"/>
                  </a:lnTo>
                  <a:lnTo>
                    <a:pt x="6963156" y="498602"/>
                  </a:lnTo>
                  <a:lnTo>
                    <a:pt x="6963156" y="503555"/>
                  </a:lnTo>
                  <a:lnTo>
                    <a:pt x="7013448" y="536448"/>
                  </a:lnTo>
                  <a:lnTo>
                    <a:pt x="7063740" y="503555"/>
                  </a:lnTo>
                  <a:lnTo>
                    <a:pt x="7063740" y="498602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8201" y="2574648"/>
              <a:ext cx="553720" cy="380365"/>
            </a:xfrm>
            <a:custGeom>
              <a:avLst/>
              <a:gdLst/>
              <a:ahLst/>
              <a:cxnLst/>
              <a:rect l="l" t="t" r="r" b="b"/>
              <a:pathLst>
                <a:path w="553720" h="380364">
                  <a:moveTo>
                    <a:pt x="552071" y="53377"/>
                  </a:moveTo>
                  <a:lnTo>
                    <a:pt x="549293" y="50967"/>
                  </a:lnTo>
                  <a:lnTo>
                    <a:pt x="427923" y="1636"/>
                  </a:lnTo>
                  <a:lnTo>
                    <a:pt x="420265" y="0"/>
                  </a:lnTo>
                  <a:lnTo>
                    <a:pt x="411786" y="498"/>
                  </a:lnTo>
                  <a:lnTo>
                    <a:pt x="403558" y="3064"/>
                  </a:lnTo>
                  <a:lnTo>
                    <a:pt x="396654" y="7628"/>
                  </a:lnTo>
                  <a:lnTo>
                    <a:pt x="392806" y="13033"/>
                  </a:lnTo>
                  <a:lnTo>
                    <a:pt x="392103" y="18617"/>
                  </a:lnTo>
                  <a:lnTo>
                    <a:pt x="394628" y="23674"/>
                  </a:lnTo>
                  <a:lnTo>
                    <a:pt x="400463" y="27499"/>
                  </a:lnTo>
                  <a:lnTo>
                    <a:pt x="476734" y="58987"/>
                  </a:lnTo>
                  <a:lnTo>
                    <a:pt x="414095" y="65880"/>
                  </a:lnTo>
                  <a:lnTo>
                    <a:pt x="357054" y="77028"/>
                  </a:lnTo>
                  <a:lnTo>
                    <a:pt x="305409" y="91768"/>
                  </a:lnTo>
                  <a:lnTo>
                    <a:pt x="258957" y="109438"/>
                  </a:lnTo>
                  <a:lnTo>
                    <a:pt x="217493" y="129372"/>
                  </a:lnTo>
                  <a:lnTo>
                    <a:pt x="180815" y="150908"/>
                  </a:lnTo>
                  <a:lnTo>
                    <a:pt x="148720" y="173383"/>
                  </a:lnTo>
                  <a:lnTo>
                    <a:pt x="97461" y="218494"/>
                  </a:lnTo>
                  <a:lnTo>
                    <a:pt x="65871" y="253580"/>
                  </a:lnTo>
                  <a:lnTo>
                    <a:pt x="39052" y="289774"/>
                  </a:lnTo>
                  <a:lnTo>
                    <a:pt x="17180" y="326859"/>
                  </a:lnTo>
                  <a:lnTo>
                    <a:pt x="430" y="364619"/>
                  </a:lnTo>
                  <a:lnTo>
                    <a:pt x="0" y="370303"/>
                  </a:lnTo>
                  <a:lnTo>
                    <a:pt x="3017" y="375097"/>
                  </a:lnTo>
                  <a:lnTo>
                    <a:pt x="8952" y="378505"/>
                  </a:lnTo>
                  <a:lnTo>
                    <a:pt x="17276" y="380028"/>
                  </a:lnTo>
                  <a:lnTo>
                    <a:pt x="25958" y="379330"/>
                  </a:lnTo>
                  <a:lnTo>
                    <a:pt x="33866" y="376481"/>
                  </a:lnTo>
                  <a:lnTo>
                    <a:pt x="40143" y="371921"/>
                  </a:lnTo>
                  <a:lnTo>
                    <a:pt x="43934" y="366090"/>
                  </a:lnTo>
                  <a:lnTo>
                    <a:pt x="59763" y="331075"/>
                  </a:lnTo>
                  <a:lnTo>
                    <a:pt x="80148" y="296796"/>
                  </a:lnTo>
                  <a:lnTo>
                    <a:pt x="104903" y="263427"/>
                  </a:lnTo>
                  <a:lnTo>
                    <a:pt x="133845" y="231141"/>
                  </a:lnTo>
                  <a:lnTo>
                    <a:pt x="167077" y="200883"/>
                  </a:lnTo>
                  <a:lnTo>
                    <a:pt x="203185" y="174167"/>
                  </a:lnTo>
                  <a:lnTo>
                    <a:pt x="242126" y="151000"/>
                  </a:lnTo>
                  <a:lnTo>
                    <a:pt x="283856" y="131392"/>
                  </a:lnTo>
                  <a:lnTo>
                    <a:pt x="328332" y="115349"/>
                  </a:lnTo>
                  <a:lnTo>
                    <a:pt x="375510" y="102881"/>
                  </a:lnTo>
                  <a:lnTo>
                    <a:pt x="425347" y="93997"/>
                  </a:lnTo>
                  <a:lnTo>
                    <a:pt x="477799" y="88703"/>
                  </a:lnTo>
                  <a:lnTo>
                    <a:pt x="420082" y="141947"/>
                  </a:lnTo>
                  <a:lnTo>
                    <a:pt x="416234" y="147352"/>
                  </a:lnTo>
                  <a:lnTo>
                    <a:pt x="415531" y="152936"/>
                  </a:lnTo>
                  <a:lnTo>
                    <a:pt x="418056" y="157993"/>
                  </a:lnTo>
                  <a:lnTo>
                    <a:pt x="423890" y="161818"/>
                  </a:lnTo>
                  <a:lnTo>
                    <a:pt x="431548" y="163454"/>
                  </a:lnTo>
                  <a:lnTo>
                    <a:pt x="440027" y="162956"/>
                  </a:lnTo>
                  <a:lnTo>
                    <a:pt x="448255" y="160390"/>
                  </a:lnTo>
                  <a:lnTo>
                    <a:pt x="455159" y="155825"/>
                  </a:lnTo>
                  <a:lnTo>
                    <a:pt x="551632" y="67195"/>
                  </a:lnTo>
                  <a:lnTo>
                    <a:pt x="553412" y="64402"/>
                  </a:lnTo>
                  <a:lnTo>
                    <a:pt x="552071" y="53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2479" y="2473451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5">
                  <a:moveTo>
                    <a:pt x="976122" y="0"/>
                  </a:moveTo>
                  <a:lnTo>
                    <a:pt x="128777" y="0"/>
                  </a:lnTo>
                  <a:lnTo>
                    <a:pt x="78652" y="10298"/>
                  </a:lnTo>
                  <a:lnTo>
                    <a:pt x="37719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9" y="223742"/>
                  </a:lnTo>
                  <a:lnTo>
                    <a:pt x="78652" y="251829"/>
                  </a:lnTo>
                  <a:lnTo>
                    <a:pt x="128777" y="262127"/>
                  </a:lnTo>
                  <a:lnTo>
                    <a:pt x="976122" y="262127"/>
                  </a:lnTo>
                  <a:lnTo>
                    <a:pt x="1026247" y="251829"/>
                  </a:lnTo>
                  <a:lnTo>
                    <a:pt x="1067180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0" y="38385"/>
                  </a:lnTo>
                  <a:lnTo>
                    <a:pt x="1026247" y="10298"/>
                  </a:lnTo>
                  <a:lnTo>
                    <a:pt x="97612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83168" y="3450335"/>
            <a:ext cx="114935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Products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9865" y="338327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4">
                <a:moveTo>
                  <a:pt x="1315339" y="16713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13"/>
                </a:lnTo>
                <a:close/>
              </a:path>
              <a:path w="1329055" h="376554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9972" y="3343655"/>
            <a:ext cx="117347" cy="10210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9972" y="3674364"/>
            <a:ext cx="117347" cy="10210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292352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07" y="3343655"/>
            <a:ext cx="115824" cy="1021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07" y="3674364"/>
            <a:ext cx="115824" cy="10210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927604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91055" y="3416808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75320" y="3973067"/>
            <a:ext cx="1900555" cy="440690"/>
          </a:xfrm>
          <a:custGeom>
            <a:avLst/>
            <a:gdLst/>
            <a:ahLst/>
            <a:cxnLst/>
            <a:rect l="l" t="t" r="r" b="b"/>
            <a:pathLst>
              <a:path w="1900554" h="440689">
                <a:moveTo>
                  <a:pt x="1900428" y="221615"/>
                </a:moveTo>
                <a:lnTo>
                  <a:pt x="1896872" y="217932"/>
                </a:lnTo>
                <a:lnTo>
                  <a:pt x="970788" y="217932"/>
                </a:lnTo>
                <a:lnTo>
                  <a:pt x="970788" y="13716"/>
                </a:lnTo>
                <a:lnTo>
                  <a:pt x="999490" y="13716"/>
                </a:lnTo>
                <a:lnTo>
                  <a:pt x="1002792" y="10668"/>
                </a:lnTo>
                <a:lnTo>
                  <a:pt x="1002792" y="3048"/>
                </a:lnTo>
                <a:lnTo>
                  <a:pt x="999490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164" y="0"/>
                </a:lnTo>
                <a:lnTo>
                  <a:pt x="926846" y="0"/>
                </a:lnTo>
                <a:lnTo>
                  <a:pt x="923544" y="3048"/>
                </a:lnTo>
                <a:lnTo>
                  <a:pt x="923544" y="10668"/>
                </a:lnTo>
                <a:lnTo>
                  <a:pt x="926846" y="13716"/>
                </a:lnTo>
                <a:lnTo>
                  <a:pt x="955548" y="13716"/>
                </a:lnTo>
                <a:lnTo>
                  <a:pt x="955548" y="217932"/>
                </a:lnTo>
                <a:lnTo>
                  <a:pt x="7874" y="217932"/>
                </a:lnTo>
                <a:lnTo>
                  <a:pt x="3556" y="217932"/>
                </a:lnTo>
                <a:lnTo>
                  <a:pt x="0" y="221615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3426"/>
                </a:lnTo>
                <a:lnTo>
                  <a:pt x="955548" y="233426"/>
                </a:lnTo>
                <a:lnTo>
                  <a:pt x="955548" y="411581"/>
                </a:lnTo>
                <a:lnTo>
                  <a:pt x="944245" y="400050"/>
                </a:lnTo>
                <a:lnTo>
                  <a:pt x="942848" y="398526"/>
                </a:lnTo>
                <a:lnTo>
                  <a:pt x="941070" y="397764"/>
                </a:lnTo>
                <a:lnTo>
                  <a:pt x="939165" y="397764"/>
                </a:lnTo>
                <a:lnTo>
                  <a:pt x="937387" y="397764"/>
                </a:lnTo>
                <a:lnTo>
                  <a:pt x="935482" y="398526"/>
                </a:lnTo>
                <a:lnTo>
                  <a:pt x="934085" y="400050"/>
                </a:lnTo>
                <a:lnTo>
                  <a:pt x="931164" y="402590"/>
                </a:lnTo>
                <a:lnTo>
                  <a:pt x="931164" y="407543"/>
                </a:lnTo>
                <a:lnTo>
                  <a:pt x="963168" y="440436"/>
                </a:lnTo>
                <a:lnTo>
                  <a:pt x="995172" y="407543"/>
                </a:lnTo>
                <a:lnTo>
                  <a:pt x="995172" y="402590"/>
                </a:lnTo>
                <a:lnTo>
                  <a:pt x="992251" y="400050"/>
                </a:lnTo>
                <a:lnTo>
                  <a:pt x="990854" y="398526"/>
                </a:lnTo>
                <a:lnTo>
                  <a:pt x="989076" y="397764"/>
                </a:lnTo>
                <a:lnTo>
                  <a:pt x="985393" y="397764"/>
                </a:lnTo>
                <a:lnTo>
                  <a:pt x="983488" y="398526"/>
                </a:lnTo>
                <a:lnTo>
                  <a:pt x="982091" y="400050"/>
                </a:lnTo>
                <a:lnTo>
                  <a:pt x="970788" y="411581"/>
                </a:lnTo>
                <a:lnTo>
                  <a:pt x="970788" y="233426"/>
                </a:lnTo>
                <a:lnTo>
                  <a:pt x="1885061" y="233426"/>
                </a:lnTo>
                <a:lnTo>
                  <a:pt x="1885061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1615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9216" y="3939539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5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256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2957" y="3424427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04588" y="3383279"/>
            <a:ext cx="115824" cy="1036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04588" y="3713988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695444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24600" y="3383279"/>
            <a:ext cx="115824" cy="10363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24600" y="3713988"/>
            <a:ext cx="115824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330696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1" y="16001"/>
                </a:lnTo>
                <a:lnTo>
                  <a:pt x="118871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94147" y="3456432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87411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1719" y="457504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302"/>
                </a:lnTo>
                <a:lnTo>
                  <a:pt x="1526247" y="1730895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7659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40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40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40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87414" y="4546791"/>
          <a:ext cx="9702794" cy="173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779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735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38862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Vinod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800" spc="-35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York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Thapa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Pokhara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26416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Binamra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Kathmandu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AF50"/>
                      </a:solidFill>
                      <a:prstDash val="solid"/>
                    </a:lnL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Laptop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comments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user1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“Nice",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648200" y="3950207"/>
            <a:ext cx="1900555" cy="441959"/>
          </a:xfrm>
          <a:custGeom>
            <a:avLst/>
            <a:gdLst/>
            <a:ahLst/>
            <a:cxnLst/>
            <a:rect l="l" t="t" r="r" b="b"/>
            <a:pathLst>
              <a:path w="1900554" h="441960">
                <a:moveTo>
                  <a:pt x="1900428" y="223012"/>
                </a:moveTo>
                <a:lnTo>
                  <a:pt x="1896872" y="219456"/>
                </a:lnTo>
                <a:lnTo>
                  <a:pt x="970788" y="219456"/>
                </a:lnTo>
                <a:lnTo>
                  <a:pt x="970788" y="15240"/>
                </a:lnTo>
                <a:lnTo>
                  <a:pt x="998093" y="15240"/>
                </a:lnTo>
                <a:lnTo>
                  <a:pt x="1001268" y="11811"/>
                </a:lnTo>
                <a:lnTo>
                  <a:pt x="1001268" y="3429"/>
                </a:lnTo>
                <a:lnTo>
                  <a:pt x="998093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037" y="0"/>
                </a:lnTo>
                <a:lnTo>
                  <a:pt x="926846" y="0"/>
                </a:lnTo>
                <a:lnTo>
                  <a:pt x="923544" y="3429"/>
                </a:lnTo>
                <a:lnTo>
                  <a:pt x="923544" y="11811"/>
                </a:lnTo>
                <a:lnTo>
                  <a:pt x="926846" y="15240"/>
                </a:lnTo>
                <a:lnTo>
                  <a:pt x="955548" y="15240"/>
                </a:lnTo>
                <a:lnTo>
                  <a:pt x="955548" y="219456"/>
                </a:lnTo>
                <a:lnTo>
                  <a:pt x="7874" y="219456"/>
                </a:lnTo>
                <a:lnTo>
                  <a:pt x="3556" y="219456"/>
                </a:lnTo>
                <a:lnTo>
                  <a:pt x="0" y="223012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4696"/>
                </a:lnTo>
                <a:lnTo>
                  <a:pt x="955548" y="234696"/>
                </a:lnTo>
                <a:lnTo>
                  <a:pt x="955548" y="414020"/>
                </a:lnTo>
                <a:lnTo>
                  <a:pt x="941578" y="400050"/>
                </a:lnTo>
                <a:lnTo>
                  <a:pt x="939800" y="399288"/>
                </a:lnTo>
                <a:lnTo>
                  <a:pt x="937895" y="399288"/>
                </a:lnTo>
                <a:lnTo>
                  <a:pt x="935990" y="399288"/>
                </a:lnTo>
                <a:lnTo>
                  <a:pt x="934085" y="400050"/>
                </a:lnTo>
                <a:lnTo>
                  <a:pt x="932561" y="401574"/>
                </a:lnTo>
                <a:lnTo>
                  <a:pt x="929640" y="404114"/>
                </a:lnTo>
                <a:lnTo>
                  <a:pt x="929640" y="409067"/>
                </a:lnTo>
                <a:lnTo>
                  <a:pt x="962406" y="441960"/>
                </a:lnTo>
                <a:lnTo>
                  <a:pt x="995172" y="409067"/>
                </a:lnTo>
                <a:lnTo>
                  <a:pt x="995172" y="404114"/>
                </a:lnTo>
                <a:lnTo>
                  <a:pt x="992251" y="401574"/>
                </a:lnTo>
                <a:lnTo>
                  <a:pt x="990727" y="400050"/>
                </a:lnTo>
                <a:lnTo>
                  <a:pt x="988822" y="399288"/>
                </a:lnTo>
                <a:lnTo>
                  <a:pt x="985139" y="399288"/>
                </a:lnTo>
                <a:lnTo>
                  <a:pt x="983234" y="400050"/>
                </a:lnTo>
                <a:lnTo>
                  <a:pt x="970788" y="412496"/>
                </a:lnTo>
                <a:lnTo>
                  <a:pt x="970788" y="234696"/>
                </a:lnTo>
                <a:lnTo>
                  <a:pt x="1885048" y="234696"/>
                </a:lnTo>
                <a:lnTo>
                  <a:pt x="1885048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301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0849" y="1326253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5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4847" y="1249680"/>
            <a:ext cx="1104900" cy="262255"/>
          </a:xfrm>
          <a:custGeom>
            <a:avLst/>
            <a:gdLst/>
            <a:ahLst/>
            <a:cxnLst/>
            <a:rect l="l" t="t" r="r" b="b"/>
            <a:pathLst>
              <a:path w="1104900" h="262255">
                <a:moveTo>
                  <a:pt x="976122" y="0"/>
                </a:moveTo>
                <a:lnTo>
                  <a:pt x="128777" y="0"/>
                </a:lnTo>
                <a:lnTo>
                  <a:pt x="78652" y="10298"/>
                </a:lnTo>
                <a:lnTo>
                  <a:pt x="37719" y="38385"/>
                </a:lnTo>
                <a:lnTo>
                  <a:pt x="10120" y="80045"/>
                </a:lnTo>
                <a:lnTo>
                  <a:pt x="0" y="131064"/>
                </a:lnTo>
                <a:lnTo>
                  <a:pt x="10120" y="182082"/>
                </a:lnTo>
                <a:lnTo>
                  <a:pt x="37719" y="223742"/>
                </a:lnTo>
                <a:lnTo>
                  <a:pt x="78652" y="251829"/>
                </a:lnTo>
                <a:lnTo>
                  <a:pt x="128777" y="262128"/>
                </a:lnTo>
                <a:lnTo>
                  <a:pt x="976122" y="262128"/>
                </a:lnTo>
                <a:lnTo>
                  <a:pt x="1026247" y="251829"/>
                </a:lnTo>
                <a:lnTo>
                  <a:pt x="1067180" y="223742"/>
                </a:lnTo>
                <a:lnTo>
                  <a:pt x="1094779" y="182082"/>
                </a:lnTo>
                <a:lnTo>
                  <a:pt x="1104900" y="131064"/>
                </a:lnTo>
                <a:lnTo>
                  <a:pt x="1094779" y="80045"/>
                </a:lnTo>
                <a:lnTo>
                  <a:pt x="1067180" y="38385"/>
                </a:lnTo>
                <a:lnTo>
                  <a:pt x="1026247" y="10298"/>
                </a:lnTo>
                <a:lnTo>
                  <a:pt x="976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32803" y="1243711"/>
            <a:ext cx="810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33032" y="119176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09" h="378459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8459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09" h="378459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8459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40877" y="2467482"/>
            <a:ext cx="847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collections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59140" y="2414015"/>
            <a:ext cx="1210310" cy="379730"/>
          </a:xfrm>
          <a:custGeom>
            <a:avLst/>
            <a:gdLst/>
            <a:ahLst/>
            <a:cxnLst/>
            <a:rect l="l" t="t" r="r" b="b"/>
            <a:pathLst>
              <a:path w="1210309" h="37973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9730">
                <a:moveTo>
                  <a:pt x="1210056" y="233172"/>
                </a:moveTo>
                <a:lnTo>
                  <a:pt x="1182624" y="233172"/>
                </a:lnTo>
                <a:lnTo>
                  <a:pt x="1160945" y="280797"/>
                </a:lnTo>
                <a:lnTo>
                  <a:pt x="1126083" y="318566"/>
                </a:lnTo>
                <a:lnTo>
                  <a:pt x="1081011" y="343458"/>
                </a:lnTo>
                <a:lnTo>
                  <a:pt x="1028700" y="352425"/>
                </a:lnTo>
                <a:lnTo>
                  <a:pt x="181356" y="352425"/>
                </a:lnTo>
                <a:lnTo>
                  <a:pt x="129006" y="343458"/>
                </a:lnTo>
                <a:lnTo>
                  <a:pt x="83908" y="318566"/>
                </a:lnTo>
                <a:lnTo>
                  <a:pt x="49047" y="280797"/>
                </a:lnTo>
                <a:lnTo>
                  <a:pt x="27432" y="233172"/>
                </a:lnTo>
                <a:lnTo>
                  <a:pt x="0" y="233172"/>
                </a:lnTo>
                <a:lnTo>
                  <a:pt x="17868" y="280581"/>
                </a:lnTo>
                <a:lnTo>
                  <a:pt x="46875" y="320890"/>
                </a:lnTo>
                <a:lnTo>
                  <a:pt x="85090" y="352120"/>
                </a:lnTo>
                <a:lnTo>
                  <a:pt x="130556" y="372313"/>
                </a:lnTo>
                <a:lnTo>
                  <a:pt x="181356" y="379476"/>
                </a:lnTo>
                <a:lnTo>
                  <a:pt x="1028700" y="379476"/>
                </a:lnTo>
                <a:lnTo>
                  <a:pt x="1079487" y="372313"/>
                </a:lnTo>
                <a:lnTo>
                  <a:pt x="1124953" y="352120"/>
                </a:lnTo>
                <a:lnTo>
                  <a:pt x="1163167" y="320890"/>
                </a:lnTo>
                <a:lnTo>
                  <a:pt x="1192174" y="280581"/>
                </a:lnTo>
                <a:lnTo>
                  <a:pt x="1210056" y="233172"/>
                </a:lnTo>
                <a:close/>
              </a:path>
              <a:path w="1210309" h="37973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9730">
                <a:moveTo>
                  <a:pt x="1210056" y="146304"/>
                </a:moveTo>
                <a:lnTo>
                  <a:pt x="1192174" y="98958"/>
                </a:lnTo>
                <a:lnTo>
                  <a:pt x="1163167" y="58661"/>
                </a:lnTo>
                <a:lnTo>
                  <a:pt x="1124953" y="27406"/>
                </a:lnTo>
                <a:lnTo>
                  <a:pt x="1079487" y="7188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188"/>
                </a:lnTo>
                <a:lnTo>
                  <a:pt x="85090" y="27406"/>
                </a:lnTo>
                <a:lnTo>
                  <a:pt x="46875" y="58661"/>
                </a:lnTo>
                <a:lnTo>
                  <a:pt x="17868" y="98958"/>
                </a:lnTo>
                <a:lnTo>
                  <a:pt x="0" y="146304"/>
                </a:lnTo>
                <a:lnTo>
                  <a:pt x="27432" y="146304"/>
                </a:lnTo>
                <a:lnTo>
                  <a:pt x="49047" y="98742"/>
                </a:lnTo>
                <a:lnTo>
                  <a:pt x="83908" y="60960"/>
                </a:lnTo>
                <a:lnTo>
                  <a:pt x="129006" y="36042"/>
                </a:lnTo>
                <a:lnTo>
                  <a:pt x="181356" y="27051"/>
                </a:lnTo>
                <a:lnTo>
                  <a:pt x="1028700" y="27051"/>
                </a:lnTo>
                <a:lnTo>
                  <a:pt x="1081011" y="36042"/>
                </a:lnTo>
                <a:lnTo>
                  <a:pt x="1126083" y="60960"/>
                </a:lnTo>
                <a:lnTo>
                  <a:pt x="1160945" y="98742"/>
                </a:lnTo>
                <a:lnTo>
                  <a:pt x="1182624" y="146304"/>
                </a:lnTo>
                <a:lnTo>
                  <a:pt x="1210056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317778" y="4087367"/>
            <a:ext cx="1634489" cy="405765"/>
            <a:chOff x="2317778" y="4087367"/>
            <a:chExt cx="1634489" cy="405765"/>
          </a:xfrm>
        </p:grpSpPr>
        <p:sp>
          <p:nvSpPr>
            <p:cNvPr id="54" name="object 54"/>
            <p:cNvSpPr/>
            <p:nvPr/>
          </p:nvSpPr>
          <p:spPr>
            <a:xfrm>
              <a:off x="2317778" y="4181908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4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46831" y="4087367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4">
                  <a:moveTo>
                    <a:pt x="976121" y="0"/>
                  </a:moveTo>
                  <a:lnTo>
                    <a:pt x="128778" y="0"/>
                  </a:lnTo>
                  <a:lnTo>
                    <a:pt x="78652" y="10298"/>
                  </a:lnTo>
                  <a:lnTo>
                    <a:pt x="37718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8" y="223742"/>
                  </a:lnTo>
                  <a:lnTo>
                    <a:pt x="78652" y="251829"/>
                  </a:lnTo>
                  <a:lnTo>
                    <a:pt x="128778" y="262127"/>
                  </a:lnTo>
                  <a:lnTo>
                    <a:pt x="976121" y="262127"/>
                  </a:lnTo>
                  <a:lnTo>
                    <a:pt x="1026247" y="251829"/>
                  </a:lnTo>
                  <a:lnTo>
                    <a:pt x="1067181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1" y="38385"/>
                  </a:lnTo>
                  <a:lnTo>
                    <a:pt x="1026247" y="10298"/>
                  </a:lnTo>
                  <a:lnTo>
                    <a:pt x="97612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80435" y="4081652"/>
            <a:ext cx="8394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athJax_SansSerif"/>
                <a:cs typeface="MathJax_SansSerif"/>
              </a:rPr>
              <a:t>Document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95016" y="402945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10" h="378460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10" h="37846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10" h="378460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38131" y="3935301"/>
            <a:ext cx="141605" cy="518795"/>
          </a:xfrm>
          <a:custGeom>
            <a:avLst/>
            <a:gdLst/>
            <a:ahLst/>
            <a:cxnLst/>
            <a:rect l="l" t="t" r="r" b="b"/>
            <a:pathLst>
              <a:path w="141604" h="518795">
                <a:moveTo>
                  <a:pt x="123777" y="0"/>
                </a:moveTo>
                <a:lnTo>
                  <a:pt x="28182" y="54433"/>
                </a:lnTo>
                <a:lnTo>
                  <a:pt x="16414" y="77662"/>
                </a:lnTo>
                <a:lnTo>
                  <a:pt x="17198" y="85705"/>
                </a:lnTo>
                <a:lnTo>
                  <a:pt x="23596" y="89641"/>
                </a:lnTo>
                <a:lnTo>
                  <a:pt x="89712" y="51549"/>
                </a:lnTo>
                <a:lnTo>
                  <a:pt x="56192" y="107825"/>
                </a:lnTo>
                <a:lnTo>
                  <a:pt x="31604" y="161537"/>
                </a:lnTo>
                <a:lnTo>
                  <a:pt x="14819" y="212261"/>
                </a:lnTo>
                <a:lnTo>
                  <a:pt x="4710" y="259570"/>
                </a:lnTo>
                <a:lnTo>
                  <a:pt x="146" y="303039"/>
                </a:lnTo>
                <a:lnTo>
                  <a:pt x="0" y="342241"/>
                </a:lnTo>
                <a:lnTo>
                  <a:pt x="3142" y="376751"/>
                </a:lnTo>
                <a:lnTo>
                  <a:pt x="10036" y="414745"/>
                </a:lnTo>
                <a:lnTo>
                  <a:pt x="20035" y="450207"/>
                </a:lnTo>
                <a:lnTo>
                  <a:pt x="33086" y="482915"/>
                </a:lnTo>
                <a:lnTo>
                  <a:pt x="52726" y="518635"/>
                </a:lnTo>
                <a:lnTo>
                  <a:pt x="60943" y="517238"/>
                </a:lnTo>
                <a:lnTo>
                  <a:pt x="67535" y="509457"/>
                </a:lnTo>
                <a:lnTo>
                  <a:pt x="71427" y="503490"/>
                </a:lnTo>
                <a:lnTo>
                  <a:pt x="73540" y="496948"/>
                </a:lnTo>
                <a:lnTo>
                  <a:pt x="73731" y="490605"/>
                </a:lnTo>
                <a:lnTo>
                  <a:pt x="71855" y="485235"/>
                </a:lnTo>
                <a:lnTo>
                  <a:pt x="57120" y="457473"/>
                </a:lnTo>
                <a:lnTo>
                  <a:pt x="45141" y="427132"/>
                </a:lnTo>
                <a:lnTo>
                  <a:pt x="35937" y="394419"/>
                </a:lnTo>
                <a:lnTo>
                  <a:pt x="29530" y="359538"/>
                </a:lnTo>
                <a:lnTo>
                  <a:pt x="26427" y="310662"/>
                </a:lnTo>
                <a:lnTo>
                  <a:pt x="29947" y="261647"/>
                </a:lnTo>
                <a:lnTo>
                  <a:pt x="40050" y="212570"/>
                </a:lnTo>
                <a:lnTo>
                  <a:pt x="56698" y="163506"/>
                </a:lnTo>
                <a:lnTo>
                  <a:pt x="79851" y="114534"/>
                </a:lnTo>
                <a:lnTo>
                  <a:pt x="109471" y="65729"/>
                </a:lnTo>
                <a:lnTo>
                  <a:pt x="115825" y="137756"/>
                </a:lnTo>
                <a:lnTo>
                  <a:pt x="122223" y="141693"/>
                </a:lnTo>
                <a:lnTo>
                  <a:pt x="141571" y="113963"/>
                </a:lnTo>
                <a:lnTo>
                  <a:pt x="132498" y="7198"/>
                </a:lnTo>
                <a:lnTo>
                  <a:pt x="131581" y="4648"/>
                </a:lnTo>
                <a:lnTo>
                  <a:pt x="123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92156" y="3584447"/>
            <a:ext cx="1327785" cy="260985"/>
          </a:xfrm>
          <a:custGeom>
            <a:avLst/>
            <a:gdLst/>
            <a:ahLst/>
            <a:cxnLst/>
            <a:rect l="l" t="t" r="r" b="b"/>
            <a:pathLst>
              <a:path w="1327784" h="260985">
                <a:moveTo>
                  <a:pt x="1172591" y="0"/>
                </a:moveTo>
                <a:lnTo>
                  <a:pt x="154813" y="0"/>
                </a:lnTo>
                <a:lnTo>
                  <a:pt x="105891" y="6638"/>
                </a:lnTo>
                <a:lnTo>
                  <a:pt x="63395" y="25127"/>
                </a:lnTo>
                <a:lnTo>
                  <a:pt x="29878" y="53327"/>
                </a:lnTo>
                <a:lnTo>
                  <a:pt x="7895" y="89099"/>
                </a:lnTo>
                <a:lnTo>
                  <a:pt x="0" y="130301"/>
                </a:lnTo>
                <a:lnTo>
                  <a:pt x="7895" y="171504"/>
                </a:lnTo>
                <a:lnTo>
                  <a:pt x="29878" y="207276"/>
                </a:lnTo>
                <a:lnTo>
                  <a:pt x="63395" y="235476"/>
                </a:lnTo>
                <a:lnTo>
                  <a:pt x="105891" y="253965"/>
                </a:lnTo>
                <a:lnTo>
                  <a:pt x="154813" y="260603"/>
                </a:lnTo>
                <a:lnTo>
                  <a:pt x="1172591" y="260603"/>
                </a:lnTo>
                <a:lnTo>
                  <a:pt x="1221512" y="253965"/>
                </a:lnTo>
                <a:lnTo>
                  <a:pt x="1264008" y="235476"/>
                </a:lnTo>
                <a:lnTo>
                  <a:pt x="1297525" y="207276"/>
                </a:lnTo>
                <a:lnTo>
                  <a:pt x="1319508" y="171504"/>
                </a:lnTo>
                <a:lnTo>
                  <a:pt x="1327403" y="130301"/>
                </a:lnTo>
                <a:lnTo>
                  <a:pt x="1319508" y="89099"/>
                </a:lnTo>
                <a:lnTo>
                  <a:pt x="1297525" y="53327"/>
                </a:lnTo>
                <a:lnTo>
                  <a:pt x="1264008" y="25127"/>
                </a:lnTo>
                <a:lnTo>
                  <a:pt x="1221512" y="6638"/>
                </a:lnTo>
                <a:lnTo>
                  <a:pt x="117259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444443" y="3590544"/>
            <a:ext cx="163833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 smtClean="0">
                <a:latin typeface="MathJax_SansSerif"/>
                <a:cs typeface="MathJax_SansSerif"/>
              </a:rPr>
              <a:t>Schema less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329672" y="3525011"/>
            <a:ext cx="1452880" cy="378460"/>
          </a:xfrm>
          <a:custGeom>
            <a:avLst/>
            <a:gdLst/>
            <a:ahLst/>
            <a:cxnLst/>
            <a:rect l="l" t="t" r="r" b="b"/>
            <a:pathLst>
              <a:path w="1452879" h="378460">
                <a:moveTo>
                  <a:pt x="35052" y="181737"/>
                </a:moveTo>
                <a:lnTo>
                  <a:pt x="27305" y="175260"/>
                </a:lnTo>
                <a:lnTo>
                  <a:pt x="17526" y="175260"/>
                </a:lnTo>
                <a:lnTo>
                  <a:pt x="774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7747" y="204216"/>
                </a:lnTo>
                <a:lnTo>
                  <a:pt x="27305" y="204216"/>
                </a:lnTo>
                <a:lnTo>
                  <a:pt x="35052" y="197739"/>
                </a:lnTo>
                <a:lnTo>
                  <a:pt x="35052" y="181737"/>
                </a:lnTo>
                <a:close/>
              </a:path>
              <a:path w="1452879" h="378460">
                <a:moveTo>
                  <a:pt x="1452372" y="233172"/>
                </a:moveTo>
                <a:lnTo>
                  <a:pt x="1419479" y="233172"/>
                </a:lnTo>
                <a:lnTo>
                  <a:pt x="1400022" y="271589"/>
                </a:lnTo>
                <a:lnTo>
                  <a:pt x="1370012" y="304114"/>
                </a:lnTo>
                <a:lnTo>
                  <a:pt x="1331239" y="329234"/>
                </a:lnTo>
                <a:lnTo>
                  <a:pt x="1285532" y="345427"/>
                </a:lnTo>
                <a:lnTo>
                  <a:pt x="1234694" y="351155"/>
                </a:lnTo>
                <a:lnTo>
                  <a:pt x="217678" y="351155"/>
                </a:lnTo>
                <a:lnTo>
                  <a:pt x="166814" y="345427"/>
                </a:lnTo>
                <a:lnTo>
                  <a:pt x="121081" y="329234"/>
                </a:lnTo>
                <a:lnTo>
                  <a:pt x="82296" y="304114"/>
                </a:lnTo>
                <a:lnTo>
                  <a:pt x="52285" y="271589"/>
                </a:lnTo>
                <a:lnTo>
                  <a:pt x="32893" y="233172"/>
                </a:lnTo>
                <a:lnTo>
                  <a:pt x="0" y="233172"/>
                </a:lnTo>
                <a:lnTo>
                  <a:pt x="16891" y="272694"/>
                </a:lnTo>
                <a:lnTo>
                  <a:pt x="43332" y="307568"/>
                </a:lnTo>
                <a:lnTo>
                  <a:pt x="77978" y="336664"/>
                </a:lnTo>
                <a:lnTo>
                  <a:pt x="119468" y="358851"/>
                </a:lnTo>
                <a:lnTo>
                  <a:pt x="166484" y="372999"/>
                </a:lnTo>
                <a:lnTo>
                  <a:pt x="217678" y="377952"/>
                </a:lnTo>
                <a:lnTo>
                  <a:pt x="1234694" y="377952"/>
                </a:lnTo>
                <a:lnTo>
                  <a:pt x="1285875" y="372999"/>
                </a:lnTo>
                <a:lnTo>
                  <a:pt x="1332890" y="358851"/>
                </a:lnTo>
                <a:lnTo>
                  <a:pt x="1374394" y="336664"/>
                </a:lnTo>
                <a:lnTo>
                  <a:pt x="1409026" y="307568"/>
                </a:lnTo>
                <a:lnTo>
                  <a:pt x="1435468" y="272694"/>
                </a:lnTo>
                <a:lnTo>
                  <a:pt x="1452372" y="233172"/>
                </a:lnTo>
                <a:close/>
              </a:path>
              <a:path w="1452879" h="378460">
                <a:moveTo>
                  <a:pt x="1452372" y="181737"/>
                </a:moveTo>
                <a:lnTo>
                  <a:pt x="1444752" y="175260"/>
                </a:lnTo>
                <a:lnTo>
                  <a:pt x="1435608" y="175260"/>
                </a:lnTo>
                <a:lnTo>
                  <a:pt x="1426337" y="175260"/>
                </a:lnTo>
                <a:lnTo>
                  <a:pt x="1418844" y="181737"/>
                </a:lnTo>
                <a:lnTo>
                  <a:pt x="1418844" y="197739"/>
                </a:lnTo>
                <a:lnTo>
                  <a:pt x="1426337" y="204216"/>
                </a:lnTo>
                <a:lnTo>
                  <a:pt x="1444752" y="204216"/>
                </a:lnTo>
                <a:lnTo>
                  <a:pt x="1452372" y="197739"/>
                </a:lnTo>
                <a:lnTo>
                  <a:pt x="1452372" y="181737"/>
                </a:lnTo>
                <a:close/>
              </a:path>
              <a:path w="1452879" h="378460">
                <a:moveTo>
                  <a:pt x="1452372" y="146304"/>
                </a:moveTo>
                <a:lnTo>
                  <a:pt x="1435468" y="106413"/>
                </a:lnTo>
                <a:lnTo>
                  <a:pt x="1409026" y="71183"/>
                </a:lnTo>
                <a:lnTo>
                  <a:pt x="1374381" y="41770"/>
                </a:lnTo>
                <a:lnTo>
                  <a:pt x="1332890" y="19342"/>
                </a:lnTo>
                <a:lnTo>
                  <a:pt x="1285875" y="5029"/>
                </a:lnTo>
                <a:lnTo>
                  <a:pt x="1234694" y="0"/>
                </a:lnTo>
                <a:lnTo>
                  <a:pt x="217678" y="0"/>
                </a:lnTo>
                <a:lnTo>
                  <a:pt x="166484" y="5029"/>
                </a:lnTo>
                <a:lnTo>
                  <a:pt x="119468" y="19342"/>
                </a:lnTo>
                <a:lnTo>
                  <a:pt x="77978" y="41770"/>
                </a:lnTo>
                <a:lnTo>
                  <a:pt x="43332" y="71183"/>
                </a:lnTo>
                <a:lnTo>
                  <a:pt x="16891" y="106413"/>
                </a:lnTo>
                <a:lnTo>
                  <a:pt x="0" y="146304"/>
                </a:lnTo>
                <a:lnTo>
                  <a:pt x="32893" y="146304"/>
                </a:lnTo>
                <a:lnTo>
                  <a:pt x="52285" y="107569"/>
                </a:lnTo>
                <a:lnTo>
                  <a:pt x="82296" y="74701"/>
                </a:lnTo>
                <a:lnTo>
                  <a:pt x="121081" y="49288"/>
                </a:lnTo>
                <a:lnTo>
                  <a:pt x="166814" y="32880"/>
                </a:lnTo>
                <a:lnTo>
                  <a:pt x="217678" y="27051"/>
                </a:lnTo>
                <a:lnTo>
                  <a:pt x="1234694" y="27051"/>
                </a:lnTo>
                <a:lnTo>
                  <a:pt x="1285532" y="32880"/>
                </a:lnTo>
                <a:lnTo>
                  <a:pt x="1331239" y="49288"/>
                </a:lnTo>
                <a:lnTo>
                  <a:pt x="1370012" y="74701"/>
                </a:lnTo>
                <a:lnTo>
                  <a:pt x="1400022" y="107569"/>
                </a:lnTo>
                <a:lnTo>
                  <a:pt x="1419479" y="146304"/>
                </a:lnTo>
                <a:lnTo>
                  <a:pt x="14523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75716" y="2377439"/>
            <a:ext cx="1725295" cy="690880"/>
            <a:chOff x="775716" y="2377439"/>
            <a:chExt cx="1725295" cy="690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6" y="2388107"/>
              <a:ext cx="1725168" cy="635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" y="2377439"/>
              <a:ext cx="1627631" cy="690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8" y="2435351"/>
              <a:ext cx="1598676" cy="5074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1248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30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699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759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27685" marR="156210" indent="-366395">
              <a:lnSpc>
                <a:spcPts val="1540"/>
              </a:lnSpc>
              <a:spcBef>
                <a:spcPts val="27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Schema Design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124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30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897" y="2936494"/>
            <a:ext cx="1611630" cy="223964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27000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allows dynamic, </a:t>
            </a:r>
            <a:r>
              <a:rPr sz="1400" dirty="0">
                <a:latin typeface="Trebuchet MS"/>
                <a:cs typeface="Trebuchet MS"/>
              </a:rPr>
              <a:t>schema-</a:t>
            </a:r>
            <a:r>
              <a:rPr sz="1400" spc="-20" dirty="0">
                <a:latin typeface="Trebuchet MS"/>
                <a:cs typeface="Trebuchet MS"/>
              </a:rPr>
              <a:t>less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structures.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4945" marR="28194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Easily accommodate changing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10" dirty="0">
                <a:latin typeface="Trebuchet MS"/>
                <a:cs typeface="Trebuchet MS"/>
              </a:rPr>
              <a:t>requirements.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6895" y="2377439"/>
            <a:ext cx="1725295" cy="690880"/>
            <a:chOff x="2596895" y="2377439"/>
            <a:chExt cx="1725295" cy="6908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895" y="2388107"/>
              <a:ext cx="1725168" cy="6355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483" y="2377439"/>
              <a:ext cx="1493520" cy="6903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2427" y="2435351"/>
              <a:ext cx="1598676" cy="507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62427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DFA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877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6545" marR="222885" indent="-67310">
              <a:lnSpc>
                <a:spcPts val="1540"/>
              </a:lnSpc>
              <a:spcBef>
                <a:spcPts val="27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42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0E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56077" y="2936494"/>
            <a:ext cx="1611630" cy="2239645"/>
          </a:xfrm>
          <a:prstGeom prst="rect">
            <a:avLst/>
          </a:prstGeom>
          <a:solidFill>
            <a:srgbClr val="F0E0CA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215" marR="13525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215" algn="l"/>
              </a:tabLst>
            </a:pPr>
            <a:r>
              <a:rPr sz="1400" spc="-10" dirty="0">
                <a:latin typeface="Trebuchet MS"/>
                <a:cs typeface="Trebuchet MS"/>
              </a:rPr>
              <a:t>Horizontal scaling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supports </a:t>
            </a:r>
            <a:r>
              <a:rPr sz="1400" spc="-55" dirty="0">
                <a:latin typeface="Trebuchet MS"/>
                <a:cs typeface="Trebuchet MS"/>
              </a:rPr>
              <a:t>large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datasets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high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traffic.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215" marR="233679" indent="-114300">
              <a:lnSpc>
                <a:spcPct val="9150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1400" spc="-30" dirty="0">
                <a:latin typeface="Trebuchet MS"/>
                <a:cs typeface="Trebuchet MS"/>
              </a:rPr>
              <a:t>Optimized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read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write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20" dirty="0">
                <a:latin typeface="Trebuchet MS"/>
                <a:cs typeface="Trebuchet MS"/>
              </a:rPr>
              <a:t>fast </a:t>
            </a:r>
            <a:r>
              <a:rPr sz="1400" spc="-10" dirty="0">
                <a:latin typeface="Trebuchet MS"/>
                <a:cs typeface="Trebuchet MS"/>
              </a:rPr>
              <a:t>performance.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9600" y="2377439"/>
            <a:ext cx="1724025" cy="690880"/>
            <a:chOff x="4419600" y="2377439"/>
            <a:chExt cx="1724025" cy="6908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2388107"/>
              <a:ext cx="1723644" cy="635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8367" y="2377439"/>
              <a:ext cx="1627632" cy="6903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5131" y="2435351"/>
              <a:ext cx="1597152" cy="5074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85131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60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B7C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91482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4780" marR="137160" indent="210185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Document-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Oriented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85132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60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EBE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8782" y="2936494"/>
            <a:ext cx="1610360" cy="2239645"/>
          </a:xfrm>
          <a:prstGeom prst="rect">
            <a:avLst/>
          </a:prstGeom>
          <a:solidFill>
            <a:srgbClr val="EBE9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7208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Data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stored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70" dirty="0">
                <a:latin typeface="Trebuchet MS"/>
                <a:cs typeface="Trebuchet MS"/>
              </a:rPr>
              <a:t>flexible,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JSON- </a:t>
            </a:r>
            <a:r>
              <a:rPr sz="1400" spc="-60" dirty="0">
                <a:latin typeface="Trebuchet MS"/>
                <a:cs typeface="Trebuchet MS"/>
              </a:rPr>
              <a:t>like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BSON </a:t>
            </a:r>
            <a:r>
              <a:rPr sz="1400" spc="-10" dirty="0">
                <a:latin typeface="Trebuchet MS"/>
                <a:cs typeface="Trebuchet MS"/>
              </a:rPr>
              <a:t>documents.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 dirty="0">
              <a:latin typeface="Trebuchet MS"/>
              <a:cs typeface="Trebuchet MS"/>
            </a:endParaRPr>
          </a:p>
          <a:p>
            <a:pPr marL="194945" marR="27559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30" dirty="0">
                <a:latin typeface="Trebuchet MS"/>
                <a:cs typeface="Trebuchet MS"/>
              </a:rPr>
              <a:t>Self-</a:t>
            </a:r>
            <a:r>
              <a:rPr sz="1400" spc="-10" dirty="0">
                <a:latin typeface="Trebuchet MS"/>
                <a:cs typeface="Trebuchet MS"/>
              </a:rPr>
              <a:t>contained units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rich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types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nested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arrays.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40779" y="2388107"/>
            <a:ext cx="1725295" cy="635635"/>
            <a:chOff x="6240779" y="2388107"/>
            <a:chExt cx="1725295" cy="63563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2388107"/>
              <a:ext cx="1725168" cy="6355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4307" y="2474950"/>
              <a:ext cx="1658112" cy="4953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6311" y="2435351"/>
              <a:ext cx="1598676" cy="5074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0631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6BA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12661" y="2546731"/>
            <a:ext cx="1586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Dynamic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06311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CE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99961" y="2936494"/>
            <a:ext cx="1611630" cy="2239645"/>
          </a:xfrm>
          <a:prstGeom prst="rect">
            <a:avLst/>
          </a:prstGeom>
          <a:solidFill>
            <a:srgbClr val="DCE4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47345" indent="-114300">
              <a:lnSpc>
                <a:spcPct val="916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Rich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query </a:t>
            </a:r>
            <a:r>
              <a:rPr sz="1400" spc="-25" dirty="0">
                <a:latin typeface="Trebuchet MS"/>
                <a:cs typeface="Trebuchet MS"/>
              </a:rPr>
              <a:t>language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with </a:t>
            </a:r>
            <a:r>
              <a:rPr sz="1400" spc="-10" dirty="0">
                <a:latin typeface="Trebuchet MS"/>
                <a:cs typeface="Trebuchet MS"/>
              </a:rPr>
              <a:t>support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10" dirty="0">
                <a:latin typeface="Trebuchet MS"/>
                <a:cs typeface="Trebuchet MS"/>
              </a:rPr>
              <a:t>complex queries.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14935" indent="-114300">
              <a:lnSpc>
                <a:spcPts val="1540"/>
              </a:lnSpc>
              <a:buChar char="•"/>
              <a:tabLst>
                <a:tab pos="195580" algn="l"/>
              </a:tabLst>
            </a:pPr>
            <a:r>
              <a:rPr sz="1400" spc="-60" dirty="0">
                <a:latin typeface="Trebuchet MS"/>
                <a:cs typeface="Trebuchet MS"/>
              </a:rPr>
              <a:t>Utilize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indexes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dirty="0">
                <a:latin typeface="Trebuchet MS"/>
                <a:cs typeface="Trebuchet MS"/>
              </a:rPr>
              <a:t>speed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up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query </a:t>
            </a:r>
            <a:r>
              <a:rPr sz="1400" spc="-10" dirty="0">
                <a:latin typeface="Trebuchet MS"/>
                <a:cs typeface="Trebuchet MS"/>
              </a:rPr>
              <a:t>execution.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61959" y="2377439"/>
            <a:ext cx="1725295" cy="690880"/>
            <a:chOff x="8061959" y="2377439"/>
            <a:chExt cx="1725295" cy="69088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9" y="2388107"/>
              <a:ext cx="1725168" cy="6355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4275" y="2377439"/>
              <a:ext cx="1272540" cy="6903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7491" y="2435351"/>
              <a:ext cx="1598676" cy="5074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2749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348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33842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64490" marR="329565" indent="-24765">
              <a:lnSpc>
                <a:spcPts val="1540"/>
              </a:lnSpc>
              <a:spcBef>
                <a:spcPts val="27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Aggregation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27492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0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21142" y="2936494"/>
            <a:ext cx="1611630" cy="2239645"/>
          </a:xfrm>
          <a:prstGeom prst="rect">
            <a:avLst/>
          </a:prstGeom>
          <a:solidFill>
            <a:srgbClr val="D0DD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850" marR="17589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850" algn="l"/>
              </a:tabLst>
            </a:pPr>
            <a:r>
              <a:rPr sz="1400" spc="-10" dirty="0">
                <a:latin typeface="Trebuchet MS"/>
                <a:cs typeface="Trebuchet MS"/>
              </a:rPr>
              <a:t>Perform advanced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25" dirty="0">
                <a:latin typeface="Trebuchet MS"/>
                <a:cs typeface="Trebuchet MS"/>
              </a:rPr>
              <a:t>transformations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analysis.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850" marR="202565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Process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dirty="0">
                <a:latin typeface="Trebuchet MS"/>
                <a:cs typeface="Trebuchet MS"/>
              </a:rPr>
              <a:t>using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multiple </a:t>
            </a:r>
            <a:r>
              <a:rPr sz="1400" spc="-35" dirty="0">
                <a:latin typeface="Trebuchet MS"/>
                <a:cs typeface="Trebuchet MS"/>
              </a:rPr>
              <a:t>pipeline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stages.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884664" y="2377439"/>
            <a:ext cx="1728470" cy="690880"/>
            <a:chOff x="9884664" y="2377439"/>
            <a:chExt cx="1728470" cy="690880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4664" y="2388107"/>
              <a:ext cx="1723644" cy="6355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6668" y="2377439"/>
              <a:ext cx="1696212" cy="6903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0196" y="2435351"/>
              <a:ext cx="1597152" cy="5074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50196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59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956545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0995" marR="120014" indent="-21209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Community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50195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59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43845" y="2936494"/>
            <a:ext cx="1610360" cy="223964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8544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is </a:t>
            </a:r>
            <a:r>
              <a:rPr sz="1400" spc="-10" dirty="0">
                <a:latin typeface="Trebuchet MS"/>
                <a:cs typeface="Trebuchet MS"/>
              </a:rPr>
              <a:t>open-source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vibrant </a:t>
            </a:r>
            <a:r>
              <a:rPr sz="1400" spc="-10" dirty="0">
                <a:latin typeface="Trebuchet MS"/>
                <a:cs typeface="Trebuchet MS"/>
              </a:rPr>
              <a:t>community.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04139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1400" spc="-30" dirty="0">
                <a:latin typeface="Trebuchet MS"/>
                <a:cs typeface="Trebuchet MS"/>
              </a:rPr>
              <a:t>Regular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updates, improvements,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0837" y="625220"/>
            <a:ext cx="6236970" cy="981075"/>
            <a:chOff x="600837" y="625220"/>
            <a:chExt cx="6236970" cy="981075"/>
          </a:xfrm>
        </p:grpSpPr>
        <p:sp>
          <p:nvSpPr>
            <p:cNvPr id="54" name="object 54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62179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217920" y="961643"/>
                  </a:lnTo>
                  <a:lnTo>
                    <a:pt x="62179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0" y="961643"/>
                  </a:moveTo>
                  <a:lnTo>
                    <a:pt x="6217920" y="961643"/>
                  </a:lnTo>
                  <a:lnTo>
                    <a:pt x="621792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758951" y="504444"/>
            <a:ext cx="622871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415"/>
              </a:spcBef>
            </a:pPr>
            <a:r>
              <a:rPr sz="3600" dirty="0"/>
              <a:t>Key</a:t>
            </a:r>
            <a:r>
              <a:rPr sz="3600" spc="-260" dirty="0"/>
              <a:t> </a:t>
            </a:r>
            <a:r>
              <a:rPr sz="3600" spc="-40" dirty="0"/>
              <a:t>Features</a:t>
            </a:r>
            <a:r>
              <a:rPr sz="3600" spc="-254" dirty="0"/>
              <a:t> </a:t>
            </a:r>
            <a:r>
              <a:rPr sz="3600" spc="85" dirty="0"/>
              <a:t>of</a:t>
            </a:r>
            <a:r>
              <a:rPr sz="3600" spc="-27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57" name="object 5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3668395" cy="1102995"/>
            <a:chOff x="600837" y="486155"/>
            <a:chExt cx="366839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356768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567684" y="961644"/>
                  </a:lnTo>
                  <a:lnTo>
                    <a:pt x="356768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0" y="961644"/>
                  </a:moveTo>
                  <a:lnTo>
                    <a:pt x="3567684" y="961644"/>
                  </a:lnTo>
                  <a:lnTo>
                    <a:pt x="356768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4" y="486155"/>
              <a:ext cx="3573779" cy="963294"/>
            </a:xfrm>
            <a:custGeom>
              <a:avLst/>
              <a:gdLst/>
              <a:ahLst/>
              <a:cxnLst/>
              <a:rect l="l" t="t" r="r" b="b"/>
              <a:pathLst>
                <a:path w="3573779" h="963294">
                  <a:moveTo>
                    <a:pt x="3573779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573779" y="963168"/>
                  </a:lnTo>
                  <a:lnTo>
                    <a:pt x="3573779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r>
              <a:rPr sz="3600" spc="-290" dirty="0"/>
              <a:t> </a:t>
            </a:r>
            <a:r>
              <a:rPr sz="3600" spc="-20" dirty="0"/>
              <a:t>Data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5490566" y="2043417"/>
            <a:ext cx="605155" cy="820419"/>
          </a:xfrm>
          <a:custGeom>
            <a:avLst/>
            <a:gdLst/>
            <a:ahLst/>
            <a:cxnLst/>
            <a:rect l="l" t="t" r="r" b="b"/>
            <a:pathLst>
              <a:path w="605154" h="820419">
                <a:moveTo>
                  <a:pt x="604735" y="561022"/>
                </a:moveTo>
                <a:lnTo>
                  <a:pt x="596722" y="580745"/>
                </a:lnTo>
                <a:lnTo>
                  <a:pt x="573887" y="598893"/>
                </a:lnTo>
                <a:lnTo>
                  <a:pt x="539953" y="614095"/>
                </a:lnTo>
                <a:lnTo>
                  <a:pt x="539953" y="712063"/>
                </a:lnTo>
                <a:lnTo>
                  <a:pt x="538391" y="720902"/>
                </a:lnTo>
                <a:lnTo>
                  <a:pt x="534009" y="727710"/>
                </a:lnTo>
                <a:lnTo>
                  <a:pt x="527189" y="732091"/>
                </a:lnTo>
                <a:lnTo>
                  <a:pt x="518350" y="733640"/>
                </a:lnTo>
                <a:lnTo>
                  <a:pt x="509511" y="732091"/>
                </a:lnTo>
                <a:lnTo>
                  <a:pt x="502691" y="727710"/>
                </a:lnTo>
                <a:lnTo>
                  <a:pt x="498309" y="720902"/>
                </a:lnTo>
                <a:lnTo>
                  <a:pt x="496747" y="712063"/>
                </a:lnTo>
                <a:lnTo>
                  <a:pt x="498309" y="703224"/>
                </a:lnTo>
                <a:lnTo>
                  <a:pt x="502691" y="696417"/>
                </a:lnTo>
                <a:lnTo>
                  <a:pt x="509511" y="692035"/>
                </a:lnTo>
                <a:lnTo>
                  <a:pt x="518350" y="690486"/>
                </a:lnTo>
                <a:lnTo>
                  <a:pt x="527189" y="692035"/>
                </a:lnTo>
                <a:lnTo>
                  <a:pt x="534009" y="696417"/>
                </a:lnTo>
                <a:lnTo>
                  <a:pt x="538391" y="703224"/>
                </a:lnTo>
                <a:lnTo>
                  <a:pt x="539953" y="712063"/>
                </a:lnTo>
                <a:lnTo>
                  <a:pt x="539953" y="614095"/>
                </a:lnTo>
                <a:lnTo>
                  <a:pt x="491197" y="628307"/>
                </a:lnTo>
                <a:lnTo>
                  <a:pt x="435038" y="638517"/>
                </a:lnTo>
                <a:lnTo>
                  <a:pt x="371487" y="645045"/>
                </a:lnTo>
                <a:lnTo>
                  <a:pt x="302374" y="647331"/>
                </a:lnTo>
                <a:lnTo>
                  <a:pt x="233260" y="645045"/>
                </a:lnTo>
                <a:lnTo>
                  <a:pt x="169697" y="638517"/>
                </a:lnTo>
                <a:lnTo>
                  <a:pt x="113538" y="628307"/>
                </a:lnTo>
                <a:lnTo>
                  <a:pt x="66649" y="614921"/>
                </a:lnTo>
                <a:lnTo>
                  <a:pt x="30848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48" y="771512"/>
                </a:lnTo>
                <a:lnTo>
                  <a:pt x="66649" y="787539"/>
                </a:lnTo>
                <a:lnTo>
                  <a:pt x="113538" y="800925"/>
                </a:lnTo>
                <a:lnTo>
                  <a:pt x="169697" y="811149"/>
                </a:lnTo>
                <a:lnTo>
                  <a:pt x="233260" y="817664"/>
                </a:lnTo>
                <a:lnTo>
                  <a:pt x="302374" y="819950"/>
                </a:lnTo>
                <a:lnTo>
                  <a:pt x="371487" y="817664"/>
                </a:lnTo>
                <a:lnTo>
                  <a:pt x="435038" y="811149"/>
                </a:lnTo>
                <a:lnTo>
                  <a:pt x="491197" y="800925"/>
                </a:lnTo>
                <a:lnTo>
                  <a:pt x="538099" y="787539"/>
                </a:lnTo>
                <a:lnTo>
                  <a:pt x="573887" y="771512"/>
                </a:lnTo>
                <a:lnTo>
                  <a:pt x="604735" y="733640"/>
                </a:lnTo>
                <a:lnTo>
                  <a:pt x="604735" y="690486"/>
                </a:lnTo>
                <a:lnTo>
                  <a:pt x="604735" y="647331"/>
                </a:lnTo>
                <a:lnTo>
                  <a:pt x="604735" y="561022"/>
                </a:lnTo>
                <a:close/>
              </a:path>
              <a:path w="605154" h="820419">
                <a:moveTo>
                  <a:pt x="604735" y="345236"/>
                </a:moveTo>
                <a:lnTo>
                  <a:pt x="596722" y="364972"/>
                </a:lnTo>
                <a:lnTo>
                  <a:pt x="573887" y="383108"/>
                </a:lnTo>
                <a:lnTo>
                  <a:pt x="539953" y="398322"/>
                </a:lnTo>
                <a:lnTo>
                  <a:pt x="539953" y="496290"/>
                </a:lnTo>
                <a:lnTo>
                  <a:pt x="538391" y="505117"/>
                </a:lnTo>
                <a:lnTo>
                  <a:pt x="534009" y="511924"/>
                </a:lnTo>
                <a:lnTo>
                  <a:pt x="527189" y="516318"/>
                </a:lnTo>
                <a:lnTo>
                  <a:pt x="518350" y="517867"/>
                </a:lnTo>
                <a:lnTo>
                  <a:pt x="509511" y="516318"/>
                </a:lnTo>
                <a:lnTo>
                  <a:pt x="502691" y="511924"/>
                </a:lnTo>
                <a:lnTo>
                  <a:pt x="498309" y="505117"/>
                </a:lnTo>
                <a:lnTo>
                  <a:pt x="496747" y="496290"/>
                </a:lnTo>
                <a:lnTo>
                  <a:pt x="498309" y="487451"/>
                </a:lnTo>
                <a:lnTo>
                  <a:pt x="502691" y="480644"/>
                </a:lnTo>
                <a:lnTo>
                  <a:pt x="509511" y="476262"/>
                </a:lnTo>
                <a:lnTo>
                  <a:pt x="518350" y="474713"/>
                </a:lnTo>
                <a:lnTo>
                  <a:pt x="527189" y="476262"/>
                </a:lnTo>
                <a:lnTo>
                  <a:pt x="534009" y="480644"/>
                </a:lnTo>
                <a:lnTo>
                  <a:pt x="538391" y="487451"/>
                </a:lnTo>
                <a:lnTo>
                  <a:pt x="539953" y="496290"/>
                </a:lnTo>
                <a:lnTo>
                  <a:pt x="539953" y="398322"/>
                </a:lnTo>
                <a:lnTo>
                  <a:pt x="491197" y="412534"/>
                </a:lnTo>
                <a:lnTo>
                  <a:pt x="435038" y="422744"/>
                </a:lnTo>
                <a:lnTo>
                  <a:pt x="371487" y="429260"/>
                </a:lnTo>
                <a:lnTo>
                  <a:pt x="302374" y="431558"/>
                </a:lnTo>
                <a:lnTo>
                  <a:pt x="233260" y="429260"/>
                </a:lnTo>
                <a:lnTo>
                  <a:pt x="169697" y="422744"/>
                </a:lnTo>
                <a:lnTo>
                  <a:pt x="113538" y="412534"/>
                </a:lnTo>
                <a:lnTo>
                  <a:pt x="66649" y="399148"/>
                </a:lnTo>
                <a:lnTo>
                  <a:pt x="30848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48" y="555739"/>
                </a:lnTo>
                <a:lnTo>
                  <a:pt x="66649" y="571766"/>
                </a:lnTo>
                <a:lnTo>
                  <a:pt x="113538" y="585152"/>
                </a:lnTo>
                <a:lnTo>
                  <a:pt x="169697" y="595363"/>
                </a:lnTo>
                <a:lnTo>
                  <a:pt x="233260" y="601891"/>
                </a:lnTo>
                <a:lnTo>
                  <a:pt x="302374" y="604177"/>
                </a:lnTo>
                <a:lnTo>
                  <a:pt x="371487" y="601891"/>
                </a:lnTo>
                <a:lnTo>
                  <a:pt x="435038" y="595363"/>
                </a:lnTo>
                <a:lnTo>
                  <a:pt x="491197" y="585152"/>
                </a:lnTo>
                <a:lnTo>
                  <a:pt x="538099" y="571766"/>
                </a:lnTo>
                <a:lnTo>
                  <a:pt x="573887" y="555739"/>
                </a:lnTo>
                <a:lnTo>
                  <a:pt x="604735" y="517867"/>
                </a:lnTo>
                <a:lnTo>
                  <a:pt x="604735" y="474713"/>
                </a:lnTo>
                <a:lnTo>
                  <a:pt x="604735" y="431558"/>
                </a:lnTo>
                <a:lnTo>
                  <a:pt x="604735" y="345236"/>
                </a:lnTo>
                <a:close/>
              </a:path>
              <a:path w="605154" h="820419">
                <a:moveTo>
                  <a:pt x="604735" y="129463"/>
                </a:moveTo>
                <a:lnTo>
                  <a:pt x="596722" y="149186"/>
                </a:lnTo>
                <a:lnTo>
                  <a:pt x="573887" y="167335"/>
                </a:lnTo>
                <a:lnTo>
                  <a:pt x="539953" y="182537"/>
                </a:lnTo>
                <a:lnTo>
                  <a:pt x="539953" y="280504"/>
                </a:lnTo>
                <a:lnTo>
                  <a:pt x="538391" y="289344"/>
                </a:lnTo>
                <a:lnTo>
                  <a:pt x="534009" y="296151"/>
                </a:lnTo>
                <a:lnTo>
                  <a:pt x="527189" y="300532"/>
                </a:lnTo>
                <a:lnTo>
                  <a:pt x="518350" y="302082"/>
                </a:lnTo>
                <a:lnTo>
                  <a:pt x="509511" y="300532"/>
                </a:lnTo>
                <a:lnTo>
                  <a:pt x="502691" y="296151"/>
                </a:lnTo>
                <a:lnTo>
                  <a:pt x="498309" y="289344"/>
                </a:lnTo>
                <a:lnTo>
                  <a:pt x="496747" y="280504"/>
                </a:lnTo>
                <a:lnTo>
                  <a:pt x="498309" y="271678"/>
                </a:lnTo>
                <a:lnTo>
                  <a:pt x="502691" y="264871"/>
                </a:lnTo>
                <a:lnTo>
                  <a:pt x="509511" y="260477"/>
                </a:lnTo>
                <a:lnTo>
                  <a:pt x="518350" y="258927"/>
                </a:lnTo>
                <a:lnTo>
                  <a:pt x="527189" y="260477"/>
                </a:lnTo>
                <a:lnTo>
                  <a:pt x="534009" y="264871"/>
                </a:lnTo>
                <a:lnTo>
                  <a:pt x="538391" y="271678"/>
                </a:lnTo>
                <a:lnTo>
                  <a:pt x="539953" y="280504"/>
                </a:lnTo>
                <a:lnTo>
                  <a:pt x="539953" y="182537"/>
                </a:lnTo>
                <a:lnTo>
                  <a:pt x="491197" y="196748"/>
                </a:lnTo>
                <a:lnTo>
                  <a:pt x="435038" y="206971"/>
                </a:lnTo>
                <a:lnTo>
                  <a:pt x="371487" y="213487"/>
                </a:lnTo>
                <a:lnTo>
                  <a:pt x="302374" y="215773"/>
                </a:lnTo>
                <a:lnTo>
                  <a:pt x="233260" y="213487"/>
                </a:lnTo>
                <a:lnTo>
                  <a:pt x="169697" y="206971"/>
                </a:lnTo>
                <a:lnTo>
                  <a:pt x="113538" y="196748"/>
                </a:lnTo>
                <a:lnTo>
                  <a:pt x="66649" y="183362"/>
                </a:lnTo>
                <a:lnTo>
                  <a:pt x="30848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48" y="339953"/>
                </a:lnTo>
                <a:lnTo>
                  <a:pt x="66649" y="355981"/>
                </a:lnTo>
                <a:lnTo>
                  <a:pt x="113538" y="369379"/>
                </a:lnTo>
                <a:lnTo>
                  <a:pt x="169697" y="379590"/>
                </a:lnTo>
                <a:lnTo>
                  <a:pt x="233260" y="386105"/>
                </a:lnTo>
                <a:lnTo>
                  <a:pt x="302374" y="388391"/>
                </a:lnTo>
                <a:lnTo>
                  <a:pt x="371487" y="386105"/>
                </a:lnTo>
                <a:lnTo>
                  <a:pt x="435038" y="379590"/>
                </a:lnTo>
                <a:lnTo>
                  <a:pt x="491197" y="369379"/>
                </a:lnTo>
                <a:lnTo>
                  <a:pt x="538099" y="355981"/>
                </a:lnTo>
                <a:lnTo>
                  <a:pt x="573887" y="339953"/>
                </a:lnTo>
                <a:lnTo>
                  <a:pt x="604735" y="302082"/>
                </a:lnTo>
                <a:lnTo>
                  <a:pt x="604735" y="258927"/>
                </a:lnTo>
                <a:lnTo>
                  <a:pt x="604735" y="215773"/>
                </a:lnTo>
                <a:lnTo>
                  <a:pt x="604735" y="129463"/>
                </a:lnTo>
                <a:close/>
              </a:path>
              <a:path w="605154" h="820419">
                <a:moveTo>
                  <a:pt x="604735" y="86309"/>
                </a:moveTo>
                <a:lnTo>
                  <a:pt x="574001" y="48348"/>
                </a:lnTo>
                <a:lnTo>
                  <a:pt x="538314" y="32321"/>
                </a:lnTo>
                <a:lnTo>
                  <a:pt x="491490" y="18961"/>
                </a:lnTo>
                <a:lnTo>
                  <a:pt x="435343" y="8775"/>
                </a:lnTo>
                <a:lnTo>
                  <a:pt x="371703" y="2273"/>
                </a:lnTo>
                <a:lnTo>
                  <a:pt x="302374" y="0"/>
                </a:lnTo>
                <a:lnTo>
                  <a:pt x="233045" y="2273"/>
                </a:lnTo>
                <a:lnTo>
                  <a:pt x="169392" y="8775"/>
                </a:lnTo>
                <a:lnTo>
                  <a:pt x="113258" y="18961"/>
                </a:lnTo>
                <a:lnTo>
                  <a:pt x="66421" y="32321"/>
                </a:lnTo>
                <a:lnTo>
                  <a:pt x="30734" y="48348"/>
                </a:lnTo>
                <a:lnTo>
                  <a:pt x="0" y="86309"/>
                </a:lnTo>
                <a:lnTo>
                  <a:pt x="7988" y="106095"/>
                </a:lnTo>
                <a:lnTo>
                  <a:pt x="66421" y="140296"/>
                </a:lnTo>
                <a:lnTo>
                  <a:pt x="113258" y="153657"/>
                </a:lnTo>
                <a:lnTo>
                  <a:pt x="169392" y="163842"/>
                </a:lnTo>
                <a:lnTo>
                  <a:pt x="233045" y="170345"/>
                </a:lnTo>
                <a:lnTo>
                  <a:pt x="302374" y="172618"/>
                </a:lnTo>
                <a:lnTo>
                  <a:pt x="371703" y="170345"/>
                </a:lnTo>
                <a:lnTo>
                  <a:pt x="435343" y="163842"/>
                </a:lnTo>
                <a:lnTo>
                  <a:pt x="491490" y="153657"/>
                </a:lnTo>
                <a:lnTo>
                  <a:pt x="538314" y="140296"/>
                </a:lnTo>
                <a:lnTo>
                  <a:pt x="574001" y="124269"/>
                </a:lnTo>
                <a:lnTo>
                  <a:pt x="604735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873" y="1679545"/>
            <a:ext cx="638810" cy="317500"/>
          </a:xfrm>
          <a:custGeom>
            <a:avLst/>
            <a:gdLst/>
            <a:ahLst/>
            <a:cxnLst/>
            <a:rect l="l" t="t" r="r" b="b"/>
            <a:pathLst>
              <a:path w="638809" h="317500">
                <a:moveTo>
                  <a:pt x="638396" y="82957"/>
                </a:moveTo>
                <a:lnTo>
                  <a:pt x="635984" y="79896"/>
                </a:lnTo>
                <a:lnTo>
                  <a:pt x="519396" y="4399"/>
                </a:lnTo>
                <a:lnTo>
                  <a:pt x="511744" y="1171"/>
                </a:lnTo>
                <a:lnTo>
                  <a:pt x="502812" y="0"/>
                </a:lnTo>
                <a:lnTo>
                  <a:pt x="493729" y="1028"/>
                </a:lnTo>
                <a:lnTo>
                  <a:pt x="485625" y="4399"/>
                </a:lnTo>
                <a:lnTo>
                  <a:pt x="480537" y="9253"/>
                </a:lnTo>
                <a:lnTo>
                  <a:pt x="478690" y="14920"/>
                </a:lnTo>
                <a:lnTo>
                  <a:pt x="480311" y="20683"/>
                </a:lnTo>
                <a:lnTo>
                  <a:pt x="485625" y="25824"/>
                </a:lnTo>
                <a:lnTo>
                  <a:pt x="558794" y="73775"/>
                </a:lnTo>
                <a:lnTo>
                  <a:pt x="492164" y="68457"/>
                </a:lnTo>
                <a:lnTo>
                  <a:pt x="430516" y="68682"/>
                </a:lnTo>
                <a:lnTo>
                  <a:pt x="373772" y="73718"/>
                </a:lnTo>
                <a:lnTo>
                  <a:pt x="321852" y="82835"/>
                </a:lnTo>
                <a:lnTo>
                  <a:pt x="274678" y="95302"/>
                </a:lnTo>
                <a:lnTo>
                  <a:pt x="232168" y="110389"/>
                </a:lnTo>
                <a:lnTo>
                  <a:pt x="194245" y="127366"/>
                </a:lnTo>
                <a:lnTo>
                  <a:pt x="131840" y="164064"/>
                </a:lnTo>
                <a:lnTo>
                  <a:pt x="91926" y="194257"/>
                </a:lnTo>
                <a:lnTo>
                  <a:pt x="56761" y="226553"/>
                </a:lnTo>
                <a:lnTo>
                  <a:pt x="26571" y="260763"/>
                </a:lnTo>
                <a:lnTo>
                  <a:pt x="1582" y="296694"/>
                </a:lnTo>
                <a:lnTo>
                  <a:pt x="0" y="302520"/>
                </a:lnTo>
                <a:lnTo>
                  <a:pt x="2186" y="308108"/>
                </a:lnTo>
                <a:lnTo>
                  <a:pt x="7688" y="312834"/>
                </a:lnTo>
                <a:lnTo>
                  <a:pt x="16056" y="316078"/>
                </a:lnTo>
                <a:lnTo>
                  <a:pt x="25239" y="317082"/>
                </a:lnTo>
                <a:lnTo>
                  <a:pt x="34046" y="315695"/>
                </a:lnTo>
                <a:lnTo>
                  <a:pt x="41496" y="312204"/>
                </a:lnTo>
                <a:lnTo>
                  <a:pt x="46610" y="306896"/>
                </a:lnTo>
                <a:lnTo>
                  <a:pt x="70091" y="273635"/>
                </a:lnTo>
                <a:lnTo>
                  <a:pt x="98170" y="242048"/>
                </a:lnTo>
                <a:lnTo>
                  <a:pt x="130621" y="212278"/>
                </a:lnTo>
                <a:lnTo>
                  <a:pt x="167218" y="184469"/>
                </a:lnTo>
                <a:lnTo>
                  <a:pt x="207878" y="159625"/>
                </a:lnTo>
                <a:lnTo>
                  <a:pt x="250828" y="139037"/>
                </a:lnTo>
                <a:lnTo>
                  <a:pt x="296020" y="122705"/>
                </a:lnTo>
                <a:lnTo>
                  <a:pt x="343407" y="110630"/>
                </a:lnTo>
                <a:lnTo>
                  <a:pt x="392943" y="102811"/>
                </a:lnTo>
                <a:lnTo>
                  <a:pt x="444581" y="99248"/>
                </a:lnTo>
                <a:lnTo>
                  <a:pt x="498272" y="99942"/>
                </a:lnTo>
                <a:lnTo>
                  <a:pt x="553970" y="104891"/>
                </a:lnTo>
                <a:lnTo>
                  <a:pt x="483213" y="148761"/>
                </a:lnTo>
                <a:lnTo>
                  <a:pt x="478125" y="153615"/>
                </a:lnTo>
                <a:lnTo>
                  <a:pt x="476278" y="159282"/>
                </a:lnTo>
                <a:lnTo>
                  <a:pt x="477899" y="165045"/>
                </a:lnTo>
                <a:lnTo>
                  <a:pt x="483213" y="170186"/>
                </a:lnTo>
                <a:lnTo>
                  <a:pt x="490864" y="173414"/>
                </a:lnTo>
                <a:lnTo>
                  <a:pt x="499797" y="174586"/>
                </a:lnTo>
                <a:lnTo>
                  <a:pt x="508880" y="173557"/>
                </a:lnTo>
                <a:lnTo>
                  <a:pt x="516983" y="170186"/>
                </a:lnTo>
                <a:lnTo>
                  <a:pt x="635180" y="97240"/>
                </a:lnTo>
                <a:lnTo>
                  <a:pt x="637592" y="94689"/>
                </a:lnTo>
                <a:lnTo>
                  <a:pt x="638396" y="82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8207" y="1603247"/>
            <a:ext cx="1536700" cy="262255"/>
          </a:xfrm>
          <a:custGeom>
            <a:avLst/>
            <a:gdLst/>
            <a:ahLst/>
            <a:cxnLst/>
            <a:rect l="l" t="t" r="r" b="b"/>
            <a:pathLst>
              <a:path w="1536700" h="262255">
                <a:moveTo>
                  <a:pt x="1357122" y="0"/>
                </a:moveTo>
                <a:lnTo>
                  <a:pt x="179070" y="0"/>
                </a:lnTo>
                <a:lnTo>
                  <a:pt x="122456" y="6681"/>
                </a:lnTo>
                <a:lnTo>
                  <a:pt x="73298" y="25286"/>
                </a:lnTo>
                <a:lnTo>
                  <a:pt x="34539" y="53656"/>
                </a:lnTo>
                <a:lnTo>
                  <a:pt x="9125" y="89635"/>
                </a:lnTo>
                <a:lnTo>
                  <a:pt x="0" y="131063"/>
                </a:lnTo>
                <a:lnTo>
                  <a:pt x="9125" y="172492"/>
                </a:lnTo>
                <a:lnTo>
                  <a:pt x="34539" y="208471"/>
                </a:lnTo>
                <a:lnTo>
                  <a:pt x="73298" y="236841"/>
                </a:lnTo>
                <a:lnTo>
                  <a:pt x="122456" y="255446"/>
                </a:lnTo>
                <a:lnTo>
                  <a:pt x="179070" y="262127"/>
                </a:lnTo>
                <a:lnTo>
                  <a:pt x="1357122" y="262127"/>
                </a:lnTo>
                <a:lnTo>
                  <a:pt x="1413735" y="255446"/>
                </a:lnTo>
                <a:lnTo>
                  <a:pt x="1462893" y="236841"/>
                </a:lnTo>
                <a:lnTo>
                  <a:pt x="1501652" y="208471"/>
                </a:lnTo>
                <a:lnTo>
                  <a:pt x="1527066" y="172492"/>
                </a:lnTo>
                <a:lnTo>
                  <a:pt x="1536192" y="131063"/>
                </a:lnTo>
                <a:lnTo>
                  <a:pt x="1527066" y="89635"/>
                </a:lnTo>
                <a:lnTo>
                  <a:pt x="1501652" y="53656"/>
                </a:lnTo>
                <a:lnTo>
                  <a:pt x="1462893" y="25286"/>
                </a:lnTo>
                <a:lnTo>
                  <a:pt x="1413735" y="6681"/>
                </a:lnTo>
                <a:lnTo>
                  <a:pt x="1357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493" y="1596897"/>
            <a:ext cx="1277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Atlas</a:t>
            </a:r>
            <a:r>
              <a:rPr sz="1400" spc="32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5056" y="1543811"/>
            <a:ext cx="1681480" cy="379730"/>
          </a:xfrm>
          <a:custGeom>
            <a:avLst/>
            <a:gdLst/>
            <a:ahLst/>
            <a:cxnLst/>
            <a:rect l="l" t="t" r="r" b="b"/>
            <a:pathLst>
              <a:path w="1681479" h="379730">
                <a:moveTo>
                  <a:pt x="39624" y="181737"/>
                </a:moveTo>
                <a:lnTo>
                  <a:pt x="30861" y="175260"/>
                </a:lnTo>
                <a:lnTo>
                  <a:pt x="19812" y="175260"/>
                </a:lnTo>
                <a:lnTo>
                  <a:pt x="8763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8763" y="204216"/>
                </a:lnTo>
                <a:lnTo>
                  <a:pt x="30861" y="204216"/>
                </a:lnTo>
                <a:lnTo>
                  <a:pt x="39624" y="197739"/>
                </a:lnTo>
                <a:lnTo>
                  <a:pt x="39624" y="181737"/>
                </a:lnTo>
                <a:close/>
              </a:path>
              <a:path w="1681479" h="379730">
                <a:moveTo>
                  <a:pt x="1680972" y="233172"/>
                </a:moveTo>
                <a:lnTo>
                  <a:pt x="1642999" y="233172"/>
                </a:lnTo>
                <a:lnTo>
                  <a:pt x="1620418" y="271957"/>
                </a:lnTo>
                <a:lnTo>
                  <a:pt x="1585645" y="304838"/>
                </a:lnTo>
                <a:lnTo>
                  <a:pt x="1540776" y="330238"/>
                </a:lnTo>
                <a:lnTo>
                  <a:pt x="1487906" y="346621"/>
                </a:lnTo>
                <a:lnTo>
                  <a:pt x="1429131" y="352425"/>
                </a:lnTo>
                <a:lnTo>
                  <a:pt x="251841" y="352425"/>
                </a:lnTo>
                <a:lnTo>
                  <a:pt x="193040" y="346621"/>
                </a:lnTo>
                <a:lnTo>
                  <a:pt x="140144" y="330238"/>
                </a:lnTo>
                <a:lnTo>
                  <a:pt x="95275" y="304838"/>
                </a:lnTo>
                <a:lnTo>
                  <a:pt x="60553" y="271957"/>
                </a:lnTo>
                <a:lnTo>
                  <a:pt x="38100" y="233172"/>
                </a:lnTo>
                <a:lnTo>
                  <a:pt x="0" y="233172"/>
                </a:lnTo>
                <a:lnTo>
                  <a:pt x="40386" y="298843"/>
                </a:lnTo>
                <a:lnTo>
                  <a:pt x="72009" y="325945"/>
                </a:lnTo>
                <a:lnTo>
                  <a:pt x="109943" y="348297"/>
                </a:lnTo>
                <a:lnTo>
                  <a:pt x="153212" y="365137"/>
                </a:lnTo>
                <a:lnTo>
                  <a:pt x="200837" y="375780"/>
                </a:lnTo>
                <a:lnTo>
                  <a:pt x="251841" y="379476"/>
                </a:lnTo>
                <a:lnTo>
                  <a:pt x="1429131" y="379476"/>
                </a:lnTo>
                <a:lnTo>
                  <a:pt x="1480121" y="375780"/>
                </a:lnTo>
                <a:lnTo>
                  <a:pt x="1527746" y="365137"/>
                </a:lnTo>
                <a:lnTo>
                  <a:pt x="1571015" y="348297"/>
                </a:lnTo>
                <a:lnTo>
                  <a:pt x="1608950" y="325945"/>
                </a:lnTo>
                <a:lnTo>
                  <a:pt x="1640573" y="298843"/>
                </a:lnTo>
                <a:lnTo>
                  <a:pt x="1664906" y="267677"/>
                </a:lnTo>
                <a:lnTo>
                  <a:pt x="1680972" y="233172"/>
                </a:lnTo>
                <a:close/>
              </a:path>
              <a:path w="1681479" h="379730">
                <a:moveTo>
                  <a:pt x="1680972" y="181737"/>
                </a:moveTo>
                <a:lnTo>
                  <a:pt x="1671955" y="175260"/>
                </a:lnTo>
                <a:lnTo>
                  <a:pt x="1661160" y="175260"/>
                </a:lnTo>
                <a:lnTo>
                  <a:pt x="1650111" y="175260"/>
                </a:lnTo>
                <a:lnTo>
                  <a:pt x="1641348" y="181737"/>
                </a:lnTo>
                <a:lnTo>
                  <a:pt x="1641348" y="197739"/>
                </a:lnTo>
                <a:lnTo>
                  <a:pt x="1650111" y="204216"/>
                </a:lnTo>
                <a:lnTo>
                  <a:pt x="1671955" y="204216"/>
                </a:lnTo>
                <a:lnTo>
                  <a:pt x="1680972" y="197739"/>
                </a:lnTo>
                <a:lnTo>
                  <a:pt x="1680972" y="181737"/>
                </a:lnTo>
                <a:close/>
              </a:path>
              <a:path w="1681479" h="379730">
                <a:moveTo>
                  <a:pt x="1680972" y="146304"/>
                </a:moveTo>
                <a:lnTo>
                  <a:pt x="1640573" y="80708"/>
                </a:lnTo>
                <a:lnTo>
                  <a:pt x="1608950" y="53594"/>
                </a:lnTo>
                <a:lnTo>
                  <a:pt x="1571015" y="31242"/>
                </a:lnTo>
                <a:lnTo>
                  <a:pt x="1527746" y="14376"/>
                </a:lnTo>
                <a:lnTo>
                  <a:pt x="1480121" y="3721"/>
                </a:lnTo>
                <a:lnTo>
                  <a:pt x="1429131" y="0"/>
                </a:lnTo>
                <a:lnTo>
                  <a:pt x="251841" y="0"/>
                </a:lnTo>
                <a:lnTo>
                  <a:pt x="200837" y="3721"/>
                </a:lnTo>
                <a:lnTo>
                  <a:pt x="153212" y="14376"/>
                </a:lnTo>
                <a:lnTo>
                  <a:pt x="109943" y="31242"/>
                </a:lnTo>
                <a:lnTo>
                  <a:pt x="72009" y="53594"/>
                </a:lnTo>
                <a:lnTo>
                  <a:pt x="40386" y="80708"/>
                </a:lnTo>
                <a:lnTo>
                  <a:pt x="16052" y="111848"/>
                </a:lnTo>
                <a:lnTo>
                  <a:pt x="0" y="146304"/>
                </a:lnTo>
                <a:lnTo>
                  <a:pt x="38100" y="146304"/>
                </a:lnTo>
                <a:lnTo>
                  <a:pt x="60553" y="107569"/>
                </a:lnTo>
                <a:lnTo>
                  <a:pt x="95275" y="74701"/>
                </a:lnTo>
                <a:lnTo>
                  <a:pt x="140144" y="49288"/>
                </a:lnTo>
                <a:lnTo>
                  <a:pt x="193040" y="32880"/>
                </a:lnTo>
                <a:lnTo>
                  <a:pt x="251841" y="27051"/>
                </a:lnTo>
                <a:lnTo>
                  <a:pt x="1429131" y="27051"/>
                </a:lnTo>
                <a:lnTo>
                  <a:pt x="1487906" y="32880"/>
                </a:lnTo>
                <a:lnTo>
                  <a:pt x="1540776" y="49288"/>
                </a:lnTo>
                <a:lnTo>
                  <a:pt x="1585645" y="74701"/>
                </a:lnTo>
                <a:lnTo>
                  <a:pt x="1620418" y="107569"/>
                </a:lnTo>
                <a:lnTo>
                  <a:pt x="1642999" y="146304"/>
                </a:lnTo>
                <a:lnTo>
                  <a:pt x="16809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4154423"/>
            <a:ext cx="131063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335" y="3823715"/>
            <a:ext cx="13106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058667" y="4030979"/>
            <a:ext cx="135890" cy="17145"/>
          </a:xfrm>
          <a:custGeom>
            <a:avLst/>
            <a:gdLst/>
            <a:ahLst/>
            <a:cxnLst/>
            <a:rect l="l" t="t" r="r" b="b"/>
            <a:pathLst>
              <a:path w="135889" h="17145">
                <a:moveTo>
                  <a:pt x="32257" y="0"/>
                </a:moveTo>
                <a:lnTo>
                  <a:pt x="9779" y="254"/>
                </a:lnTo>
                <a:lnTo>
                  <a:pt x="0" y="635"/>
                </a:lnTo>
                <a:lnTo>
                  <a:pt x="0" y="16002"/>
                </a:lnTo>
                <a:lnTo>
                  <a:pt x="26669" y="16764"/>
                </a:lnTo>
                <a:lnTo>
                  <a:pt x="58497" y="16492"/>
                </a:lnTo>
                <a:lnTo>
                  <a:pt x="128524" y="14224"/>
                </a:lnTo>
                <a:lnTo>
                  <a:pt x="135636" y="13843"/>
                </a:lnTo>
                <a:lnTo>
                  <a:pt x="135636" y="3048"/>
                </a:lnTo>
                <a:lnTo>
                  <a:pt x="80486" y="968"/>
                </a:lnTo>
                <a:lnTo>
                  <a:pt x="56372" y="275"/>
                </a:lnTo>
                <a:lnTo>
                  <a:pt x="3225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305235" y="3078479"/>
            <a:ext cx="4244975" cy="1178560"/>
            <a:chOff x="3305235" y="3078479"/>
            <a:chExt cx="4244975" cy="1178560"/>
          </a:xfrm>
        </p:grpSpPr>
        <p:sp>
          <p:nvSpPr>
            <p:cNvPr id="16" name="object 16"/>
            <p:cNvSpPr/>
            <p:nvPr/>
          </p:nvSpPr>
          <p:spPr>
            <a:xfrm>
              <a:off x="4061460" y="3078479"/>
              <a:ext cx="3488690" cy="753110"/>
            </a:xfrm>
            <a:custGeom>
              <a:avLst/>
              <a:gdLst/>
              <a:ahLst/>
              <a:cxnLst/>
              <a:rect l="l" t="t" r="r" b="b"/>
              <a:pathLst>
                <a:path w="3488690" h="753110">
                  <a:moveTo>
                    <a:pt x="3488436" y="388747"/>
                  </a:moveTo>
                  <a:lnTo>
                    <a:pt x="3481832" y="382524"/>
                  </a:lnTo>
                  <a:lnTo>
                    <a:pt x="1781556" y="382524"/>
                  </a:lnTo>
                  <a:lnTo>
                    <a:pt x="1781556" y="5715"/>
                  </a:lnTo>
                  <a:lnTo>
                    <a:pt x="1774952" y="0"/>
                  </a:lnTo>
                  <a:lnTo>
                    <a:pt x="1767840" y="0"/>
                  </a:lnTo>
                  <a:lnTo>
                    <a:pt x="1760093" y="0"/>
                  </a:lnTo>
                  <a:lnTo>
                    <a:pt x="1754124" y="5715"/>
                  </a:lnTo>
                  <a:lnTo>
                    <a:pt x="1754124" y="382524"/>
                  </a:lnTo>
                  <a:lnTo>
                    <a:pt x="14351" y="382524"/>
                  </a:lnTo>
                  <a:lnTo>
                    <a:pt x="6604" y="382524"/>
                  </a:lnTo>
                  <a:lnTo>
                    <a:pt x="0" y="388747"/>
                  </a:lnTo>
                  <a:lnTo>
                    <a:pt x="0" y="538099"/>
                  </a:lnTo>
                  <a:lnTo>
                    <a:pt x="7112" y="542544"/>
                  </a:lnTo>
                  <a:lnTo>
                    <a:pt x="21082" y="542544"/>
                  </a:lnTo>
                  <a:lnTo>
                    <a:pt x="28194" y="538099"/>
                  </a:lnTo>
                  <a:lnTo>
                    <a:pt x="28194" y="409194"/>
                  </a:lnTo>
                  <a:lnTo>
                    <a:pt x="1754124" y="409194"/>
                  </a:lnTo>
                  <a:lnTo>
                    <a:pt x="1754124" y="746633"/>
                  </a:lnTo>
                  <a:lnTo>
                    <a:pt x="1760093" y="752856"/>
                  </a:lnTo>
                  <a:lnTo>
                    <a:pt x="1774952" y="752856"/>
                  </a:lnTo>
                  <a:lnTo>
                    <a:pt x="1781556" y="746633"/>
                  </a:lnTo>
                  <a:lnTo>
                    <a:pt x="1781556" y="409194"/>
                  </a:lnTo>
                  <a:lnTo>
                    <a:pt x="3460242" y="409194"/>
                  </a:lnTo>
                  <a:lnTo>
                    <a:pt x="3460242" y="538099"/>
                  </a:lnTo>
                  <a:lnTo>
                    <a:pt x="3467354" y="542544"/>
                  </a:lnTo>
                  <a:lnTo>
                    <a:pt x="3481324" y="542544"/>
                  </a:lnTo>
                  <a:lnTo>
                    <a:pt x="3488436" y="538099"/>
                  </a:lnTo>
                  <a:lnTo>
                    <a:pt x="3488436" y="388747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9864" y="3774947"/>
              <a:ext cx="118872" cy="731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57672" y="3078479"/>
              <a:ext cx="143510" cy="26034"/>
            </a:xfrm>
            <a:custGeom>
              <a:avLst/>
              <a:gdLst/>
              <a:ahLst/>
              <a:cxnLst/>
              <a:rect l="l" t="t" r="r" b="b"/>
              <a:pathLst>
                <a:path w="143510" h="26035">
                  <a:moveTo>
                    <a:pt x="137287" y="0"/>
                  </a:moveTo>
                  <a:lnTo>
                    <a:pt x="13715" y="0"/>
                  </a:lnTo>
                  <a:lnTo>
                    <a:pt x="5968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968" y="25908"/>
                  </a:lnTo>
                  <a:lnTo>
                    <a:pt x="137287" y="25908"/>
                  </a:lnTo>
                  <a:lnTo>
                    <a:pt x="143255" y="20066"/>
                  </a:lnTo>
                  <a:lnTo>
                    <a:pt x="143255" y="5842"/>
                  </a:lnTo>
                  <a:lnTo>
                    <a:pt x="137287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5226" y="3864863"/>
              <a:ext cx="1501140" cy="375285"/>
            </a:xfrm>
            <a:custGeom>
              <a:avLst/>
              <a:gdLst/>
              <a:ahLst/>
              <a:cxnLst/>
              <a:rect l="l" t="t" r="r" b="b"/>
              <a:pathLst>
                <a:path w="1501139" h="375285">
                  <a:moveTo>
                    <a:pt x="1485493" y="15951"/>
                  </a:moveTo>
                  <a:lnTo>
                    <a:pt x="1437271" y="800"/>
                  </a:lnTo>
                  <a:lnTo>
                    <a:pt x="1399997" y="0"/>
                  </a:lnTo>
                  <a:lnTo>
                    <a:pt x="1374432" y="241"/>
                  </a:lnTo>
                  <a:lnTo>
                    <a:pt x="1323416" y="1295"/>
                  </a:lnTo>
                  <a:lnTo>
                    <a:pt x="1298143" y="1524"/>
                  </a:lnTo>
                  <a:lnTo>
                    <a:pt x="1113993" y="1524"/>
                  </a:lnTo>
                  <a:lnTo>
                    <a:pt x="598462" y="3225"/>
                  </a:lnTo>
                  <a:lnTo>
                    <a:pt x="9093" y="8636"/>
                  </a:lnTo>
                  <a:lnTo>
                    <a:pt x="317" y="9017"/>
                  </a:lnTo>
                  <a:lnTo>
                    <a:pt x="317" y="22860"/>
                  </a:lnTo>
                  <a:lnTo>
                    <a:pt x="9093" y="23241"/>
                  </a:lnTo>
                  <a:lnTo>
                    <a:pt x="633336" y="29095"/>
                  </a:lnTo>
                  <a:lnTo>
                    <a:pt x="737438" y="29591"/>
                  </a:lnTo>
                  <a:lnTo>
                    <a:pt x="1105611" y="30353"/>
                  </a:lnTo>
                  <a:lnTo>
                    <a:pt x="1289761" y="30353"/>
                  </a:lnTo>
                  <a:lnTo>
                    <a:pt x="1316482" y="30619"/>
                  </a:lnTo>
                  <a:lnTo>
                    <a:pt x="1370444" y="31750"/>
                  </a:lnTo>
                  <a:lnTo>
                    <a:pt x="1397457" y="32004"/>
                  </a:lnTo>
                  <a:lnTo>
                    <a:pt x="1416773" y="31826"/>
                  </a:lnTo>
                  <a:lnTo>
                    <a:pt x="1436039" y="31203"/>
                  </a:lnTo>
                  <a:lnTo>
                    <a:pt x="1455191" y="30022"/>
                  </a:lnTo>
                  <a:lnTo>
                    <a:pt x="1474165" y="28194"/>
                  </a:lnTo>
                  <a:lnTo>
                    <a:pt x="1482661" y="23977"/>
                  </a:lnTo>
                  <a:lnTo>
                    <a:pt x="1485493" y="15951"/>
                  </a:lnTo>
                  <a:close/>
                </a:path>
                <a:path w="1501139" h="375285">
                  <a:moveTo>
                    <a:pt x="1500644" y="360438"/>
                  </a:moveTo>
                  <a:lnTo>
                    <a:pt x="1497736" y="352158"/>
                  </a:lnTo>
                  <a:lnTo>
                    <a:pt x="1489024" y="348234"/>
                  </a:lnTo>
                  <a:lnTo>
                    <a:pt x="1486789" y="348208"/>
                  </a:lnTo>
                  <a:lnTo>
                    <a:pt x="1490192" y="195694"/>
                  </a:lnTo>
                  <a:lnTo>
                    <a:pt x="1490954" y="143370"/>
                  </a:lnTo>
                  <a:lnTo>
                    <a:pt x="1491259" y="91097"/>
                  </a:lnTo>
                  <a:lnTo>
                    <a:pt x="1490929" y="32258"/>
                  </a:lnTo>
                  <a:lnTo>
                    <a:pt x="1486357" y="28956"/>
                  </a:lnTo>
                  <a:lnTo>
                    <a:pt x="1481658" y="28956"/>
                  </a:lnTo>
                  <a:lnTo>
                    <a:pt x="1476959" y="28956"/>
                  </a:lnTo>
                  <a:lnTo>
                    <a:pt x="1472133" y="32258"/>
                  </a:lnTo>
                  <a:lnTo>
                    <a:pt x="1471803" y="91097"/>
                  </a:lnTo>
                  <a:lnTo>
                    <a:pt x="1472158" y="143370"/>
                  </a:lnTo>
                  <a:lnTo>
                    <a:pt x="1472920" y="195694"/>
                  </a:lnTo>
                  <a:lnTo>
                    <a:pt x="1476146" y="348056"/>
                  </a:lnTo>
                  <a:lnTo>
                    <a:pt x="1383665" y="346722"/>
                  </a:lnTo>
                  <a:lnTo>
                    <a:pt x="1278293" y="346036"/>
                  </a:lnTo>
                  <a:lnTo>
                    <a:pt x="1225626" y="345948"/>
                  </a:lnTo>
                  <a:lnTo>
                    <a:pt x="753186" y="348234"/>
                  </a:lnTo>
                  <a:lnTo>
                    <a:pt x="455345" y="349415"/>
                  </a:lnTo>
                  <a:lnTo>
                    <a:pt x="207314" y="351777"/>
                  </a:lnTo>
                  <a:lnTo>
                    <a:pt x="16929" y="354723"/>
                  </a:lnTo>
                  <a:lnTo>
                    <a:pt x="17386" y="309473"/>
                  </a:lnTo>
                  <a:lnTo>
                    <a:pt x="17157" y="258610"/>
                  </a:lnTo>
                  <a:lnTo>
                    <a:pt x="15049" y="106032"/>
                  </a:lnTo>
                  <a:lnTo>
                    <a:pt x="14681" y="50927"/>
                  </a:lnTo>
                  <a:lnTo>
                    <a:pt x="11633" y="48768"/>
                  </a:lnTo>
                  <a:lnTo>
                    <a:pt x="8712" y="48768"/>
                  </a:lnTo>
                  <a:lnTo>
                    <a:pt x="5778" y="48768"/>
                  </a:lnTo>
                  <a:lnTo>
                    <a:pt x="2743" y="50927"/>
                  </a:lnTo>
                  <a:lnTo>
                    <a:pt x="2235" y="106032"/>
                  </a:lnTo>
                  <a:lnTo>
                    <a:pt x="165" y="258610"/>
                  </a:lnTo>
                  <a:lnTo>
                    <a:pt x="0" y="309473"/>
                  </a:lnTo>
                  <a:lnTo>
                    <a:pt x="584" y="365887"/>
                  </a:lnTo>
                  <a:lnTo>
                    <a:pt x="4648" y="368808"/>
                  </a:lnTo>
                  <a:lnTo>
                    <a:pt x="12776" y="368808"/>
                  </a:lnTo>
                  <a:lnTo>
                    <a:pt x="16344" y="366242"/>
                  </a:lnTo>
                  <a:lnTo>
                    <a:pt x="219189" y="369265"/>
                  </a:lnTo>
                  <a:lnTo>
                    <a:pt x="482003" y="371754"/>
                  </a:lnTo>
                  <a:lnTo>
                    <a:pt x="1166215" y="374853"/>
                  </a:lnTo>
                  <a:lnTo>
                    <a:pt x="1272921" y="374827"/>
                  </a:lnTo>
                  <a:lnTo>
                    <a:pt x="1380972" y="374142"/>
                  </a:lnTo>
                  <a:lnTo>
                    <a:pt x="1489024" y="372618"/>
                  </a:lnTo>
                  <a:lnTo>
                    <a:pt x="1497736" y="368706"/>
                  </a:lnTo>
                  <a:lnTo>
                    <a:pt x="1500644" y="3604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660" y="4154423"/>
              <a:ext cx="131063" cy="1021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660" y="3823715"/>
              <a:ext cx="131063" cy="102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05756" y="4030979"/>
              <a:ext cx="133350" cy="17145"/>
            </a:xfrm>
            <a:custGeom>
              <a:avLst/>
              <a:gdLst/>
              <a:ahLst/>
              <a:cxnLst/>
              <a:rect l="l" t="t" r="r" b="b"/>
              <a:pathLst>
                <a:path w="133350" h="17145">
                  <a:moveTo>
                    <a:pt x="103378" y="0"/>
                  </a:moveTo>
                  <a:lnTo>
                    <a:pt x="79335" y="275"/>
                  </a:lnTo>
                  <a:lnTo>
                    <a:pt x="0" y="3048"/>
                  </a:lnTo>
                  <a:lnTo>
                    <a:pt x="0" y="13843"/>
                  </a:lnTo>
                  <a:lnTo>
                    <a:pt x="53832" y="15827"/>
                  </a:lnTo>
                  <a:lnTo>
                    <a:pt x="77174" y="16492"/>
                  </a:lnTo>
                  <a:lnTo>
                    <a:pt x="108839" y="16764"/>
                  </a:lnTo>
                  <a:lnTo>
                    <a:pt x="125476" y="16383"/>
                  </a:lnTo>
                  <a:lnTo>
                    <a:pt x="131191" y="13755"/>
                  </a:lnTo>
                  <a:lnTo>
                    <a:pt x="133096" y="8318"/>
                  </a:lnTo>
                  <a:lnTo>
                    <a:pt x="131191" y="2881"/>
                  </a:lnTo>
                  <a:lnTo>
                    <a:pt x="125476" y="254"/>
                  </a:lnTo>
                  <a:lnTo>
                    <a:pt x="10337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96996" y="3896867"/>
            <a:ext cx="1298575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mongoShell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724413" y="3857244"/>
          <a:ext cx="2142488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EF"/>
                      </a:solidFill>
                      <a:prstDash val="solid"/>
                    </a:lnL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MongoDB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AFEF"/>
                      </a:solidFill>
                      <a:prstDash val="solid"/>
                    </a:lnR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6370828" y="3817620"/>
            <a:ext cx="198120" cy="431800"/>
            <a:chOff x="6370828" y="3817620"/>
            <a:chExt cx="198120" cy="4318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2512" y="3817620"/>
              <a:ext cx="186434" cy="1021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2512" y="4146804"/>
              <a:ext cx="186434" cy="1021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70828" y="4023360"/>
              <a:ext cx="193040" cy="17145"/>
            </a:xfrm>
            <a:custGeom>
              <a:avLst/>
              <a:gdLst/>
              <a:ahLst/>
              <a:cxnLst/>
              <a:rect l="l" t="t" r="r" b="b"/>
              <a:pathLst>
                <a:path w="193040" h="17145">
                  <a:moveTo>
                    <a:pt x="43179" y="0"/>
                  </a:moveTo>
                  <a:lnTo>
                    <a:pt x="10667" y="253"/>
                  </a:lnTo>
                  <a:lnTo>
                    <a:pt x="2666" y="2881"/>
                  </a:lnTo>
                  <a:lnTo>
                    <a:pt x="0" y="8318"/>
                  </a:lnTo>
                  <a:lnTo>
                    <a:pt x="2666" y="13755"/>
                  </a:lnTo>
                  <a:lnTo>
                    <a:pt x="10667" y="16382"/>
                  </a:lnTo>
                  <a:lnTo>
                    <a:pt x="47370" y="16763"/>
                  </a:lnTo>
                  <a:lnTo>
                    <a:pt x="81311" y="16492"/>
                  </a:lnTo>
                  <a:lnTo>
                    <a:pt x="182752" y="14223"/>
                  </a:lnTo>
                  <a:lnTo>
                    <a:pt x="193039" y="13842"/>
                  </a:lnTo>
                  <a:lnTo>
                    <a:pt x="193039" y="3047"/>
                  </a:lnTo>
                  <a:lnTo>
                    <a:pt x="113156" y="968"/>
                  </a:lnTo>
                  <a:lnTo>
                    <a:pt x="78168" y="275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9063" y="3817620"/>
            <a:ext cx="186376" cy="10210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9063" y="4146803"/>
            <a:ext cx="186376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054083" y="4023359"/>
            <a:ext cx="193040" cy="17145"/>
          </a:xfrm>
          <a:custGeom>
            <a:avLst/>
            <a:gdLst/>
            <a:ahLst/>
            <a:cxnLst/>
            <a:rect l="l" t="t" r="r" b="b"/>
            <a:pathLst>
              <a:path w="193040" h="17145">
                <a:moveTo>
                  <a:pt x="149733" y="0"/>
                </a:moveTo>
                <a:lnTo>
                  <a:pt x="114978" y="275"/>
                </a:lnTo>
                <a:lnTo>
                  <a:pt x="0" y="3047"/>
                </a:lnTo>
                <a:lnTo>
                  <a:pt x="0" y="13842"/>
                </a:lnTo>
                <a:lnTo>
                  <a:pt x="78025" y="15827"/>
                </a:lnTo>
                <a:lnTo>
                  <a:pt x="111888" y="16492"/>
                </a:lnTo>
                <a:lnTo>
                  <a:pt x="163782" y="16668"/>
                </a:lnTo>
                <a:lnTo>
                  <a:pt x="181991" y="16382"/>
                </a:lnTo>
                <a:lnTo>
                  <a:pt x="190206" y="13755"/>
                </a:lnTo>
                <a:lnTo>
                  <a:pt x="192944" y="8318"/>
                </a:lnTo>
                <a:lnTo>
                  <a:pt x="190206" y="2881"/>
                </a:lnTo>
                <a:lnTo>
                  <a:pt x="181991" y="253"/>
                </a:lnTo>
                <a:lnTo>
                  <a:pt x="14973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929129" y="42147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9179" y="34641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932" y="34870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169" y="23073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5" h="376555">
                <a:moveTo>
                  <a:pt x="1328953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26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33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53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2267711"/>
            <a:ext cx="115824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2596895"/>
            <a:ext cx="115824" cy="10363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38655" y="24734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7811" y="2267711"/>
            <a:ext cx="117348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7811" y="2596895"/>
            <a:ext cx="117348" cy="10363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073907" y="24734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7360" y="2340864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5520" y="28635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429"/>
                </a:moveTo>
                <a:lnTo>
                  <a:pt x="74549" y="0"/>
                </a:lnTo>
                <a:lnTo>
                  <a:pt x="42418" y="0"/>
                </a:lnTo>
                <a:lnTo>
                  <a:pt x="38862" y="0"/>
                </a:lnTo>
                <a:lnTo>
                  <a:pt x="3505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4485" y="22677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76115" y="2228088"/>
            <a:ext cx="115824" cy="1021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6115" y="2558795"/>
            <a:ext cx="115824" cy="10210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966971" y="24338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96128" y="2228088"/>
            <a:ext cx="11734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96128" y="2558795"/>
            <a:ext cx="117348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602223" y="24338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67200" y="2301239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83836" y="2823971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4" h="440689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129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7244" y="410972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984" y="226923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5616" y="22280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95616" y="25587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586471" y="24353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15628" y="2228088"/>
            <a:ext cx="117348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15628" y="2558795"/>
            <a:ext cx="117348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221723" y="24353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86700" y="2301239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03336" y="28239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4020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7244" y="412496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47428" y="5263921"/>
            <a:ext cx="841375" cy="1049655"/>
          </a:xfrm>
          <a:custGeom>
            <a:avLst/>
            <a:gdLst/>
            <a:ahLst/>
            <a:cxnLst/>
            <a:rect l="l" t="t" r="r" b="b"/>
            <a:pathLst>
              <a:path w="841375" h="1049654">
                <a:moveTo>
                  <a:pt x="841159" y="717804"/>
                </a:moveTo>
                <a:lnTo>
                  <a:pt x="819632" y="752614"/>
                </a:lnTo>
                <a:lnTo>
                  <a:pt x="759739" y="782916"/>
                </a:lnTo>
                <a:lnTo>
                  <a:pt x="751039" y="785583"/>
                </a:lnTo>
                <a:lnTo>
                  <a:pt x="751039" y="911059"/>
                </a:lnTo>
                <a:lnTo>
                  <a:pt x="748880" y="922362"/>
                </a:lnTo>
                <a:lnTo>
                  <a:pt x="742772" y="931087"/>
                </a:lnTo>
                <a:lnTo>
                  <a:pt x="733298" y="936688"/>
                </a:lnTo>
                <a:lnTo>
                  <a:pt x="720991" y="938669"/>
                </a:lnTo>
                <a:lnTo>
                  <a:pt x="708698" y="936688"/>
                </a:lnTo>
                <a:lnTo>
                  <a:pt x="699211" y="931087"/>
                </a:lnTo>
                <a:lnTo>
                  <a:pt x="693115" y="922362"/>
                </a:lnTo>
                <a:lnTo>
                  <a:pt x="690956" y="911059"/>
                </a:lnTo>
                <a:lnTo>
                  <a:pt x="693115" y="899769"/>
                </a:lnTo>
                <a:lnTo>
                  <a:pt x="699211" y="891044"/>
                </a:lnTo>
                <a:lnTo>
                  <a:pt x="708698" y="885444"/>
                </a:lnTo>
                <a:lnTo>
                  <a:pt x="720991" y="883462"/>
                </a:lnTo>
                <a:lnTo>
                  <a:pt x="733298" y="885444"/>
                </a:lnTo>
                <a:lnTo>
                  <a:pt x="742772" y="891044"/>
                </a:lnTo>
                <a:lnTo>
                  <a:pt x="748880" y="899769"/>
                </a:lnTo>
                <a:lnTo>
                  <a:pt x="751039" y="911059"/>
                </a:lnTo>
                <a:lnTo>
                  <a:pt x="751039" y="785583"/>
                </a:lnTo>
                <a:lnTo>
                  <a:pt x="668553" y="806856"/>
                </a:lnTo>
                <a:lnTo>
                  <a:pt x="613435" y="815873"/>
                </a:lnTo>
                <a:lnTo>
                  <a:pt x="553148" y="822591"/>
                </a:lnTo>
                <a:lnTo>
                  <a:pt x="488569" y="826795"/>
                </a:lnTo>
                <a:lnTo>
                  <a:pt x="420585" y="828243"/>
                </a:lnTo>
                <a:lnTo>
                  <a:pt x="352590" y="826795"/>
                </a:lnTo>
                <a:lnTo>
                  <a:pt x="288010" y="822591"/>
                </a:lnTo>
                <a:lnTo>
                  <a:pt x="227723" y="815873"/>
                </a:lnTo>
                <a:lnTo>
                  <a:pt x="172605" y="806856"/>
                </a:lnTo>
                <a:lnTo>
                  <a:pt x="123545" y="795807"/>
                </a:lnTo>
                <a:lnTo>
                  <a:pt x="81419" y="782916"/>
                </a:lnTo>
                <a:lnTo>
                  <a:pt x="21539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39" y="973480"/>
                </a:lnTo>
                <a:lnTo>
                  <a:pt x="81419" y="1003782"/>
                </a:lnTo>
                <a:lnTo>
                  <a:pt x="123545" y="1016673"/>
                </a:lnTo>
                <a:lnTo>
                  <a:pt x="172605" y="1027722"/>
                </a:lnTo>
                <a:lnTo>
                  <a:pt x="227723" y="1036726"/>
                </a:lnTo>
                <a:lnTo>
                  <a:pt x="288010" y="1043457"/>
                </a:lnTo>
                <a:lnTo>
                  <a:pt x="352590" y="1047648"/>
                </a:lnTo>
                <a:lnTo>
                  <a:pt x="420585" y="1049108"/>
                </a:lnTo>
                <a:lnTo>
                  <a:pt x="488569" y="1047648"/>
                </a:lnTo>
                <a:lnTo>
                  <a:pt x="553148" y="1043457"/>
                </a:lnTo>
                <a:lnTo>
                  <a:pt x="613435" y="1036726"/>
                </a:lnTo>
                <a:lnTo>
                  <a:pt x="668553" y="1027722"/>
                </a:lnTo>
                <a:lnTo>
                  <a:pt x="717613" y="1016673"/>
                </a:lnTo>
                <a:lnTo>
                  <a:pt x="759739" y="1003782"/>
                </a:lnTo>
                <a:lnTo>
                  <a:pt x="819632" y="973480"/>
                </a:lnTo>
                <a:lnTo>
                  <a:pt x="841159" y="938669"/>
                </a:lnTo>
                <a:lnTo>
                  <a:pt x="841159" y="883462"/>
                </a:lnTo>
                <a:lnTo>
                  <a:pt x="841159" y="828243"/>
                </a:lnTo>
                <a:lnTo>
                  <a:pt x="841159" y="717804"/>
                </a:lnTo>
                <a:close/>
              </a:path>
              <a:path w="841375" h="1049654">
                <a:moveTo>
                  <a:pt x="841159" y="441731"/>
                </a:moveTo>
                <a:lnTo>
                  <a:pt x="819632" y="476529"/>
                </a:lnTo>
                <a:lnTo>
                  <a:pt x="759739" y="506831"/>
                </a:lnTo>
                <a:lnTo>
                  <a:pt x="751039" y="509498"/>
                </a:lnTo>
                <a:lnTo>
                  <a:pt x="751039" y="634987"/>
                </a:lnTo>
                <a:lnTo>
                  <a:pt x="748880" y="646290"/>
                </a:lnTo>
                <a:lnTo>
                  <a:pt x="742772" y="655002"/>
                </a:lnTo>
                <a:lnTo>
                  <a:pt x="733298" y="660603"/>
                </a:lnTo>
                <a:lnTo>
                  <a:pt x="720991" y="662597"/>
                </a:lnTo>
                <a:lnTo>
                  <a:pt x="708698" y="660603"/>
                </a:lnTo>
                <a:lnTo>
                  <a:pt x="699211" y="655002"/>
                </a:lnTo>
                <a:lnTo>
                  <a:pt x="693115" y="646290"/>
                </a:lnTo>
                <a:lnTo>
                  <a:pt x="690956" y="634987"/>
                </a:lnTo>
                <a:lnTo>
                  <a:pt x="693115" y="623684"/>
                </a:lnTo>
                <a:lnTo>
                  <a:pt x="699211" y="614972"/>
                </a:lnTo>
                <a:lnTo>
                  <a:pt x="708698" y="609358"/>
                </a:lnTo>
                <a:lnTo>
                  <a:pt x="720991" y="607377"/>
                </a:lnTo>
                <a:lnTo>
                  <a:pt x="733298" y="609358"/>
                </a:lnTo>
                <a:lnTo>
                  <a:pt x="742772" y="614972"/>
                </a:lnTo>
                <a:lnTo>
                  <a:pt x="748880" y="623684"/>
                </a:lnTo>
                <a:lnTo>
                  <a:pt x="751039" y="634987"/>
                </a:lnTo>
                <a:lnTo>
                  <a:pt x="751039" y="509498"/>
                </a:lnTo>
                <a:lnTo>
                  <a:pt x="668553" y="530783"/>
                </a:lnTo>
                <a:lnTo>
                  <a:pt x="613435" y="539788"/>
                </a:lnTo>
                <a:lnTo>
                  <a:pt x="553148" y="546506"/>
                </a:lnTo>
                <a:lnTo>
                  <a:pt x="488569" y="550710"/>
                </a:lnTo>
                <a:lnTo>
                  <a:pt x="420585" y="552157"/>
                </a:lnTo>
                <a:lnTo>
                  <a:pt x="352590" y="550710"/>
                </a:lnTo>
                <a:lnTo>
                  <a:pt x="288010" y="546506"/>
                </a:lnTo>
                <a:lnTo>
                  <a:pt x="227723" y="539788"/>
                </a:lnTo>
                <a:lnTo>
                  <a:pt x="172605" y="530783"/>
                </a:lnTo>
                <a:lnTo>
                  <a:pt x="123545" y="519722"/>
                </a:lnTo>
                <a:lnTo>
                  <a:pt x="81419" y="506831"/>
                </a:lnTo>
                <a:lnTo>
                  <a:pt x="21539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39" y="697395"/>
                </a:lnTo>
                <a:lnTo>
                  <a:pt x="81419" y="727697"/>
                </a:lnTo>
                <a:lnTo>
                  <a:pt x="123545" y="740587"/>
                </a:lnTo>
                <a:lnTo>
                  <a:pt x="172605" y="751649"/>
                </a:lnTo>
                <a:lnTo>
                  <a:pt x="227723" y="760653"/>
                </a:lnTo>
                <a:lnTo>
                  <a:pt x="288010" y="767372"/>
                </a:lnTo>
                <a:lnTo>
                  <a:pt x="352590" y="771575"/>
                </a:lnTo>
                <a:lnTo>
                  <a:pt x="420585" y="773023"/>
                </a:lnTo>
                <a:lnTo>
                  <a:pt x="488569" y="771575"/>
                </a:lnTo>
                <a:lnTo>
                  <a:pt x="553148" y="767372"/>
                </a:lnTo>
                <a:lnTo>
                  <a:pt x="613435" y="760653"/>
                </a:lnTo>
                <a:lnTo>
                  <a:pt x="668553" y="751649"/>
                </a:lnTo>
                <a:lnTo>
                  <a:pt x="717613" y="740587"/>
                </a:lnTo>
                <a:lnTo>
                  <a:pt x="759739" y="727697"/>
                </a:lnTo>
                <a:lnTo>
                  <a:pt x="819632" y="697395"/>
                </a:lnTo>
                <a:lnTo>
                  <a:pt x="841159" y="662597"/>
                </a:lnTo>
                <a:lnTo>
                  <a:pt x="841159" y="607377"/>
                </a:lnTo>
                <a:lnTo>
                  <a:pt x="841159" y="552157"/>
                </a:lnTo>
                <a:lnTo>
                  <a:pt x="841159" y="441731"/>
                </a:lnTo>
                <a:close/>
              </a:path>
              <a:path w="841375" h="1049654">
                <a:moveTo>
                  <a:pt x="841159" y="165646"/>
                </a:moveTo>
                <a:lnTo>
                  <a:pt x="819632" y="200456"/>
                </a:lnTo>
                <a:lnTo>
                  <a:pt x="759739" y="230759"/>
                </a:lnTo>
                <a:lnTo>
                  <a:pt x="751039" y="233426"/>
                </a:lnTo>
                <a:lnTo>
                  <a:pt x="751039" y="358902"/>
                </a:lnTo>
                <a:lnTo>
                  <a:pt x="748880" y="370205"/>
                </a:lnTo>
                <a:lnTo>
                  <a:pt x="742772" y="378917"/>
                </a:lnTo>
                <a:lnTo>
                  <a:pt x="733298" y="384530"/>
                </a:lnTo>
                <a:lnTo>
                  <a:pt x="720991" y="386511"/>
                </a:lnTo>
                <a:lnTo>
                  <a:pt x="708698" y="384530"/>
                </a:lnTo>
                <a:lnTo>
                  <a:pt x="699211" y="378917"/>
                </a:lnTo>
                <a:lnTo>
                  <a:pt x="693115" y="370205"/>
                </a:lnTo>
                <a:lnTo>
                  <a:pt x="690956" y="358902"/>
                </a:lnTo>
                <a:lnTo>
                  <a:pt x="693115" y="347599"/>
                </a:lnTo>
                <a:lnTo>
                  <a:pt x="699211" y="338886"/>
                </a:lnTo>
                <a:lnTo>
                  <a:pt x="708698" y="333273"/>
                </a:lnTo>
                <a:lnTo>
                  <a:pt x="720991" y="331292"/>
                </a:lnTo>
                <a:lnTo>
                  <a:pt x="733298" y="333273"/>
                </a:lnTo>
                <a:lnTo>
                  <a:pt x="742772" y="338886"/>
                </a:lnTo>
                <a:lnTo>
                  <a:pt x="748880" y="347599"/>
                </a:lnTo>
                <a:lnTo>
                  <a:pt x="751039" y="358902"/>
                </a:lnTo>
                <a:lnTo>
                  <a:pt x="751039" y="233426"/>
                </a:lnTo>
                <a:lnTo>
                  <a:pt x="668553" y="254698"/>
                </a:lnTo>
                <a:lnTo>
                  <a:pt x="613435" y="263702"/>
                </a:lnTo>
                <a:lnTo>
                  <a:pt x="553148" y="270421"/>
                </a:lnTo>
                <a:lnTo>
                  <a:pt x="488569" y="274624"/>
                </a:lnTo>
                <a:lnTo>
                  <a:pt x="420585" y="276072"/>
                </a:lnTo>
                <a:lnTo>
                  <a:pt x="352590" y="274624"/>
                </a:lnTo>
                <a:lnTo>
                  <a:pt x="288010" y="270421"/>
                </a:lnTo>
                <a:lnTo>
                  <a:pt x="227723" y="263702"/>
                </a:lnTo>
                <a:lnTo>
                  <a:pt x="172605" y="254698"/>
                </a:lnTo>
                <a:lnTo>
                  <a:pt x="123545" y="243636"/>
                </a:lnTo>
                <a:lnTo>
                  <a:pt x="81419" y="230759"/>
                </a:lnTo>
                <a:lnTo>
                  <a:pt x="21539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39" y="421322"/>
                </a:lnTo>
                <a:lnTo>
                  <a:pt x="81419" y="451624"/>
                </a:lnTo>
                <a:lnTo>
                  <a:pt x="123545" y="464502"/>
                </a:lnTo>
                <a:lnTo>
                  <a:pt x="172605" y="475564"/>
                </a:lnTo>
                <a:lnTo>
                  <a:pt x="227723" y="484568"/>
                </a:lnTo>
                <a:lnTo>
                  <a:pt x="288010" y="491286"/>
                </a:lnTo>
                <a:lnTo>
                  <a:pt x="352590" y="495490"/>
                </a:lnTo>
                <a:lnTo>
                  <a:pt x="420585" y="496938"/>
                </a:lnTo>
                <a:lnTo>
                  <a:pt x="488569" y="495490"/>
                </a:lnTo>
                <a:lnTo>
                  <a:pt x="553148" y="491286"/>
                </a:lnTo>
                <a:lnTo>
                  <a:pt x="613435" y="484568"/>
                </a:lnTo>
                <a:lnTo>
                  <a:pt x="668553" y="475564"/>
                </a:lnTo>
                <a:lnTo>
                  <a:pt x="717613" y="464502"/>
                </a:lnTo>
                <a:lnTo>
                  <a:pt x="759739" y="451624"/>
                </a:lnTo>
                <a:lnTo>
                  <a:pt x="819632" y="421322"/>
                </a:lnTo>
                <a:lnTo>
                  <a:pt x="841159" y="386511"/>
                </a:lnTo>
                <a:lnTo>
                  <a:pt x="841159" y="331292"/>
                </a:lnTo>
                <a:lnTo>
                  <a:pt x="841159" y="276072"/>
                </a:lnTo>
                <a:lnTo>
                  <a:pt x="841159" y="165646"/>
                </a:lnTo>
                <a:close/>
              </a:path>
              <a:path w="841375" h="1049654">
                <a:moveTo>
                  <a:pt x="841159" y="110426"/>
                </a:moveTo>
                <a:lnTo>
                  <a:pt x="819721" y="75526"/>
                </a:lnTo>
                <a:lnTo>
                  <a:pt x="760018" y="45212"/>
                </a:lnTo>
                <a:lnTo>
                  <a:pt x="717981" y="32346"/>
                </a:lnTo>
                <a:lnTo>
                  <a:pt x="668972" y="21297"/>
                </a:lnTo>
                <a:lnTo>
                  <a:pt x="613867" y="12319"/>
                </a:lnTo>
                <a:lnTo>
                  <a:pt x="553516" y="5626"/>
                </a:lnTo>
                <a:lnTo>
                  <a:pt x="488797" y="1435"/>
                </a:lnTo>
                <a:lnTo>
                  <a:pt x="420585" y="0"/>
                </a:lnTo>
                <a:lnTo>
                  <a:pt x="352361" y="1435"/>
                </a:lnTo>
                <a:lnTo>
                  <a:pt x="287642" y="5626"/>
                </a:lnTo>
                <a:lnTo>
                  <a:pt x="227304" y="12319"/>
                </a:lnTo>
                <a:lnTo>
                  <a:pt x="172186" y="21297"/>
                </a:lnTo>
                <a:lnTo>
                  <a:pt x="123190" y="32346"/>
                </a:lnTo>
                <a:lnTo>
                  <a:pt x="81153" y="45212"/>
                </a:lnTo>
                <a:lnTo>
                  <a:pt x="21437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939" y="161175"/>
                </a:lnTo>
                <a:lnTo>
                  <a:pt x="123190" y="188518"/>
                </a:lnTo>
                <a:lnTo>
                  <a:pt x="172186" y="199555"/>
                </a:lnTo>
                <a:lnTo>
                  <a:pt x="227304" y="208534"/>
                </a:lnTo>
                <a:lnTo>
                  <a:pt x="287642" y="215226"/>
                </a:lnTo>
                <a:lnTo>
                  <a:pt x="352361" y="219417"/>
                </a:lnTo>
                <a:lnTo>
                  <a:pt x="420585" y="220865"/>
                </a:lnTo>
                <a:lnTo>
                  <a:pt x="488797" y="219417"/>
                </a:lnTo>
                <a:lnTo>
                  <a:pt x="553516" y="215226"/>
                </a:lnTo>
                <a:lnTo>
                  <a:pt x="613867" y="208534"/>
                </a:lnTo>
                <a:lnTo>
                  <a:pt x="668972" y="199555"/>
                </a:lnTo>
                <a:lnTo>
                  <a:pt x="717981" y="188518"/>
                </a:lnTo>
                <a:lnTo>
                  <a:pt x="760018" y="175653"/>
                </a:lnTo>
                <a:lnTo>
                  <a:pt x="819721" y="145338"/>
                </a:lnTo>
                <a:lnTo>
                  <a:pt x="841159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0678" y="42898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2944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7200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46099" y="39473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6106" y="37026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6106" y="34579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5711" y="34092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184385" y="3484651"/>
            <a:ext cx="1398651" cy="652743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4015" marR="326390" indent="-38100">
              <a:lnSpc>
                <a:spcPct val="100000"/>
              </a:lnSpc>
              <a:spcBef>
                <a:spcPts val="12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98366" y="34884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84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16" y="473646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1549" y="489038"/>
                </a:lnTo>
                <a:lnTo>
                  <a:pt x="1549" y="489331"/>
                </a:lnTo>
                <a:lnTo>
                  <a:pt x="1943" y="489331"/>
                </a:lnTo>
                <a:lnTo>
                  <a:pt x="5740" y="492252"/>
                </a:lnTo>
                <a:lnTo>
                  <a:pt x="15646" y="492252"/>
                </a:lnTo>
                <a:lnTo>
                  <a:pt x="19240" y="489496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19699" y="359371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02938" y="4230623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80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80" y="21285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33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24270" y="4335272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Express.js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4462" y="497281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45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25794" y="507745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21638" y="461467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61" y="467080"/>
                </a:lnTo>
                <a:lnTo>
                  <a:pt x="160528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70" y="492506"/>
                </a:lnTo>
                <a:lnTo>
                  <a:pt x="456399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42961" y="471957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2974" y="53553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41" y="480822"/>
                </a:moveTo>
                <a:lnTo>
                  <a:pt x="1816023" y="469074"/>
                </a:lnTo>
                <a:lnTo>
                  <a:pt x="1805457" y="463524"/>
                </a:lnTo>
                <a:lnTo>
                  <a:pt x="1802371" y="463473"/>
                </a:lnTo>
                <a:lnTo>
                  <a:pt x="1806422" y="261188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45"/>
                </a:lnTo>
                <a:lnTo>
                  <a:pt x="1698993" y="461619"/>
                </a:lnTo>
                <a:lnTo>
                  <a:pt x="1592465" y="460590"/>
                </a:lnTo>
                <a:lnTo>
                  <a:pt x="1485925" y="460286"/>
                </a:lnTo>
                <a:lnTo>
                  <a:pt x="1277429" y="461111"/>
                </a:lnTo>
                <a:lnTo>
                  <a:pt x="964933" y="463321"/>
                </a:lnTo>
                <a:lnTo>
                  <a:pt x="611797" y="464743"/>
                </a:lnTo>
                <a:lnTo>
                  <a:pt x="361061" y="467067"/>
                </a:lnTo>
                <a:lnTo>
                  <a:pt x="160528" y="469963"/>
                </a:lnTo>
                <a:lnTo>
                  <a:pt x="20815" y="472617"/>
                </a:lnTo>
                <a:lnTo>
                  <a:pt x="21310" y="430072"/>
                </a:lnTo>
                <a:lnTo>
                  <a:pt x="21310" y="379234"/>
                </a:lnTo>
                <a:lnTo>
                  <a:pt x="20332" y="277495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71"/>
                </a:lnTo>
                <a:lnTo>
                  <a:pt x="0" y="379234"/>
                </a:lnTo>
                <a:lnTo>
                  <a:pt x="38" y="430072"/>
                </a:lnTo>
                <a:lnTo>
                  <a:pt x="749" y="488429"/>
                </a:lnTo>
                <a:lnTo>
                  <a:pt x="5727" y="492252"/>
                </a:lnTo>
                <a:lnTo>
                  <a:pt x="15659" y="492252"/>
                </a:lnTo>
                <a:lnTo>
                  <a:pt x="19862" y="489026"/>
                </a:lnTo>
                <a:lnTo>
                  <a:pt x="208470" y="492518"/>
                </a:lnTo>
                <a:lnTo>
                  <a:pt x="456399" y="495744"/>
                </a:lnTo>
                <a:lnTo>
                  <a:pt x="803554" y="498233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84"/>
                </a:lnTo>
                <a:lnTo>
                  <a:pt x="1750847" y="499224"/>
                </a:lnTo>
                <a:lnTo>
                  <a:pt x="1805457" y="498119"/>
                </a:lnTo>
                <a:lnTo>
                  <a:pt x="1816023" y="492582"/>
                </a:lnTo>
                <a:lnTo>
                  <a:pt x="1819541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64297" y="546059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04462" y="568608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92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797" y="466064"/>
                </a:lnTo>
                <a:lnTo>
                  <a:pt x="361073" y="468299"/>
                </a:lnTo>
                <a:lnTo>
                  <a:pt x="110426" y="471932"/>
                </a:lnTo>
                <a:lnTo>
                  <a:pt x="20929" y="473633"/>
                </a:lnTo>
                <a:lnTo>
                  <a:pt x="21323" y="431342"/>
                </a:lnTo>
                <a:lnTo>
                  <a:pt x="21323" y="380314"/>
                </a:lnTo>
                <a:lnTo>
                  <a:pt x="20358" y="278206"/>
                </a:lnTo>
                <a:lnTo>
                  <a:pt x="18364" y="125069"/>
                </a:lnTo>
                <a:lnTo>
                  <a:pt x="18059" y="68364"/>
                </a:lnTo>
                <a:lnTo>
                  <a:pt x="14376" y="65493"/>
                </a:lnTo>
                <a:lnTo>
                  <a:pt x="10693" y="65493"/>
                </a:lnTo>
                <a:lnTo>
                  <a:pt x="7010" y="65493"/>
                </a:lnTo>
                <a:lnTo>
                  <a:pt x="3327" y="68364"/>
                </a:lnTo>
                <a:lnTo>
                  <a:pt x="2895" y="125069"/>
                </a:lnTo>
                <a:lnTo>
                  <a:pt x="317" y="329260"/>
                </a:lnTo>
                <a:lnTo>
                  <a:pt x="0" y="380314"/>
                </a:lnTo>
                <a:lnTo>
                  <a:pt x="38" y="431342"/>
                </a:lnTo>
                <a:lnTo>
                  <a:pt x="533" y="482320"/>
                </a:lnTo>
                <a:lnTo>
                  <a:pt x="787" y="489902"/>
                </a:lnTo>
                <a:lnTo>
                  <a:pt x="5740" y="493737"/>
                </a:lnTo>
                <a:lnTo>
                  <a:pt x="15646" y="493737"/>
                </a:lnTo>
                <a:lnTo>
                  <a:pt x="20599" y="489902"/>
                </a:lnTo>
                <a:lnTo>
                  <a:pt x="20612" y="489458"/>
                </a:lnTo>
                <a:lnTo>
                  <a:pt x="258064" y="493547"/>
                </a:lnTo>
                <a:lnTo>
                  <a:pt x="555586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25794" y="57919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75421" y="36369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84236" y="40060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39839" y="45090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77049" y="4534338"/>
            <a:ext cx="238760" cy="606425"/>
          </a:xfrm>
          <a:custGeom>
            <a:avLst/>
            <a:gdLst/>
            <a:ahLst/>
            <a:cxnLst/>
            <a:rect l="l" t="t" r="r" b="b"/>
            <a:pathLst>
              <a:path w="238759" h="606425">
                <a:moveTo>
                  <a:pt x="238139" y="116878"/>
                </a:moveTo>
                <a:lnTo>
                  <a:pt x="133778" y="6201"/>
                </a:lnTo>
                <a:lnTo>
                  <a:pt x="118806" y="0"/>
                </a:lnTo>
                <a:lnTo>
                  <a:pt x="111025" y="1550"/>
                </a:lnTo>
                <a:lnTo>
                  <a:pt x="104360" y="6201"/>
                </a:lnTo>
                <a:lnTo>
                  <a:pt x="2101" y="106801"/>
                </a:lnTo>
                <a:lnTo>
                  <a:pt x="0" y="112314"/>
                </a:lnTo>
                <a:lnTo>
                  <a:pt x="0" y="121960"/>
                </a:lnTo>
                <a:lnTo>
                  <a:pt x="2101" y="127473"/>
                </a:lnTo>
                <a:lnTo>
                  <a:pt x="6303" y="131607"/>
                </a:lnTo>
                <a:lnTo>
                  <a:pt x="13362" y="136258"/>
                </a:lnTo>
                <a:lnTo>
                  <a:pt x="21274" y="137808"/>
                </a:lnTo>
                <a:lnTo>
                  <a:pt x="29056" y="136258"/>
                </a:lnTo>
                <a:lnTo>
                  <a:pt x="35720" y="131607"/>
                </a:lnTo>
                <a:lnTo>
                  <a:pt x="98057" y="70282"/>
                </a:lnTo>
                <a:lnTo>
                  <a:pt x="98057" y="585686"/>
                </a:lnTo>
                <a:lnTo>
                  <a:pt x="99666" y="593858"/>
                </a:lnTo>
                <a:lnTo>
                  <a:pt x="104098" y="600415"/>
                </a:lnTo>
                <a:lnTo>
                  <a:pt x="110763" y="604775"/>
                </a:lnTo>
                <a:lnTo>
                  <a:pt x="119069" y="606358"/>
                </a:lnTo>
                <a:lnTo>
                  <a:pt x="127375" y="604775"/>
                </a:lnTo>
                <a:lnTo>
                  <a:pt x="134040" y="600415"/>
                </a:lnTo>
                <a:lnTo>
                  <a:pt x="138473" y="593858"/>
                </a:lnTo>
                <a:lnTo>
                  <a:pt x="140081" y="585686"/>
                </a:lnTo>
                <a:lnTo>
                  <a:pt x="140081" y="70282"/>
                </a:lnTo>
                <a:lnTo>
                  <a:pt x="202418" y="131607"/>
                </a:lnTo>
                <a:lnTo>
                  <a:pt x="209477" y="136258"/>
                </a:lnTo>
                <a:lnTo>
                  <a:pt x="217389" y="137808"/>
                </a:lnTo>
                <a:lnTo>
                  <a:pt x="225170" y="136258"/>
                </a:lnTo>
                <a:lnTo>
                  <a:pt x="231835" y="131607"/>
                </a:lnTo>
                <a:lnTo>
                  <a:pt x="236563" y="124663"/>
                </a:lnTo>
                <a:lnTo>
                  <a:pt x="238139" y="116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7061" y="3650660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65876" y="4019769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258811" y="4521927"/>
            <a:ext cx="2052955" cy="835025"/>
            <a:chOff x="7258811" y="4521927"/>
            <a:chExt cx="2052955" cy="835025"/>
          </a:xfrm>
        </p:grpSpPr>
        <p:sp>
          <p:nvSpPr>
            <p:cNvPr id="68" name="object 68"/>
            <p:cNvSpPr/>
            <p:nvPr/>
          </p:nvSpPr>
          <p:spPr>
            <a:xfrm>
              <a:off x="8854783" y="4521927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58811" y="4896611"/>
              <a:ext cx="1525905" cy="460375"/>
            </a:xfrm>
            <a:custGeom>
              <a:avLst/>
              <a:gdLst/>
              <a:ahLst/>
              <a:cxnLst/>
              <a:rect l="l" t="t" r="r" b="b"/>
              <a:pathLst>
                <a:path w="1525904" h="460375">
                  <a:moveTo>
                    <a:pt x="1347597" y="0"/>
                  </a:moveTo>
                  <a:lnTo>
                    <a:pt x="177927" y="0"/>
                  </a:lnTo>
                  <a:lnTo>
                    <a:pt x="137120" y="6076"/>
                  </a:lnTo>
                  <a:lnTo>
                    <a:pt x="99665" y="23384"/>
                  </a:lnTo>
                  <a:lnTo>
                    <a:pt x="66629" y="50545"/>
                  </a:lnTo>
                  <a:lnTo>
                    <a:pt x="39078" y="86179"/>
                  </a:lnTo>
                  <a:lnTo>
                    <a:pt x="18079" y="128906"/>
                  </a:lnTo>
                  <a:lnTo>
                    <a:pt x="4697" y="177348"/>
                  </a:lnTo>
                  <a:lnTo>
                    <a:pt x="0" y="230124"/>
                  </a:lnTo>
                  <a:lnTo>
                    <a:pt x="4697" y="282899"/>
                  </a:lnTo>
                  <a:lnTo>
                    <a:pt x="18079" y="331341"/>
                  </a:lnTo>
                  <a:lnTo>
                    <a:pt x="39078" y="374068"/>
                  </a:lnTo>
                  <a:lnTo>
                    <a:pt x="66629" y="409702"/>
                  </a:lnTo>
                  <a:lnTo>
                    <a:pt x="99665" y="436863"/>
                  </a:lnTo>
                  <a:lnTo>
                    <a:pt x="137120" y="454171"/>
                  </a:lnTo>
                  <a:lnTo>
                    <a:pt x="177927" y="460247"/>
                  </a:lnTo>
                  <a:lnTo>
                    <a:pt x="1347597" y="460247"/>
                  </a:lnTo>
                  <a:lnTo>
                    <a:pt x="1388403" y="454171"/>
                  </a:lnTo>
                  <a:lnTo>
                    <a:pt x="1425858" y="436863"/>
                  </a:lnTo>
                  <a:lnTo>
                    <a:pt x="1458894" y="409702"/>
                  </a:lnTo>
                  <a:lnTo>
                    <a:pt x="1486445" y="374068"/>
                  </a:lnTo>
                  <a:lnTo>
                    <a:pt x="1507444" y="331341"/>
                  </a:lnTo>
                  <a:lnTo>
                    <a:pt x="1520826" y="282899"/>
                  </a:lnTo>
                  <a:lnTo>
                    <a:pt x="1525524" y="230124"/>
                  </a:lnTo>
                  <a:lnTo>
                    <a:pt x="1520826" y="177348"/>
                  </a:lnTo>
                  <a:lnTo>
                    <a:pt x="1507444" y="128906"/>
                  </a:lnTo>
                  <a:lnTo>
                    <a:pt x="1486445" y="86179"/>
                  </a:lnTo>
                  <a:lnTo>
                    <a:pt x="1458894" y="50545"/>
                  </a:lnTo>
                  <a:lnTo>
                    <a:pt x="1425858" y="23384"/>
                  </a:lnTo>
                  <a:lnTo>
                    <a:pt x="1388403" y="6076"/>
                  </a:lnTo>
                  <a:lnTo>
                    <a:pt x="13475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454901" y="4883657"/>
            <a:ext cx="1428266" cy="451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187184" y="479297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3756"/>
                </a:moveTo>
                <a:lnTo>
                  <a:pt x="36601" y="323659"/>
                </a:lnTo>
                <a:lnTo>
                  <a:pt x="32524" y="315429"/>
                </a:lnTo>
                <a:lnTo>
                  <a:pt x="26466" y="309880"/>
                </a:lnTo>
                <a:lnTo>
                  <a:pt x="19050" y="307848"/>
                </a:lnTo>
                <a:lnTo>
                  <a:pt x="11620" y="309880"/>
                </a:lnTo>
                <a:lnTo>
                  <a:pt x="5562" y="315429"/>
                </a:lnTo>
                <a:lnTo>
                  <a:pt x="1485" y="323659"/>
                </a:lnTo>
                <a:lnTo>
                  <a:pt x="0" y="333756"/>
                </a:lnTo>
                <a:lnTo>
                  <a:pt x="1485" y="343865"/>
                </a:lnTo>
                <a:lnTo>
                  <a:pt x="5562" y="352094"/>
                </a:lnTo>
                <a:lnTo>
                  <a:pt x="11620" y="357644"/>
                </a:lnTo>
                <a:lnTo>
                  <a:pt x="19050" y="359664"/>
                </a:lnTo>
                <a:lnTo>
                  <a:pt x="26466" y="357644"/>
                </a:lnTo>
                <a:lnTo>
                  <a:pt x="32524" y="352094"/>
                </a:lnTo>
                <a:lnTo>
                  <a:pt x="36601" y="343865"/>
                </a:lnTo>
                <a:lnTo>
                  <a:pt x="38100" y="333756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3756"/>
                </a:moveTo>
                <a:lnTo>
                  <a:pt x="1667192" y="323659"/>
                </a:lnTo>
                <a:lnTo>
                  <a:pt x="1662912" y="315429"/>
                </a:lnTo>
                <a:lnTo>
                  <a:pt x="1656613" y="309880"/>
                </a:lnTo>
                <a:lnTo>
                  <a:pt x="1648968" y="307848"/>
                </a:lnTo>
                <a:lnTo>
                  <a:pt x="1641208" y="309880"/>
                </a:lnTo>
                <a:lnTo>
                  <a:pt x="1634909" y="315429"/>
                </a:lnTo>
                <a:lnTo>
                  <a:pt x="1630692" y="323659"/>
                </a:lnTo>
                <a:lnTo>
                  <a:pt x="1629156" y="333756"/>
                </a:lnTo>
                <a:lnTo>
                  <a:pt x="1630692" y="343865"/>
                </a:lnTo>
                <a:lnTo>
                  <a:pt x="1634909" y="352094"/>
                </a:lnTo>
                <a:lnTo>
                  <a:pt x="1641208" y="357644"/>
                </a:lnTo>
                <a:lnTo>
                  <a:pt x="1648968" y="359664"/>
                </a:lnTo>
                <a:lnTo>
                  <a:pt x="1656613" y="357644"/>
                </a:lnTo>
                <a:lnTo>
                  <a:pt x="1662912" y="352094"/>
                </a:lnTo>
                <a:lnTo>
                  <a:pt x="1667192" y="343865"/>
                </a:lnTo>
                <a:lnTo>
                  <a:pt x="1668780" y="333756"/>
                </a:lnTo>
                <a:close/>
              </a:path>
              <a:path w="1668779" h="666114">
                <a:moveTo>
                  <a:pt x="1668780" y="256032"/>
                </a:moveTo>
                <a:lnTo>
                  <a:pt x="1655305" y="202958"/>
                </a:lnTo>
                <a:lnTo>
                  <a:pt x="1635455" y="154203"/>
                </a:lnTo>
                <a:lnTo>
                  <a:pt x="1609852" y="110617"/>
                </a:lnTo>
                <a:lnTo>
                  <a:pt x="1579181" y="73063"/>
                </a:lnTo>
                <a:lnTo>
                  <a:pt x="1544066" y="42367"/>
                </a:lnTo>
                <a:lnTo>
                  <a:pt x="1505178" y="19405"/>
                </a:lnTo>
                <a:lnTo>
                  <a:pt x="1463179" y="4991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4991"/>
                </a:lnTo>
                <a:lnTo>
                  <a:pt x="163601" y="19405"/>
                </a:lnTo>
                <a:lnTo>
                  <a:pt x="124739" y="42367"/>
                </a:lnTo>
                <a:lnTo>
                  <a:pt x="89636" y="73063"/>
                </a:lnTo>
                <a:lnTo>
                  <a:pt x="58966" y="110617"/>
                </a:lnTo>
                <a:lnTo>
                  <a:pt x="33362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719" y="256032"/>
                </a:lnTo>
                <a:lnTo>
                  <a:pt x="52336" y="206654"/>
                </a:lnTo>
                <a:lnTo>
                  <a:pt x="73482" y="162128"/>
                </a:lnTo>
                <a:lnTo>
                  <a:pt x="100368" y="123469"/>
                </a:lnTo>
                <a:lnTo>
                  <a:pt x="132245" y="91668"/>
                </a:lnTo>
                <a:lnTo>
                  <a:pt x="168338" y="67729"/>
                </a:lnTo>
                <a:lnTo>
                  <a:pt x="207860" y="52628"/>
                </a:lnTo>
                <a:lnTo>
                  <a:pt x="250063" y="47371"/>
                </a:lnTo>
                <a:lnTo>
                  <a:pt x="1418717" y="47371"/>
                </a:lnTo>
                <a:lnTo>
                  <a:pt x="1460931" y="52628"/>
                </a:lnTo>
                <a:lnTo>
                  <a:pt x="1500466" y="67729"/>
                </a:lnTo>
                <a:lnTo>
                  <a:pt x="1536534" y="91668"/>
                </a:lnTo>
                <a:lnTo>
                  <a:pt x="1568373" y="123469"/>
                </a:lnTo>
                <a:lnTo>
                  <a:pt x="1595259" y="162128"/>
                </a:lnTo>
                <a:lnTo>
                  <a:pt x="1616405" y="206654"/>
                </a:lnTo>
                <a:lnTo>
                  <a:pt x="1631061" y="256032"/>
                </a:lnTo>
                <a:lnTo>
                  <a:pt x="1668780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59804" y="2841577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13035" y="2634995"/>
            <a:ext cx="1525905" cy="460375"/>
          </a:xfrm>
          <a:custGeom>
            <a:avLst/>
            <a:gdLst/>
            <a:ahLst/>
            <a:cxnLst/>
            <a:rect l="l" t="t" r="r" b="b"/>
            <a:pathLst>
              <a:path w="1525904" h="460375">
                <a:moveTo>
                  <a:pt x="1347597" y="0"/>
                </a:moveTo>
                <a:lnTo>
                  <a:pt x="177927" y="0"/>
                </a:lnTo>
                <a:lnTo>
                  <a:pt x="137120" y="6076"/>
                </a:lnTo>
                <a:lnTo>
                  <a:pt x="99665" y="23384"/>
                </a:lnTo>
                <a:lnTo>
                  <a:pt x="66629" y="50545"/>
                </a:lnTo>
                <a:lnTo>
                  <a:pt x="39078" y="86179"/>
                </a:lnTo>
                <a:lnTo>
                  <a:pt x="18079" y="128906"/>
                </a:lnTo>
                <a:lnTo>
                  <a:pt x="4697" y="177348"/>
                </a:lnTo>
                <a:lnTo>
                  <a:pt x="0" y="230124"/>
                </a:lnTo>
                <a:lnTo>
                  <a:pt x="4697" y="282899"/>
                </a:lnTo>
                <a:lnTo>
                  <a:pt x="18079" y="331341"/>
                </a:lnTo>
                <a:lnTo>
                  <a:pt x="39078" y="374068"/>
                </a:lnTo>
                <a:lnTo>
                  <a:pt x="66629" y="409702"/>
                </a:lnTo>
                <a:lnTo>
                  <a:pt x="99665" y="436863"/>
                </a:lnTo>
                <a:lnTo>
                  <a:pt x="137120" y="454171"/>
                </a:lnTo>
                <a:lnTo>
                  <a:pt x="177927" y="460248"/>
                </a:lnTo>
                <a:lnTo>
                  <a:pt x="1347597" y="460248"/>
                </a:lnTo>
                <a:lnTo>
                  <a:pt x="1388403" y="454171"/>
                </a:lnTo>
                <a:lnTo>
                  <a:pt x="1425858" y="436863"/>
                </a:lnTo>
                <a:lnTo>
                  <a:pt x="1458894" y="409702"/>
                </a:lnTo>
                <a:lnTo>
                  <a:pt x="1486445" y="374068"/>
                </a:lnTo>
                <a:lnTo>
                  <a:pt x="1507444" y="331341"/>
                </a:lnTo>
                <a:lnTo>
                  <a:pt x="1520826" y="282899"/>
                </a:lnTo>
                <a:lnTo>
                  <a:pt x="1525524" y="230124"/>
                </a:lnTo>
                <a:lnTo>
                  <a:pt x="1520826" y="177348"/>
                </a:lnTo>
                <a:lnTo>
                  <a:pt x="1507444" y="128906"/>
                </a:lnTo>
                <a:lnTo>
                  <a:pt x="1486445" y="86179"/>
                </a:lnTo>
                <a:lnTo>
                  <a:pt x="1458894" y="50545"/>
                </a:lnTo>
                <a:lnTo>
                  <a:pt x="1425858" y="23384"/>
                </a:lnTo>
                <a:lnTo>
                  <a:pt x="1388403" y="6076"/>
                </a:lnTo>
                <a:lnTo>
                  <a:pt x="134759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03281" y="2620772"/>
            <a:ext cx="1148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-50" dirty="0">
                <a:latin typeface="MathJax_SansSerif"/>
                <a:cs typeface="MathJax_SansSerif"/>
              </a:rPr>
              <a:t>&amp;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(</a:t>
            </a:r>
            <a:r>
              <a:rPr sz="1000" spc="100" dirty="0">
                <a:latin typeface="VL PGothic"/>
                <a:cs typeface="VL PGothic"/>
              </a:rPr>
              <a:t>❌</a:t>
            </a:r>
            <a:r>
              <a:rPr sz="1400" spc="100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741408" y="252983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4518"/>
                </a:moveTo>
                <a:lnTo>
                  <a:pt x="36601" y="324700"/>
                </a:lnTo>
                <a:lnTo>
                  <a:pt x="32524" y="316712"/>
                </a:lnTo>
                <a:lnTo>
                  <a:pt x="26466" y="311340"/>
                </a:lnTo>
                <a:lnTo>
                  <a:pt x="19050" y="309372"/>
                </a:lnTo>
                <a:lnTo>
                  <a:pt x="11620" y="311340"/>
                </a:lnTo>
                <a:lnTo>
                  <a:pt x="5562" y="316712"/>
                </a:lnTo>
                <a:lnTo>
                  <a:pt x="1485" y="324700"/>
                </a:lnTo>
                <a:lnTo>
                  <a:pt x="0" y="334518"/>
                </a:lnTo>
                <a:lnTo>
                  <a:pt x="1485" y="344347"/>
                </a:lnTo>
                <a:lnTo>
                  <a:pt x="5562" y="352336"/>
                </a:lnTo>
                <a:lnTo>
                  <a:pt x="11620" y="357708"/>
                </a:lnTo>
                <a:lnTo>
                  <a:pt x="19050" y="359664"/>
                </a:lnTo>
                <a:lnTo>
                  <a:pt x="26466" y="357708"/>
                </a:lnTo>
                <a:lnTo>
                  <a:pt x="32524" y="352336"/>
                </a:lnTo>
                <a:lnTo>
                  <a:pt x="36601" y="344347"/>
                </a:lnTo>
                <a:lnTo>
                  <a:pt x="38100" y="334518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4518"/>
                </a:moveTo>
                <a:lnTo>
                  <a:pt x="1667192" y="324700"/>
                </a:lnTo>
                <a:lnTo>
                  <a:pt x="1662912" y="316712"/>
                </a:lnTo>
                <a:lnTo>
                  <a:pt x="1656613" y="311340"/>
                </a:lnTo>
                <a:lnTo>
                  <a:pt x="1648968" y="309372"/>
                </a:lnTo>
                <a:lnTo>
                  <a:pt x="1641208" y="311340"/>
                </a:lnTo>
                <a:lnTo>
                  <a:pt x="1634909" y="316712"/>
                </a:lnTo>
                <a:lnTo>
                  <a:pt x="1630692" y="324700"/>
                </a:lnTo>
                <a:lnTo>
                  <a:pt x="1629156" y="334518"/>
                </a:lnTo>
                <a:lnTo>
                  <a:pt x="1630692" y="344347"/>
                </a:lnTo>
                <a:lnTo>
                  <a:pt x="1634909" y="352336"/>
                </a:lnTo>
                <a:lnTo>
                  <a:pt x="1641208" y="357708"/>
                </a:lnTo>
                <a:lnTo>
                  <a:pt x="1648968" y="359664"/>
                </a:lnTo>
                <a:lnTo>
                  <a:pt x="1656613" y="357708"/>
                </a:lnTo>
                <a:lnTo>
                  <a:pt x="1662912" y="352336"/>
                </a:lnTo>
                <a:lnTo>
                  <a:pt x="1667192" y="344347"/>
                </a:lnTo>
                <a:lnTo>
                  <a:pt x="1668780" y="334518"/>
                </a:lnTo>
                <a:close/>
              </a:path>
              <a:path w="1668779" h="666114">
                <a:moveTo>
                  <a:pt x="1668780" y="257556"/>
                </a:moveTo>
                <a:lnTo>
                  <a:pt x="1655305" y="204165"/>
                </a:lnTo>
                <a:lnTo>
                  <a:pt x="1635455" y="155117"/>
                </a:lnTo>
                <a:lnTo>
                  <a:pt x="1609852" y="111277"/>
                </a:lnTo>
                <a:lnTo>
                  <a:pt x="1579181" y="73494"/>
                </a:lnTo>
                <a:lnTo>
                  <a:pt x="1544066" y="42621"/>
                </a:lnTo>
                <a:lnTo>
                  <a:pt x="1505178" y="19519"/>
                </a:lnTo>
                <a:lnTo>
                  <a:pt x="1463179" y="5029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5029"/>
                </a:lnTo>
                <a:lnTo>
                  <a:pt x="163601" y="19519"/>
                </a:lnTo>
                <a:lnTo>
                  <a:pt x="124739" y="42621"/>
                </a:lnTo>
                <a:lnTo>
                  <a:pt x="89636" y="73494"/>
                </a:lnTo>
                <a:lnTo>
                  <a:pt x="58966" y="111277"/>
                </a:lnTo>
                <a:lnTo>
                  <a:pt x="33362" y="155117"/>
                </a:lnTo>
                <a:lnTo>
                  <a:pt x="13500" y="204165"/>
                </a:lnTo>
                <a:lnTo>
                  <a:pt x="0" y="257556"/>
                </a:lnTo>
                <a:lnTo>
                  <a:pt x="37719" y="257556"/>
                </a:lnTo>
                <a:lnTo>
                  <a:pt x="52336" y="207899"/>
                </a:lnTo>
                <a:lnTo>
                  <a:pt x="73482" y="163131"/>
                </a:lnTo>
                <a:lnTo>
                  <a:pt x="100368" y="124231"/>
                </a:lnTo>
                <a:lnTo>
                  <a:pt x="132245" y="92227"/>
                </a:lnTo>
                <a:lnTo>
                  <a:pt x="168338" y="68122"/>
                </a:lnTo>
                <a:lnTo>
                  <a:pt x="207860" y="52920"/>
                </a:lnTo>
                <a:lnTo>
                  <a:pt x="250063" y="47625"/>
                </a:lnTo>
                <a:lnTo>
                  <a:pt x="1418717" y="47625"/>
                </a:lnTo>
                <a:lnTo>
                  <a:pt x="1460931" y="52920"/>
                </a:lnTo>
                <a:lnTo>
                  <a:pt x="1500466" y="68122"/>
                </a:lnTo>
                <a:lnTo>
                  <a:pt x="1536534" y="92227"/>
                </a:lnTo>
                <a:lnTo>
                  <a:pt x="1568373" y="124231"/>
                </a:lnTo>
                <a:lnTo>
                  <a:pt x="1595259" y="163131"/>
                </a:lnTo>
                <a:lnTo>
                  <a:pt x="1616405" y="207899"/>
                </a:lnTo>
                <a:lnTo>
                  <a:pt x="1631061" y="257556"/>
                </a:lnTo>
                <a:lnTo>
                  <a:pt x="166878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063996" y="2747772"/>
            <a:ext cx="1618615" cy="609600"/>
            <a:chOff x="6063996" y="2747772"/>
            <a:chExt cx="1618615" cy="609600"/>
          </a:xfrm>
        </p:grpSpPr>
        <p:sp>
          <p:nvSpPr>
            <p:cNvPr id="77" name="object 77"/>
            <p:cNvSpPr/>
            <p:nvPr/>
          </p:nvSpPr>
          <p:spPr>
            <a:xfrm>
              <a:off x="7309798" y="2964638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63996" y="27477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0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0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7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7003" y="2734437"/>
            <a:ext cx="1205162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6084" y="29519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2004" y="25908"/>
                </a:moveTo>
                <a:lnTo>
                  <a:pt x="30746" y="15811"/>
                </a:lnTo>
                <a:lnTo>
                  <a:pt x="27330" y="7581"/>
                </a:lnTo>
                <a:lnTo>
                  <a:pt x="22250" y="2032"/>
                </a:lnTo>
                <a:lnTo>
                  <a:pt x="16002" y="0"/>
                </a:lnTo>
                <a:lnTo>
                  <a:pt x="9740" y="2032"/>
                </a:lnTo>
                <a:lnTo>
                  <a:pt x="4660" y="7581"/>
                </a:lnTo>
                <a:lnTo>
                  <a:pt x="1244" y="15811"/>
                </a:lnTo>
                <a:lnTo>
                  <a:pt x="0" y="25908"/>
                </a:lnTo>
                <a:lnTo>
                  <a:pt x="1244" y="36017"/>
                </a:lnTo>
                <a:lnTo>
                  <a:pt x="4660" y="44246"/>
                </a:lnTo>
                <a:lnTo>
                  <a:pt x="9740" y="49796"/>
                </a:lnTo>
                <a:lnTo>
                  <a:pt x="16002" y="51816"/>
                </a:lnTo>
                <a:lnTo>
                  <a:pt x="22250" y="49796"/>
                </a:lnTo>
                <a:lnTo>
                  <a:pt x="27330" y="44246"/>
                </a:lnTo>
                <a:lnTo>
                  <a:pt x="30746" y="36017"/>
                </a:lnTo>
                <a:lnTo>
                  <a:pt x="32004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06084" y="26441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69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06084" y="30540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69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10362" y="504444"/>
            <a:ext cx="4920615" cy="1092200"/>
            <a:chOff x="610362" y="504444"/>
            <a:chExt cx="4920615" cy="1092200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4798060" cy="962025"/>
            </a:xfrm>
            <a:custGeom>
              <a:avLst/>
              <a:gdLst/>
              <a:ahLst/>
              <a:cxnLst/>
              <a:rect l="l" t="t" r="r" b="b"/>
              <a:pathLst>
                <a:path w="4798060" h="962025">
                  <a:moveTo>
                    <a:pt x="47975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797552" y="961643"/>
                  </a:lnTo>
                  <a:lnTo>
                    <a:pt x="47975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" y="504444"/>
              <a:ext cx="4806950" cy="962025"/>
            </a:xfrm>
            <a:custGeom>
              <a:avLst/>
              <a:gdLst/>
              <a:ahLst/>
              <a:cxnLst/>
              <a:rect l="l" t="t" r="r" b="b"/>
              <a:pathLst>
                <a:path w="4806950" h="962025">
                  <a:moveTo>
                    <a:pt x="480669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806696" y="961643"/>
                  </a:lnTo>
                  <a:lnTo>
                    <a:pt x="48066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7980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58165" algn="ctr">
              <a:lnSpc>
                <a:spcPts val="4665"/>
              </a:lnSpc>
            </a:pP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JSON</a:t>
            </a:r>
            <a:r>
              <a:rPr sz="4000" b="1" spc="-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Vs</a:t>
            </a:r>
            <a:r>
              <a:rPr sz="4000" b="1" spc="-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rlito"/>
                <a:cs typeface="Carlito"/>
              </a:rPr>
              <a:t>BSON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425445"/>
            <a:ext cx="178308" cy="1783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466338"/>
            <a:ext cx="178308" cy="1783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41300" marR="5080">
              <a:lnSpc>
                <a:spcPct val="150000"/>
              </a:lnSpc>
              <a:spcBef>
                <a:spcPts val="100"/>
              </a:spcBef>
            </a:pPr>
            <a:r>
              <a:rPr sz="2000" spc="-95" dirty="0"/>
              <a:t>In</a:t>
            </a:r>
            <a:r>
              <a:rPr sz="2000" spc="-135" dirty="0"/>
              <a:t> </a:t>
            </a:r>
            <a:r>
              <a:rPr sz="2000" spc="50" dirty="0"/>
              <a:t>MongoDB,</a:t>
            </a:r>
            <a:r>
              <a:rPr sz="2000" spc="-90" dirty="0"/>
              <a:t> </a:t>
            </a:r>
            <a:r>
              <a:rPr sz="2000" spc="50" dirty="0"/>
              <a:t>we</a:t>
            </a:r>
            <a:r>
              <a:rPr sz="2000" spc="-95" dirty="0"/>
              <a:t> </a:t>
            </a:r>
            <a:r>
              <a:rPr sz="2000" dirty="0"/>
              <a:t>write</a:t>
            </a:r>
            <a:r>
              <a:rPr sz="2000" spc="-105" dirty="0"/>
              <a:t> </a:t>
            </a:r>
            <a:r>
              <a:rPr sz="2000" dirty="0"/>
              <a:t>in</a:t>
            </a:r>
            <a:r>
              <a:rPr sz="2000" spc="-130" dirty="0"/>
              <a:t> </a:t>
            </a:r>
            <a:r>
              <a:rPr sz="2000" dirty="0"/>
              <a:t>JSON</a:t>
            </a:r>
            <a:r>
              <a:rPr sz="2000" spc="-180" dirty="0"/>
              <a:t> </a:t>
            </a:r>
            <a:r>
              <a:rPr sz="2000" dirty="0"/>
              <a:t>format</a:t>
            </a:r>
            <a:r>
              <a:rPr sz="2000" spc="-130" dirty="0"/>
              <a:t> </a:t>
            </a:r>
            <a:r>
              <a:rPr sz="2000" spc="-20" dirty="0"/>
              <a:t>only</a:t>
            </a:r>
            <a:r>
              <a:rPr sz="2000" spc="-80" dirty="0"/>
              <a:t> </a:t>
            </a:r>
            <a:r>
              <a:rPr sz="2000" spc="55" dirty="0"/>
              <a:t>but</a:t>
            </a:r>
            <a:r>
              <a:rPr sz="2000" spc="-110" dirty="0"/>
              <a:t> </a:t>
            </a:r>
            <a:r>
              <a:rPr sz="2000" spc="50" dirty="0"/>
              <a:t>behind</a:t>
            </a:r>
            <a:r>
              <a:rPr sz="2000" spc="-145" dirty="0"/>
              <a:t> </a:t>
            </a:r>
            <a:r>
              <a:rPr sz="2000" dirty="0"/>
              <a:t>the</a:t>
            </a:r>
            <a:r>
              <a:rPr sz="2000" spc="-100" dirty="0"/>
              <a:t> </a:t>
            </a:r>
            <a:r>
              <a:rPr sz="2000" dirty="0"/>
              <a:t>scene</a:t>
            </a:r>
            <a:r>
              <a:rPr sz="2000" spc="-100" dirty="0"/>
              <a:t> </a:t>
            </a:r>
            <a:r>
              <a:rPr sz="2000" dirty="0"/>
              <a:t>data</a:t>
            </a:r>
            <a:r>
              <a:rPr sz="2000" spc="-130" dirty="0"/>
              <a:t> </a:t>
            </a:r>
            <a:r>
              <a:rPr sz="2000" spc="-55" dirty="0"/>
              <a:t>is</a:t>
            </a:r>
            <a:r>
              <a:rPr sz="2000" spc="-85" dirty="0"/>
              <a:t> </a:t>
            </a:r>
            <a:r>
              <a:rPr sz="2000" spc="-10" dirty="0"/>
              <a:t>stored </a:t>
            </a:r>
            <a:r>
              <a:rPr sz="2000" dirty="0"/>
              <a:t>in</a:t>
            </a:r>
            <a:r>
              <a:rPr sz="2000" spc="-145" dirty="0"/>
              <a:t> </a:t>
            </a:r>
            <a:r>
              <a:rPr sz="2000" spc="50" dirty="0"/>
              <a:t>BSON</a:t>
            </a:r>
            <a:r>
              <a:rPr sz="2000" spc="-180" dirty="0"/>
              <a:t> </a:t>
            </a:r>
            <a:r>
              <a:rPr sz="2000" spc="-40" dirty="0"/>
              <a:t>(Binary</a:t>
            </a:r>
            <a:r>
              <a:rPr sz="2000" spc="-110" dirty="0"/>
              <a:t> </a:t>
            </a:r>
            <a:r>
              <a:rPr sz="2000" spc="-35" dirty="0"/>
              <a:t>JSON)</a:t>
            </a:r>
            <a:r>
              <a:rPr sz="2000" spc="-130" dirty="0"/>
              <a:t> </a:t>
            </a:r>
            <a:r>
              <a:rPr sz="2000" spc="-40" dirty="0"/>
              <a:t>format,</a:t>
            </a:r>
            <a:r>
              <a:rPr sz="2000" spc="-135" dirty="0"/>
              <a:t> </a:t>
            </a:r>
            <a:r>
              <a:rPr sz="2000" spc="-60" dirty="0"/>
              <a:t>a</a:t>
            </a:r>
            <a:r>
              <a:rPr sz="2000" spc="-135" dirty="0"/>
              <a:t> </a:t>
            </a:r>
            <a:r>
              <a:rPr sz="2000" spc="-10" dirty="0"/>
              <a:t>binary</a:t>
            </a:r>
            <a:r>
              <a:rPr sz="2000" spc="-105" dirty="0"/>
              <a:t> </a:t>
            </a:r>
            <a:r>
              <a:rPr sz="2000" spc="-10" dirty="0"/>
              <a:t>representation</a:t>
            </a:r>
            <a:r>
              <a:rPr sz="2000" spc="-190" dirty="0"/>
              <a:t> </a:t>
            </a:r>
            <a:r>
              <a:rPr sz="2000" spc="-10" dirty="0"/>
              <a:t>of</a:t>
            </a:r>
            <a:r>
              <a:rPr sz="2000" spc="-100" dirty="0"/>
              <a:t> </a:t>
            </a:r>
            <a:r>
              <a:rPr sz="2000" spc="-10" dirty="0"/>
              <a:t>JSON.</a:t>
            </a:r>
            <a:endParaRPr sz="2000"/>
          </a:p>
          <a:p>
            <a:pPr marL="241300" marR="215900">
              <a:lnSpc>
                <a:spcPct val="150000"/>
              </a:lnSpc>
              <a:spcBef>
                <a:spcPts val="994"/>
              </a:spcBef>
            </a:pPr>
            <a:r>
              <a:rPr sz="2000" dirty="0"/>
              <a:t>By</a:t>
            </a:r>
            <a:r>
              <a:rPr sz="2000" spc="-40" dirty="0"/>
              <a:t> </a:t>
            </a:r>
            <a:r>
              <a:rPr sz="2000" dirty="0"/>
              <a:t>utilizing</a:t>
            </a:r>
            <a:r>
              <a:rPr sz="2000" spc="-90" dirty="0"/>
              <a:t> </a:t>
            </a:r>
            <a:r>
              <a:rPr sz="2000" spc="-35" dirty="0"/>
              <a:t>BSON,</a:t>
            </a:r>
            <a:r>
              <a:rPr sz="2000" spc="-60" dirty="0"/>
              <a:t> </a:t>
            </a:r>
            <a:r>
              <a:rPr sz="2000" spc="110" dirty="0"/>
              <a:t>MongoDB</a:t>
            </a:r>
            <a:r>
              <a:rPr sz="2000" spc="-120" dirty="0"/>
              <a:t> </a:t>
            </a:r>
            <a:r>
              <a:rPr sz="2000" dirty="0"/>
              <a:t>can</a:t>
            </a:r>
            <a:r>
              <a:rPr sz="2000" spc="-114" dirty="0"/>
              <a:t> </a:t>
            </a:r>
            <a:r>
              <a:rPr sz="2000" dirty="0"/>
              <a:t>achieve</a:t>
            </a:r>
            <a:r>
              <a:rPr sz="2000" spc="-90" dirty="0"/>
              <a:t> </a:t>
            </a:r>
            <a:r>
              <a:rPr sz="2000" dirty="0"/>
              <a:t>higher</a:t>
            </a:r>
            <a:r>
              <a:rPr sz="2000" spc="-70" dirty="0"/>
              <a:t> </a:t>
            </a:r>
            <a:r>
              <a:rPr sz="2000" dirty="0"/>
              <a:t>read</a:t>
            </a:r>
            <a:r>
              <a:rPr sz="2000" spc="-135" dirty="0"/>
              <a:t> </a:t>
            </a:r>
            <a:r>
              <a:rPr sz="2000" dirty="0"/>
              <a:t>and</a:t>
            </a:r>
            <a:r>
              <a:rPr sz="2000" spc="-120" dirty="0"/>
              <a:t> </a:t>
            </a:r>
            <a:r>
              <a:rPr sz="2000" dirty="0"/>
              <a:t>write</a:t>
            </a:r>
            <a:r>
              <a:rPr sz="2000" spc="-80" dirty="0"/>
              <a:t> </a:t>
            </a:r>
            <a:r>
              <a:rPr sz="2000" spc="-10" dirty="0"/>
              <a:t>speeds, </a:t>
            </a:r>
            <a:r>
              <a:rPr sz="2000" dirty="0"/>
              <a:t>reduced</a:t>
            </a:r>
            <a:r>
              <a:rPr sz="2000" spc="-5" dirty="0"/>
              <a:t> </a:t>
            </a:r>
            <a:r>
              <a:rPr sz="2000" dirty="0"/>
              <a:t>storage</a:t>
            </a:r>
            <a:r>
              <a:rPr sz="2000" spc="15" dirty="0"/>
              <a:t> </a:t>
            </a:r>
            <a:r>
              <a:rPr sz="2000" spc="-10" dirty="0"/>
              <a:t>requirements,</a:t>
            </a:r>
            <a:r>
              <a:rPr sz="2000" spc="4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improved</a:t>
            </a:r>
            <a:r>
              <a:rPr sz="2000" spc="-20" dirty="0"/>
              <a:t> </a:t>
            </a:r>
            <a:r>
              <a:rPr sz="2000" dirty="0"/>
              <a:t>data</a:t>
            </a:r>
            <a:r>
              <a:rPr sz="2000" spc="-10" dirty="0"/>
              <a:t> </a:t>
            </a:r>
            <a:r>
              <a:rPr sz="2000" dirty="0"/>
              <a:t>manipulation</a:t>
            </a:r>
            <a:r>
              <a:rPr sz="2000" spc="-55" dirty="0"/>
              <a:t> </a:t>
            </a:r>
            <a:r>
              <a:rPr sz="2000" spc="-10" dirty="0"/>
              <a:t>capabilities, </a:t>
            </a:r>
            <a:r>
              <a:rPr sz="2000" spc="50" dirty="0"/>
              <a:t>making</a:t>
            </a:r>
            <a:r>
              <a:rPr sz="2000" spc="-120" dirty="0"/>
              <a:t> </a:t>
            </a:r>
            <a:r>
              <a:rPr sz="2000" spc="-10" dirty="0"/>
              <a:t>it</a:t>
            </a:r>
            <a:r>
              <a:rPr sz="2000" spc="-80" dirty="0"/>
              <a:t> </a:t>
            </a:r>
            <a:r>
              <a:rPr sz="2000" spc="-10" dirty="0"/>
              <a:t>well-</a:t>
            </a:r>
            <a:r>
              <a:rPr sz="2000" dirty="0"/>
              <a:t>suited</a:t>
            </a:r>
            <a:r>
              <a:rPr sz="2000" spc="-125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spc="50" dirty="0"/>
              <a:t>handling</a:t>
            </a:r>
            <a:r>
              <a:rPr sz="2000" spc="-145" dirty="0"/>
              <a:t> </a:t>
            </a:r>
            <a:r>
              <a:rPr sz="2000" dirty="0"/>
              <a:t>large</a:t>
            </a:r>
            <a:r>
              <a:rPr sz="2000" spc="-95" dirty="0"/>
              <a:t> </a:t>
            </a:r>
            <a:r>
              <a:rPr sz="2000" dirty="0"/>
              <a:t>and</a:t>
            </a:r>
            <a:r>
              <a:rPr sz="2000" spc="-135" dirty="0"/>
              <a:t> </a:t>
            </a:r>
            <a:r>
              <a:rPr sz="2000" dirty="0"/>
              <a:t>complex</a:t>
            </a:r>
            <a:r>
              <a:rPr sz="2000" spc="-75" dirty="0"/>
              <a:t> </a:t>
            </a:r>
            <a:r>
              <a:rPr sz="2000" spc="-10" dirty="0"/>
              <a:t>datasets</a:t>
            </a:r>
            <a:r>
              <a:rPr sz="2000" spc="-110" dirty="0"/>
              <a:t> </a:t>
            </a:r>
            <a:r>
              <a:rPr sz="2000" spc="-10" dirty="0"/>
              <a:t>while </a:t>
            </a:r>
            <a:r>
              <a:rPr sz="2000" dirty="0"/>
              <a:t>maintaining</a:t>
            </a:r>
            <a:r>
              <a:rPr sz="2000" spc="190" dirty="0"/>
              <a:t> </a:t>
            </a:r>
            <a:r>
              <a:rPr sz="2000" dirty="0"/>
              <a:t>performance</a:t>
            </a:r>
            <a:r>
              <a:rPr sz="2000" spc="204" dirty="0"/>
              <a:t> </a:t>
            </a:r>
            <a:r>
              <a:rPr sz="2000" spc="-10" dirty="0"/>
              <a:t>efficiency.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3234055" cy="1102995"/>
            <a:chOff x="306704" y="280415"/>
            <a:chExt cx="323405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3144011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144011" y="961643"/>
                  </a:lnTo>
                  <a:lnTo>
                    <a:pt x="31440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0" y="961643"/>
                  </a:moveTo>
                  <a:lnTo>
                    <a:pt x="3144011" y="961643"/>
                  </a:lnTo>
                  <a:lnTo>
                    <a:pt x="3144011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667" y="280415"/>
              <a:ext cx="3148965" cy="963294"/>
            </a:xfrm>
            <a:custGeom>
              <a:avLst/>
              <a:gdLst/>
              <a:ahLst/>
              <a:cxnLst/>
              <a:rect l="l" t="t" r="r" b="b"/>
              <a:pathLst>
                <a:path w="3148965" h="963294">
                  <a:moveTo>
                    <a:pt x="3148584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3148584" y="963167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2587" y="202184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0" dirty="0"/>
              <a:t>JSON</a:t>
            </a:r>
            <a:r>
              <a:rPr sz="3600" spc="-245" dirty="0"/>
              <a:t> </a:t>
            </a:r>
            <a:r>
              <a:rPr sz="3600" spc="-65" dirty="0"/>
              <a:t>vs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32587" y="695655"/>
            <a:ext cx="134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BSON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0548" y="18257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49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45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0655" y="1786127"/>
            <a:ext cx="117348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0655" y="2115311"/>
            <a:ext cx="117348" cy="10210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93035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2191" y="1786127"/>
            <a:ext cx="115824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2191" y="2115311"/>
            <a:ext cx="115824" cy="10210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28288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91739" y="185927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71800" y="2357627"/>
            <a:ext cx="151130" cy="696595"/>
            <a:chOff x="2971800" y="2357627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3032760" y="23576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3991" y="2987040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71800" y="23576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2130" y="3042666"/>
            <a:ext cx="2464435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name\x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04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Thapa\x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9100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age\x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4528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08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isStudent\x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6814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04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scores\x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05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03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74281" y="2577083"/>
            <a:ext cx="2992755" cy="3869690"/>
          </a:xfrm>
          <a:custGeom>
            <a:avLst/>
            <a:gdLst/>
            <a:ahLst/>
            <a:cxnLst/>
            <a:rect l="l" t="t" r="r" b="b"/>
            <a:pathLst>
              <a:path w="2992754" h="3869690">
                <a:moveTo>
                  <a:pt x="27127" y="3768839"/>
                </a:moveTo>
                <a:lnTo>
                  <a:pt x="23444" y="171577"/>
                </a:lnTo>
                <a:lnTo>
                  <a:pt x="20421" y="114935"/>
                </a:lnTo>
                <a:lnTo>
                  <a:pt x="13792" y="96012"/>
                </a:lnTo>
                <a:lnTo>
                  <a:pt x="10236" y="100749"/>
                </a:lnTo>
                <a:lnTo>
                  <a:pt x="7150" y="114935"/>
                </a:lnTo>
                <a:lnTo>
                  <a:pt x="4965" y="138557"/>
                </a:lnTo>
                <a:lnTo>
                  <a:pt x="4140" y="171577"/>
                </a:lnTo>
                <a:lnTo>
                  <a:pt x="0" y="3515753"/>
                </a:lnTo>
                <a:lnTo>
                  <a:pt x="457" y="3768839"/>
                </a:lnTo>
                <a:lnTo>
                  <a:pt x="1727" y="3812756"/>
                </a:lnTo>
                <a:lnTo>
                  <a:pt x="4787" y="3844201"/>
                </a:lnTo>
                <a:lnTo>
                  <a:pt x="9004" y="3863124"/>
                </a:lnTo>
                <a:lnTo>
                  <a:pt x="13792" y="3869436"/>
                </a:lnTo>
                <a:lnTo>
                  <a:pt x="18567" y="3863124"/>
                </a:lnTo>
                <a:lnTo>
                  <a:pt x="22783" y="3844201"/>
                </a:lnTo>
                <a:lnTo>
                  <a:pt x="25844" y="3812756"/>
                </a:lnTo>
                <a:lnTo>
                  <a:pt x="27127" y="3768839"/>
                </a:lnTo>
                <a:close/>
              </a:path>
              <a:path w="2992754" h="3869690">
                <a:moveTo>
                  <a:pt x="2916250" y="58801"/>
                </a:moveTo>
                <a:lnTo>
                  <a:pt x="2897073" y="24866"/>
                </a:lnTo>
                <a:lnTo>
                  <a:pt x="2839796" y="8636"/>
                </a:lnTo>
                <a:lnTo>
                  <a:pt x="2789212" y="8102"/>
                </a:lnTo>
                <a:lnTo>
                  <a:pt x="2536240" y="6311"/>
                </a:lnTo>
                <a:lnTo>
                  <a:pt x="2232495" y="5842"/>
                </a:lnTo>
                <a:lnTo>
                  <a:pt x="1827326" y="7442"/>
                </a:lnTo>
                <a:lnTo>
                  <a:pt x="105613" y="22606"/>
                </a:lnTo>
                <a:lnTo>
                  <a:pt x="62509" y="33845"/>
                </a:lnTo>
                <a:lnTo>
                  <a:pt x="48082" y="58801"/>
                </a:lnTo>
                <a:lnTo>
                  <a:pt x="51689" y="72034"/>
                </a:lnTo>
                <a:lnTo>
                  <a:pt x="62509" y="83540"/>
                </a:lnTo>
                <a:lnTo>
                  <a:pt x="80492" y="91668"/>
                </a:lnTo>
                <a:lnTo>
                  <a:pt x="105613" y="94742"/>
                </a:lnTo>
                <a:lnTo>
                  <a:pt x="459778" y="96431"/>
                </a:lnTo>
                <a:lnTo>
                  <a:pt x="1877974" y="109740"/>
                </a:lnTo>
                <a:lnTo>
                  <a:pt x="2283129" y="111353"/>
                </a:lnTo>
                <a:lnTo>
                  <a:pt x="2586837" y="110756"/>
                </a:lnTo>
                <a:lnTo>
                  <a:pt x="2839796" y="108712"/>
                </a:lnTo>
                <a:lnTo>
                  <a:pt x="2873171" y="103924"/>
                </a:lnTo>
                <a:lnTo>
                  <a:pt x="2897073" y="92532"/>
                </a:lnTo>
                <a:lnTo>
                  <a:pt x="2911437" y="76746"/>
                </a:lnTo>
                <a:lnTo>
                  <a:pt x="2916250" y="58801"/>
                </a:lnTo>
                <a:close/>
              </a:path>
              <a:path w="2992754" h="3869690">
                <a:moveTo>
                  <a:pt x="2929966" y="3800945"/>
                </a:moveTo>
                <a:lnTo>
                  <a:pt x="2910789" y="3767442"/>
                </a:lnTo>
                <a:lnTo>
                  <a:pt x="2853512" y="3751389"/>
                </a:lnTo>
                <a:lnTo>
                  <a:pt x="2802928" y="3750868"/>
                </a:lnTo>
                <a:lnTo>
                  <a:pt x="2549956" y="3749116"/>
                </a:lnTo>
                <a:lnTo>
                  <a:pt x="2246211" y="3748659"/>
                </a:lnTo>
                <a:lnTo>
                  <a:pt x="1891690" y="3749941"/>
                </a:lnTo>
                <a:lnTo>
                  <a:pt x="119329" y="3765194"/>
                </a:lnTo>
                <a:lnTo>
                  <a:pt x="76225" y="3776345"/>
                </a:lnTo>
                <a:lnTo>
                  <a:pt x="61798" y="3800945"/>
                </a:lnTo>
                <a:lnTo>
                  <a:pt x="65405" y="3814013"/>
                </a:lnTo>
                <a:lnTo>
                  <a:pt x="76225" y="3825405"/>
                </a:lnTo>
                <a:lnTo>
                  <a:pt x="94208" y="3833469"/>
                </a:lnTo>
                <a:lnTo>
                  <a:pt x="119329" y="3836517"/>
                </a:lnTo>
                <a:lnTo>
                  <a:pt x="473494" y="3838181"/>
                </a:lnTo>
                <a:lnTo>
                  <a:pt x="1891690" y="3851300"/>
                </a:lnTo>
                <a:lnTo>
                  <a:pt x="2296845" y="3852900"/>
                </a:lnTo>
                <a:lnTo>
                  <a:pt x="2600553" y="3852316"/>
                </a:lnTo>
                <a:lnTo>
                  <a:pt x="2853512" y="3850322"/>
                </a:lnTo>
                <a:lnTo>
                  <a:pt x="2886887" y="3845585"/>
                </a:lnTo>
                <a:lnTo>
                  <a:pt x="2910789" y="3834307"/>
                </a:lnTo>
                <a:lnTo>
                  <a:pt x="2925153" y="3818699"/>
                </a:lnTo>
                <a:lnTo>
                  <a:pt x="2929966" y="3800945"/>
                </a:lnTo>
                <a:close/>
              </a:path>
              <a:path w="2992754" h="3869690">
                <a:moveTo>
                  <a:pt x="2992285" y="620991"/>
                </a:moveTo>
                <a:lnTo>
                  <a:pt x="2991815" y="116459"/>
                </a:lnTo>
                <a:lnTo>
                  <a:pt x="2990481" y="65481"/>
                </a:lnTo>
                <a:lnTo>
                  <a:pt x="2981998" y="7277"/>
                </a:lnTo>
                <a:lnTo>
                  <a:pt x="2976321" y="0"/>
                </a:lnTo>
                <a:lnTo>
                  <a:pt x="2970669" y="7277"/>
                </a:lnTo>
                <a:lnTo>
                  <a:pt x="2965678" y="29083"/>
                </a:lnTo>
                <a:lnTo>
                  <a:pt x="2962059" y="65481"/>
                </a:lnTo>
                <a:lnTo>
                  <a:pt x="2960573" y="116459"/>
                </a:lnTo>
                <a:lnTo>
                  <a:pt x="2967685" y="3806469"/>
                </a:lnTo>
                <a:lnTo>
                  <a:pt x="2968396" y="3833977"/>
                </a:lnTo>
                <a:lnTo>
                  <a:pt x="2970314" y="3853662"/>
                </a:lnTo>
                <a:lnTo>
                  <a:pt x="2973032" y="3865486"/>
                </a:lnTo>
                <a:lnTo>
                  <a:pt x="2976194" y="3869436"/>
                </a:lnTo>
                <a:lnTo>
                  <a:pt x="2979280" y="3865486"/>
                </a:lnTo>
                <a:lnTo>
                  <a:pt x="2982010" y="3853650"/>
                </a:lnTo>
                <a:lnTo>
                  <a:pt x="2983954" y="3833977"/>
                </a:lnTo>
                <a:lnTo>
                  <a:pt x="2984703" y="3806469"/>
                </a:lnTo>
                <a:lnTo>
                  <a:pt x="2992285" y="620991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327174" y="2432304"/>
            <a:ext cx="2369820" cy="615315"/>
            <a:chOff x="3327174" y="2432304"/>
            <a:chExt cx="2369820" cy="615315"/>
          </a:xfrm>
        </p:grpSpPr>
        <p:sp>
          <p:nvSpPr>
            <p:cNvPr id="26" name="object 26"/>
            <p:cNvSpPr/>
            <p:nvPr/>
          </p:nvSpPr>
          <p:spPr>
            <a:xfrm>
              <a:off x="3327174" y="2736394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5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9060" y="2432304"/>
              <a:ext cx="1788160" cy="481965"/>
            </a:xfrm>
            <a:custGeom>
              <a:avLst/>
              <a:gdLst/>
              <a:ahLst/>
              <a:cxnLst/>
              <a:rect l="l" t="t" r="r" b="b"/>
              <a:pathLst>
                <a:path w="1788160" h="481964">
                  <a:moveTo>
                    <a:pt x="1579244" y="0"/>
                  </a:moveTo>
                  <a:lnTo>
                    <a:pt x="208406" y="0"/>
                  </a:lnTo>
                  <a:lnTo>
                    <a:pt x="166416" y="4892"/>
                  </a:lnTo>
                  <a:lnTo>
                    <a:pt x="127301" y="18924"/>
                  </a:lnTo>
                  <a:lnTo>
                    <a:pt x="91901" y="41127"/>
                  </a:lnTo>
                  <a:lnTo>
                    <a:pt x="61055" y="70532"/>
                  </a:lnTo>
                  <a:lnTo>
                    <a:pt x="35602" y="106170"/>
                  </a:lnTo>
                  <a:lnTo>
                    <a:pt x="16383" y="147071"/>
                  </a:lnTo>
                  <a:lnTo>
                    <a:pt x="4235" y="192268"/>
                  </a:lnTo>
                  <a:lnTo>
                    <a:pt x="0" y="240792"/>
                  </a:lnTo>
                  <a:lnTo>
                    <a:pt x="4235" y="289315"/>
                  </a:lnTo>
                  <a:lnTo>
                    <a:pt x="16383" y="334512"/>
                  </a:lnTo>
                  <a:lnTo>
                    <a:pt x="35602" y="375413"/>
                  </a:lnTo>
                  <a:lnTo>
                    <a:pt x="61055" y="411051"/>
                  </a:lnTo>
                  <a:lnTo>
                    <a:pt x="91901" y="440456"/>
                  </a:lnTo>
                  <a:lnTo>
                    <a:pt x="127301" y="462659"/>
                  </a:lnTo>
                  <a:lnTo>
                    <a:pt x="166416" y="476691"/>
                  </a:lnTo>
                  <a:lnTo>
                    <a:pt x="208406" y="481584"/>
                  </a:lnTo>
                  <a:lnTo>
                    <a:pt x="1579244" y="481584"/>
                  </a:lnTo>
                  <a:lnTo>
                    <a:pt x="1621235" y="476691"/>
                  </a:lnTo>
                  <a:lnTo>
                    <a:pt x="1660350" y="462659"/>
                  </a:lnTo>
                  <a:lnTo>
                    <a:pt x="1695750" y="440456"/>
                  </a:lnTo>
                  <a:lnTo>
                    <a:pt x="1726596" y="411051"/>
                  </a:lnTo>
                  <a:lnTo>
                    <a:pt x="1752049" y="375413"/>
                  </a:lnTo>
                  <a:lnTo>
                    <a:pt x="1771268" y="334512"/>
                  </a:lnTo>
                  <a:lnTo>
                    <a:pt x="1783416" y="289315"/>
                  </a:lnTo>
                  <a:lnTo>
                    <a:pt x="1787652" y="240792"/>
                  </a:lnTo>
                  <a:lnTo>
                    <a:pt x="1783416" y="192268"/>
                  </a:lnTo>
                  <a:lnTo>
                    <a:pt x="1771268" y="147071"/>
                  </a:lnTo>
                  <a:lnTo>
                    <a:pt x="1752049" y="106170"/>
                  </a:lnTo>
                  <a:lnTo>
                    <a:pt x="1726596" y="70532"/>
                  </a:lnTo>
                  <a:lnTo>
                    <a:pt x="1695750" y="41127"/>
                  </a:lnTo>
                  <a:lnTo>
                    <a:pt x="1660350" y="18924"/>
                  </a:lnTo>
                  <a:lnTo>
                    <a:pt x="1621235" y="4892"/>
                  </a:lnTo>
                  <a:lnTo>
                    <a:pt x="157924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500" y="2429382"/>
            <a:ext cx="10985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 marR="5080" indent="-21971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2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25240" y="2322575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51282"/>
                </a:moveTo>
                <a:lnTo>
                  <a:pt x="43929" y="340855"/>
                </a:lnTo>
                <a:lnTo>
                  <a:pt x="39052" y="332384"/>
                </a:lnTo>
                <a:lnTo>
                  <a:pt x="31788" y="326694"/>
                </a:lnTo>
                <a:lnTo>
                  <a:pt x="22860" y="324612"/>
                </a:lnTo>
                <a:lnTo>
                  <a:pt x="13919" y="326694"/>
                </a:lnTo>
                <a:lnTo>
                  <a:pt x="6667" y="332384"/>
                </a:lnTo>
                <a:lnTo>
                  <a:pt x="1778" y="340855"/>
                </a:lnTo>
                <a:lnTo>
                  <a:pt x="0" y="351282"/>
                </a:lnTo>
                <a:lnTo>
                  <a:pt x="1778" y="361721"/>
                </a:lnTo>
                <a:lnTo>
                  <a:pt x="6654" y="370192"/>
                </a:lnTo>
                <a:lnTo>
                  <a:pt x="13919" y="375881"/>
                </a:lnTo>
                <a:lnTo>
                  <a:pt x="22860" y="377952"/>
                </a:lnTo>
                <a:lnTo>
                  <a:pt x="31788" y="375881"/>
                </a:lnTo>
                <a:lnTo>
                  <a:pt x="39052" y="370192"/>
                </a:lnTo>
                <a:lnTo>
                  <a:pt x="43929" y="361721"/>
                </a:lnTo>
                <a:lnTo>
                  <a:pt x="45720" y="351282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51282"/>
                </a:moveTo>
                <a:lnTo>
                  <a:pt x="1954987" y="340855"/>
                </a:lnTo>
                <a:lnTo>
                  <a:pt x="1950046" y="332384"/>
                </a:lnTo>
                <a:lnTo>
                  <a:pt x="1942769" y="326694"/>
                </a:lnTo>
                <a:lnTo>
                  <a:pt x="1933956" y="324612"/>
                </a:lnTo>
                <a:lnTo>
                  <a:pt x="1925015" y="326694"/>
                </a:lnTo>
                <a:lnTo>
                  <a:pt x="1917763" y="332384"/>
                </a:lnTo>
                <a:lnTo>
                  <a:pt x="1912874" y="340855"/>
                </a:lnTo>
                <a:lnTo>
                  <a:pt x="1911096" y="351282"/>
                </a:lnTo>
                <a:lnTo>
                  <a:pt x="1912874" y="361721"/>
                </a:lnTo>
                <a:lnTo>
                  <a:pt x="1917763" y="370192"/>
                </a:lnTo>
                <a:lnTo>
                  <a:pt x="1925015" y="375881"/>
                </a:lnTo>
                <a:lnTo>
                  <a:pt x="1933956" y="377952"/>
                </a:lnTo>
                <a:lnTo>
                  <a:pt x="1942769" y="375881"/>
                </a:lnTo>
                <a:lnTo>
                  <a:pt x="1950046" y="370192"/>
                </a:lnTo>
                <a:lnTo>
                  <a:pt x="1954987" y="361721"/>
                </a:lnTo>
                <a:lnTo>
                  <a:pt x="1956816" y="351282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1584" y="1104899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4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43216" y="1065275"/>
            <a:ext cx="117348" cy="10210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3216" y="1394460"/>
            <a:ext cx="117348" cy="102107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434071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28575" y="0"/>
                </a:moveTo>
                <a:lnTo>
                  <a:pt x="8762" y="254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3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3228" y="1065275"/>
            <a:ext cx="117348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63228" y="1394460"/>
            <a:ext cx="117348" cy="10210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9069323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34300" y="1136903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250935" y="1709927"/>
            <a:ext cx="151130" cy="696595"/>
            <a:chOff x="8250935" y="1709927"/>
            <a:chExt cx="151130" cy="696595"/>
          </a:xfrm>
        </p:grpSpPr>
        <p:sp>
          <p:nvSpPr>
            <p:cNvPr id="39" name="object 39"/>
            <p:cNvSpPr/>
            <p:nvPr/>
          </p:nvSpPr>
          <p:spPr>
            <a:xfrm>
              <a:off x="8311895" y="17099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3127" y="2339340"/>
              <a:ext cx="126492" cy="670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250935" y="17099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662952" y="2088948"/>
            <a:ext cx="455295" cy="311150"/>
          </a:xfrm>
          <a:custGeom>
            <a:avLst/>
            <a:gdLst/>
            <a:ahLst/>
            <a:cxnLst/>
            <a:rect l="l" t="t" r="r" b="b"/>
            <a:pathLst>
              <a:path w="455295" h="311150">
                <a:moveTo>
                  <a:pt x="453734" y="43657"/>
                </a:moveTo>
                <a:lnTo>
                  <a:pt x="451463" y="41685"/>
                </a:lnTo>
                <a:lnTo>
                  <a:pt x="352192" y="1338"/>
                </a:lnTo>
                <a:lnTo>
                  <a:pt x="345928" y="0"/>
                </a:lnTo>
                <a:lnTo>
                  <a:pt x="338993" y="407"/>
                </a:lnTo>
                <a:lnTo>
                  <a:pt x="332264" y="2506"/>
                </a:lnTo>
                <a:lnTo>
                  <a:pt x="326617" y="6239"/>
                </a:lnTo>
                <a:lnTo>
                  <a:pt x="320735" y="11780"/>
                </a:lnTo>
                <a:lnTo>
                  <a:pt x="321535" y="19249"/>
                </a:lnTo>
                <a:lnTo>
                  <a:pt x="392116" y="48246"/>
                </a:lnTo>
                <a:lnTo>
                  <a:pt x="327092" y="56157"/>
                </a:lnTo>
                <a:lnTo>
                  <a:pt x="269561" y="69566"/>
                </a:lnTo>
                <a:lnTo>
                  <a:pt x="219167" y="87320"/>
                </a:lnTo>
                <a:lnTo>
                  <a:pt x="175558" y="108264"/>
                </a:lnTo>
                <a:lnTo>
                  <a:pt x="138380" y="131246"/>
                </a:lnTo>
                <a:lnTo>
                  <a:pt x="107280" y="155113"/>
                </a:lnTo>
                <a:lnTo>
                  <a:pt x="56066" y="207407"/>
                </a:lnTo>
                <a:lnTo>
                  <a:pt x="16241" y="267343"/>
                </a:lnTo>
                <a:lnTo>
                  <a:pt x="0" y="304731"/>
                </a:lnTo>
                <a:lnTo>
                  <a:pt x="6132" y="310376"/>
                </a:lnTo>
                <a:lnTo>
                  <a:pt x="16319" y="310830"/>
                </a:lnTo>
                <a:lnTo>
                  <a:pt x="23421" y="310259"/>
                </a:lnTo>
                <a:lnTo>
                  <a:pt x="29889" y="307929"/>
                </a:lnTo>
                <a:lnTo>
                  <a:pt x="35023" y="304199"/>
                </a:lnTo>
                <a:lnTo>
                  <a:pt x="38124" y="299430"/>
                </a:lnTo>
                <a:lnTo>
                  <a:pt x="51070" y="270791"/>
                </a:lnTo>
                <a:lnTo>
                  <a:pt x="67743" y="242754"/>
                </a:lnTo>
                <a:lnTo>
                  <a:pt x="111663" y="189053"/>
                </a:lnTo>
                <a:lnTo>
                  <a:pt x="148428" y="156699"/>
                </a:lnTo>
                <a:lnTo>
                  <a:pt x="189355" y="129498"/>
                </a:lnTo>
                <a:lnTo>
                  <a:pt x="234358" y="107467"/>
                </a:lnTo>
                <a:lnTo>
                  <a:pt x="283355" y="90621"/>
                </a:lnTo>
                <a:lnTo>
                  <a:pt x="336259" y="78977"/>
                </a:lnTo>
                <a:lnTo>
                  <a:pt x="392986" y="72551"/>
                </a:lnTo>
                <a:lnTo>
                  <a:pt x="339897" y="121640"/>
                </a:lnTo>
                <a:lnTo>
                  <a:pt x="340697" y="129109"/>
                </a:lnTo>
                <a:lnTo>
                  <a:pt x="348894" y="132352"/>
                </a:lnTo>
                <a:lnTo>
                  <a:pt x="355158" y="133690"/>
                </a:lnTo>
                <a:lnTo>
                  <a:pt x="362093" y="133282"/>
                </a:lnTo>
                <a:lnTo>
                  <a:pt x="368822" y="131184"/>
                </a:lnTo>
                <a:lnTo>
                  <a:pt x="374469" y="127450"/>
                </a:lnTo>
                <a:lnTo>
                  <a:pt x="453375" y="54959"/>
                </a:lnTo>
                <a:lnTo>
                  <a:pt x="454831" y="52674"/>
                </a:lnTo>
                <a:lnTo>
                  <a:pt x="453734" y="43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06895" y="1779460"/>
            <a:ext cx="1786255" cy="483234"/>
          </a:xfrm>
          <a:custGeom>
            <a:avLst/>
            <a:gdLst/>
            <a:ahLst/>
            <a:cxnLst/>
            <a:rect l="l" t="t" r="r" b="b"/>
            <a:pathLst>
              <a:path w="1786254" h="483235">
                <a:moveTo>
                  <a:pt x="1577847" y="0"/>
                </a:moveTo>
                <a:lnTo>
                  <a:pt x="208279" y="0"/>
                </a:lnTo>
                <a:lnTo>
                  <a:pt x="166295" y="4904"/>
                </a:lnTo>
                <a:lnTo>
                  <a:pt x="127194" y="18972"/>
                </a:lnTo>
                <a:lnTo>
                  <a:pt x="91814" y="41235"/>
                </a:lnTo>
                <a:lnTo>
                  <a:pt x="60991" y="70723"/>
                </a:lnTo>
                <a:lnTo>
                  <a:pt x="35562" y="106467"/>
                </a:lnTo>
                <a:lnTo>
                  <a:pt x="16363" y="147500"/>
                </a:lnTo>
                <a:lnTo>
                  <a:pt x="4230" y="192852"/>
                </a:lnTo>
                <a:lnTo>
                  <a:pt x="0" y="241553"/>
                </a:lnTo>
                <a:lnTo>
                  <a:pt x="4230" y="290255"/>
                </a:lnTo>
                <a:lnTo>
                  <a:pt x="16363" y="335607"/>
                </a:lnTo>
                <a:lnTo>
                  <a:pt x="35562" y="376640"/>
                </a:lnTo>
                <a:lnTo>
                  <a:pt x="60991" y="412384"/>
                </a:lnTo>
                <a:lnTo>
                  <a:pt x="91814" y="441872"/>
                </a:lnTo>
                <a:lnTo>
                  <a:pt x="127194" y="464135"/>
                </a:lnTo>
                <a:lnTo>
                  <a:pt x="166295" y="478203"/>
                </a:lnTo>
                <a:lnTo>
                  <a:pt x="208279" y="483107"/>
                </a:lnTo>
                <a:lnTo>
                  <a:pt x="1577847" y="483107"/>
                </a:lnTo>
                <a:lnTo>
                  <a:pt x="1619832" y="478203"/>
                </a:lnTo>
                <a:lnTo>
                  <a:pt x="1658933" y="464135"/>
                </a:lnTo>
                <a:lnTo>
                  <a:pt x="1694313" y="441872"/>
                </a:lnTo>
                <a:lnTo>
                  <a:pt x="1725136" y="412384"/>
                </a:lnTo>
                <a:lnTo>
                  <a:pt x="1750565" y="376640"/>
                </a:lnTo>
                <a:lnTo>
                  <a:pt x="1769764" y="335607"/>
                </a:lnTo>
                <a:lnTo>
                  <a:pt x="1781897" y="290255"/>
                </a:lnTo>
                <a:lnTo>
                  <a:pt x="1786127" y="241553"/>
                </a:lnTo>
                <a:lnTo>
                  <a:pt x="1781897" y="192852"/>
                </a:lnTo>
                <a:lnTo>
                  <a:pt x="1769764" y="147500"/>
                </a:lnTo>
                <a:lnTo>
                  <a:pt x="1750565" y="106467"/>
                </a:lnTo>
                <a:lnTo>
                  <a:pt x="1725136" y="70723"/>
                </a:lnTo>
                <a:lnTo>
                  <a:pt x="1694313" y="41235"/>
                </a:lnTo>
                <a:lnTo>
                  <a:pt x="1658933" y="18972"/>
                </a:lnTo>
                <a:lnTo>
                  <a:pt x="1619832" y="4904"/>
                </a:lnTo>
                <a:lnTo>
                  <a:pt x="157784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37368" y="1884680"/>
            <a:ext cx="17947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Not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89720" y="1671827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49758"/>
                </a:moveTo>
                <a:lnTo>
                  <a:pt x="43929" y="339331"/>
                </a:lnTo>
                <a:lnTo>
                  <a:pt x="39052" y="330860"/>
                </a:lnTo>
                <a:lnTo>
                  <a:pt x="31788" y="325170"/>
                </a:lnTo>
                <a:lnTo>
                  <a:pt x="22860" y="323088"/>
                </a:lnTo>
                <a:lnTo>
                  <a:pt x="13919" y="325170"/>
                </a:lnTo>
                <a:lnTo>
                  <a:pt x="6667" y="330860"/>
                </a:lnTo>
                <a:lnTo>
                  <a:pt x="1778" y="339331"/>
                </a:lnTo>
                <a:lnTo>
                  <a:pt x="0" y="349758"/>
                </a:lnTo>
                <a:lnTo>
                  <a:pt x="1778" y="360197"/>
                </a:lnTo>
                <a:lnTo>
                  <a:pt x="6667" y="368668"/>
                </a:lnTo>
                <a:lnTo>
                  <a:pt x="13919" y="374357"/>
                </a:lnTo>
                <a:lnTo>
                  <a:pt x="22860" y="376428"/>
                </a:lnTo>
                <a:lnTo>
                  <a:pt x="31788" y="374357"/>
                </a:lnTo>
                <a:lnTo>
                  <a:pt x="39052" y="368668"/>
                </a:lnTo>
                <a:lnTo>
                  <a:pt x="43929" y="360197"/>
                </a:lnTo>
                <a:lnTo>
                  <a:pt x="45720" y="349758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49758"/>
                </a:moveTo>
                <a:lnTo>
                  <a:pt x="1954987" y="339331"/>
                </a:lnTo>
                <a:lnTo>
                  <a:pt x="1950046" y="330860"/>
                </a:lnTo>
                <a:lnTo>
                  <a:pt x="1942769" y="325170"/>
                </a:lnTo>
                <a:lnTo>
                  <a:pt x="1933956" y="323088"/>
                </a:lnTo>
                <a:lnTo>
                  <a:pt x="1925015" y="325170"/>
                </a:lnTo>
                <a:lnTo>
                  <a:pt x="1917763" y="330860"/>
                </a:lnTo>
                <a:lnTo>
                  <a:pt x="1912874" y="339331"/>
                </a:lnTo>
                <a:lnTo>
                  <a:pt x="1911096" y="349758"/>
                </a:lnTo>
                <a:lnTo>
                  <a:pt x="1912874" y="360197"/>
                </a:lnTo>
                <a:lnTo>
                  <a:pt x="1917763" y="368668"/>
                </a:lnTo>
                <a:lnTo>
                  <a:pt x="1925015" y="374357"/>
                </a:lnTo>
                <a:lnTo>
                  <a:pt x="1933956" y="376428"/>
                </a:lnTo>
                <a:lnTo>
                  <a:pt x="1942769" y="374357"/>
                </a:lnTo>
                <a:lnTo>
                  <a:pt x="1950046" y="368668"/>
                </a:lnTo>
                <a:lnTo>
                  <a:pt x="1954987" y="360197"/>
                </a:lnTo>
                <a:lnTo>
                  <a:pt x="1956816" y="349758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52726" y="3674109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5626" y="3902709"/>
            <a:ext cx="23120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name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500" spc="-25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isStudent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false,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scores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[</a:t>
            </a:r>
            <a:r>
              <a:rPr sz="1500" dirty="0">
                <a:solidFill>
                  <a:srgbClr val="F78B6C"/>
                </a:solidFill>
                <a:latin typeface="Courier New"/>
                <a:cs typeface="Courier New"/>
              </a:rPr>
              <a:t>92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78B6C"/>
                </a:solidFill>
                <a:latin typeface="Courier New"/>
                <a:cs typeface="Courier New"/>
              </a:rPr>
              <a:t>108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],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address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</a:t>
            </a: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FFCA6B"/>
                </a:solidFill>
                <a:latin typeface="Courier New"/>
                <a:cs typeface="Courier New"/>
              </a:rPr>
              <a:t>city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 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Pokhara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2726" y="5503265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73314" y="3182111"/>
            <a:ext cx="2994025" cy="3084830"/>
          </a:xfrm>
          <a:custGeom>
            <a:avLst/>
            <a:gdLst/>
            <a:ahLst/>
            <a:cxnLst/>
            <a:rect l="l" t="t" r="r" b="b"/>
            <a:pathLst>
              <a:path w="2994025" h="3084829">
                <a:moveTo>
                  <a:pt x="28663" y="3004375"/>
                </a:moveTo>
                <a:lnTo>
                  <a:pt x="24726" y="136525"/>
                </a:lnTo>
                <a:lnTo>
                  <a:pt x="21615" y="91313"/>
                </a:lnTo>
                <a:lnTo>
                  <a:pt x="14693" y="76200"/>
                </a:lnTo>
                <a:lnTo>
                  <a:pt x="10972" y="79984"/>
                </a:lnTo>
                <a:lnTo>
                  <a:pt x="7772" y="91313"/>
                </a:lnTo>
                <a:lnTo>
                  <a:pt x="5511" y="110172"/>
                </a:lnTo>
                <a:lnTo>
                  <a:pt x="4660" y="136525"/>
                </a:lnTo>
                <a:lnTo>
                  <a:pt x="0" y="2594978"/>
                </a:lnTo>
                <a:lnTo>
                  <a:pt x="723" y="3004375"/>
                </a:lnTo>
                <a:lnTo>
                  <a:pt x="2044" y="3039389"/>
                </a:lnTo>
                <a:lnTo>
                  <a:pt x="5232" y="3064459"/>
                </a:lnTo>
                <a:lnTo>
                  <a:pt x="9652" y="3079546"/>
                </a:lnTo>
                <a:lnTo>
                  <a:pt x="14693" y="3084576"/>
                </a:lnTo>
                <a:lnTo>
                  <a:pt x="19723" y="3079546"/>
                </a:lnTo>
                <a:lnTo>
                  <a:pt x="24155" y="3064459"/>
                </a:lnTo>
                <a:lnTo>
                  <a:pt x="27330" y="3039389"/>
                </a:lnTo>
                <a:lnTo>
                  <a:pt x="28663" y="3004375"/>
                </a:lnTo>
                <a:close/>
              </a:path>
              <a:path w="2994025" h="3084829">
                <a:moveTo>
                  <a:pt x="2917914" y="46609"/>
                </a:moveTo>
                <a:lnTo>
                  <a:pt x="2874835" y="10363"/>
                </a:lnTo>
                <a:lnTo>
                  <a:pt x="2689707" y="5372"/>
                </a:lnTo>
                <a:lnTo>
                  <a:pt x="2335428" y="4279"/>
                </a:lnTo>
                <a:lnTo>
                  <a:pt x="1930298" y="5118"/>
                </a:lnTo>
                <a:lnTo>
                  <a:pt x="107276" y="17653"/>
                </a:lnTo>
                <a:lnTo>
                  <a:pt x="64173" y="26657"/>
                </a:lnTo>
                <a:lnTo>
                  <a:pt x="49745" y="46609"/>
                </a:lnTo>
                <a:lnTo>
                  <a:pt x="53352" y="57150"/>
                </a:lnTo>
                <a:lnTo>
                  <a:pt x="64173" y="66344"/>
                </a:lnTo>
                <a:lnTo>
                  <a:pt x="82156" y="72847"/>
                </a:lnTo>
                <a:lnTo>
                  <a:pt x="107276" y="75311"/>
                </a:lnTo>
                <a:lnTo>
                  <a:pt x="309613" y="75907"/>
                </a:lnTo>
                <a:lnTo>
                  <a:pt x="2132888" y="88277"/>
                </a:lnTo>
                <a:lnTo>
                  <a:pt x="2537904" y="88265"/>
                </a:lnTo>
                <a:lnTo>
                  <a:pt x="2841460" y="86487"/>
                </a:lnTo>
                <a:lnTo>
                  <a:pt x="2898737" y="73507"/>
                </a:lnTo>
                <a:lnTo>
                  <a:pt x="2913100" y="60921"/>
                </a:lnTo>
                <a:lnTo>
                  <a:pt x="2917914" y="46609"/>
                </a:lnTo>
                <a:close/>
              </a:path>
              <a:path w="2994025" h="3084829">
                <a:moveTo>
                  <a:pt x="2930106" y="3029775"/>
                </a:moveTo>
                <a:lnTo>
                  <a:pt x="2887027" y="2994177"/>
                </a:lnTo>
                <a:lnTo>
                  <a:pt x="2752534" y="2989618"/>
                </a:lnTo>
                <a:lnTo>
                  <a:pt x="2398496" y="2988233"/>
                </a:lnTo>
                <a:lnTo>
                  <a:pt x="1942985" y="2989021"/>
                </a:lnTo>
                <a:lnTo>
                  <a:pt x="120865" y="3001365"/>
                </a:lnTo>
                <a:lnTo>
                  <a:pt x="77825" y="3010217"/>
                </a:lnTo>
                <a:lnTo>
                  <a:pt x="63461" y="3029775"/>
                </a:lnTo>
                <a:lnTo>
                  <a:pt x="67043" y="3040164"/>
                </a:lnTo>
                <a:lnTo>
                  <a:pt x="77825" y="3049232"/>
                </a:lnTo>
                <a:lnTo>
                  <a:pt x="95758" y="3055632"/>
                </a:lnTo>
                <a:lnTo>
                  <a:pt x="120865" y="3058058"/>
                </a:lnTo>
                <a:lnTo>
                  <a:pt x="323113" y="3058655"/>
                </a:lnTo>
                <a:lnTo>
                  <a:pt x="2145474" y="3070822"/>
                </a:lnTo>
                <a:lnTo>
                  <a:pt x="2550261" y="3070796"/>
                </a:lnTo>
                <a:lnTo>
                  <a:pt x="2853652" y="3069031"/>
                </a:lnTo>
                <a:lnTo>
                  <a:pt x="2910929" y="3056293"/>
                </a:lnTo>
                <a:lnTo>
                  <a:pt x="2925292" y="3043885"/>
                </a:lnTo>
                <a:lnTo>
                  <a:pt x="2930106" y="3029775"/>
                </a:lnTo>
                <a:close/>
              </a:path>
              <a:path w="2994025" h="3084829">
                <a:moveTo>
                  <a:pt x="2993885" y="751078"/>
                </a:moveTo>
                <a:lnTo>
                  <a:pt x="2993479" y="92837"/>
                </a:lnTo>
                <a:lnTo>
                  <a:pt x="2992145" y="52197"/>
                </a:lnTo>
                <a:lnTo>
                  <a:pt x="2983661" y="5791"/>
                </a:lnTo>
                <a:lnTo>
                  <a:pt x="2977985" y="0"/>
                </a:lnTo>
                <a:lnTo>
                  <a:pt x="2972333" y="5791"/>
                </a:lnTo>
                <a:lnTo>
                  <a:pt x="2967342" y="23177"/>
                </a:lnTo>
                <a:lnTo>
                  <a:pt x="2963722" y="52197"/>
                </a:lnTo>
                <a:lnTo>
                  <a:pt x="2962237" y="92837"/>
                </a:lnTo>
                <a:lnTo>
                  <a:pt x="2969349" y="3034373"/>
                </a:lnTo>
                <a:lnTo>
                  <a:pt x="2970060" y="3056305"/>
                </a:lnTo>
                <a:lnTo>
                  <a:pt x="2971977" y="3071990"/>
                </a:lnTo>
                <a:lnTo>
                  <a:pt x="2974695" y="3081426"/>
                </a:lnTo>
                <a:lnTo>
                  <a:pt x="2977858" y="3084576"/>
                </a:lnTo>
                <a:lnTo>
                  <a:pt x="2980944" y="3081426"/>
                </a:lnTo>
                <a:lnTo>
                  <a:pt x="2983674" y="3071990"/>
                </a:lnTo>
                <a:lnTo>
                  <a:pt x="2985617" y="3056305"/>
                </a:lnTo>
                <a:lnTo>
                  <a:pt x="2986367" y="3034373"/>
                </a:lnTo>
                <a:lnTo>
                  <a:pt x="2993885" y="75107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383885" y="479932"/>
            <a:ext cx="605155" cy="821690"/>
          </a:xfrm>
          <a:custGeom>
            <a:avLst/>
            <a:gdLst/>
            <a:ahLst/>
            <a:cxnLst/>
            <a:rect l="l" t="t" r="r" b="b"/>
            <a:pathLst>
              <a:path w="605154" h="821690">
                <a:moveTo>
                  <a:pt x="604735" y="561848"/>
                </a:moveTo>
                <a:lnTo>
                  <a:pt x="596722" y="581609"/>
                </a:lnTo>
                <a:lnTo>
                  <a:pt x="573887" y="599782"/>
                </a:lnTo>
                <a:lnTo>
                  <a:pt x="539953" y="615010"/>
                </a:lnTo>
                <a:lnTo>
                  <a:pt x="539953" y="713117"/>
                </a:lnTo>
                <a:lnTo>
                  <a:pt x="538391" y="721969"/>
                </a:lnTo>
                <a:lnTo>
                  <a:pt x="534009" y="728789"/>
                </a:lnTo>
                <a:lnTo>
                  <a:pt x="527189" y="733183"/>
                </a:lnTo>
                <a:lnTo>
                  <a:pt x="518350" y="734733"/>
                </a:lnTo>
                <a:lnTo>
                  <a:pt x="509511" y="733183"/>
                </a:lnTo>
                <a:lnTo>
                  <a:pt x="502691" y="728789"/>
                </a:lnTo>
                <a:lnTo>
                  <a:pt x="498309" y="721969"/>
                </a:lnTo>
                <a:lnTo>
                  <a:pt x="496747" y="713117"/>
                </a:lnTo>
                <a:lnTo>
                  <a:pt x="498309" y="704278"/>
                </a:lnTo>
                <a:lnTo>
                  <a:pt x="502691" y="697458"/>
                </a:lnTo>
                <a:lnTo>
                  <a:pt x="509511" y="693064"/>
                </a:lnTo>
                <a:lnTo>
                  <a:pt x="518350" y="691515"/>
                </a:lnTo>
                <a:lnTo>
                  <a:pt x="527189" y="693064"/>
                </a:lnTo>
                <a:lnTo>
                  <a:pt x="534009" y="697458"/>
                </a:lnTo>
                <a:lnTo>
                  <a:pt x="538391" y="704278"/>
                </a:lnTo>
                <a:lnTo>
                  <a:pt x="539953" y="713117"/>
                </a:lnTo>
                <a:lnTo>
                  <a:pt x="539953" y="615010"/>
                </a:lnTo>
                <a:lnTo>
                  <a:pt x="491197" y="629246"/>
                </a:lnTo>
                <a:lnTo>
                  <a:pt x="435038" y="639470"/>
                </a:lnTo>
                <a:lnTo>
                  <a:pt x="371487" y="645998"/>
                </a:lnTo>
                <a:lnTo>
                  <a:pt x="302374" y="648296"/>
                </a:lnTo>
                <a:lnTo>
                  <a:pt x="233260" y="645998"/>
                </a:lnTo>
                <a:lnTo>
                  <a:pt x="169697" y="639470"/>
                </a:lnTo>
                <a:lnTo>
                  <a:pt x="113538" y="629246"/>
                </a:lnTo>
                <a:lnTo>
                  <a:pt x="66649" y="615835"/>
                </a:lnTo>
                <a:lnTo>
                  <a:pt x="30848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48" y="772655"/>
                </a:lnTo>
                <a:lnTo>
                  <a:pt x="66649" y="788708"/>
                </a:lnTo>
                <a:lnTo>
                  <a:pt x="113538" y="802119"/>
                </a:lnTo>
                <a:lnTo>
                  <a:pt x="169697" y="812355"/>
                </a:lnTo>
                <a:lnTo>
                  <a:pt x="233260" y="818883"/>
                </a:lnTo>
                <a:lnTo>
                  <a:pt x="302374" y="821169"/>
                </a:lnTo>
                <a:lnTo>
                  <a:pt x="371487" y="818883"/>
                </a:lnTo>
                <a:lnTo>
                  <a:pt x="435038" y="812355"/>
                </a:lnTo>
                <a:lnTo>
                  <a:pt x="491197" y="802119"/>
                </a:lnTo>
                <a:lnTo>
                  <a:pt x="538099" y="788708"/>
                </a:lnTo>
                <a:lnTo>
                  <a:pt x="573887" y="772655"/>
                </a:lnTo>
                <a:lnTo>
                  <a:pt x="604735" y="734733"/>
                </a:lnTo>
                <a:lnTo>
                  <a:pt x="604735" y="691515"/>
                </a:lnTo>
                <a:lnTo>
                  <a:pt x="604735" y="648296"/>
                </a:lnTo>
                <a:lnTo>
                  <a:pt x="604735" y="561848"/>
                </a:lnTo>
                <a:close/>
              </a:path>
              <a:path w="605154" h="821690">
                <a:moveTo>
                  <a:pt x="604735" y="345757"/>
                </a:moveTo>
                <a:lnTo>
                  <a:pt x="596722" y="365518"/>
                </a:lnTo>
                <a:lnTo>
                  <a:pt x="573887" y="383679"/>
                </a:lnTo>
                <a:lnTo>
                  <a:pt x="539953" y="398907"/>
                </a:lnTo>
                <a:lnTo>
                  <a:pt x="539953" y="497027"/>
                </a:lnTo>
                <a:lnTo>
                  <a:pt x="538391" y="505866"/>
                </a:lnTo>
                <a:lnTo>
                  <a:pt x="534009" y="512686"/>
                </a:lnTo>
                <a:lnTo>
                  <a:pt x="527189" y="517080"/>
                </a:lnTo>
                <a:lnTo>
                  <a:pt x="518350" y="518629"/>
                </a:lnTo>
                <a:lnTo>
                  <a:pt x="509511" y="517080"/>
                </a:lnTo>
                <a:lnTo>
                  <a:pt x="502691" y="512686"/>
                </a:lnTo>
                <a:lnTo>
                  <a:pt x="498309" y="505866"/>
                </a:lnTo>
                <a:lnTo>
                  <a:pt x="496747" y="497027"/>
                </a:lnTo>
                <a:lnTo>
                  <a:pt x="498309" y="488175"/>
                </a:lnTo>
                <a:lnTo>
                  <a:pt x="502691" y="481355"/>
                </a:lnTo>
                <a:lnTo>
                  <a:pt x="509511" y="476973"/>
                </a:lnTo>
                <a:lnTo>
                  <a:pt x="518350" y="475411"/>
                </a:lnTo>
                <a:lnTo>
                  <a:pt x="527189" y="476973"/>
                </a:lnTo>
                <a:lnTo>
                  <a:pt x="534009" y="481355"/>
                </a:lnTo>
                <a:lnTo>
                  <a:pt x="538391" y="488175"/>
                </a:lnTo>
                <a:lnTo>
                  <a:pt x="539953" y="497027"/>
                </a:lnTo>
                <a:lnTo>
                  <a:pt x="539953" y="398907"/>
                </a:lnTo>
                <a:lnTo>
                  <a:pt x="491197" y="413143"/>
                </a:lnTo>
                <a:lnTo>
                  <a:pt x="435038" y="423379"/>
                </a:lnTo>
                <a:lnTo>
                  <a:pt x="371487" y="429907"/>
                </a:lnTo>
                <a:lnTo>
                  <a:pt x="302374" y="432193"/>
                </a:lnTo>
                <a:lnTo>
                  <a:pt x="233260" y="429907"/>
                </a:lnTo>
                <a:lnTo>
                  <a:pt x="169697" y="423379"/>
                </a:lnTo>
                <a:lnTo>
                  <a:pt x="113538" y="413143"/>
                </a:lnTo>
                <a:lnTo>
                  <a:pt x="66649" y="399732"/>
                </a:lnTo>
                <a:lnTo>
                  <a:pt x="30848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48" y="556564"/>
                </a:lnTo>
                <a:lnTo>
                  <a:pt x="66649" y="572617"/>
                </a:lnTo>
                <a:lnTo>
                  <a:pt x="113538" y="586016"/>
                </a:lnTo>
                <a:lnTo>
                  <a:pt x="169697" y="596252"/>
                </a:lnTo>
                <a:lnTo>
                  <a:pt x="233260" y="602780"/>
                </a:lnTo>
                <a:lnTo>
                  <a:pt x="302374" y="605078"/>
                </a:lnTo>
                <a:lnTo>
                  <a:pt x="371487" y="602780"/>
                </a:lnTo>
                <a:lnTo>
                  <a:pt x="435038" y="596252"/>
                </a:lnTo>
                <a:lnTo>
                  <a:pt x="491197" y="586016"/>
                </a:lnTo>
                <a:lnTo>
                  <a:pt x="538099" y="572617"/>
                </a:lnTo>
                <a:lnTo>
                  <a:pt x="573887" y="556564"/>
                </a:lnTo>
                <a:lnTo>
                  <a:pt x="604735" y="518629"/>
                </a:lnTo>
                <a:lnTo>
                  <a:pt x="604735" y="475411"/>
                </a:lnTo>
                <a:lnTo>
                  <a:pt x="604735" y="432193"/>
                </a:lnTo>
                <a:lnTo>
                  <a:pt x="604735" y="345757"/>
                </a:lnTo>
                <a:close/>
              </a:path>
              <a:path w="605154" h="821690">
                <a:moveTo>
                  <a:pt x="604735" y="129654"/>
                </a:moveTo>
                <a:lnTo>
                  <a:pt x="596722" y="149415"/>
                </a:lnTo>
                <a:lnTo>
                  <a:pt x="573887" y="167589"/>
                </a:lnTo>
                <a:lnTo>
                  <a:pt x="539953" y="182816"/>
                </a:lnTo>
                <a:lnTo>
                  <a:pt x="539953" y="280924"/>
                </a:lnTo>
                <a:lnTo>
                  <a:pt x="538391" y="289775"/>
                </a:lnTo>
                <a:lnTo>
                  <a:pt x="534009" y="296595"/>
                </a:lnTo>
                <a:lnTo>
                  <a:pt x="527189" y="300977"/>
                </a:lnTo>
                <a:lnTo>
                  <a:pt x="518350" y="302539"/>
                </a:lnTo>
                <a:lnTo>
                  <a:pt x="509511" y="300977"/>
                </a:lnTo>
                <a:lnTo>
                  <a:pt x="502691" y="296595"/>
                </a:lnTo>
                <a:lnTo>
                  <a:pt x="498309" y="289775"/>
                </a:lnTo>
                <a:lnTo>
                  <a:pt x="496747" y="280924"/>
                </a:lnTo>
                <a:lnTo>
                  <a:pt x="498309" y="272084"/>
                </a:lnTo>
                <a:lnTo>
                  <a:pt x="502691" y="265264"/>
                </a:lnTo>
                <a:lnTo>
                  <a:pt x="509511" y="260870"/>
                </a:lnTo>
                <a:lnTo>
                  <a:pt x="518350" y="259321"/>
                </a:lnTo>
                <a:lnTo>
                  <a:pt x="527189" y="260870"/>
                </a:lnTo>
                <a:lnTo>
                  <a:pt x="534009" y="265264"/>
                </a:lnTo>
                <a:lnTo>
                  <a:pt x="538391" y="272084"/>
                </a:lnTo>
                <a:lnTo>
                  <a:pt x="539953" y="280924"/>
                </a:lnTo>
                <a:lnTo>
                  <a:pt x="539953" y="182816"/>
                </a:lnTo>
                <a:lnTo>
                  <a:pt x="491197" y="197040"/>
                </a:lnTo>
                <a:lnTo>
                  <a:pt x="435038" y="207276"/>
                </a:lnTo>
                <a:lnTo>
                  <a:pt x="371487" y="213804"/>
                </a:lnTo>
                <a:lnTo>
                  <a:pt x="302374" y="216103"/>
                </a:lnTo>
                <a:lnTo>
                  <a:pt x="233260" y="213804"/>
                </a:lnTo>
                <a:lnTo>
                  <a:pt x="169697" y="207276"/>
                </a:lnTo>
                <a:lnTo>
                  <a:pt x="113538" y="197040"/>
                </a:lnTo>
                <a:lnTo>
                  <a:pt x="66649" y="183642"/>
                </a:lnTo>
                <a:lnTo>
                  <a:pt x="30848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48" y="340461"/>
                </a:lnTo>
                <a:lnTo>
                  <a:pt x="66649" y="356514"/>
                </a:lnTo>
                <a:lnTo>
                  <a:pt x="113538" y="369925"/>
                </a:lnTo>
                <a:lnTo>
                  <a:pt x="169697" y="380149"/>
                </a:lnTo>
                <a:lnTo>
                  <a:pt x="233260" y="386676"/>
                </a:lnTo>
                <a:lnTo>
                  <a:pt x="302374" y="388975"/>
                </a:lnTo>
                <a:lnTo>
                  <a:pt x="371487" y="386676"/>
                </a:lnTo>
                <a:lnTo>
                  <a:pt x="435038" y="380149"/>
                </a:lnTo>
                <a:lnTo>
                  <a:pt x="491197" y="369925"/>
                </a:lnTo>
                <a:lnTo>
                  <a:pt x="538099" y="356514"/>
                </a:lnTo>
                <a:lnTo>
                  <a:pt x="573887" y="340461"/>
                </a:lnTo>
                <a:lnTo>
                  <a:pt x="604735" y="302539"/>
                </a:lnTo>
                <a:lnTo>
                  <a:pt x="604735" y="259321"/>
                </a:lnTo>
                <a:lnTo>
                  <a:pt x="604735" y="216103"/>
                </a:lnTo>
                <a:lnTo>
                  <a:pt x="604735" y="129654"/>
                </a:lnTo>
                <a:close/>
              </a:path>
              <a:path w="605154" h="821690">
                <a:moveTo>
                  <a:pt x="604735" y="86436"/>
                </a:moveTo>
                <a:lnTo>
                  <a:pt x="574001" y="48425"/>
                </a:lnTo>
                <a:lnTo>
                  <a:pt x="538314" y="32372"/>
                </a:lnTo>
                <a:lnTo>
                  <a:pt x="491490" y="18986"/>
                </a:lnTo>
                <a:lnTo>
                  <a:pt x="435343" y="8788"/>
                </a:lnTo>
                <a:lnTo>
                  <a:pt x="371703" y="2286"/>
                </a:lnTo>
                <a:lnTo>
                  <a:pt x="302374" y="0"/>
                </a:lnTo>
                <a:lnTo>
                  <a:pt x="233045" y="2286"/>
                </a:lnTo>
                <a:lnTo>
                  <a:pt x="169392" y="8788"/>
                </a:lnTo>
                <a:lnTo>
                  <a:pt x="113258" y="18986"/>
                </a:lnTo>
                <a:lnTo>
                  <a:pt x="66421" y="32372"/>
                </a:lnTo>
                <a:lnTo>
                  <a:pt x="30734" y="48425"/>
                </a:lnTo>
                <a:lnTo>
                  <a:pt x="0" y="86436"/>
                </a:lnTo>
                <a:lnTo>
                  <a:pt x="7988" y="106260"/>
                </a:lnTo>
                <a:lnTo>
                  <a:pt x="66421" y="140500"/>
                </a:lnTo>
                <a:lnTo>
                  <a:pt x="113258" y="153885"/>
                </a:lnTo>
                <a:lnTo>
                  <a:pt x="169392" y="164096"/>
                </a:lnTo>
                <a:lnTo>
                  <a:pt x="233045" y="170599"/>
                </a:lnTo>
                <a:lnTo>
                  <a:pt x="302374" y="172872"/>
                </a:lnTo>
                <a:lnTo>
                  <a:pt x="371703" y="170599"/>
                </a:lnTo>
                <a:lnTo>
                  <a:pt x="435343" y="164096"/>
                </a:lnTo>
                <a:lnTo>
                  <a:pt x="491490" y="153885"/>
                </a:lnTo>
                <a:lnTo>
                  <a:pt x="538314" y="140500"/>
                </a:lnTo>
                <a:lnTo>
                  <a:pt x="574001" y="124447"/>
                </a:lnTo>
                <a:lnTo>
                  <a:pt x="604735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1888" y="1427987"/>
            <a:ext cx="7063740" cy="536575"/>
          </a:xfrm>
          <a:custGeom>
            <a:avLst/>
            <a:gdLst/>
            <a:ahLst/>
            <a:cxnLst/>
            <a:rect l="l" t="t" r="r" b="b"/>
            <a:pathLst>
              <a:path w="7063740" h="536575">
                <a:moveTo>
                  <a:pt x="7063740" y="498602"/>
                </a:moveTo>
                <a:lnTo>
                  <a:pt x="7059168" y="496062"/>
                </a:lnTo>
                <a:lnTo>
                  <a:pt x="7056882" y="494538"/>
                </a:lnTo>
                <a:lnTo>
                  <a:pt x="7054088" y="493776"/>
                </a:lnTo>
                <a:lnTo>
                  <a:pt x="7048246" y="493776"/>
                </a:lnTo>
                <a:lnTo>
                  <a:pt x="7045325" y="494538"/>
                </a:lnTo>
                <a:lnTo>
                  <a:pt x="7043166" y="496062"/>
                </a:lnTo>
                <a:lnTo>
                  <a:pt x="7023811" y="508469"/>
                </a:lnTo>
                <a:lnTo>
                  <a:pt x="7001192" y="450100"/>
                </a:lnTo>
                <a:lnTo>
                  <a:pt x="6972795" y="421144"/>
                </a:lnTo>
                <a:lnTo>
                  <a:pt x="6935559" y="396989"/>
                </a:lnTo>
                <a:lnTo>
                  <a:pt x="6890918" y="378574"/>
                </a:lnTo>
                <a:lnTo>
                  <a:pt x="6840321" y="366839"/>
                </a:lnTo>
                <a:lnTo>
                  <a:pt x="6785229" y="362712"/>
                </a:lnTo>
                <a:lnTo>
                  <a:pt x="3512820" y="362712"/>
                </a:lnTo>
                <a:lnTo>
                  <a:pt x="3512820" y="13716"/>
                </a:lnTo>
                <a:lnTo>
                  <a:pt x="3556635" y="13716"/>
                </a:lnTo>
                <a:lnTo>
                  <a:pt x="3561588" y="10668"/>
                </a:lnTo>
                <a:lnTo>
                  <a:pt x="3561588" y="3048"/>
                </a:lnTo>
                <a:lnTo>
                  <a:pt x="3556635" y="0"/>
                </a:lnTo>
                <a:lnTo>
                  <a:pt x="3507359" y="0"/>
                </a:lnTo>
                <a:lnTo>
                  <a:pt x="3501390" y="0"/>
                </a:lnTo>
                <a:lnTo>
                  <a:pt x="3494913" y="0"/>
                </a:lnTo>
                <a:lnTo>
                  <a:pt x="3452749" y="0"/>
                </a:lnTo>
                <a:lnTo>
                  <a:pt x="3446145" y="0"/>
                </a:lnTo>
                <a:lnTo>
                  <a:pt x="3441192" y="3048"/>
                </a:lnTo>
                <a:lnTo>
                  <a:pt x="3441192" y="10668"/>
                </a:lnTo>
                <a:lnTo>
                  <a:pt x="3446145" y="13716"/>
                </a:lnTo>
                <a:lnTo>
                  <a:pt x="3489960" y="13716"/>
                </a:lnTo>
                <a:lnTo>
                  <a:pt x="3489960" y="362712"/>
                </a:lnTo>
                <a:lnTo>
                  <a:pt x="279908" y="362712"/>
                </a:lnTo>
                <a:lnTo>
                  <a:pt x="224840" y="366839"/>
                </a:lnTo>
                <a:lnTo>
                  <a:pt x="174282" y="378574"/>
                </a:lnTo>
                <a:lnTo>
                  <a:pt x="129667" y="396989"/>
                </a:lnTo>
                <a:lnTo>
                  <a:pt x="92443" y="421144"/>
                </a:lnTo>
                <a:lnTo>
                  <a:pt x="64058" y="450100"/>
                </a:lnTo>
                <a:lnTo>
                  <a:pt x="41287" y="509308"/>
                </a:lnTo>
                <a:lnTo>
                  <a:pt x="18415" y="494538"/>
                </a:lnTo>
                <a:lnTo>
                  <a:pt x="15494" y="493776"/>
                </a:lnTo>
                <a:lnTo>
                  <a:pt x="12573" y="493776"/>
                </a:lnTo>
                <a:lnTo>
                  <a:pt x="9652" y="493776"/>
                </a:lnTo>
                <a:lnTo>
                  <a:pt x="6858" y="494538"/>
                </a:lnTo>
                <a:lnTo>
                  <a:pt x="4572" y="496062"/>
                </a:lnTo>
                <a:lnTo>
                  <a:pt x="0" y="498602"/>
                </a:lnTo>
                <a:lnTo>
                  <a:pt x="0" y="503555"/>
                </a:lnTo>
                <a:lnTo>
                  <a:pt x="50292" y="536448"/>
                </a:lnTo>
                <a:lnTo>
                  <a:pt x="100584" y="503555"/>
                </a:lnTo>
                <a:lnTo>
                  <a:pt x="100584" y="498602"/>
                </a:lnTo>
                <a:lnTo>
                  <a:pt x="96012" y="496062"/>
                </a:lnTo>
                <a:lnTo>
                  <a:pt x="93726" y="494538"/>
                </a:lnTo>
                <a:lnTo>
                  <a:pt x="90932" y="493776"/>
                </a:lnTo>
                <a:lnTo>
                  <a:pt x="85090" y="493776"/>
                </a:lnTo>
                <a:lnTo>
                  <a:pt x="82169" y="494538"/>
                </a:lnTo>
                <a:lnTo>
                  <a:pt x="80010" y="496062"/>
                </a:lnTo>
                <a:lnTo>
                  <a:pt x="65328" y="505472"/>
                </a:lnTo>
                <a:lnTo>
                  <a:pt x="92240" y="447370"/>
                </a:lnTo>
                <a:lnTo>
                  <a:pt x="126199" y="418757"/>
                </a:lnTo>
                <a:lnTo>
                  <a:pt x="170167" y="396646"/>
                </a:lnTo>
                <a:lnTo>
                  <a:pt x="222084" y="382384"/>
                </a:lnTo>
                <a:lnTo>
                  <a:pt x="279908" y="377317"/>
                </a:lnTo>
                <a:lnTo>
                  <a:pt x="3489960" y="377317"/>
                </a:lnTo>
                <a:lnTo>
                  <a:pt x="3489960" y="507657"/>
                </a:lnTo>
                <a:lnTo>
                  <a:pt x="3469894" y="494538"/>
                </a:lnTo>
                <a:lnTo>
                  <a:pt x="3467100" y="493776"/>
                </a:lnTo>
                <a:lnTo>
                  <a:pt x="3464306" y="493776"/>
                </a:lnTo>
                <a:lnTo>
                  <a:pt x="3461385" y="493776"/>
                </a:lnTo>
                <a:lnTo>
                  <a:pt x="3458591" y="494538"/>
                </a:lnTo>
                <a:lnTo>
                  <a:pt x="3456305" y="496062"/>
                </a:lnTo>
                <a:lnTo>
                  <a:pt x="3451860" y="498602"/>
                </a:lnTo>
                <a:lnTo>
                  <a:pt x="3451860" y="503555"/>
                </a:lnTo>
                <a:lnTo>
                  <a:pt x="3501390" y="536448"/>
                </a:lnTo>
                <a:lnTo>
                  <a:pt x="3550920" y="503555"/>
                </a:lnTo>
                <a:lnTo>
                  <a:pt x="3550920" y="498602"/>
                </a:lnTo>
                <a:lnTo>
                  <a:pt x="3546475" y="496062"/>
                </a:lnTo>
                <a:lnTo>
                  <a:pt x="3544189" y="494538"/>
                </a:lnTo>
                <a:lnTo>
                  <a:pt x="3541395" y="493776"/>
                </a:lnTo>
                <a:lnTo>
                  <a:pt x="3535680" y="493776"/>
                </a:lnTo>
                <a:lnTo>
                  <a:pt x="3532886" y="494538"/>
                </a:lnTo>
                <a:lnTo>
                  <a:pt x="3512820" y="507657"/>
                </a:lnTo>
                <a:lnTo>
                  <a:pt x="3512820" y="377317"/>
                </a:lnTo>
                <a:lnTo>
                  <a:pt x="6785229" y="377317"/>
                </a:lnTo>
                <a:lnTo>
                  <a:pt x="6843115" y="382384"/>
                </a:lnTo>
                <a:lnTo>
                  <a:pt x="6895147" y="396646"/>
                </a:lnTo>
                <a:lnTo>
                  <a:pt x="6939229" y="418757"/>
                </a:lnTo>
                <a:lnTo>
                  <a:pt x="6973290" y="447370"/>
                </a:lnTo>
                <a:lnTo>
                  <a:pt x="6995249" y="481126"/>
                </a:lnTo>
                <a:lnTo>
                  <a:pt x="7000570" y="506806"/>
                </a:lnTo>
                <a:lnTo>
                  <a:pt x="6981571" y="494538"/>
                </a:lnTo>
                <a:lnTo>
                  <a:pt x="6978650" y="493776"/>
                </a:lnTo>
                <a:lnTo>
                  <a:pt x="6975729" y="493776"/>
                </a:lnTo>
                <a:lnTo>
                  <a:pt x="6972808" y="493776"/>
                </a:lnTo>
                <a:lnTo>
                  <a:pt x="6970014" y="494538"/>
                </a:lnTo>
                <a:lnTo>
                  <a:pt x="6967728" y="496062"/>
                </a:lnTo>
                <a:lnTo>
                  <a:pt x="6963156" y="498602"/>
                </a:lnTo>
                <a:lnTo>
                  <a:pt x="6963156" y="503555"/>
                </a:lnTo>
                <a:lnTo>
                  <a:pt x="7013448" y="536448"/>
                </a:lnTo>
                <a:lnTo>
                  <a:pt x="7063740" y="503555"/>
                </a:lnTo>
                <a:lnTo>
                  <a:pt x="7063740" y="49860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6841" y="220370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2164079"/>
            <a:ext cx="115824" cy="102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8471" y="2494788"/>
            <a:ext cx="115824" cy="10210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39328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4" y="0"/>
                </a:moveTo>
                <a:lnTo>
                  <a:pt x="15113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8483" y="2164079"/>
            <a:ext cx="115824" cy="1021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8483" y="2494788"/>
            <a:ext cx="115824" cy="1021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974580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0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8031" y="2237232"/>
            <a:ext cx="115062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4729" y="2170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6824" y="16700"/>
                </a:moveTo>
                <a:lnTo>
                  <a:pt x="1274089" y="812"/>
                </a:lnTo>
                <a:lnTo>
                  <a:pt x="1241082" y="0"/>
                </a:lnTo>
                <a:lnTo>
                  <a:pt x="1218399" y="266"/>
                </a:lnTo>
                <a:lnTo>
                  <a:pt x="1173175" y="1397"/>
                </a:lnTo>
                <a:lnTo>
                  <a:pt x="1150785" y="1651"/>
                </a:lnTo>
                <a:lnTo>
                  <a:pt x="987590" y="1651"/>
                </a:lnTo>
                <a:lnTo>
                  <a:pt x="560730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710" y="30010"/>
                </a:lnTo>
                <a:lnTo>
                  <a:pt x="653707" y="30988"/>
                </a:lnTo>
                <a:lnTo>
                  <a:pt x="980097" y="31750"/>
                </a:lnTo>
                <a:lnTo>
                  <a:pt x="1143292" y="31750"/>
                </a:lnTo>
                <a:lnTo>
                  <a:pt x="1167015" y="32029"/>
                </a:lnTo>
                <a:lnTo>
                  <a:pt x="1214907" y="33261"/>
                </a:lnTo>
                <a:lnTo>
                  <a:pt x="1238923" y="33528"/>
                </a:lnTo>
                <a:lnTo>
                  <a:pt x="1255979" y="33350"/>
                </a:lnTo>
                <a:lnTo>
                  <a:pt x="1273022" y="32702"/>
                </a:lnTo>
                <a:lnTo>
                  <a:pt x="1289964" y="31496"/>
                </a:lnTo>
                <a:lnTo>
                  <a:pt x="1306741" y="29591"/>
                </a:lnTo>
                <a:lnTo>
                  <a:pt x="1314310" y="25146"/>
                </a:lnTo>
                <a:lnTo>
                  <a:pt x="1316824" y="16700"/>
                </a:lnTo>
                <a:close/>
              </a:path>
              <a:path w="1329055" h="376555">
                <a:moveTo>
                  <a:pt x="1328966" y="361950"/>
                </a:moveTo>
                <a:lnTo>
                  <a:pt x="1326388" y="353682"/>
                </a:lnTo>
                <a:lnTo>
                  <a:pt x="1318679" y="349758"/>
                </a:lnTo>
                <a:lnTo>
                  <a:pt x="1317053" y="349732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46" y="349592"/>
                </a:lnTo>
                <a:lnTo>
                  <a:pt x="1225397" y="348246"/>
                </a:lnTo>
                <a:lnTo>
                  <a:pt x="1132065" y="347560"/>
                </a:lnTo>
                <a:lnTo>
                  <a:pt x="1085380" y="347472"/>
                </a:lnTo>
                <a:lnTo>
                  <a:pt x="928471" y="348107"/>
                </a:lnTo>
                <a:lnTo>
                  <a:pt x="667169" y="349758"/>
                </a:lnTo>
                <a:lnTo>
                  <a:pt x="413600" y="350862"/>
                </a:lnTo>
                <a:lnTo>
                  <a:pt x="210858" y="352933"/>
                </a:lnTo>
                <a:lnTo>
                  <a:pt x="58839" y="355358"/>
                </a:lnTo>
                <a:lnTo>
                  <a:pt x="15633" y="356323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074" y="367766"/>
                </a:lnTo>
                <a:lnTo>
                  <a:pt x="208622" y="370992"/>
                </a:lnTo>
                <a:lnTo>
                  <a:pt x="409092" y="373138"/>
                </a:lnTo>
                <a:lnTo>
                  <a:pt x="659676" y="374523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66"/>
                </a:lnTo>
                <a:lnTo>
                  <a:pt x="1318679" y="374142"/>
                </a:lnTo>
                <a:lnTo>
                  <a:pt x="1326388" y="370230"/>
                </a:lnTo>
                <a:lnTo>
                  <a:pt x="1328966" y="3619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6360" y="2130551"/>
            <a:ext cx="115824" cy="1021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6360" y="2461260"/>
            <a:ext cx="115824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47216" y="2336292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2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76372" y="2130551"/>
            <a:ext cx="117347" cy="1021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6372" y="2461260"/>
            <a:ext cx="117347" cy="10210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82467" y="2336292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2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7444" y="2203704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BASICS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7821" y="2211323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60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9452" y="2170176"/>
            <a:ext cx="117348" cy="10363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59452" y="2500883"/>
            <a:ext cx="117348" cy="10210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750308" y="2377439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79464" y="2170176"/>
            <a:ext cx="117348" cy="1036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79464" y="2500883"/>
            <a:ext cx="117348" cy="10210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5559" y="2377439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50535" y="2243327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58761" y="469765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947" y="353568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49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899"/>
                </a:lnTo>
                <a:lnTo>
                  <a:pt x="1250696" y="342899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49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20814" y="387476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55892" y="275843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4800"/>
                </a:moveTo>
                <a:lnTo>
                  <a:pt x="1514856" y="304800"/>
                </a:lnTo>
                <a:lnTo>
                  <a:pt x="1498384" y="347700"/>
                </a:lnTo>
                <a:lnTo>
                  <a:pt x="1473847" y="385445"/>
                </a:lnTo>
                <a:lnTo>
                  <a:pt x="1442377" y="416852"/>
                </a:lnTo>
                <a:lnTo>
                  <a:pt x="1405102" y="440740"/>
                </a:lnTo>
                <a:lnTo>
                  <a:pt x="1363141" y="455942"/>
                </a:lnTo>
                <a:lnTo>
                  <a:pt x="1317625" y="461264"/>
                </a:lnTo>
                <a:lnTo>
                  <a:pt x="232283" y="461264"/>
                </a:lnTo>
                <a:lnTo>
                  <a:pt x="186740" y="455942"/>
                </a:lnTo>
                <a:lnTo>
                  <a:pt x="144767" y="440740"/>
                </a:lnTo>
                <a:lnTo>
                  <a:pt x="107467" y="416852"/>
                </a:lnTo>
                <a:lnTo>
                  <a:pt x="75996" y="385445"/>
                </a:lnTo>
                <a:lnTo>
                  <a:pt x="51473" y="347700"/>
                </a:lnTo>
                <a:lnTo>
                  <a:pt x="35052" y="304800"/>
                </a:lnTo>
                <a:lnTo>
                  <a:pt x="0" y="304800"/>
                </a:lnTo>
                <a:lnTo>
                  <a:pt x="14782" y="350075"/>
                </a:lnTo>
                <a:lnTo>
                  <a:pt x="37198" y="390969"/>
                </a:lnTo>
                <a:lnTo>
                  <a:pt x="66357" y="426554"/>
                </a:lnTo>
                <a:lnTo>
                  <a:pt x="101346" y="455879"/>
                </a:lnTo>
                <a:lnTo>
                  <a:pt x="141262" y="478002"/>
                </a:lnTo>
                <a:lnTo>
                  <a:pt x="185204" y="491959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59"/>
                </a:lnTo>
                <a:lnTo>
                  <a:pt x="1408633" y="478002"/>
                </a:lnTo>
                <a:lnTo>
                  <a:pt x="1448549" y="455879"/>
                </a:lnTo>
                <a:lnTo>
                  <a:pt x="1483537" y="426554"/>
                </a:lnTo>
                <a:lnTo>
                  <a:pt x="1512697" y="390969"/>
                </a:lnTo>
                <a:lnTo>
                  <a:pt x="1535112" y="350075"/>
                </a:lnTo>
                <a:lnTo>
                  <a:pt x="1549908" y="304800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66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0500"/>
                </a:moveTo>
                <a:lnTo>
                  <a:pt x="1535112" y="145605"/>
                </a:lnTo>
                <a:lnTo>
                  <a:pt x="1512697" y="105029"/>
                </a:lnTo>
                <a:lnTo>
                  <a:pt x="1483537" y="69723"/>
                </a:lnTo>
                <a:lnTo>
                  <a:pt x="1448549" y="40640"/>
                </a:lnTo>
                <a:lnTo>
                  <a:pt x="1408633" y="18694"/>
                </a:lnTo>
                <a:lnTo>
                  <a:pt x="1364691" y="4838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38"/>
                </a:lnTo>
                <a:lnTo>
                  <a:pt x="141262" y="18694"/>
                </a:lnTo>
                <a:lnTo>
                  <a:pt x="101346" y="40640"/>
                </a:lnTo>
                <a:lnTo>
                  <a:pt x="66357" y="69723"/>
                </a:lnTo>
                <a:lnTo>
                  <a:pt x="37198" y="105029"/>
                </a:lnTo>
                <a:lnTo>
                  <a:pt x="14782" y="145605"/>
                </a:lnTo>
                <a:lnTo>
                  <a:pt x="0" y="190500"/>
                </a:lnTo>
                <a:lnTo>
                  <a:pt x="35052" y="190500"/>
                </a:lnTo>
                <a:lnTo>
                  <a:pt x="51473" y="147955"/>
                </a:lnTo>
                <a:lnTo>
                  <a:pt x="75996" y="110502"/>
                </a:lnTo>
                <a:lnTo>
                  <a:pt x="107467" y="79311"/>
                </a:lnTo>
                <a:lnTo>
                  <a:pt x="144767" y="55587"/>
                </a:lnTo>
                <a:lnTo>
                  <a:pt x="186740" y="40487"/>
                </a:lnTo>
                <a:lnTo>
                  <a:pt x="232283" y="35179"/>
                </a:lnTo>
                <a:lnTo>
                  <a:pt x="1317625" y="35179"/>
                </a:lnTo>
                <a:lnTo>
                  <a:pt x="1363141" y="40487"/>
                </a:lnTo>
                <a:lnTo>
                  <a:pt x="1405102" y="55587"/>
                </a:lnTo>
                <a:lnTo>
                  <a:pt x="1442377" y="79324"/>
                </a:lnTo>
                <a:lnTo>
                  <a:pt x="1473847" y="110502"/>
                </a:lnTo>
                <a:lnTo>
                  <a:pt x="1498384" y="147955"/>
                </a:lnTo>
                <a:lnTo>
                  <a:pt x="1514856" y="190500"/>
                </a:lnTo>
                <a:lnTo>
                  <a:pt x="154990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26210" y="3100832"/>
            <a:ext cx="178498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160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NoSQL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Collections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Comparison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Cursors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Logical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200">
              <a:latin typeface="Carlito"/>
              <a:cs typeface="Carlito"/>
            </a:endParaRPr>
          </a:p>
          <a:p>
            <a:pPr marL="12700" marR="3683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$expr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Projection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Relationship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Embedded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32776" y="2878835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61" y="3316084"/>
                </a:moveTo>
                <a:lnTo>
                  <a:pt x="21196" y="150368"/>
                </a:lnTo>
                <a:lnTo>
                  <a:pt x="18478" y="100482"/>
                </a:lnTo>
                <a:lnTo>
                  <a:pt x="12534" y="83820"/>
                </a:lnTo>
                <a:lnTo>
                  <a:pt x="9321" y="87985"/>
                </a:lnTo>
                <a:lnTo>
                  <a:pt x="6527" y="100482"/>
                </a:lnTo>
                <a:lnTo>
                  <a:pt x="4559" y="121272"/>
                </a:lnTo>
                <a:lnTo>
                  <a:pt x="3822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12" y="3354730"/>
                </a:lnTo>
                <a:lnTo>
                  <a:pt x="4356" y="3382416"/>
                </a:lnTo>
                <a:lnTo>
                  <a:pt x="8178" y="3399066"/>
                </a:lnTo>
                <a:lnTo>
                  <a:pt x="12534" y="3404616"/>
                </a:lnTo>
                <a:lnTo>
                  <a:pt x="16852" y="3399066"/>
                </a:lnTo>
                <a:lnTo>
                  <a:pt x="20650" y="3382416"/>
                </a:lnTo>
                <a:lnTo>
                  <a:pt x="23393" y="3354730"/>
                </a:lnTo>
                <a:lnTo>
                  <a:pt x="24561" y="3316084"/>
                </a:lnTo>
                <a:close/>
              </a:path>
              <a:path w="2548254" h="3404870">
                <a:moveTo>
                  <a:pt x="2483675" y="51181"/>
                </a:moveTo>
                <a:lnTo>
                  <a:pt x="2447023" y="11468"/>
                </a:lnTo>
                <a:lnTo>
                  <a:pt x="2317546" y="6248"/>
                </a:lnTo>
                <a:lnTo>
                  <a:pt x="2115274" y="5067"/>
                </a:lnTo>
                <a:lnTo>
                  <a:pt x="1862315" y="4914"/>
                </a:lnTo>
                <a:lnTo>
                  <a:pt x="1558632" y="6273"/>
                </a:lnTo>
                <a:lnTo>
                  <a:pt x="91160" y="19558"/>
                </a:lnTo>
                <a:lnTo>
                  <a:pt x="45288" y="39547"/>
                </a:lnTo>
                <a:lnTo>
                  <a:pt x="42227" y="51181"/>
                </a:lnTo>
                <a:lnTo>
                  <a:pt x="45288" y="62674"/>
                </a:lnTo>
                <a:lnTo>
                  <a:pt x="54483" y="72732"/>
                </a:lnTo>
                <a:lnTo>
                  <a:pt x="69773" y="79857"/>
                </a:lnTo>
                <a:lnTo>
                  <a:pt x="91160" y="82550"/>
                </a:lnTo>
                <a:lnTo>
                  <a:pt x="394512" y="84048"/>
                </a:lnTo>
                <a:lnTo>
                  <a:pt x="1609255" y="95745"/>
                </a:lnTo>
                <a:lnTo>
                  <a:pt x="1963508" y="97142"/>
                </a:lnTo>
                <a:lnTo>
                  <a:pt x="2216429" y="96558"/>
                </a:lnTo>
                <a:lnTo>
                  <a:pt x="2418651" y="94869"/>
                </a:lnTo>
                <a:lnTo>
                  <a:pt x="2447023" y="90652"/>
                </a:lnTo>
                <a:lnTo>
                  <a:pt x="2467356" y="80645"/>
                </a:lnTo>
                <a:lnTo>
                  <a:pt x="2479586" y="66840"/>
                </a:lnTo>
                <a:lnTo>
                  <a:pt x="2483675" y="51181"/>
                </a:lnTo>
                <a:close/>
              </a:path>
              <a:path w="2548254" h="3404870">
                <a:moveTo>
                  <a:pt x="2494343" y="3344494"/>
                </a:moveTo>
                <a:lnTo>
                  <a:pt x="2457691" y="3304870"/>
                </a:lnTo>
                <a:lnTo>
                  <a:pt x="2328214" y="3299663"/>
                </a:lnTo>
                <a:lnTo>
                  <a:pt x="2125942" y="3298469"/>
                </a:lnTo>
                <a:lnTo>
                  <a:pt x="1872983" y="3298304"/>
                </a:lnTo>
                <a:lnTo>
                  <a:pt x="1569300" y="3299637"/>
                </a:lnTo>
                <a:lnTo>
                  <a:pt x="101828" y="3312871"/>
                </a:lnTo>
                <a:lnTo>
                  <a:pt x="55956" y="3332861"/>
                </a:lnTo>
                <a:lnTo>
                  <a:pt x="52895" y="3344494"/>
                </a:lnTo>
                <a:lnTo>
                  <a:pt x="55956" y="3356051"/>
                </a:lnTo>
                <a:lnTo>
                  <a:pt x="65151" y="3366135"/>
                </a:lnTo>
                <a:lnTo>
                  <a:pt x="80441" y="3373272"/>
                </a:lnTo>
                <a:lnTo>
                  <a:pt x="101828" y="3375964"/>
                </a:lnTo>
                <a:lnTo>
                  <a:pt x="405180" y="3377450"/>
                </a:lnTo>
                <a:lnTo>
                  <a:pt x="1619923" y="3389109"/>
                </a:lnTo>
                <a:lnTo>
                  <a:pt x="1974176" y="3390468"/>
                </a:lnTo>
                <a:lnTo>
                  <a:pt x="2227097" y="3389871"/>
                </a:lnTo>
                <a:lnTo>
                  <a:pt x="2429319" y="3388169"/>
                </a:lnTo>
                <a:lnTo>
                  <a:pt x="2457691" y="3383978"/>
                </a:lnTo>
                <a:lnTo>
                  <a:pt x="2478024" y="3374009"/>
                </a:lnTo>
                <a:lnTo>
                  <a:pt x="2490254" y="3360191"/>
                </a:lnTo>
                <a:lnTo>
                  <a:pt x="2494343" y="3344494"/>
                </a:lnTo>
                <a:close/>
              </a:path>
              <a:path w="2548254" h="3404870">
                <a:moveTo>
                  <a:pt x="2547734" y="558190"/>
                </a:moveTo>
                <a:lnTo>
                  <a:pt x="2547302" y="102489"/>
                </a:lnTo>
                <a:lnTo>
                  <a:pt x="2546146" y="57607"/>
                </a:lnTo>
                <a:lnTo>
                  <a:pt x="2538831" y="6388"/>
                </a:lnTo>
                <a:lnTo>
                  <a:pt x="2533967" y="0"/>
                </a:lnTo>
                <a:lnTo>
                  <a:pt x="2528989" y="6388"/>
                </a:lnTo>
                <a:lnTo>
                  <a:pt x="2524607" y="25577"/>
                </a:lnTo>
                <a:lnTo>
                  <a:pt x="2521445" y="57607"/>
                </a:lnTo>
                <a:lnTo>
                  <a:pt x="2520124" y="102489"/>
                </a:lnTo>
                <a:lnTo>
                  <a:pt x="2526347" y="3349206"/>
                </a:lnTo>
                <a:lnTo>
                  <a:pt x="2526969" y="3373412"/>
                </a:lnTo>
                <a:lnTo>
                  <a:pt x="2528646" y="3390735"/>
                </a:lnTo>
                <a:lnTo>
                  <a:pt x="2531008" y="3401149"/>
                </a:lnTo>
                <a:lnTo>
                  <a:pt x="2533713" y="3404616"/>
                </a:lnTo>
                <a:lnTo>
                  <a:pt x="2536406" y="3401149"/>
                </a:lnTo>
                <a:lnTo>
                  <a:pt x="2538768" y="3390735"/>
                </a:lnTo>
                <a:lnTo>
                  <a:pt x="2540444" y="3373412"/>
                </a:lnTo>
                <a:lnTo>
                  <a:pt x="2541079" y="3349206"/>
                </a:lnTo>
                <a:lnTo>
                  <a:pt x="2547734" y="55819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61790" y="3142615"/>
            <a:ext cx="2762250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8365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Indexes Creating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200">
              <a:latin typeface="Carlito"/>
              <a:cs typeface="Carlito"/>
            </a:endParaRPr>
          </a:p>
          <a:p>
            <a:pPr marL="220979" marR="5080" indent="-208915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 the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Aggregation</a:t>
            </a:r>
            <a:r>
              <a:rPr sz="120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Framework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to</a:t>
            </a:r>
            <a:r>
              <a:rPr sz="1200" b="1" spc="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endParaRPr sz="1200">
              <a:latin typeface="Carlito"/>
              <a:cs typeface="Carlito"/>
            </a:endParaRPr>
          </a:p>
          <a:p>
            <a:pPr marL="187960" marR="83820" indent="33020">
              <a:lnSpc>
                <a:spcPct val="141700"/>
              </a:lnSpc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Basic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Combining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Stages 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Operators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and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Expressions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Pipeline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Stages</a:t>
            </a:r>
            <a:endParaRPr sz="1200">
              <a:latin typeface="Carlito"/>
              <a:cs typeface="Carlito"/>
            </a:endParaRPr>
          </a:p>
          <a:p>
            <a:pPr marL="18796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($match,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$project,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$group,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$sort,</a:t>
            </a:r>
            <a:endParaRPr sz="1200">
              <a:latin typeface="Carlito"/>
              <a:cs typeface="Carlito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$limit,</a:t>
            </a:r>
            <a:r>
              <a:rPr sz="1200" b="1" spc="-1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$unwind,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$filter,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$skip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etc)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3060" y="2875787"/>
            <a:ext cx="3712210" cy="3404870"/>
          </a:xfrm>
          <a:custGeom>
            <a:avLst/>
            <a:gdLst/>
            <a:ahLst/>
            <a:cxnLst/>
            <a:rect l="l" t="t" r="r" b="b"/>
            <a:pathLst>
              <a:path w="3712209" h="3404870">
                <a:moveTo>
                  <a:pt x="35242" y="3316084"/>
                </a:moveTo>
                <a:lnTo>
                  <a:pt x="30416" y="150368"/>
                </a:lnTo>
                <a:lnTo>
                  <a:pt x="26581" y="100482"/>
                </a:lnTo>
                <a:lnTo>
                  <a:pt x="18097" y="83820"/>
                </a:lnTo>
                <a:lnTo>
                  <a:pt x="13538" y="87985"/>
                </a:lnTo>
                <a:lnTo>
                  <a:pt x="9601" y="100482"/>
                </a:lnTo>
                <a:lnTo>
                  <a:pt x="6819" y="121272"/>
                </a:lnTo>
                <a:lnTo>
                  <a:pt x="5778" y="150368"/>
                </a:lnTo>
                <a:lnTo>
                  <a:pt x="0" y="2754795"/>
                </a:lnTo>
                <a:lnTo>
                  <a:pt x="952" y="3316084"/>
                </a:lnTo>
                <a:lnTo>
                  <a:pt x="2603" y="3354730"/>
                </a:lnTo>
                <a:lnTo>
                  <a:pt x="6515" y="3382416"/>
                </a:lnTo>
                <a:lnTo>
                  <a:pt x="11925" y="3399066"/>
                </a:lnTo>
                <a:lnTo>
                  <a:pt x="18097" y="3404616"/>
                </a:lnTo>
                <a:lnTo>
                  <a:pt x="24257" y="3399066"/>
                </a:lnTo>
                <a:lnTo>
                  <a:pt x="29667" y="3382416"/>
                </a:lnTo>
                <a:lnTo>
                  <a:pt x="33578" y="3354730"/>
                </a:lnTo>
                <a:lnTo>
                  <a:pt x="35242" y="3316084"/>
                </a:lnTo>
                <a:close/>
              </a:path>
              <a:path w="3712209" h="3404870">
                <a:moveTo>
                  <a:pt x="3618547" y="51181"/>
                </a:moveTo>
                <a:lnTo>
                  <a:pt x="3565067" y="11468"/>
                </a:lnTo>
                <a:lnTo>
                  <a:pt x="3523678" y="7239"/>
                </a:lnTo>
                <a:lnTo>
                  <a:pt x="3422561" y="6527"/>
                </a:lnTo>
                <a:lnTo>
                  <a:pt x="2967355" y="4876"/>
                </a:lnTo>
                <a:lnTo>
                  <a:pt x="2410587" y="5689"/>
                </a:lnTo>
                <a:lnTo>
                  <a:pt x="132778" y="19558"/>
                </a:lnTo>
                <a:lnTo>
                  <a:pt x="79387" y="29425"/>
                </a:lnTo>
                <a:lnTo>
                  <a:pt x="61531" y="51181"/>
                </a:lnTo>
                <a:lnTo>
                  <a:pt x="66001" y="62674"/>
                </a:lnTo>
                <a:lnTo>
                  <a:pt x="79387" y="72732"/>
                </a:lnTo>
                <a:lnTo>
                  <a:pt x="101650" y="79857"/>
                </a:lnTo>
                <a:lnTo>
                  <a:pt x="132778" y="82550"/>
                </a:lnTo>
                <a:lnTo>
                  <a:pt x="385597" y="83223"/>
                </a:lnTo>
                <a:lnTo>
                  <a:pt x="2562466" y="96596"/>
                </a:lnTo>
                <a:lnTo>
                  <a:pt x="3119132" y="96888"/>
                </a:lnTo>
                <a:lnTo>
                  <a:pt x="3523678" y="94869"/>
                </a:lnTo>
                <a:lnTo>
                  <a:pt x="3565067" y="90652"/>
                </a:lnTo>
                <a:lnTo>
                  <a:pt x="3612578" y="66840"/>
                </a:lnTo>
                <a:lnTo>
                  <a:pt x="3618547" y="51181"/>
                </a:lnTo>
                <a:close/>
              </a:path>
              <a:path w="3712209" h="3404870">
                <a:moveTo>
                  <a:pt x="3633787" y="3344494"/>
                </a:moveTo>
                <a:lnTo>
                  <a:pt x="3580358" y="3304870"/>
                </a:lnTo>
                <a:lnTo>
                  <a:pt x="3539045" y="3300666"/>
                </a:lnTo>
                <a:lnTo>
                  <a:pt x="3437966" y="3299955"/>
                </a:lnTo>
                <a:lnTo>
                  <a:pt x="2982912" y="3298279"/>
                </a:lnTo>
                <a:lnTo>
                  <a:pt x="2426360" y="3299066"/>
                </a:lnTo>
                <a:lnTo>
                  <a:pt x="149542" y="3312871"/>
                </a:lnTo>
                <a:lnTo>
                  <a:pt x="96151" y="3322726"/>
                </a:lnTo>
                <a:lnTo>
                  <a:pt x="78295" y="3344494"/>
                </a:lnTo>
                <a:lnTo>
                  <a:pt x="82765" y="3356051"/>
                </a:lnTo>
                <a:lnTo>
                  <a:pt x="96151" y="3366135"/>
                </a:lnTo>
                <a:lnTo>
                  <a:pt x="118414" y="3373272"/>
                </a:lnTo>
                <a:lnTo>
                  <a:pt x="149542" y="3375964"/>
                </a:lnTo>
                <a:lnTo>
                  <a:pt x="402247" y="3376638"/>
                </a:lnTo>
                <a:lnTo>
                  <a:pt x="2578189" y="3389947"/>
                </a:lnTo>
                <a:lnTo>
                  <a:pt x="3134639" y="3390214"/>
                </a:lnTo>
                <a:lnTo>
                  <a:pt x="3539045" y="3388169"/>
                </a:lnTo>
                <a:lnTo>
                  <a:pt x="3580358" y="3383978"/>
                </a:lnTo>
                <a:lnTo>
                  <a:pt x="3627818" y="3360191"/>
                </a:lnTo>
                <a:lnTo>
                  <a:pt x="3633787" y="3344494"/>
                </a:lnTo>
                <a:close/>
              </a:path>
              <a:path w="3712209" h="3404870">
                <a:moveTo>
                  <a:pt x="3712159" y="963599"/>
                </a:moveTo>
                <a:lnTo>
                  <a:pt x="3711765" y="102489"/>
                </a:lnTo>
                <a:lnTo>
                  <a:pt x="3710101" y="57607"/>
                </a:lnTo>
                <a:lnTo>
                  <a:pt x="3699484" y="6388"/>
                </a:lnTo>
                <a:lnTo>
                  <a:pt x="3692334" y="0"/>
                </a:lnTo>
                <a:lnTo>
                  <a:pt x="3685197" y="6388"/>
                </a:lnTo>
                <a:lnTo>
                  <a:pt x="3678885" y="25577"/>
                </a:lnTo>
                <a:lnTo>
                  <a:pt x="3674313" y="57607"/>
                </a:lnTo>
                <a:lnTo>
                  <a:pt x="3672395" y="102489"/>
                </a:lnTo>
                <a:lnTo>
                  <a:pt x="3681412" y="3349206"/>
                </a:lnTo>
                <a:lnTo>
                  <a:pt x="3682327" y="3373412"/>
                </a:lnTo>
                <a:lnTo>
                  <a:pt x="3684740" y="3390735"/>
                </a:lnTo>
                <a:lnTo>
                  <a:pt x="3688156" y="3401149"/>
                </a:lnTo>
                <a:lnTo>
                  <a:pt x="3692080" y="3404616"/>
                </a:lnTo>
                <a:lnTo>
                  <a:pt x="3695992" y="3401149"/>
                </a:lnTo>
                <a:lnTo>
                  <a:pt x="3699408" y="3390735"/>
                </a:lnTo>
                <a:lnTo>
                  <a:pt x="3701821" y="3373412"/>
                </a:lnTo>
                <a:lnTo>
                  <a:pt x="3702748" y="3349206"/>
                </a:lnTo>
                <a:lnTo>
                  <a:pt x="3712159" y="96359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64143" y="3229102"/>
            <a:ext cx="1659889" cy="1320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1: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(How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real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life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64143" y="4783963"/>
            <a:ext cx="1586230" cy="8026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2: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Mongoose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60283" y="2846831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87" y="3316084"/>
                </a:moveTo>
                <a:lnTo>
                  <a:pt x="21158" y="150368"/>
                </a:lnTo>
                <a:lnTo>
                  <a:pt x="18453" y="100482"/>
                </a:lnTo>
                <a:lnTo>
                  <a:pt x="12522" y="83820"/>
                </a:lnTo>
                <a:lnTo>
                  <a:pt x="9347" y="87985"/>
                </a:lnTo>
                <a:lnTo>
                  <a:pt x="6578" y="100482"/>
                </a:lnTo>
                <a:lnTo>
                  <a:pt x="4622" y="121272"/>
                </a:lnTo>
                <a:lnTo>
                  <a:pt x="3886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25" y="3354730"/>
                </a:lnTo>
                <a:lnTo>
                  <a:pt x="4394" y="3382416"/>
                </a:lnTo>
                <a:lnTo>
                  <a:pt x="8204" y="3399066"/>
                </a:lnTo>
                <a:lnTo>
                  <a:pt x="12522" y="3404616"/>
                </a:lnTo>
                <a:lnTo>
                  <a:pt x="16827" y="3399066"/>
                </a:lnTo>
                <a:lnTo>
                  <a:pt x="20650" y="3382416"/>
                </a:lnTo>
                <a:lnTo>
                  <a:pt x="23406" y="3354730"/>
                </a:lnTo>
                <a:lnTo>
                  <a:pt x="24587" y="3316084"/>
                </a:lnTo>
                <a:close/>
              </a:path>
              <a:path w="2548254" h="3404870">
                <a:moveTo>
                  <a:pt x="2483688" y="51181"/>
                </a:moveTo>
                <a:lnTo>
                  <a:pt x="2446985" y="11468"/>
                </a:lnTo>
                <a:lnTo>
                  <a:pt x="2317445" y="6248"/>
                </a:lnTo>
                <a:lnTo>
                  <a:pt x="2115210" y="5067"/>
                </a:lnTo>
                <a:lnTo>
                  <a:pt x="1862277" y="4914"/>
                </a:lnTo>
                <a:lnTo>
                  <a:pt x="1558620" y="6273"/>
                </a:lnTo>
                <a:lnTo>
                  <a:pt x="91135" y="19558"/>
                </a:lnTo>
                <a:lnTo>
                  <a:pt x="45300" y="39547"/>
                </a:lnTo>
                <a:lnTo>
                  <a:pt x="42240" y="51181"/>
                </a:lnTo>
                <a:lnTo>
                  <a:pt x="45300" y="62674"/>
                </a:lnTo>
                <a:lnTo>
                  <a:pt x="54495" y="72732"/>
                </a:lnTo>
                <a:lnTo>
                  <a:pt x="69773" y="79857"/>
                </a:lnTo>
                <a:lnTo>
                  <a:pt x="91135" y="82550"/>
                </a:lnTo>
                <a:lnTo>
                  <a:pt x="394500" y="84048"/>
                </a:lnTo>
                <a:lnTo>
                  <a:pt x="1609229" y="95745"/>
                </a:lnTo>
                <a:lnTo>
                  <a:pt x="1963458" y="97142"/>
                </a:lnTo>
                <a:lnTo>
                  <a:pt x="2216340" y="96558"/>
                </a:lnTo>
                <a:lnTo>
                  <a:pt x="2418537" y="94869"/>
                </a:lnTo>
                <a:lnTo>
                  <a:pt x="2446985" y="90652"/>
                </a:lnTo>
                <a:lnTo>
                  <a:pt x="2467343" y="80645"/>
                </a:lnTo>
                <a:lnTo>
                  <a:pt x="2479586" y="66840"/>
                </a:lnTo>
                <a:lnTo>
                  <a:pt x="2483688" y="51181"/>
                </a:lnTo>
                <a:close/>
              </a:path>
              <a:path w="2548254" h="3404870">
                <a:moveTo>
                  <a:pt x="2494356" y="3344494"/>
                </a:moveTo>
                <a:lnTo>
                  <a:pt x="2457704" y="3304870"/>
                </a:lnTo>
                <a:lnTo>
                  <a:pt x="2328227" y="3299663"/>
                </a:lnTo>
                <a:lnTo>
                  <a:pt x="2125954" y="3298469"/>
                </a:lnTo>
                <a:lnTo>
                  <a:pt x="1872996" y="3298304"/>
                </a:lnTo>
                <a:lnTo>
                  <a:pt x="1569313" y="3299637"/>
                </a:lnTo>
                <a:lnTo>
                  <a:pt x="101803" y="3312871"/>
                </a:lnTo>
                <a:lnTo>
                  <a:pt x="55968" y="3332861"/>
                </a:lnTo>
                <a:lnTo>
                  <a:pt x="52908" y="3344494"/>
                </a:lnTo>
                <a:lnTo>
                  <a:pt x="55968" y="3356051"/>
                </a:lnTo>
                <a:lnTo>
                  <a:pt x="65163" y="3366135"/>
                </a:lnTo>
                <a:lnTo>
                  <a:pt x="80441" y="3373272"/>
                </a:lnTo>
                <a:lnTo>
                  <a:pt x="101803" y="3375964"/>
                </a:lnTo>
                <a:lnTo>
                  <a:pt x="405168" y="3377450"/>
                </a:lnTo>
                <a:lnTo>
                  <a:pt x="1619935" y="3389109"/>
                </a:lnTo>
                <a:lnTo>
                  <a:pt x="1974189" y="3390468"/>
                </a:lnTo>
                <a:lnTo>
                  <a:pt x="2227110" y="3389871"/>
                </a:lnTo>
                <a:lnTo>
                  <a:pt x="2429332" y="3388169"/>
                </a:lnTo>
                <a:lnTo>
                  <a:pt x="2457704" y="3383978"/>
                </a:lnTo>
                <a:lnTo>
                  <a:pt x="2478036" y="3374009"/>
                </a:lnTo>
                <a:lnTo>
                  <a:pt x="2490266" y="3360191"/>
                </a:lnTo>
                <a:lnTo>
                  <a:pt x="2494356" y="3344494"/>
                </a:lnTo>
                <a:close/>
              </a:path>
              <a:path w="2548254" h="3404870">
                <a:moveTo>
                  <a:pt x="2547823" y="507542"/>
                </a:moveTo>
                <a:lnTo>
                  <a:pt x="2547442" y="102489"/>
                </a:lnTo>
                <a:lnTo>
                  <a:pt x="2546350" y="57607"/>
                </a:lnTo>
                <a:lnTo>
                  <a:pt x="2539403" y="6388"/>
                </a:lnTo>
                <a:lnTo>
                  <a:pt x="2534742" y="0"/>
                </a:lnTo>
                <a:lnTo>
                  <a:pt x="2529992" y="6388"/>
                </a:lnTo>
                <a:lnTo>
                  <a:pt x="2525865" y="25577"/>
                </a:lnTo>
                <a:lnTo>
                  <a:pt x="2522893" y="57607"/>
                </a:lnTo>
                <a:lnTo>
                  <a:pt x="2521661" y="102489"/>
                </a:lnTo>
                <a:lnTo>
                  <a:pt x="2527503" y="3349206"/>
                </a:lnTo>
                <a:lnTo>
                  <a:pt x="2528100" y="3373412"/>
                </a:lnTo>
                <a:lnTo>
                  <a:pt x="2529700" y="3390735"/>
                </a:lnTo>
                <a:lnTo>
                  <a:pt x="2531948" y="3401149"/>
                </a:lnTo>
                <a:lnTo>
                  <a:pt x="2534488" y="3404616"/>
                </a:lnTo>
                <a:lnTo>
                  <a:pt x="2537079" y="3401149"/>
                </a:lnTo>
                <a:lnTo>
                  <a:pt x="2539314" y="3390735"/>
                </a:lnTo>
                <a:lnTo>
                  <a:pt x="2540876" y="3373412"/>
                </a:lnTo>
                <a:lnTo>
                  <a:pt x="2541473" y="3349206"/>
                </a:lnTo>
                <a:lnTo>
                  <a:pt x="2547823" y="50754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47268" y="414908"/>
            <a:ext cx="3582670" cy="869950"/>
            <a:chOff x="247268" y="414908"/>
            <a:chExt cx="3582670" cy="869950"/>
          </a:xfrm>
        </p:grpSpPr>
        <p:sp>
          <p:nvSpPr>
            <p:cNvPr id="43" name="object 43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0" y="850391"/>
                  </a:moveTo>
                  <a:lnTo>
                    <a:pt x="3563111" y="850391"/>
                  </a:lnTo>
                  <a:lnTo>
                    <a:pt x="3563111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41375" y="307847"/>
            <a:ext cx="3569335" cy="852169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38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2404491"/>
            <a:ext cx="202692" cy="213360"/>
          </a:xfrm>
          <a:prstGeom prst="rect">
            <a:avLst/>
          </a:prstGeom>
        </p:spPr>
      </p:pic>
      <p:pic>
        <p:nvPicPr>
          <p:cNvPr id="6" name="object 6">
            <a:hlinkClick r:id="rId6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079623"/>
            <a:ext cx="202692" cy="213360"/>
          </a:xfrm>
          <a:prstGeom prst="rect">
            <a:avLst/>
          </a:prstGeom>
        </p:spPr>
      </p:pic>
      <p:pic>
        <p:nvPicPr>
          <p:cNvPr id="7" name="object 7">
            <a:hlinkClick r:id="rId7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756278"/>
            <a:ext cx="202692" cy="2133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42771" y="2304034"/>
            <a:ext cx="877062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https://www.mongodb.com/try/download/community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37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6"/>
              </a:rPr>
              <a:t>https://www.mongodb.com/try/download/shell</a:t>
            </a:r>
            <a:r>
              <a:rPr sz="2400" u="none" spc="-10" dirty="0">
                <a:solidFill>
                  <a:srgbClr val="467885"/>
                </a:solidFill>
                <a:latin typeface="Verdana"/>
                <a:cs typeface="Verdana"/>
              </a:rPr>
              <a:t> </a:t>
            </a:r>
            <a:r>
              <a:rPr sz="2400" u="sng" spc="-3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https://www.mongodb.com/try/download/database-</a:t>
            </a: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tools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362" y="504444"/>
            <a:ext cx="5190490" cy="1092200"/>
            <a:chOff x="610362" y="504444"/>
            <a:chExt cx="5190490" cy="1092200"/>
          </a:xfrm>
        </p:grpSpPr>
        <p:sp>
          <p:nvSpPr>
            <p:cNvPr id="10" name="object 10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50615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75"/>
              </a:spcBef>
            </a:pPr>
            <a:r>
              <a:rPr sz="3600" b="1" spc="-170" dirty="0">
                <a:solidFill>
                  <a:srgbClr val="000000"/>
                </a:solidFill>
                <a:latin typeface="Verdana"/>
                <a:cs typeface="Verdana"/>
              </a:rPr>
              <a:t>Installing</a:t>
            </a:r>
            <a:r>
              <a:rPr sz="3600" b="1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1" spc="-120" dirty="0">
                <a:solidFill>
                  <a:srgbClr val="000000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770888" y="2301239"/>
            <a:ext cx="3042285" cy="1501140"/>
            <a:chOff x="1770888" y="2301239"/>
            <a:chExt cx="3042285" cy="1501140"/>
          </a:xfrm>
        </p:grpSpPr>
        <p:sp>
          <p:nvSpPr>
            <p:cNvPr id="6" name="object 6"/>
            <p:cNvSpPr/>
            <p:nvPr/>
          </p:nvSpPr>
          <p:spPr>
            <a:xfrm>
              <a:off x="4268723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70888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15265" marR="207645" algn="ctr">
              <a:lnSpc>
                <a:spcPct val="91500"/>
              </a:lnSpc>
              <a:spcBef>
                <a:spcPts val="1115"/>
              </a:spcBef>
            </a:pP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Format: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BSON,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JSON,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6320" y="2301239"/>
            <a:ext cx="3042285" cy="1501140"/>
            <a:chOff x="4846320" y="2301239"/>
            <a:chExt cx="3042285" cy="1501140"/>
          </a:xfrm>
        </p:grpSpPr>
        <p:sp>
          <p:nvSpPr>
            <p:cNvPr id="10" name="object 10"/>
            <p:cNvSpPr/>
            <p:nvPr/>
          </p:nvSpPr>
          <p:spPr>
            <a:xfrm>
              <a:off x="7344155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A2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6320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46320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57810" marR="248920" indent="-1905" algn="ctr">
              <a:lnSpc>
                <a:spcPct val="91500"/>
              </a:lnSpc>
              <a:spcBef>
                <a:spcPts val="1115"/>
              </a:spcBef>
            </a:pP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Storage: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68879" y="2301239"/>
            <a:ext cx="7452359" cy="2044064"/>
            <a:chOff x="2968879" y="2301239"/>
            <a:chExt cx="7452359" cy="2044064"/>
          </a:xfrm>
        </p:grpSpPr>
        <p:sp>
          <p:nvSpPr>
            <p:cNvPr id="14" name="object 14"/>
            <p:cNvSpPr/>
            <p:nvPr/>
          </p:nvSpPr>
          <p:spPr>
            <a:xfrm>
              <a:off x="2968879" y="3800855"/>
              <a:ext cx="6208395" cy="544830"/>
            </a:xfrm>
            <a:custGeom>
              <a:avLst/>
              <a:gdLst/>
              <a:ahLst/>
              <a:cxnLst/>
              <a:rect l="l" t="t" r="r" b="b"/>
              <a:pathLst>
                <a:path w="6208395" h="544829">
                  <a:moveTo>
                    <a:pt x="7112" y="448310"/>
                  </a:moveTo>
                  <a:lnTo>
                    <a:pt x="1015" y="451866"/>
                  </a:lnTo>
                  <a:lnTo>
                    <a:pt x="0" y="455803"/>
                  </a:lnTo>
                  <a:lnTo>
                    <a:pt x="51688" y="544449"/>
                  </a:lnTo>
                  <a:lnTo>
                    <a:pt x="59020" y="531876"/>
                  </a:lnTo>
                  <a:lnTo>
                    <a:pt x="45338" y="531876"/>
                  </a:lnTo>
                  <a:lnTo>
                    <a:pt x="45338" y="508326"/>
                  </a:lnTo>
                  <a:lnTo>
                    <a:pt x="12700" y="452374"/>
                  </a:lnTo>
                  <a:lnTo>
                    <a:pt x="10921" y="449453"/>
                  </a:lnTo>
                  <a:lnTo>
                    <a:pt x="7112" y="448310"/>
                  </a:lnTo>
                  <a:close/>
                </a:path>
                <a:path w="6208395" h="544829">
                  <a:moveTo>
                    <a:pt x="45338" y="508326"/>
                  </a:moveTo>
                  <a:lnTo>
                    <a:pt x="45338" y="531876"/>
                  </a:lnTo>
                  <a:lnTo>
                    <a:pt x="58038" y="531876"/>
                  </a:lnTo>
                  <a:lnTo>
                    <a:pt x="58038" y="528574"/>
                  </a:lnTo>
                  <a:lnTo>
                    <a:pt x="46227" y="528574"/>
                  </a:lnTo>
                  <a:lnTo>
                    <a:pt x="51688" y="519212"/>
                  </a:lnTo>
                  <a:lnTo>
                    <a:pt x="45338" y="508326"/>
                  </a:lnTo>
                  <a:close/>
                </a:path>
                <a:path w="6208395" h="544829">
                  <a:moveTo>
                    <a:pt x="96265" y="448310"/>
                  </a:moveTo>
                  <a:lnTo>
                    <a:pt x="92456" y="449453"/>
                  </a:lnTo>
                  <a:lnTo>
                    <a:pt x="90677" y="452374"/>
                  </a:lnTo>
                  <a:lnTo>
                    <a:pt x="58038" y="508326"/>
                  </a:lnTo>
                  <a:lnTo>
                    <a:pt x="58038" y="531876"/>
                  </a:lnTo>
                  <a:lnTo>
                    <a:pt x="59020" y="531876"/>
                  </a:lnTo>
                  <a:lnTo>
                    <a:pt x="103377" y="455803"/>
                  </a:lnTo>
                  <a:lnTo>
                    <a:pt x="102362" y="451866"/>
                  </a:lnTo>
                  <a:lnTo>
                    <a:pt x="96265" y="448310"/>
                  </a:lnTo>
                  <a:close/>
                </a:path>
                <a:path w="6208395" h="544829">
                  <a:moveTo>
                    <a:pt x="51688" y="519212"/>
                  </a:moveTo>
                  <a:lnTo>
                    <a:pt x="46227" y="528574"/>
                  </a:lnTo>
                  <a:lnTo>
                    <a:pt x="57150" y="528574"/>
                  </a:lnTo>
                  <a:lnTo>
                    <a:pt x="51688" y="519212"/>
                  </a:lnTo>
                  <a:close/>
                </a:path>
                <a:path w="6208395" h="544829">
                  <a:moveTo>
                    <a:pt x="58038" y="508326"/>
                  </a:moveTo>
                  <a:lnTo>
                    <a:pt x="51688" y="519212"/>
                  </a:lnTo>
                  <a:lnTo>
                    <a:pt x="57150" y="528574"/>
                  </a:lnTo>
                  <a:lnTo>
                    <a:pt x="58038" y="528574"/>
                  </a:lnTo>
                  <a:lnTo>
                    <a:pt x="58038" y="508326"/>
                  </a:lnTo>
                  <a:close/>
                </a:path>
                <a:path w="6208395" h="544829">
                  <a:moveTo>
                    <a:pt x="6195314" y="282956"/>
                  </a:moveTo>
                  <a:lnTo>
                    <a:pt x="45338" y="282956"/>
                  </a:lnTo>
                  <a:lnTo>
                    <a:pt x="45338" y="508326"/>
                  </a:lnTo>
                  <a:lnTo>
                    <a:pt x="51688" y="519212"/>
                  </a:lnTo>
                  <a:lnTo>
                    <a:pt x="58038" y="508326"/>
                  </a:lnTo>
                  <a:lnTo>
                    <a:pt x="58038" y="295656"/>
                  </a:lnTo>
                  <a:lnTo>
                    <a:pt x="51688" y="295656"/>
                  </a:lnTo>
                  <a:lnTo>
                    <a:pt x="58038" y="289306"/>
                  </a:lnTo>
                  <a:lnTo>
                    <a:pt x="6195314" y="289306"/>
                  </a:lnTo>
                  <a:lnTo>
                    <a:pt x="6195314" y="282956"/>
                  </a:lnTo>
                  <a:close/>
                </a:path>
                <a:path w="6208395" h="544829">
                  <a:moveTo>
                    <a:pt x="58038" y="289306"/>
                  </a:moveTo>
                  <a:lnTo>
                    <a:pt x="51688" y="295656"/>
                  </a:lnTo>
                  <a:lnTo>
                    <a:pt x="58038" y="295656"/>
                  </a:lnTo>
                  <a:lnTo>
                    <a:pt x="58038" y="289306"/>
                  </a:lnTo>
                  <a:close/>
                </a:path>
                <a:path w="6208395" h="544829">
                  <a:moveTo>
                    <a:pt x="6208014" y="282956"/>
                  </a:moveTo>
                  <a:lnTo>
                    <a:pt x="6201664" y="282956"/>
                  </a:lnTo>
                  <a:lnTo>
                    <a:pt x="6195314" y="289306"/>
                  </a:lnTo>
                  <a:lnTo>
                    <a:pt x="58038" y="289306"/>
                  </a:lnTo>
                  <a:lnTo>
                    <a:pt x="58038" y="295656"/>
                  </a:lnTo>
                  <a:lnTo>
                    <a:pt x="6208014" y="295656"/>
                  </a:lnTo>
                  <a:lnTo>
                    <a:pt x="6208014" y="282956"/>
                  </a:lnTo>
                  <a:close/>
                </a:path>
                <a:path w="6208395" h="544829">
                  <a:moveTo>
                    <a:pt x="6208014" y="0"/>
                  </a:moveTo>
                  <a:lnTo>
                    <a:pt x="6195314" y="0"/>
                  </a:lnTo>
                  <a:lnTo>
                    <a:pt x="6195314" y="289306"/>
                  </a:lnTo>
                  <a:lnTo>
                    <a:pt x="6201664" y="282956"/>
                  </a:lnTo>
                  <a:lnTo>
                    <a:pt x="6208014" y="282956"/>
                  </a:lnTo>
                  <a:lnTo>
                    <a:pt x="6208014" y="0"/>
                  </a:lnTo>
                  <a:close/>
                </a:path>
              </a:pathLst>
            </a:custGeom>
            <a:solidFill>
              <a:srgbClr val="2C7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1751" y="2301239"/>
              <a:ext cx="2499359" cy="15011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921752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71450" marR="163830" indent="-1270" algn="ctr">
              <a:lnSpc>
                <a:spcPct val="91500"/>
              </a:lnSpc>
              <a:spcBef>
                <a:spcPts val="1115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Types: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wider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range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types,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700" spc="-70" dirty="0">
                <a:solidFill>
                  <a:srgbClr val="FFFFFF"/>
                </a:solidFill>
                <a:latin typeface="Trebuchet MS"/>
                <a:cs typeface="Trebuchet MS"/>
              </a:rPr>
              <a:t>Binary,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Date,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Regular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0888" y="4376928"/>
            <a:ext cx="3042285" cy="1499870"/>
            <a:chOff x="1770888" y="4376928"/>
            <a:chExt cx="3042285" cy="1499870"/>
          </a:xfrm>
        </p:grpSpPr>
        <p:sp>
          <p:nvSpPr>
            <p:cNvPr id="18" name="object 18"/>
            <p:cNvSpPr/>
            <p:nvPr/>
          </p:nvSpPr>
          <p:spPr>
            <a:xfrm>
              <a:off x="4268723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2CA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0888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70888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51130" marR="143510" indent="-635" algn="ctr">
              <a:lnSpc>
                <a:spcPct val="91500"/>
              </a:lnSpc>
              <a:spcBef>
                <a:spcPts val="111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Compact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Fast: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BSON's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compact,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leading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processing.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46320" y="4376928"/>
            <a:ext cx="3042285" cy="1499870"/>
            <a:chOff x="4846320" y="4376928"/>
            <a:chExt cx="3042285" cy="1499870"/>
          </a:xfrm>
        </p:grpSpPr>
        <p:sp>
          <p:nvSpPr>
            <p:cNvPr id="22" name="object 22"/>
            <p:cNvSpPr/>
            <p:nvPr/>
          </p:nvSpPr>
          <p:spPr>
            <a:xfrm>
              <a:off x="7344155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6320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46320" y="4376928"/>
            <a:ext cx="2499360" cy="149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endParaRPr sz="1700">
              <a:latin typeface="Times New Roman"/>
              <a:cs typeface="Times New Roman"/>
            </a:endParaRPr>
          </a:p>
          <a:p>
            <a:pPr marL="145415" marR="137160" algn="ctr">
              <a:lnSpc>
                <a:spcPct val="91600"/>
              </a:lnSpc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Native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MongoDB: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format,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1752" y="4376928"/>
            <a:ext cx="2499359" cy="14996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921752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34950" marR="226695" algn="ctr">
              <a:lnSpc>
                <a:spcPct val="91500"/>
              </a:lnSpc>
              <a:spcBef>
                <a:spcPts val="1115"/>
              </a:spcBef>
            </a:pP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Boost: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serialization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manipulation speed.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0362" y="486155"/>
            <a:ext cx="4824730" cy="1093470"/>
            <a:chOff x="610362" y="486155"/>
            <a:chExt cx="4824730" cy="1093470"/>
          </a:xfrm>
        </p:grpSpPr>
        <p:sp>
          <p:nvSpPr>
            <p:cNvPr id="28" name="object 28"/>
            <p:cNvSpPr/>
            <p:nvPr/>
          </p:nvSpPr>
          <p:spPr>
            <a:xfrm>
              <a:off x="610362" y="617981"/>
              <a:ext cx="4704715" cy="962025"/>
            </a:xfrm>
            <a:custGeom>
              <a:avLst/>
              <a:gdLst/>
              <a:ahLst/>
              <a:cxnLst/>
              <a:rect l="l" t="t" r="r" b="b"/>
              <a:pathLst>
                <a:path w="4704715" h="962025">
                  <a:moveTo>
                    <a:pt x="47045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04588" y="961644"/>
                  </a:lnTo>
                  <a:lnTo>
                    <a:pt x="47045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" y="486155"/>
              <a:ext cx="4712335" cy="963294"/>
            </a:xfrm>
            <a:custGeom>
              <a:avLst/>
              <a:gdLst/>
              <a:ahLst/>
              <a:cxnLst/>
              <a:rect l="l" t="t" r="r" b="b"/>
              <a:pathLst>
                <a:path w="4712335" h="963294">
                  <a:moveTo>
                    <a:pt x="47122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12208" y="963168"/>
                  </a:lnTo>
                  <a:lnTo>
                    <a:pt x="4712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0471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60"/>
              </a:spcBef>
            </a:pPr>
            <a:r>
              <a:rPr sz="3600" spc="-20" dirty="0"/>
              <a:t>BSON</a:t>
            </a:r>
            <a:r>
              <a:rPr sz="3600" spc="-275" dirty="0"/>
              <a:t> </a:t>
            </a:r>
            <a:r>
              <a:rPr sz="3600" spc="-70" dirty="0"/>
              <a:t>in</a:t>
            </a:r>
            <a:r>
              <a:rPr sz="3600" spc="-26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31" name="object 3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0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1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Managing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35" dirty="0">
                <a:solidFill>
                  <a:srgbClr val="00EC63"/>
                </a:solidFill>
              </a:rPr>
              <a:t>Databases</a:t>
            </a:r>
            <a:r>
              <a:rPr sz="6000" spc="-37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731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Databases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Collections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676400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Main concepts and commands 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51176"/>
            <a:ext cx="190500" cy="195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680589"/>
            <a:ext cx="190500" cy="195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0001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1958086"/>
            <a:ext cx="3382645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dbs;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2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&lt;database-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db.dropDatabase();</a:t>
            </a:r>
            <a:endParaRPr sz="22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70348"/>
            <a:ext cx="190500" cy="195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9760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30696"/>
            <a:ext cx="190500" cy="1950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4477892"/>
            <a:ext cx="691642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collections;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db.createCollection('&lt;collection-name&gt;’);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name&gt;.drop();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837" y="486155"/>
            <a:ext cx="8767445" cy="1102995"/>
            <a:chOff x="600837" y="486155"/>
            <a:chExt cx="8767445" cy="1102995"/>
          </a:xfrm>
        </p:grpSpPr>
        <p:sp>
          <p:nvSpPr>
            <p:cNvPr id="11" name="object 11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854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540496" y="961644"/>
                  </a:lnTo>
                  <a:lnTo>
                    <a:pt x="854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0" y="961644"/>
                  </a:moveTo>
                  <a:lnTo>
                    <a:pt x="8540496" y="961644"/>
                  </a:lnTo>
                  <a:lnTo>
                    <a:pt x="854049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816" y="486155"/>
              <a:ext cx="8554720" cy="963294"/>
            </a:xfrm>
            <a:custGeom>
              <a:avLst/>
              <a:gdLst/>
              <a:ahLst/>
              <a:cxnLst/>
              <a:rect l="l" t="t" r="r" b="b"/>
              <a:pathLst>
                <a:path w="8554720" h="963294">
                  <a:moveTo>
                    <a:pt x="85542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554212" y="963168"/>
                  </a:lnTo>
                  <a:lnTo>
                    <a:pt x="85542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Managing</a:t>
            </a:r>
            <a:r>
              <a:rPr sz="3600" spc="-220" dirty="0"/>
              <a:t> </a:t>
            </a:r>
            <a:r>
              <a:rPr sz="3600" spc="-20" dirty="0"/>
              <a:t>Databases</a:t>
            </a:r>
            <a:r>
              <a:rPr sz="3600" spc="-200" dirty="0"/>
              <a:t> </a:t>
            </a:r>
            <a:r>
              <a:rPr sz="3600" dirty="0"/>
              <a:t>and</a:t>
            </a:r>
            <a:r>
              <a:rPr sz="3600" spc="-200" dirty="0"/>
              <a:t> </a:t>
            </a:r>
            <a:r>
              <a:rPr sz="3600" spc="-25" dirty="0"/>
              <a:t>Collections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1958086"/>
            <a:ext cx="4417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 all databases;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Select a particular database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First select that database and then this command to delete a database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6096000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084059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95" dirty="0">
                <a:solidFill>
                  <a:srgbClr val="00EC63"/>
                </a:solidFill>
              </a:rPr>
              <a:t>Insert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Operation</a:t>
            </a:r>
            <a:r>
              <a:rPr sz="6000" spc="-434" dirty="0">
                <a:solidFill>
                  <a:srgbClr val="00EC63"/>
                </a:solidFill>
              </a:rPr>
              <a:t> </a:t>
            </a:r>
            <a:r>
              <a:rPr sz="6000" spc="-40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72078"/>
            <a:ext cx="5450205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22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67700"/>
              </a:lnSpc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Quotes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to?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22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6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96261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09338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926488"/>
            <a:ext cx="6490335" cy="442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marR="1840864" indent="-685800">
              <a:lnSpc>
                <a:spcPct val="13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insertOne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({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insertMany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([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837" y="608456"/>
            <a:ext cx="7886065" cy="981075"/>
            <a:chOff x="600837" y="608456"/>
            <a:chExt cx="7886065" cy="98107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78668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866888" y="961644"/>
                  </a:lnTo>
                  <a:lnTo>
                    <a:pt x="78668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0" y="961644"/>
                  </a:moveTo>
                  <a:lnTo>
                    <a:pt x="7866888" y="961644"/>
                  </a:lnTo>
                  <a:lnTo>
                    <a:pt x="786688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576" y="486155"/>
            <a:ext cx="787908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680"/>
              </a:spcBef>
            </a:pPr>
            <a:r>
              <a:rPr sz="3600" spc="-35" dirty="0"/>
              <a:t>Inserting</a:t>
            </a:r>
            <a:r>
              <a:rPr sz="3600" spc="-240" dirty="0"/>
              <a:t> </a:t>
            </a:r>
            <a:r>
              <a:rPr sz="3600" spc="-85" dirty="0"/>
              <a:t>Documents</a:t>
            </a:r>
            <a:r>
              <a:rPr sz="3600" spc="-265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54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167887"/>
            <a:ext cx="27127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285" y="1284731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84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915" y="1243583"/>
            <a:ext cx="117348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915" y="1574291"/>
            <a:ext cx="11734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414771" y="145084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43928" y="1243583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3928" y="1574291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050023" y="145084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15000" y="1316736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45448" y="365036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89289" y="389420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33129" y="4138040"/>
            <a:ext cx="1736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89289" y="4381576"/>
            <a:ext cx="222694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50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45448" y="584494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370202" y="3371087"/>
            <a:ext cx="2867660" cy="3039110"/>
          </a:xfrm>
          <a:custGeom>
            <a:avLst/>
            <a:gdLst/>
            <a:ahLst/>
            <a:cxnLst/>
            <a:rect l="l" t="t" r="r" b="b"/>
            <a:pathLst>
              <a:path w="2867659" h="3039110">
                <a:moveTo>
                  <a:pt x="26022" y="2959874"/>
                </a:moveTo>
                <a:lnTo>
                  <a:pt x="22466" y="135636"/>
                </a:lnTo>
                <a:lnTo>
                  <a:pt x="19608" y="91109"/>
                </a:lnTo>
                <a:lnTo>
                  <a:pt x="13322" y="76200"/>
                </a:lnTo>
                <a:lnTo>
                  <a:pt x="9956" y="79933"/>
                </a:lnTo>
                <a:lnTo>
                  <a:pt x="7035" y="91109"/>
                </a:lnTo>
                <a:lnTo>
                  <a:pt x="4953" y="109689"/>
                </a:lnTo>
                <a:lnTo>
                  <a:pt x="4178" y="135636"/>
                </a:lnTo>
                <a:lnTo>
                  <a:pt x="0" y="2607119"/>
                </a:lnTo>
                <a:lnTo>
                  <a:pt x="622" y="2959874"/>
                </a:lnTo>
                <a:lnTo>
                  <a:pt x="1828" y="2994355"/>
                </a:lnTo>
                <a:lnTo>
                  <a:pt x="4724" y="3019044"/>
                </a:lnTo>
                <a:lnTo>
                  <a:pt x="8737" y="3033903"/>
                </a:lnTo>
                <a:lnTo>
                  <a:pt x="13322" y="3038856"/>
                </a:lnTo>
                <a:lnTo>
                  <a:pt x="17894" y="3033903"/>
                </a:lnTo>
                <a:lnTo>
                  <a:pt x="21907" y="3019044"/>
                </a:lnTo>
                <a:lnTo>
                  <a:pt x="24803" y="2994355"/>
                </a:lnTo>
                <a:lnTo>
                  <a:pt x="26022" y="2959874"/>
                </a:lnTo>
                <a:close/>
              </a:path>
              <a:path w="2867659" h="3039110">
                <a:moveTo>
                  <a:pt x="2794622" y="46609"/>
                </a:moveTo>
                <a:lnTo>
                  <a:pt x="2753309" y="11518"/>
                </a:lnTo>
                <a:lnTo>
                  <a:pt x="2570365" y="6642"/>
                </a:lnTo>
                <a:lnTo>
                  <a:pt x="2268270" y="5638"/>
                </a:lnTo>
                <a:lnTo>
                  <a:pt x="1865236" y="6362"/>
                </a:lnTo>
                <a:lnTo>
                  <a:pt x="101968" y="18542"/>
                </a:lnTo>
                <a:lnTo>
                  <a:pt x="60642" y="27292"/>
                </a:lnTo>
                <a:lnTo>
                  <a:pt x="46850" y="46609"/>
                </a:lnTo>
                <a:lnTo>
                  <a:pt x="50292" y="56807"/>
                </a:lnTo>
                <a:lnTo>
                  <a:pt x="60642" y="65709"/>
                </a:lnTo>
                <a:lnTo>
                  <a:pt x="77863" y="72034"/>
                </a:lnTo>
                <a:lnTo>
                  <a:pt x="101968" y="74422"/>
                </a:lnTo>
                <a:lnTo>
                  <a:pt x="303263" y="75031"/>
                </a:lnTo>
                <a:lnTo>
                  <a:pt x="2016391" y="86880"/>
                </a:lnTo>
                <a:lnTo>
                  <a:pt x="2419337" y="86982"/>
                </a:lnTo>
                <a:lnTo>
                  <a:pt x="2721343" y="85217"/>
                </a:lnTo>
                <a:lnTo>
                  <a:pt x="2776220" y="72631"/>
                </a:lnTo>
                <a:lnTo>
                  <a:pt x="2790012" y="60452"/>
                </a:lnTo>
                <a:lnTo>
                  <a:pt x="2794622" y="46609"/>
                </a:lnTo>
                <a:close/>
              </a:path>
              <a:path w="2867659" h="3039110">
                <a:moveTo>
                  <a:pt x="2806814" y="2985579"/>
                </a:moveTo>
                <a:lnTo>
                  <a:pt x="2765501" y="2949981"/>
                </a:lnTo>
                <a:lnTo>
                  <a:pt x="2532227" y="2944774"/>
                </a:lnTo>
                <a:lnTo>
                  <a:pt x="2230094" y="2943999"/>
                </a:lnTo>
                <a:lnTo>
                  <a:pt x="1827034" y="2944977"/>
                </a:lnTo>
                <a:lnTo>
                  <a:pt x="114160" y="2957169"/>
                </a:lnTo>
                <a:lnTo>
                  <a:pt x="72834" y="2966021"/>
                </a:lnTo>
                <a:lnTo>
                  <a:pt x="59042" y="2985579"/>
                </a:lnTo>
                <a:lnTo>
                  <a:pt x="62484" y="2995968"/>
                </a:lnTo>
                <a:lnTo>
                  <a:pt x="72834" y="3005036"/>
                </a:lnTo>
                <a:lnTo>
                  <a:pt x="90055" y="3011436"/>
                </a:lnTo>
                <a:lnTo>
                  <a:pt x="114160" y="3013862"/>
                </a:lnTo>
                <a:lnTo>
                  <a:pt x="315455" y="3014497"/>
                </a:lnTo>
                <a:lnTo>
                  <a:pt x="2078977" y="3026689"/>
                </a:lnTo>
                <a:lnTo>
                  <a:pt x="2431529" y="3026638"/>
                </a:lnTo>
                <a:lnTo>
                  <a:pt x="2733535" y="3024835"/>
                </a:lnTo>
                <a:lnTo>
                  <a:pt x="2788412" y="3012097"/>
                </a:lnTo>
                <a:lnTo>
                  <a:pt x="2802204" y="2999689"/>
                </a:lnTo>
                <a:lnTo>
                  <a:pt x="2806814" y="2985579"/>
                </a:lnTo>
                <a:close/>
              </a:path>
              <a:path w="2867659" h="3039110">
                <a:moveTo>
                  <a:pt x="2867596" y="700519"/>
                </a:moveTo>
                <a:lnTo>
                  <a:pt x="2867139" y="91440"/>
                </a:lnTo>
                <a:lnTo>
                  <a:pt x="2865882" y="51384"/>
                </a:lnTo>
                <a:lnTo>
                  <a:pt x="2857868" y="5702"/>
                </a:lnTo>
                <a:lnTo>
                  <a:pt x="2852407" y="0"/>
                </a:lnTo>
                <a:lnTo>
                  <a:pt x="2846984" y="5702"/>
                </a:lnTo>
                <a:lnTo>
                  <a:pt x="2842222" y="22821"/>
                </a:lnTo>
                <a:lnTo>
                  <a:pt x="2838780" y="51384"/>
                </a:lnTo>
                <a:lnTo>
                  <a:pt x="2837294" y="91440"/>
                </a:lnTo>
                <a:lnTo>
                  <a:pt x="2844152" y="2989402"/>
                </a:lnTo>
                <a:lnTo>
                  <a:pt x="2844850" y="3011005"/>
                </a:lnTo>
                <a:lnTo>
                  <a:pt x="2846692" y="3026460"/>
                </a:lnTo>
                <a:lnTo>
                  <a:pt x="2849295" y="3035757"/>
                </a:lnTo>
                <a:lnTo>
                  <a:pt x="2852280" y="3038856"/>
                </a:lnTo>
                <a:lnTo>
                  <a:pt x="2855264" y="3035757"/>
                </a:lnTo>
                <a:lnTo>
                  <a:pt x="2857868" y="3026460"/>
                </a:lnTo>
                <a:lnTo>
                  <a:pt x="2859709" y="3011005"/>
                </a:lnTo>
                <a:lnTo>
                  <a:pt x="2860408" y="2989402"/>
                </a:lnTo>
                <a:lnTo>
                  <a:pt x="2867596" y="7005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603750" cy="1016635"/>
            <a:chOff x="306704" y="268224"/>
            <a:chExt cx="4603750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44805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480560" y="885444"/>
                  </a:lnTo>
                  <a:lnTo>
                    <a:pt x="44805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0" y="885444"/>
                  </a:moveTo>
                  <a:lnTo>
                    <a:pt x="4480560" y="885444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671" y="268224"/>
              <a:ext cx="4486910" cy="887094"/>
            </a:xfrm>
            <a:custGeom>
              <a:avLst/>
              <a:gdLst/>
              <a:ahLst/>
              <a:cxnLst/>
              <a:rect l="l" t="t" r="r" b="b"/>
              <a:pathLst>
                <a:path w="4486910" h="887094">
                  <a:moveTo>
                    <a:pt x="44866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486656" y="886967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1413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413" y="651763"/>
            <a:ext cx="2791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INSERTMANY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96790" y="3180968"/>
            <a:ext cx="295656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insertMany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492125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])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723" y="2766059"/>
            <a:ext cx="3369945" cy="3324225"/>
          </a:xfrm>
          <a:custGeom>
            <a:avLst/>
            <a:gdLst/>
            <a:ahLst/>
            <a:cxnLst/>
            <a:rect l="l" t="t" r="r" b="b"/>
            <a:pathLst>
              <a:path w="3369945" h="3324225">
                <a:moveTo>
                  <a:pt x="31280" y="3237420"/>
                </a:moveTo>
                <a:lnTo>
                  <a:pt x="26962" y="147320"/>
                </a:lnTo>
                <a:lnTo>
                  <a:pt x="23545" y="98577"/>
                </a:lnTo>
                <a:lnTo>
                  <a:pt x="16040" y="82296"/>
                </a:lnTo>
                <a:lnTo>
                  <a:pt x="12026" y="86372"/>
                </a:lnTo>
                <a:lnTo>
                  <a:pt x="8521" y="98577"/>
                </a:lnTo>
                <a:lnTo>
                  <a:pt x="6045" y="118897"/>
                </a:lnTo>
                <a:lnTo>
                  <a:pt x="5118" y="147320"/>
                </a:lnTo>
                <a:lnTo>
                  <a:pt x="0" y="2781808"/>
                </a:lnTo>
                <a:lnTo>
                  <a:pt x="800" y="3237420"/>
                </a:lnTo>
                <a:lnTo>
                  <a:pt x="2286" y="3275152"/>
                </a:lnTo>
                <a:lnTo>
                  <a:pt x="5753" y="3302165"/>
                </a:lnTo>
                <a:lnTo>
                  <a:pt x="10541" y="3318421"/>
                </a:lnTo>
                <a:lnTo>
                  <a:pt x="16040" y="3323844"/>
                </a:lnTo>
                <a:lnTo>
                  <a:pt x="21526" y="3318421"/>
                </a:lnTo>
                <a:lnTo>
                  <a:pt x="26327" y="3302165"/>
                </a:lnTo>
                <a:lnTo>
                  <a:pt x="29781" y="3275152"/>
                </a:lnTo>
                <a:lnTo>
                  <a:pt x="31280" y="3237420"/>
                </a:lnTo>
                <a:close/>
              </a:path>
              <a:path w="3369945" h="3324225">
                <a:moveTo>
                  <a:pt x="3283496" y="50419"/>
                </a:moveTo>
                <a:lnTo>
                  <a:pt x="3235007" y="11277"/>
                </a:lnTo>
                <a:lnTo>
                  <a:pt x="3046222" y="6032"/>
                </a:lnTo>
                <a:lnTo>
                  <a:pt x="2693314" y="4787"/>
                </a:lnTo>
                <a:lnTo>
                  <a:pt x="2188832" y="5575"/>
                </a:lnTo>
                <a:lnTo>
                  <a:pt x="120307" y="19177"/>
                </a:lnTo>
                <a:lnTo>
                  <a:pt x="71882" y="28892"/>
                </a:lnTo>
                <a:lnTo>
                  <a:pt x="55664" y="50419"/>
                </a:lnTo>
                <a:lnTo>
                  <a:pt x="59728" y="61798"/>
                </a:lnTo>
                <a:lnTo>
                  <a:pt x="71882" y="71729"/>
                </a:lnTo>
                <a:lnTo>
                  <a:pt x="92087" y="78752"/>
                </a:lnTo>
                <a:lnTo>
                  <a:pt x="120307" y="81407"/>
                </a:lnTo>
                <a:lnTo>
                  <a:pt x="372300" y="82143"/>
                </a:lnTo>
                <a:lnTo>
                  <a:pt x="2390660" y="95377"/>
                </a:lnTo>
                <a:lnTo>
                  <a:pt x="2844584" y="95427"/>
                </a:lnTo>
                <a:lnTo>
                  <a:pt x="3197390" y="93472"/>
                </a:lnTo>
                <a:lnTo>
                  <a:pt x="3261918" y="79476"/>
                </a:lnTo>
                <a:lnTo>
                  <a:pt x="3278086" y="65862"/>
                </a:lnTo>
                <a:lnTo>
                  <a:pt x="3283496" y="50419"/>
                </a:lnTo>
                <a:close/>
              </a:path>
              <a:path w="3369945" h="3324225">
                <a:moveTo>
                  <a:pt x="3298736" y="3265259"/>
                </a:moveTo>
                <a:lnTo>
                  <a:pt x="3250247" y="3226765"/>
                </a:lnTo>
                <a:lnTo>
                  <a:pt x="3111855" y="3221926"/>
                </a:lnTo>
                <a:lnTo>
                  <a:pt x="2708554" y="3220364"/>
                </a:lnTo>
                <a:lnTo>
                  <a:pt x="2204072" y="3221126"/>
                </a:lnTo>
                <a:lnTo>
                  <a:pt x="135547" y="3234537"/>
                </a:lnTo>
                <a:lnTo>
                  <a:pt x="87122" y="3244113"/>
                </a:lnTo>
                <a:lnTo>
                  <a:pt x="70904" y="3265259"/>
                </a:lnTo>
                <a:lnTo>
                  <a:pt x="74968" y="3276473"/>
                </a:lnTo>
                <a:lnTo>
                  <a:pt x="87122" y="3286264"/>
                </a:lnTo>
                <a:lnTo>
                  <a:pt x="107327" y="3293186"/>
                </a:lnTo>
                <a:lnTo>
                  <a:pt x="135547" y="3295802"/>
                </a:lnTo>
                <a:lnTo>
                  <a:pt x="337134" y="3296348"/>
                </a:lnTo>
                <a:lnTo>
                  <a:pt x="2405900" y="3309569"/>
                </a:lnTo>
                <a:lnTo>
                  <a:pt x="2859824" y="3309594"/>
                </a:lnTo>
                <a:lnTo>
                  <a:pt x="3212630" y="3307651"/>
                </a:lnTo>
                <a:lnTo>
                  <a:pt x="3277158" y="3293897"/>
                </a:lnTo>
                <a:lnTo>
                  <a:pt x="3293326" y="3280486"/>
                </a:lnTo>
                <a:lnTo>
                  <a:pt x="3298736" y="3265259"/>
                </a:lnTo>
                <a:close/>
              </a:path>
              <a:path w="3369945" h="3324225">
                <a:moveTo>
                  <a:pt x="3369792" y="865708"/>
                </a:moveTo>
                <a:lnTo>
                  <a:pt x="3369348" y="100076"/>
                </a:lnTo>
                <a:lnTo>
                  <a:pt x="3367849" y="56261"/>
                </a:lnTo>
                <a:lnTo>
                  <a:pt x="3358362" y="6248"/>
                </a:lnTo>
                <a:lnTo>
                  <a:pt x="3351949" y="0"/>
                </a:lnTo>
                <a:lnTo>
                  <a:pt x="3345561" y="6248"/>
                </a:lnTo>
                <a:lnTo>
                  <a:pt x="3339909" y="24993"/>
                </a:lnTo>
                <a:lnTo>
                  <a:pt x="3335832" y="56261"/>
                </a:lnTo>
                <a:lnTo>
                  <a:pt x="3334169" y="100076"/>
                </a:lnTo>
                <a:lnTo>
                  <a:pt x="3342170" y="3269754"/>
                </a:lnTo>
                <a:lnTo>
                  <a:pt x="3342995" y="3293376"/>
                </a:lnTo>
                <a:lnTo>
                  <a:pt x="3345180" y="3310293"/>
                </a:lnTo>
                <a:lnTo>
                  <a:pt x="3348266" y="3320453"/>
                </a:lnTo>
                <a:lnTo>
                  <a:pt x="3351822" y="3323844"/>
                </a:lnTo>
                <a:lnTo>
                  <a:pt x="3355289" y="3320453"/>
                </a:lnTo>
                <a:lnTo>
                  <a:pt x="3358337" y="3310293"/>
                </a:lnTo>
                <a:lnTo>
                  <a:pt x="3360509" y="3293376"/>
                </a:lnTo>
                <a:lnTo>
                  <a:pt x="3361347" y="3269754"/>
                </a:lnTo>
                <a:lnTo>
                  <a:pt x="3369792" y="86570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1033" y="1319783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12664" y="1278636"/>
            <a:ext cx="115824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12664" y="1609344"/>
            <a:ext cx="115824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03520" y="14859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2676" y="1278636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32676" y="1609344"/>
            <a:ext cx="117348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938771" y="14859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03747" y="1351788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InsertMany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18859" y="1924811"/>
            <a:ext cx="152400" cy="696595"/>
            <a:chOff x="6118859" y="1924811"/>
            <a:chExt cx="152400" cy="696595"/>
          </a:xfrm>
        </p:grpSpPr>
        <p:sp>
          <p:nvSpPr>
            <p:cNvPr id="34" name="object 34"/>
            <p:cNvSpPr/>
            <p:nvPr/>
          </p:nvSpPr>
          <p:spPr>
            <a:xfrm>
              <a:off x="6181343" y="192481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2575" y="2554223"/>
              <a:ext cx="126491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18859" y="192481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05481" y="92659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45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95588" y="886967"/>
            <a:ext cx="117347" cy="10210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95588" y="1217675"/>
            <a:ext cx="117347" cy="10210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887968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17123" y="886967"/>
            <a:ext cx="115824" cy="10210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17123" y="1217675"/>
            <a:ext cx="115824" cy="102108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23219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186671" y="96011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03307" y="1508760"/>
            <a:ext cx="152400" cy="696595"/>
            <a:chOff x="9703307" y="1508760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764267" y="1508760"/>
              <a:ext cx="30480" cy="681355"/>
            </a:xfrm>
            <a:custGeom>
              <a:avLst/>
              <a:gdLst/>
              <a:ahLst/>
              <a:cxnLst/>
              <a:rect l="l" t="t" r="r" b="b"/>
              <a:pathLst>
                <a:path w="30479" h="681355">
                  <a:moveTo>
                    <a:pt x="23240" y="0"/>
                  </a:moveTo>
                  <a:lnTo>
                    <a:pt x="15239" y="0"/>
                  </a:lnTo>
                  <a:lnTo>
                    <a:pt x="673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730" y="681227"/>
                  </a:lnTo>
                  <a:lnTo>
                    <a:pt x="23240" y="681227"/>
                  </a:lnTo>
                  <a:lnTo>
                    <a:pt x="30479" y="675513"/>
                  </a:lnTo>
                  <a:lnTo>
                    <a:pt x="30479" y="5206"/>
                  </a:lnTo>
                  <a:lnTo>
                    <a:pt x="2324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17023" y="2138172"/>
              <a:ext cx="124968" cy="6705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03307" y="1508760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59">
                  <a:moveTo>
                    <a:pt x="146050" y="0"/>
                  </a:moveTo>
                  <a:lnTo>
                    <a:pt x="14605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81186" y="2617419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69120" y="3105657"/>
            <a:ext cx="173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25281" y="3349498"/>
            <a:ext cx="222631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25146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81186" y="578855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06460" y="2366771"/>
            <a:ext cx="2867660" cy="3953510"/>
          </a:xfrm>
          <a:custGeom>
            <a:avLst/>
            <a:gdLst/>
            <a:ahLst/>
            <a:cxnLst/>
            <a:rect l="l" t="t" r="r" b="b"/>
            <a:pathLst>
              <a:path w="2867659" h="3953510">
                <a:moveTo>
                  <a:pt x="25755" y="3850462"/>
                </a:moveTo>
                <a:lnTo>
                  <a:pt x="22199" y="174752"/>
                </a:lnTo>
                <a:lnTo>
                  <a:pt x="19342" y="116903"/>
                </a:lnTo>
                <a:lnTo>
                  <a:pt x="13055" y="97536"/>
                </a:lnTo>
                <a:lnTo>
                  <a:pt x="9690" y="102387"/>
                </a:lnTo>
                <a:lnTo>
                  <a:pt x="6769" y="116903"/>
                </a:lnTo>
                <a:lnTo>
                  <a:pt x="4686" y="141046"/>
                </a:lnTo>
                <a:lnTo>
                  <a:pt x="3911" y="174752"/>
                </a:lnTo>
                <a:lnTo>
                  <a:pt x="0" y="3646474"/>
                </a:lnTo>
                <a:lnTo>
                  <a:pt x="355" y="3850462"/>
                </a:lnTo>
                <a:lnTo>
                  <a:pt x="1562" y="3895344"/>
                </a:lnTo>
                <a:lnTo>
                  <a:pt x="4457" y="3927475"/>
                </a:lnTo>
                <a:lnTo>
                  <a:pt x="8470" y="3946804"/>
                </a:lnTo>
                <a:lnTo>
                  <a:pt x="13055" y="3953256"/>
                </a:lnTo>
                <a:lnTo>
                  <a:pt x="17627" y="3946804"/>
                </a:lnTo>
                <a:lnTo>
                  <a:pt x="21640" y="3927475"/>
                </a:lnTo>
                <a:lnTo>
                  <a:pt x="24536" y="3895344"/>
                </a:lnTo>
                <a:lnTo>
                  <a:pt x="25755" y="3850462"/>
                </a:lnTo>
                <a:close/>
              </a:path>
              <a:path w="2867659" h="3953510">
                <a:moveTo>
                  <a:pt x="2794355" y="59563"/>
                </a:moveTo>
                <a:lnTo>
                  <a:pt x="2775953" y="25209"/>
                </a:lnTo>
                <a:lnTo>
                  <a:pt x="2721076" y="8763"/>
                </a:lnTo>
                <a:lnTo>
                  <a:pt x="2620429" y="7721"/>
                </a:lnTo>
                <a:lnTo>
                  <a:pt x="2368727" y="6159"/>
                </a:lnTo>
                <a:lnTo>
                  <a:pt x="2116886" y="5956"/>
                </a:lnTo>
                <a:lnTo>
                  <a:pt x="1764182" y="7467"/>
                </a:lnTo>
                <a:lnTo>
                  <a:pt x="101701" y="22860"/>
                </a:lnTo>
                <a:lnTo>
                  <a:pt x="60375" y="34315"/>
                </a:lnTo>
                <a:lnTo>
                  <a:pt x="46583" y="59563"/>
                </a:lnTo>
                <a:lnTo>
                  <a:pt x="50025" y="72923"/>
                </a:lnTo>
                <a:lnTo>
                  <a:pt x="60375" y="84607"/>
                </a:lnTo>
                <a:lnTo>
                  <a:pt x="77597" y="92875"/>
                </a:lnTo>
                <a:lnTo>
                  <a:pt x="101701" y="96012"/>
                </a:lnTo>
                <a:lnTo>
                  <a:pt x="403694" y="97447"/>
                </a:lnTo>
                <a:lnTo>
                  <a:pt x="1915363" y="111887"/>
                </a:lnTo>
                <a:lnTo>
                  <a:pt x="2268004" y="112801"/>
                </a:lnTo>
                <a:lnTo>
                  <a:pt x="2519769" y="111937"/>
                </a:lnTo>
                <a:lnTo>
                  <a:pt x="2721076" y="110109"/>
                </a:lnTo>
                <a:lnTo>
                  <a:pt x="2753042" y="105257"/>
                </a:lnTo>
                <a:lnTo>
                  <a:pt x="2775953" y="93700"/>
                </a:lnTo>
                <a:lnTo>
                  <a:pt x="2789745" y="77724"/>
                </a:lnTo>
                <a:lnTo>
                  <a:pt x="2794355" y="59563"/>
                </a:lnTo>
                <a:close/>
              </a:path>
              <a:path w="2867659" h="3953510">
                <a:moveTo>
                  <a:pt x="2806547" y="3884003"/>
                </a:moveTo>
                <a:lnTo>
                  <a:pt x="2788145" y="3849217"/>
                </a:lnTo>
                <a:lnTo>
                  <a:pt x="2733268" y="3832555"/>
                </a:lnTo>
                <a:lnTo>
                  <a:pt x="2632621" y="3831501"/>
                </a:lnTo>
                <a:lnTo>
                  <a:pt x="2380919" y="3829939"/>
                </a:lnTo>
                <a:lnTo>
                  <a:pt x="2129078" y="3829748"/>
                </a:lnTo>
                <a:lnTo>
                  <a:pt x="1776374" y="3831272"/>
                </a:lnTo>
                <a:lnTo>
                  <a:pt x="113893" y="3846880"/>
                </a:lnTo>
                <a:lnTo>
                  <a:pt x="72567" y="3858450"/>
                </a:lnTo>
                <a:lnTo>
                  <a:pt x="58775" y="3884003"/>
                </a:lnTo>
                <a:lnTo>
                  <a:pt x="62217" y="3897566"/>
                </a:lnTo>
                <a:lnTo>
                  <a:pt x="72567" y="3909403"/>
                </a:lnTo>
                <a:lnTo>
                  <a:pt x="89789" y="3917772"/>
                </a:lnTo>
                <a:lnTo>
                  <a:pt x="113893" y="3920947"/>
                </a:lnTo>
                <a:lnTo>
                  <a:pt x="415886" y="3922407"/>
                </a:lnTo>
                <a:lnTo>
                  <a:pt x="1977936" y="3937304"/>
                </a:lnTo>
                <a:lnTo>
                  <a:pt x="2280196" y="3937978"/>
                </a:lnTo>
                <a:lnTo>
                  <a:pt x="2531961" y="3937114"/>
                </a:lnTo>
                <a:lnTo>
                  <a:pt x="2733268" y="3935272"/>
                </a:lnTo>
                <a:lnTo>
                  <a:pt x="2788145" y="3918648"/>
                </a:lnTo>
                <a:lnTo>
                  <a:pt x="2801937" y="3902430"/>
                </a:lnTo>
                <a:lnTo>
                  <a:pt x="2806547" y="3884003"/>
                </a:lnTo>
                <a:close/>
              </a:path>
              <a:path w="2867659" h="3953510">
                <a:moveTo>
                  <a:pt x="2867355" y="627468"/>
                </a:moveTo>
                <a:lnTo>
                  <a:pt x="2866872" y="118999"/>
                </a:lnTo>
                <a:lnTo>
                  <a:pt x="2865615" y="66865"/>
                </a:lnTo>
                <a:lnTo>
                  <a:pt x="2857601" y="7416"/>
                </a:lnTo>
                <a:lnTo>
                  <a:pt x="2852140" y="0"/>
                </a:lnTo>
                <a:lnTo>
                  <a:pt x="2846717" y="7416"/>
                </a:lnTo>
                <a:lnTo>
                  <a:pt x="2841955" y="29692"/>
                </a:lnTo>
                <a:lnTo>
                  <a:pt x="2838513" y="66878"/>
                </a:lnTo>
                <a:lnTo>
                  <a:pt x="2837027" y="118999"/>
                </a:lnTo>
                <a:lnTo>
                  <a:pt x="2843885" y="3888917"/>
                </a:lnTo>
                <a:lnTo>
                  <a:pt x="2844584" y="3917023"/>
                </a:lnTo>
                <a:lnTo>
                  <a:pt x="2846425" y="3937127"/>
                </a:lnTo>
                <a:lnTo>
                  <a:pt x="2849029" y="3949230"/>
                </a:lnTo>
                <a:lnTo>
                  <a:pt x="2852013" y="3953256"/>
                </a:lnTo>
                <a:lnTo>
                  <a:pt x="2854998" y="3949230"/>
                </a:lnTo>
                <a:lnTo>
                  <a:pt x="2857601" y="3937127"/>
                </a:lnTo>
                <a:lnTo>
                  <a:pt x="2859443" y="3917023"/>
                </a:lnTo>
                <a:lnTo>
                  <a:pt x="2860141" y="3888917"/>
                </a:lnTo>
                <a:lnTo>
                  <a:pt x="2867355" y="62746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261635" y="984237"/>
            <a:ext cx="603885" cy="820419"/>
          </a:xfrm>
          <a:custGeom>
            <a:avLst/>
            <a:gdLst/>
            <a:ahLst/>
            <a:cxnLst/>
            <a:rect l="l" t="t" r="r" b="b"/>
            <a:pathLst>
              <a:path w="603885" h="820419">
                <a:moveTo>
                  <a:pt x="603846" y="561022"/>
                </a:moveTo>
                <a:lnTo>
                  <a:pt x="595833" y="580745"/>
                </a:lnTo>
                <a:lnTo>
                  <a:pt x="573036" y="598893"/>
                </a:lnTo>
                <a:lnTo>
                  <a:pt x="539140" y="614095"/>
                </a:lnTo>
                <a:lnTo>
                  <a:pt x="539140" y="712063"/>
                </a:lnTo>
                <a:lnTo>
                  <a:pt x="537591" y="720902"/>
                </a:lnTo>
                <a:lnTo>
                  <a:pt x="533209" y="727710"/>
                </a:lnTo>
                <a:lnTo>
                  <a:pt x="526402" y="732091"/>
                </a:lnTo>
                <a:lnTo>
                  <a:pt x="517575" y="733640"/>
                </a:lnTo>
                <a:lnTo>
                  <a:pt x="508749" y="732091"/>
                </a:lnTo>
                <a:lnTo>
                  <a:pt x="501942" y="727710"/>
                </a:lnTo>
                <a:lnTo>
                  <a:pt x="497560" y="720902"/>
                </a:lnTo>
                <a:lnTo>
                  <a:pt x="496011" y="712063"/>
                </a:lnTo>
                <a:lnTo>
                  <a:pt x="497560" y="703224"/>
                </a:lnTo>
                <a:lnTo>
                  <a:pt x="501942" y="696417"/>
                </a:lnTo>
                <a:lnTo>
                  <a:pt x="508749" y="692035"/>
                </a:lnTo>
                <a:lnTo>
                  <a:pt x="517575" y="690486"/>
                </a:lnTo>
                <a:lnTo>
                  <a:pt x="526402" y="692035"/>
                </a:lnTo>
                <a:lnTo>
                  <a:pt x="533209" y="696417"/>
                </a:lnTo>
                <a:lnTo>
                  <a:pt x="537591" y="703224"/>
                </a:lnTo>
                <a:lnTo>
                  <a:pt x="539140" y="712063"/>
                </a:lnTo>
                <a:lnTo>
                  <a:pt x="539140" y="614095"/>
                </a:lnTo>
                <a:lnTo>
                  <a:pt x="490474" y="628307"/>
                </a:lnTo>
                <a:lnTo>
                  <a:pt x="434390" y="638517"/>
                </a:lnTo>
                <a:lnTo>
                  <a:pt x="370928" y="645045"/>
                </a:lnTo>
                <a:lnTo>
                  <a:pt x="301917" y="647331"/>
                </a:lnTo>
                <a:lnTo>
                  <a:pt x="232905" y="645045"/>
                </a:lnTo>
                <a:lnTo>
                  <a:pt x="169443" y="638517"/>
                </a:lnTo>
                <a:lnTo>
                  <a:pt x="113372" y="628307"/>
                </a:lnTo>
                <a:lnTo>
                  <a:pt x="66548" y="614921"/>
                </a:lnTo>
                <a:lnTo>
                  <a:pt x="30810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10" y="771512"/>
                </a:lnTo>
                <a:lnTo>
                  <a:pt x="66548" y="787539"/>
                </a:lnTo>
                <a:lnTo>
                  <a:pt x="113372" y="800925"/>
                </a:lnTo>
                <a:lnTo>
                  <a:pt x="169443" y="811149"/>
                </a:lnTo>
                <a:lnTo>
                  <a:pt x="232905" y="817664"/>
                </a:lnTo>
                <a:lnTo>
                  <a:pt x="301917" y="819950"/>
                </a:lnTo>
                <a:lnTo>
                  <a:pt x="370928" y="817664"/>
                </a:lnTo>
                <a:lnTo>
                  <a:pt x="434390" y="811149"/>
                </a:lnTo>
                <a:lnTo>
                  <a:pt x="490474" y="800925"/>
                </a:lnTo>
                <a:lnTo>
                  <a:pt x="537298" y="787539"/>
                </a:lnTo>
                <a:lnTo>
                  <a:pt x="573036" y="771512"/>
                </a:lnTo>
                <a:lnTo>
                  <a:pt x="603846" y="733640"/>
                </a:lnTo>
                <a:lnTo>
                  <a:pt x="603846" y="690486"/>
                </a:lnTo>
                <a:lnTo>
                  <a:pt x="603846" y="647331"/>
                </a:lnTo>
                <a:lnTo>
                  <a:pt x="603846" y="561022"/>
                </a:lnTo>
                <a:close/>
              </a:path>
              <a:path w="603885" h="820419">
                <a:moveTo>
                  <a:pt x="603846" y="345236"/>
                </a:moveTo>
                <a:lnTo>
                  <a:pt x="595833" y="364972"/>
                </a:lnTo>
                <a:lnTo>
                  <a:pt x="573036" y="383108"/>
                </a:lnTo>
                <a:lnTo>
                  <a:pt x="539140" y="398322"/>
                </a:lnTo>
                <a:lnTo>
                  <a:pt x="539140" y="496290"/>
                </a:lnTo>
                <a:lnTo>
                  <a:pt x="537591" y="505117"/>
                </a:lnTo>
                <a:lnTo>
                  <a:pt x="533209" y="511924"/>
                </a:lnTo>
                <a:lnTo>
                  <a:pt x="526402" y="516318"/>
                </a:lnTo>
                <a:lnTo>
                  <a:pt x="517575" y="517867"/>
                </a:lnTo>
                <a:lnTo>
                  <a:pt x="508749" y="516318"/>
                </a:lnTo>
                <a:lnTo>
                  <a:pt x="501942" y="511924"/>
                </a:lnTo>
                <a:lnTo>
                  <a:pt x="497560" y="505117"/>
                </a:lnTo>
                <a:lnTo>
                  <a:pt x="496011" y="496290"/>
                </a:lnTo>
                <a:lnTo>
                  <a:pt x="497560" y="487451"/>
                </a:lnTo>
                <a:lnTo>
                  <a:pt x="501942" y="480644"/>
                </a:lnTo>
                <a:lnTo>
                  <a:pt x="508749" y="476262"/>
                </a:lnTo>
                <a:lnTo>
                  <a:pt x="517575" y="474713"/>
                </a:lnTo>
                <a:lnTo>
                  <a:pt x="526402" y="476262"/>
                </a:lnTo>
                <a:lnTo>
                  <a:pt x="533209" y="480644"/>
                </a:lnTo>
                <a:lnTo>
                  <a:pt x="537591" y="487451"/>
                </a:lnTo>
                <a:lnTo>
                  <a:pt x="539140" y="496290"/>
                </a:lnTo>
                <a:lnTo>
                  <a:pt x="539140" y="398322"/>
                </a:lnTo>
                <a:lnTo>
                  <a:pt x="490474" y="412534"/>
                </a:lnTo>
                <a:lnTo>
                  <a:pt x="434390" y="422744"/>
                </a:lnTo>
                <a:lnTo>
                  <a:pt x="370928" y="429260"/>
                </a:lnTo>
                <a:lnTo>
                  <a:pt x="301917" y="431558"/>
                </a:lnTo>
                <a:lnTo>
                  <a:pt x="232905" y="429260"/>
                </a:lnTo>
                <a:lnTo>
                  <a:pt x="169443" y="422744"/>
                </a:lnTo>
                <a:lnTo>
                  <a:pt x="113372" y="412534"/>
                </a:lnTo>
                <a:lnTo>
                  <a:pt x="66548" y="399148"/>
                </a:lnTo>
                <a:lnTo>
                  <a:pt x="30810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10" y="555739"/>
                </a:lnTo>
                <a:lnTo>
                  <a:pt x="66548" y="571766"/>
                </a:lnTo>
                <a:lnTo>
                  <a:pt x="113372" y="585152"/>
                </a:lnTo>
                <a:lnTo>
                  <a:pt x="169443" y="595363"/>
                </a:lnTo>
                <a:lnTo>
                  <a:pt x="232905" y="601891"/>
                </a:lnTo>
                <a:lnTo>
                  <a:pt x="301917" y="604177"/>
                </a:lnTo>
                <a:lnTo>
                  <a:pt x="370928" y="601891"/>
                </a:lnTo>
                <a:lnTo>
                  <a:pt x="434390" y="595363"/>
                </a:lnTo>
                <a:lnTo>
                  <a:pt x="490474" y="585152"/>
                </a:lnTo>
                <a:lnTo>
                  <a:pt x="537298" y="571766"/>
                </a:lnTo>
                <a:lnTo>
                  <a:pt x="573036" y="555739"/>
                </a:lnTo>
                <a:lnTo>
                  <a:pt x="603846" y="517867"/>
                </a:lnTo>
                <a:lnTo>
                  <a:pt x="603846" y="474713"/>
                </a:lnTo>
                <a:lnTo>
                  <a:pt x="603846" y="431558"/>
                </a:lnTo>
                <a:lnTo>
                  <a:pt x="603846" y="345236"/>
                </a:lnTo>
                <a:close/>
              </a:path>
              <a:path w="603885" h="820419">
                <a:moveTo>
                  <a:pt x="603846" y="129463"/>
                </a:moveTo>
                <a:lnTo>
                  <a:pt x="595833" y="149186"/>
                </a:lnTo>
                <a:lnTo>
                  <a:pt x="573036" y="167335"/>
                </a:lnTo>
                <a:lnTo>
                  <a:pt x="539140" y="182537"/>
                </a:lnTo>
                <a:lnTo>
                  <a:pt x="539140" y="280504"/>
                </a:lnTo>
                <a:lnTo>
                  <a:pt x="537591" y="289344"/>
                </a:lnTo>
                <a:lnTo>
                  <a:pt x="533209" y="296151"/>
                </a:lnTo>
                <a:lnTo>
                  <a:pt x="526402" y="300532"/>
                </a:lnTo>
                <a:lnTo>
                  <a:pt x="517575" y="302082"/>
                </a:lnTo>
                <a:lnTo>
                  <a:pt x="508749" y="300532"/>
                </a:lnTo>
                <a:lnTo>
                  <a:pt x="501942" y="296151"/>
                </a:lnTo>
                <a:lnTo>
                  <a:pt x="497560" y="289344"/>
                </a:lnTo>
                <a:lnTo>
                  <a:pt x="496011" y="280504"/>
                </a:lnTo>
                <a:lnTo>
                  <a:pt x="497560" y="271678"/>
                </a:lnTo>
                <a:lnTo>
                  <a:pt x="501942" y="264871"/>
                </a:lnTo>
                <a:lnTo>
                  <a:pt x="508749" y="260477"/>
                </a:lnTo>
                <a:lnTo>
                  <a:pt x="517575" y="258927"/>
                </a:lnTo>
                <a:lnTo>
                  <a:pt x="526402" y="260477"/>
                </a:lnTo>
                <a:lnTo>
                  <a:pt x="533209" y="264871"/>
                </a:lnTo>
                <a:lnTo>
                  <a:pt x="537591" y="271678"/>
                </a:lnTo>
                <a:lnTo>
                  <a:pt x="539140" y="280504"/>
                </a:lnTo>
                <a:lnTo>
                  <a:pt x="539140" y="182537"/>
                </a:lnTo>
                <a:lnTo>
                  <a:pt x="490474" y="196748"/>
                </a:lnTo>
                <a:lnTo>
                  <a:pt x="434390" y="206971"/>
                </a:lnTo>
                <a:lnTo>
                  <a:pt x="370928" y="213487"/>
                </a:lnTo>
                <a:lnTo>
                  <a:pt x="301917" y="215773"/>
                </a:lnTo>
                <a:lnTo>
                  <a:pt x="232905" y="213487"/>
                </a:lnTo>
                <a:lnTo>
                  <a:pt x="169443" y="206971"/>
                </a:lnTo>
                <a:lnTo>
                  <a:pt x="113372" y="196748"/>
                </a:lnTo>
                <a:lnTo>
                  <a:pt x="66548" y="183362"/>
                </a:lnTo>
                <a:lnTo>
                  <a:pt x="30810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10" y="339953"/>
                </a:lnTo>
                <a:lnTo>
                  <a:pt x="66548" y="355981"/>
                </a:lnTo>
                <a:lnTo>
                  <a:pt x="113372" y="369379"/>
                </a:lnTo>
                <a:lnTo>
                  <a:pt x="169443" y="379590"/>
                </a:lnTo>
                <a:lnTo>
                  <a:pt x="232905" y="386105"/>
                </a:lnTo>
                <a:lnTo>
                  <a:pt x="301917" y="388391"/>
                </a:lnTo>
                <a:lnTo>
                  <a:pt x="370928" y="386105"/>
                </a:lnTo>
                <a:lnTo>
                  <a:pt x="434390" y="379590"/>
                </a:lnTo>
                <a:lnTo>
                  <a:pt x="490474" y="369379"/>
                </a:lnTo>
                <a:lnTo>
                  <a:pt x="537298" y="355981"/>
                </a:lnTo>
                <a:lnTo>
                  <a:pt x="573036" y="339953"/>
                </a:lnTo>
                <a:lnTo>
                  <a:pt x="603846" y="302082"/>
                </a:lnTo>
                <a:lnTo>
                  <a:pt x="603846" y="258927"/>
                </a:lnTo>
                <a:lnTo>
                  <a:pt x="603846" y="215773"/>
                </a:lnTo>
                <a:lnTo>
                  <a:pt x="603846" y="129463"/>
                </a:lnTo>
                <a:close/>
              </a:path>
              <a:path w="603885" h="820419">
                <a:moveTo>
                  <a:pt x="603846" y="86309"/>
                </a:moveTo>
                <a:lnTo>
                  <a:pt x="573151" y="48348"/>
                </a:lnTo>
                <a:lnTo>
                  <a:pt x="537514" y="32321"/>
                </a:lnTo>
                <a:lnTo>
                  <a:pt x="490753" y="18961"/>
                </a:lnTo>
                <a:lnTo>
                  <a:pt x="434695" y="8775"/>
                </a:lnTo>
                <a:lnTo>
                  <a:pt x="371144" y="2273"/>
                </a:lnTo>
                <a:lnTo>
                  <a:pt x="301917" y="0"/>
                </a:lnTo>
                <a:lnTo>
                  <a:pt x="232689" y="2273"/>
                </a:lnTo>
                <a:lnTo>
                  <a:pt x="169138" y="8775"/>
                </a:lnTo>
                <a:lnTo>
                  <a:pt x="113080" y="18961"/>
                </a:lnTo>
                <a:lnTo>
                  <a:pt x="66332" y="32321"/>
                </a:lnTo>
                <a:lnTo>
                  <a:pt x="30683" y="48348"/>
                </a:lnTo>
                <a:lnTo>
                  <a:pt x="0" y="86309"/>
                </a:lnTo>
                <a:lnTo>
                  <a:pt x="7975" y="106095"/>
                </a:lnTo>
                <a:lnTo>
                  <a:pt x="66332" y="140296"/>
                </a:lnTo>
                <a:lnTo>
                  <a:pt x="113080" y="153657"/>
                </a:lnTo>
                <a:lnTo>
                  <a:pt x="169138" y="163842"/>
                </a:lnTo>
                <a:lnTo>
                  <a:pt x="232689" y="170345"/>
                </a:lnTo>
                <a:lnTo>
                  <a:pt x="301917" y="172618"/>
                </a:lnTo>
                <a:lnTo>
                  <a:pt x="371144" y="170345"/>
                </a:lnTo>
                <a:lnTo>
                  <a:pt x="434695" y="163842"/>
                </a:lnTo>
                <a:lnTo>
                  <a:pt x="490753" y="153657"/>
                </a:lnTo>
                <a:lnTo>
                  <a:pt x="537514" y="140296"/>
                </a:lnTo>
                <a:lnTo>
                  <a:pt x="573151" y="124269"/>
                </a:lnTo>
                <a:lnTo>
                  <a:pt x="603846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1160" y="1940051"/>
            <a:ext cx="120650" cy="536575"/>
          </a:xfrm>
          <a:custGeom>
            <a:avLst/>
            <a:gdLst/>
            <a:ahLst/>
            <a:cxnLst/>
            <a:rect l="l" t="t" r="r" b="b"/>
            <a:pathLst>
              <a:path w="120650" h="536575">
                <a:moveTo>
                  <a:pt x="120396" y="3429"/>
                </a:moveTo>
                <a:lnTo>
                  <a:pt x="115443" y="0"/>
                </a:lnTo>
                <a:lnTo>
                  <a:pt x="66167" y="0"/>
                </a:lnTo>
                <a:lnTo>
                  <a:pt x="60198" y="0"/>
                </a:lnTo>
                <a:lnTo>
                  <a:pt x="53721" y="0"/>
                </a:lnTo>
                <a:lnTo>
                  <a:pt x="11557" y="0"/>
                </a:lnTo>
                <a:lnTo>
                  <a:pt x="4953" y="0"/>
                </a:lnTo>
                <a:lnTo>
                  <a:pt x="0" y="3429"/>
                </a:lnTo>
                <a:lnTo>
                  <a:pt x="0" y="11811"/>
                </a:lnTo>
                <a:lnTo>
                  <a:pt x="4953" y="15240"/>
                </a:lnTo>
                <a:lnTo>
                  <a:pt x="48768" y="15240"/>
                </a:lnTo>
                <a:lnTo>
                  <a:pt x="48768" y="508228"/>
                </a:lnTo>
                <a:lnTo>
                  <a:pt x="27559" y="494538"/>
                </a:lnTo>
                <a:lnTo>
                  <a:pt x="24638" y="493776"/>
                </a:lnTo>
                <a:lnTo>
                  <a:pt x="21717" y="493776"/>
                </a:lnTo>
                <a:lnTo>
                  <a:pt x="18796" y="493776"/>
                </a:lnTo>
                <a:lnTo>
                  <a:pt x="16002" y="494538"/>
                </a:lnTo>
                <a:lnTo>
                  <a:pt x="13716" y="496062"/>
                </a:lnTo>
                <a:lnTo>
                  <a:pt x="9144" y="498602"/>
                </a:lnTo>
                <a:lnTo>
                  <a:pt x="9144" y="503555"/>
                </a:lnTo>
                <a:lnTo>
                  <a:pt x="59436" y="536448"/>
                </a:lnTo>
                <a:lnTo>
                  <a:pt x="109728" y="503555"/>
                </a:lnTo>
                <a:lnTo>
                  <a:pt x="109728" y="498602"/>
                </a:lnTo>
                <a:lnTo>
                  <a:pt x="105156" y="496062"/>
                </a:lnTo>
                <a:lnTo>
                  <a:pt x="102870" y="494538"/>
                </a:lnTo>
                <a:lnTo>
                  <a:pt x="100076" y="493776"/>
                </a:lnTo>
                <a:lnTo>
                  <a:pt x="94234" y="493776"/>
                </a:lnTo>
                <a:lnTo>
                  <a:pt x="91313" y="494538"/>
                </a:lnTo>
                <a:lnTo>
                  <a:pt x="89154" y="496062"/>
                </a:lnTo>
                <a:lnTo>
                  <a:pt x="71628" y="507301"/>
                </a:lnTo>
                <a:lnTo>
                  <a:pt x="71628" y="15240"/>
                </a:lnTo>
                <a:lnTo>
                  <a:pt x="115443" y="15240"/>
                </a:lnTo>
                <a:lnTo>
                  <a:pt x="120396" y="11811"/>
                </a:lnTo>
                <a:lnTo>
                  <a:pt x="120396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6842" y="981829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865632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50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900"/>
                </a:lnTo>
                <a:lnTo>
                  <a:pt x="1250696" y="342900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50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8640" y="899921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33972" y="787907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75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75" y="268224"/>
                </a:lnTo>
                <a:lnTo>
                  <a:pt x="25425" y="266738"/>
                </a:lnTo>
                <a:lnTo>
                  <a:pt x="31229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6324"/>
                </a:moveTo>
                <a:lnTo>
                  <a:pt x="1514856" y="306324"/>
                </a:lnTo>
                <a:lnTo>
                  <a:pt x="1498384" y="348919"/>
                </a:lnTo>
                <a:lnTo>
                  <a:pt x="1473847" y="386397"/>
                </a:lnTo>
                <a:lnTo>
                  <a:pt x="1442377" y="417563"/>
                </a:lnTo>
                <a:lnTo>
                  <a:pt x="1405102" y="441274"/>
                </a:lnTo>
                <a:lnTo>
                  <a:pt x="1363141" y="456361"/>
                </a:lnTo>
                <a:lnTo>
                  <a:pt x="1317625" y="461645"/>
                </a:lnTo>
                <a:lnTo>
                  <a:pt x="232283" y="461645"/>
                </a:lnTo>
                <a:lnTo>
                  <a:pt x="186740" y="456361"/>
                </a:lnTo>
                <a:lnTo>
                  <a:pt x="144767" y="441274"/>
                </a:lnTo>
                <a:lnTo>
                  <a:pt x="107467" y="417563"/>
                </a:lnTo>
                <a:lnTo>
                  <a:pt x="75996" y="386397"/>
                </a:lnTo>
                <a:lnTo>
                  <a:pt x="51473" y="348919"/>
                </a:lnTo>
                <a:lnTo>
                  <a:pt x="35052" y="306324"/>
                </a:lnTo>
                <a:lnTo>
                  <a:pt x="0" y="306324"/>
                </a:lnTo>
                <a:lnTo>
                  <a:pt x="14782" y="351231"/>
                </a:lnTo>
                <a:lnTo>
                  <a:pt x="37198" y="391807"/>
                </a:lnTo>
                <a:lnTo>
                  <a:pt x="66357" y="427113"/>
                </a:lnTo>
                <a:lnTo>
                  <a:pt x="101346" y="456196"/>
                </a:lnTo>
                <a:lnTo>
                  <a:pt x="141262" y="478142"/>
                </a:lnTo>
                <a:lnTo>
                  <a:pt x="185204" y="491998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98"/>
                </a:lnTo>
                <a:lnTo>
                  <a:pt x="1408633" y="478142"/>
                </a:lnTo>
                <a:lnTo>
                  <a:pt x="1448549" y="456196"/>
                </a:lnTo>
                <a:lnTo>
                  <a:pt x="1483537" y="427113"/>
                </a:lnTo>
                <a:lnTo>
                  <a:pt x="1512697" y="391807"/>
                </a:lnTo>
                <a:lnTo>
                  <a:pt x="1535112" y="351231"/>
                </a:lnTo>
                <a:lnTo>
                  <a:pt x="1549908" y="306324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53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2024"/>
                </a:moveTo>
                <a:lnTo>
                  <a:pt x="1535112" y="146761"/>
                </a:lnTo>
                <a:lnTo>
                  <a:pt x="1512697" y="105867"/>
                </a:lnTo>
                <a:lnTo>
                  <a:pt x="1483537" y="70281"/>
                </a:lnTo>
                <a:lnTo>
                  <a:pt x="1448549" y="40957"/>
                </a:lnTo>
                <a:lnTo>
                  <a:pt x="1408633" y="18834"/>
                </a:lnTo>
                <a:lnTo>
                  <a:pt x="1364691" y="4876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76"/>
                </a:lnTo>
                <a:lnTo>
                  <a:pt x="141262" y="18834"/>
                </a:lnTo>
                <a:lnTo>
                  <a:pt x="101346" y="40957"/>
                </a:lnTo>
                <a:lnTo>
                  <a:pt x="66357" y="70281"/>
                </a:lnTo>
                <a:lnTo>
                  <a:pt x="37198" y="105867"/>
                </a:lnTo>
                <a:lnTo>
                  <a:pt x="14782" y="146761"/>
                </a:lnTo>
                <a:lnTo>
                  <a:pt x="0" y="192024"/>
                </a:lnTo>
                <a:lnTo>
                  <a:pt x="35052" y="192024"/>
                </a:lnTo>
                <a:lnTo>
                  <a:pt x="51473" y="149174"/>
                </a:lnTo>
                <a:lnTo>
                  <a:pt x="75996" y="111442"/>
                </a:lnTo>
                <a:lnTo>
                  <a:pt x="107467" y="80035"/>
                </a:lnTo>
                <a:lnTo>
                  <a:pt x="144767" y="56121"/>
                </a:lnTo>
                <a:lnTo>
                  <a:pt x="186740" y="40906"/>
                </a:lnTo>
                <a:lnTo>
                  <a:pt x="232283" y="35560"/>
                </a:lnTo>
                <a:lnTo>
                  <a:pt x="1317625" y="35560"/>
                </a:lnTo>
                <a:lnTo>
                  <a:pt x="1363141" y="40906"/>
                </a:lnTo>
                <a:lnTo>
                  <a:pt x="1405102" y="56121"/>
                </a:lnTo>
                <a:lnTo>
                  <a:pt x="1442377" y="80035"/>
                </a:lnTo>
                <a:lnTo>
                  <a:pt x="1473847" y="111442"/>
                </a:lnTo>
                <a:lnTo>
                  <a:pt x="1498384" y="149174"/>
                </a:lnTo>
                <a:lnTo>
                  <a:pt x="1514856" y="192024"/>
                </a:lnTo>
                <a:lnTo>
                  <a:pt x="154990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4105" y="3139541"/>
            <a:ext cx="4157345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5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E97031"/>
                </a:solidFill>
                <a:latin typeface="Carlito"/>
                <a:cs typeface="Carlito"/>
              </a:rPr>
              <a:t>ATLAS 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25" dirty="0">
                <a:solidFill>
                  <a:srgbClr val="00EC63"/>
                </a:solidFill>
                <a:latin typeface="Carlito"/>
                <a:cs typeface="Carlito"/>
              </a:rPr>
              <a:t>COMPASS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5922" y="2577083"/>
            <a:ext cx="62865" cy="2569845"/>
          </a:xfrm>
          <a:custGeom>
            <a:avLst/>
            <a:gdLst/>
            <a:ahLst/>
            <a:cxnLst/>
            <a:rect l="l" t="t" r="r" b="b"/>
            <a:pathLst>
              <a:path w="62865" h="2569845">
                <a:moveTo>
                  <a:pt x="31387" y="0"/>
                </a:moveTo>
                <a:lnTo>
                  <a:pt x="3384" y="43451"/>
                </a:lnTo>
                <a:lnTo>
                  <a:pt x="0" y="586980"/>
                </a:lnTo>
                <a:lnTo>
                  <a:pt x="4192" y="1403603"/>
                </a:lnTo>
                <a:lnTo>
                  <a:pt x="14369" y="2527680"/>
                </a:lnTo>
                <a:lnTo>
                  <a:pt x="24871" y="2566846"/>
                </a:lnTo>
                <a:lnTo>
                  <a:pt x="31006" y="2569464"/>
                </a:lnTo>
                <a:lnTo>
                  <a:pt x="37069" y="2566846"/>
                </a:lnTo>
                <a:lnTo>
                  <a:pt x="47516" y="2527680"/>
                </a:lnTo>
                <a:lnTo>
                  <a:pt x="60059" y="1148283"/>
                </a:lnTo>
                <a:lnTo>
                  <a:pt x="62397" y="586980"/>
                </a:lnTo>
                <a:lnTo>
                  <a:pt x="61949" y="179212"/>
                </a:lnTo>
                <a:lnTo>
                  <a:pt x="61486" y="77342"/>
                </a:lnTo>
                <a:lnTo>
                  <a:pt x="52104" y="19288"/>
                </a:lnTo>
                <a:lnTo>
                  <a:pt x="3138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4827" y="5066081"/>
            <a:ext cx="5552440" cy="70485"/>
          </a:xfrm>
          <a:custGeom>
            <a:avLst/>
            <a:gdLst/>
            <a:ahLst/>
            <a:cxnLst/>
            <a:rect l="l" t="t" r="r" b="b"/>
            <a:pathLst>
              <a:path w="5552440" h="70485">
                <a:moveTo>
                  <a:pt x="4284923" y="0"/>
                </a:moveTo>
                <a:lnTo>
                  <a:pt x="111252" y="11252"/>
                </a:lnTo>
                <a:lnTo>
                  <a:pt x="62632" y="13327"/>
                </a:lnTo>
                <a:lnTo>
                  <a:pt x="6971" y="26575"/>
                </a:lnTo>
                <a:lnTo>
                  <a:pt x="0" y="35509"/>
                </a:lnTo>
                <a:lnTo>
                  <a:pt x="6971" y="44442"/>
                </a:lnTo>
                <a:lnTo>
                  <a:pt x="27860" y="52209"/>
                </a:lnTo>
                <a:lnTo>
                  <a:pt x="62632" y="57690"/>
                </a:lnTo>
                <a:lnTo>
                  <a:pt x="111252" y="59766"/>
                </a:lnTo>
                <a:lnTo>
                  <a:pt x="3725000" y="70174"/>
                </a:lnTo>
                <a:lnTo>
                  <a:pt x="5403977" y="69164"/>
                </a:lnTo>
                <a:lnTo>
                  <a:pt x="5468564" y="65887"/>
                </a:lnTo>
                <a:lnTo>
                  <a:pt x="5514816" y="58194"/>
                </a:lnTo>
                <a:lnTo>
                  <a:pt x="5542637" y="47572"/>
                </a:lnTo>
                <a:lnTo>
                  <a:pt x="5551932" y="35509"/>
                </a:lnTo>
                <a:lnTo>
                  <a:pt x="5542637" y="23446"/>
                </a:lnTo>
                <a:lnTo>
                  <a:pt x="5514816" y="12823"/>
                </a:lnTo>
                <a:lnTo>
                  <a:pt x="5468564" y="5130"/>
                </a:lnTo>
                <a:lnTo>
                  <a:pt x="5403977" y="1854"/>
                </a:lnTo>
                <a:lnTo>
                  <a:pt x="428492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4000" y="2580347"/>
            <a:ext cx="5647055" cy="2566670"/>
          </a:xfrm>
          <a:custGeom>
            <a:avLst/>
            <a:gdLst/>
            <a:ahLst/>
            <a:cxnLst/>
            <a:rect l="l" t="t" r="r" b="b"/>
            <a:pathLst>
              <a:path w="5647055" h="2566670">
                <a:moveTo>
                  <a:pt x="55867" y="2143683"/>
                </a:moveTo>
                <a:lnTo>
                  <a:pt x="54470" y="1533359"/>
                </a:lnTo>
                <a:lnTo>
                  <a:pt x="47371" y="261912"/>
                </a:lnTo>
                <a:lnTo>
                  <a:pt x="47040" y="109512"/>
                </a:lnTo>
                <a:lnTo>
                  <a:pt x="45389" y="87515"/>
                </a:lnTo>
                <a:lnTo>
                  <a:pt x="41071" y="71793"/>
                </a:lnTo>
                <a:lnTo>
                  <a:pt x="34925" y="62369"/>
                </a:lnTo>
                <a:lnTo>
                  <a:pt x="27863" y="59220"/>
                </a:lnTo>
                <a:lnTo>
                  <a:pt x="20789" y="62369"/>
                </a:lnTo>
                <a:lnTo>
                  <a:pt x="8686" y="109512"/>
                </a:lnTo>
                <a:lnTo>
                  <a:pt x="38" y="1787715"/>
                </a:lnTo>
                <a:lnTo>
                  <a:pt x="0" y="2245347"/>
                </a:lnTo>
                <a:lnTo>
                  <a:pt x="1193" y="2499398"/>
                </a:lnTo>
                <a:lnTo>
                  <a:pt x="3784" y="2528544"/>
                </a:lnTo>
                <a:lnTo>
                  <a:pt x="9855" y="2549423"/>
                </a:lnTo>
                <a:lnTo>
                  <a:pt x="18262" y="2561996"/>
                </a:lnTo>
                <a:lnTo>
                  <a:pt x="27863" y="2566200"/>
                </a:lnTo>
                <a:lnTo>
                  <a:pt x="37452" y="2561996"/>
                </a:lnTo>
                <a:lnTo>
                  <a:pt x="45859" y="2549423"/>
                </a:lnTo>
                <a:lnTo>
                  <a:pt x="51930" y="2528544"/>
                </a:lnTo>
                <a:lnTo>
                  <a:pt x="54533" y="2499398"/>
                </a:lnTo>
                <a:lnTo>
                  <a:pt x="55867" y="2143683"/>
                </a:lnTo>
                <a:close/>
              </a:path>
              <a:path w="5647055" h="2566670">
                <a:moveTo>
                  <a:pt x="5646852" y="34836"/>
                </a:moveTo>
                <a:lnTo>
                  <a:pt x="5609729" y="12573"/>
                </a:lnTo>
                <a:lnTo>
                  <a:pt x="5563476" y="5029"/>
                </a:lnTo>
                <a:lnTo>
                  <a:pt x="5498897" y="1816"/>
                </a:lnTo>
                <a:lnTo>
                  <a:pt x="4431081" y="0"/>
                </a:lnTo>
                <a:lnTo>
                  <a:pt x="207695" y="11087"/>
                </a:lnTo>
                <a:lnTo>
                  <a:pt x="159067" y="13119"/>
                </a:lnTo>
                <a:lnTo>
                  <a:pt x="124294" y="18491"/>
                </a:lnTo>
                <a:lnTo>
                  <a:pt x="103403" y="26098"/>
                </a:lnTo>
                <a:lnTo>
                  <a:pt x="96443" y="34836"/>
                </a:lnTo>
                <a:lnTo>
                  <a:pt x="103403" y="43586"/>
                </a:lnTo>
                <a:lnTo>
                  <a:pt x="124294" y="51193"/>
                </a:lnTo>
                <a:lnTo>
                  <a:pt x="159067" y="56553"/>
                </a:lnTo>
                <a:lnTo>
                  <a:pt x="207695" y="58585"/>
                </a:lnTo>
                <a:lnTo>
                  <a:pt x="3769563" y="68770"/>
                </a:lnTo>
                <a:lnTo>
                  <a:pt x="5498897" y="67856"/>
                </a:lnTo>
                <a:lnTo>
                  <a:pt x="5563476" y="64655"/>
                </a:lnTo>
                <a:lnTo>
                  <a:pt x="5609729" y="57111"/>
                </a:lnTo>
                <a:lnTo>
                  <a:pt x="5637555" y="46697"/>
                </a:lnTo>
                <a:lnTo>
                  <a:pt x="5646852" y="3483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16" name="object 16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077235" y="1275333"/>
            <a:ext cx="4367150" cy="1989971"/>
          </a:xfrm>
          <a:prstGeom prst="wedgeEllipseCallout">
            <a:avLst>
              <a:gd name="adj1" fmla="val -45261"/>
              <a:gd name="adj2" fmla="val 59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sevices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to deploy mongo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access them created by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83882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35"/>
              </a:spcBef>
            </a:pPr>
            <a:r>
              <a:rPr sz="2400" b="1" spc="-114" dirty="0">
                <a:latin typeface="Verdana"/>
                <a:cs typeface="Verdana"/>
              </a:rPr>
              <a:t>Special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-210" dirty="0"/>
              <a:t>If</a:t>
            </a:r>
            <a:r>
              <a:rPr sz="2400" spc="-140" dirty="0"/>
              <a:t> </a:t>
            </a:r>
            <a:r>
              <a:rPr sz="2400" spc="-80" dirty="0"/>
              <a:t>a</a:t>
            </a:r>
            <a:r>
              <a:rPr sz="2400" spc="-160" dirty="0"/>
              <a:t> </a:t>
            </a:r>
            <a:r>
              <a:rPr sz="2400" dirty="0"/>
              <a:t>field</a:t>
            </a:r>
            <a:r>
              <a:rPr sz="2400" spc="-195" dirty="0"/>
              <a:t> </a:t>
            </a:r>
            <a:r>
              <a:rPr sz="2400" spc="55" dirty="0"/>
              <a:t>name</a:t>
            </a:r>
            <a:r>
              <a:rPr sz="2400" spc="-150" dirty="0"/>
              <a:t> </a:t>
            </a:r>
            <a:r>
              <a:rPr sz="2400" dirty="0"/>
              <a:t>contains</a:t>
            </a:r>
            <a:r>
              <a:rPr sz="2400" spc="-135" dirty="0"/>
              <a:t> </a:t>
            </a:r>
            <a:r>
              <a:rPr sz="2400" dirty="0"/>
              <a:t>special</a:t>
            </a:r>
            <a:r>
              <a:rPr sz="2400" spc="-170" dirty="0"/>
              <a:t> </a:t>
            </a:r>
            <a:r>
              <a:rPr sz="2400" dirty="0"/>
              <a:t>characters</a:t>
            </a:r>
            <a:r>
              <a:rPr sz="2400" spc="-13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0" dirty="0"/>
              <a:t>spaces,</a:t>
            </a:r>
            <a:r>
              <a:rPr sz="2400" spc="-14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5" dirty="0"/>
              <a:t>starts</a:t>
            </a:r>
            <a:r>
              <a:rPr sz="2400" spc="-130" dirty="0"/>
              <a:t> </a:t>
            </a:r>
            <a:r>
              <a:rPr sz="2400" spc="30" dirty="0"/>
              <a:t>with</a:t>
            </a:r>
            <a:endParaRPr sz="2400"/>
          </a:p>
          <a:p>
            <a:pPr marL="241300">
              <a:lnSpc>
                <a:spcPct val="100000"/>
              </a:lnSpc>
              <a:spcBef>
                <a:spcPts val="1445"/>
              </a:spcBef>
            </a:pPr>
            <a:r>
              <a:rPr sz="2400" spc="-80" dirty="0"/>
              <a:t>a</a:t>
            </a:r>
            <a:r>
              <a:rPr sz="2400" spc="-150" dirty="0"/>
              <a:t> </a:t>
            </a:r>
            <a:r>
              <a:rPr sz="2400" spc="45" dirty="0"/>
              <a:t>numeric</a:t>
            </a:r>
            <a:r>
              <a:rPr sz="2400" spc="-140" dirty="0"/>
              <a:t> </a:t>
            </a:r>
            <a:r>
              <a:rPr sz="2400" spc="-35" dirty="0"/>
              <a:t>digit,</a:t>
            </a:r>
            <a:r>
              <a:rPr sz="2400" spc="-110" dirty="0"/>
              <a:t> </a:t>
            </a:r>
            <a:r>
              <a:rPr sz="2400" dirty="0"/>
              <a:t>using</a:t>
            </a:r>
            <a:r>
              <a:rPr sz="2400" spc="-150" dirty="0"/>
              <a:t> </a:t>
            </a:r>
            <a:r>
              <a:rPr sz="2400" spc="50" dirty="0"/>
              <a:t>quotes</a:t>
            </a:r>
            <a:r>
              <a:rPr sz="2400" spc="-125" dirty="0"/>
              <a:t> </a:t>
            </a:r>
            <a:r>
              <a:rPr sz="2400" spc="-85" dirty="0"/>
              <a:t>is</a:t>
            </a:r>
            <a:r>
              <a:rPr sz="2400" spc="-120" dirty="0"/>
              <a:t> </a:t>
            </a:r>
            <a:r>
              <a:rPr sz="2400" spc="-10" dirty="0"/>
              <a:t>necessary.</a:t>
            </a:r>
            <a:endParaRPr sz="2400"/>
          </a:p>
          <a:p>
            <a:pPr marL="241300">
              <a:lnSpc>
                <a:spcPct val="100000"/>
              </a:lnSpc>
              <a:spcBef>
                <a:spcPts val="2435"/>
              </a:spcBef>
            </a:pPr>
            <a:r>
              <a:rPr sz="2400" b="1" spc="-120" dirty="0">
                <a:latin typeface="Verdana"/>
                <a:cs typeface="Verdana"/>
              </a:rPr>
              <a:t>Reserved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Words</a:t>
            </a:r>
            <a:endParaRPr sz="2400">
              <a:latin typeface="Verdana"/>
              <a:cs typeface="Verdana"/>
            </a:endParaRPr>
          </a:p>
          <a:p>
            <a:pPr marL="241300" marR="281940">
              <a:lnSpc>
                <a:spcPct val="150000"/>
              </a:lnSpc>
            </a:pPr>
            <a:r>
              <a:rPr sz="2400" spc="-210" dirty="0"/>
              <a:t>If</a:t>
            </a:r>
            <a:r>
              <a:rPr sz="2400" spc="-120" dirty="0"/>
              <a:t> </a:t>
            </a:r>
            <a:r>
              <a:rPr sz="2400" spc="-80" dirty="0"/>
              <a:t>a</a:t>
            </a:r>
            <a:r>
              <a:rPr sz="2400" spc="-145" dirty="0"/>
              <a:t> </a:t>
            </a:r>
            <a:r>
              <a:rPr sz="2400" dirty="0"/>
              <a:t>field</a:t>
            </a:r>
            <a:r>
              <a:rPr sz="2400" spc="-180" dirty="0"/>
              <a:t> </a:t>
            </a:r>
            <a:r>
              <a:rPr sz="2400" spc="55" dirty="0"/>
              <a:t>name</a:t>
            </a:r>
            <a:r>
              <a:rPr sz="2400" spc="-140" dirty="0"/>
              <a:t> </a:t>
            </a:r>
            <a:r>
              <a:rPr sz="2400" spc="-80" dirty="0"/>
              <a:t>is</a:t>
            </a:r>
            <a:r>
              <a:rPr sz="2400" spc="-114" dirty="0"/>
              <a:t> </a:t>
            </a:r>
            <a:r>
              <a:rPr sz="2400" spc="-80" dirty="0"/>
              <a:t>a</a:t>
            </a:r>
            <a:r>
              <a:rPr sz="2400" spc="-155" dirty="0"/>
              <a:t> </a:t>
            </a:r>
            <a:r>
              <a:rPr sz="2400" spc="-35" dirty="0"/>
              <a:t>reserved</a:t>
            </a:r>
            <a:r>
              <a:rPr sz="2400" spc="-165" dirty="0"/>
              <a:t> </a:t>
            </a:r>
            <a:r>
              <a:rPr sz="2400" dirty="0"/>
              <a:t>keyword</a:t>
            </a:r>
            <a:r>
              <a:rPr sz="2400" spc="-185" dirty="0"/>
              <a:t> </a:t>
            </a:r>
            <a:r>
              <a:rPr sz="2400" dirty="0"/>
              <a:t>in</a:t>
            </a:r>
            <a:r>
              <a:rPr sz="2400" spc="-165" dirty="0"/>
              <a:t> </a:t>
            </a:r>
            <a:r>
              <a:rPr sz="2400" spc="45" dirty="0"/>
              <a:t>MongoDB,</a:t>
            </a:r>
            <a:r>
              <a:rPr sz="2400" spc="-95" dirty="0"/>
              <a:t> </a:t>
            </a:r>
            <a:r>
              <a:rPr sz="2400" spc="-10" dirty="0"/>
              <a:t>use</a:t>
            </a:r>
            <a:r>
              <a:rPr sz="2400" spc="-140" dirty="0"/>
              <a:t> </a:t>
            </a:r>
            <a:r>
              <a:rPr sz="2400" dirty="0"/>
              <a:t>quotes</a:t>
            </a:r>
            <a:r>
              <a:rPr sz="2400" spc="-120" dirty="0"/>
              <a:t> </a:t>
            </a:r>
            <a:r>
              <a:rPr sz="2400" spc="-25" dirty="0"/>
              <a:t>to </a:t>
            </a:r>
            <a:r>
              <a:rPr sz="2400" dirty="0"/>
              <a:t>distinguish</a:t>
            </a:r>
            <a:r>
              <a:rPr sz="2400" spc="-80" dirty="0"/>
              <a:t> </a:t>
            </a:r>
            <a:r>
              <a:rPr sz="2400" spc="-20" dirty="0"/>
              <a:t>it</a:t>
            </a:r>
            <a:r>
              <a:rPr sz="2400" spc="-65" dirty="0"/>
              <a:t> </a:t>
            </a:r>
            <a:r>
              <a:rPr sz="2400" dirty="0"/>
              <a:t>from</a:t>
            </a:r>
            <a:r>
              <a:rPr sz="2400" spc="-140" dirty="0"/>
              <a:t> </a:t>
            </a:r>
            <a:r>
              <a:rPr sz="2400" dirty="0"/>
              <a:t>the</a:t>
            </a:r>
            <a:r>
              <a:rPr sz="2400" spc="-70" dirty="0"/>
              <a:t> </a:t>
            </a:r>
            <a:r>
              <a:rPr sz="2400" spc="-35" dirty="0"/>
              <a:t>reserved</a:t>
            </a:r>
            <a:r>
              <a:rPr sz="2400" spc="-100" dirty="0"/>
              <a:t> </a:t>
            </a:r>
            <a:r>
              <a:rPr sz="2400" spc="-10" dirty="0"/>
              <a:t>keyword.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600837" y="486155"/>
            <a:ext cx="8909050" cy="1102995"/>
            <a:chOff x="600837" y="486155"/>
            <a:chExt cx="8909050" cy="110299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86776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677656" y="961644"/>
                  </a:lnTo>
                  <a:lnTo>
                    <a:pt x="86776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0" y="961644"/>
                  </a:moveTo>
                  <a:lnTo>
                    <a:pt x="8677656" y="961644"/>
                  </a:lnTo>
                  <a:lnTo>
                    <a:pt x="867765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64" y="486155"/>
              <a:ext cx="8693150" cy="963294"/>
            </a:xfrm>
            <a:custGeom>
              <a:avLst/>
              <a:gdLst/>
              <a:ahLst/>
              <a:cxnLst/>
              <a:rect l="l" t="t" r="r" b="b"/>
              <a:pathLst>
                <a:path w="8693150" h="963294">
                  <a:moveTo>
                    <a:pt x="869289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692896" y="963168"/>
                  </a:lnTo>
                  <a:lnTo>
                    <a:pt x="86928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When</a:t>
            </a:r>
            <a:r>
              <a:rPr sz="3600" spc="-250" dirty="0"/>
              <a:t> </a:t>
            </a:r>
            <a:r>
              <a:rPr sz="3600" dirty="0"/>
              <a:t>to</a:t>
            </a:r>
            <a:r>
              <a:rPr sz="3600" spc="-250" dirty="0"/>
              <a:t> </a:t>
            </a:r>
            <a:r>
              <a:rPr sz="3600" spc="-105" dirty="0"/>
              <a:t>use</a:t>
            </a:r>
            <a:r>
              <a:rPr sz="3600" spc="-245" dirty="0"/>
              <a:t> </a:t>
            </a:r>
            <a:r>
              <a:rPr sz="3600" spc="-75" dirty="0"/>
              <a:t>Quotes</a:t>
            </a:r>
            <a:r>
              <a:rPr sz="3600" spc="-25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105" dirty="0"/>
              <a:t>when</a:t>
            </a:r>
            <a:r>
              <a:rPr sz="3600" spc="-260" dirty="0"/>
              <a:t> </a:t>
            </a:r>
            <a:r>
              <a:rPr sz="3600" spc="-60" dirty="0"/>
              <a:t>not</a:t>
            </a:r>
            <a:r>
              <a:rPr sz="3600" spc="-250" dirty="0"/>
              <a:t> </a:t>
            </a:r>
            <a:r>
              <a:rPr sz="3600" spc="-25" dirty="0"/>
              <a:t>to?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1143371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8846127" cy="40021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65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72029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373753"/>
            <a:ext cx="140208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8" y="1818487"/>
            <a:ext cx="10894061" cy="382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30000"/>
              </a:lnSpc>
              <a:spcBef>
                <a:spcPts val="100"/>
              </a:spcBef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 write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operations,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"ordered"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 and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"unordered"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determine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batch behavior.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605"/>
              </a:spcBef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7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behavior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stops</a:t>
            </a: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7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 marR="5080">
              <a:lnSpc>
                <a:spcPct val="130000"/>
              </a:lnSpc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flag,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encountering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 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7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ordered: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false</a:t>
            </a:r>
            <a:r>
              <a:rPr sz="17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837" y="608456"/>
            <a:ext cx="7339330" cy="981075"/>
            <a:chOff x="600837" y="608456"/>
            <a:chExt cx="7339330" cy="98107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73197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19772" y="961644"/>
                  </a:lnTo>
                  <a:lnTo>
                    <a:pt x="731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0" y="961644"/>
                  </a:moveTo>
                  <a:lnTo>
                    <a:pt x="7319772" y="961644"/>
                  </a:lnTo>
                  <a:lnTo>
                    <a:pt x="73197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4859" y="486155"/>
            <a:ext cx="733234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80"/>
              </a:spcBef>
            </a:pPr>
            <a:r>
              <a:rPr sz="3600" spc="-30" dirty="0"/>
              <a:t>Ordered</a:t>
            </a:r>
            <a:r>
              <a:rPr sz="3600" spc="-260" dirty="0"/>
              <a:t> </a:t>
            </a:r>
            <a:r>
              <a:rPr sz="3600" dirty="0"/>
              <a:t>and</a:t>
            </a:r>
            <a:r>
              <a:rPr sz="3600" spc="-270" dirty="0"/>
              <a:t> </a:t>
            </a:r>
            <a:r>
              <a:rPr sz="3600" spc="-40" dirty="0"/>
              <a:t>Unordered</a:t>
            </a:r>
            <a:r>
              <a:rPr sz="3600" spc="-254" dirty="0"/>
              <a:t> </a:t>
            </a:r>
            <a:r>
              <a:rPr sz="3600" spc="-10" dirty="0"/>
              <a:t>Inserts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93845" y="3300488"/>
            <a:ext cx="1029335" cy="1390015"/>
            <a:chOff x="5793845" y="3300488"/>
            <a:chExt cx="1029335" cy="1390015"/>
          </a:xfrm>
        </p:grpSpPr>
        <p:sp>
          <p:nvSpPr>
            <p:cNvPr id="6" name="object 6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504091" y="0"/>
                  </a:moveTo>
                  <a:lnTo>
                    <a:pt x="435688" y="1315"/>
                  </a:lnTo>
                  <a:lnTo>
                    <a:pt x="370082" y="5147"/>
                  </a:lnTo>
                  <a:lnTo>
                    <a:pt x="307874" y="11324"/>
                  </a:lnTo>
                  <a:lnTo>
                    <a:pt x="249665" y="19674"/>
                  </a:lnTo>
                  <a:lnTo>
                    <a:pt x="196054" y="30025"/>
                  </a:lnTo>
                  <a:lnTo>
                    <a:pt x="147643" y="42207"/>
                  </a:lnTo>
                  <a:lnTo>
                    <a:pt x="105032" y="56046"/>
                  </a:lnTo>
                  <a:lnTo>
                    <a:pt x="68822" y="71372"/>
                  </a:lnTo>
                  <a:lnTo>
                    <a:pt x="18006" y="105796"/>
                  </a:lnTo>
                  <a:lnTo>
                    <a:pt x="0" y="144105"/>
                  </a:lnTo>
                  <a:lnTo>
                    <a:pt x="4601" y="163659"/>
                  </a:lnTo>
                  <a:lnTo>
                    <a:pt x="39613" y="200197"/>
                  </a:lnTo>
                  <a:lnTo>
                    <a:pt x="105032" y="232164"/>
                  </a:lnTo>
                  <a:lnTo>
                    <a:pt x="147643" y="246003"/>
                  </a:lnTo>
                  <a:lnTo>
                    <a:pt x="196054" y="258184"/>
                  </a:lnTo>
                  <a:lnTo>
                    <a:pt x="249665" y="268536"/>
                  </a:lnTo>
                  <a:lnTo>
                    <a:pt x="307874" y="276886"/>
                  </a:lnTo>
                  <a:lnTo>
                    <a:pt x="370082" y="283063"/>
                  </a:lnTo>
                  <a:lnTo>
                    <a:pt x="435688" y="286895"/>
                  </a:lnTo>
                  <a:lnTo>
                    <a:pt x="504091" y="288210"/>
                  </a:lnTo>
                  <a:lnTo>
                    <a:pt x="572494" y="286895"/>
                  </a:lnTo>
                  <a:lnTo>
                    <a:pt x="638099" y="283063"/>
                  </a:lnTo>
                  <a:lnTo>
                    <a:pt x="700307" y="276886"/>
                  </a:lnTo>
                  <a:lnTo>
                    <a:pt x="758517" y="268536"/>
                  </a:lnTo>
                  <a:lnTo>
                    <a:pt x="812127" y="258184"/>
                  </a:lnTo>
                  <a:lnTo>
                    <a:pt x="860538" y="246003"/>
                  </a:lnTo>
                  <a:lnTo>
                    <a:pt x="903149" y="232164"/>
                  </a:lnTo>
                  <a:lnTo>
                    <a:pt x="939359" y="216838"/>
                  </a:lnTo>
                  <a:lnTo>
                    <a:pt x="990175" y="182414"/>
                  </a:lnTo>
                  <a:lnTo>
                    <a:pt x="1008182" y="144105"/>
                  </a:lnTo>
                  <a:lnTo>
                    <a:pt x="1003580" y="124550"/>
                  </a:lnTo>
                  <a:lnTo>
                    <a:pt x="968568" y="88012"/>
                  </a:lnTo>
                  <a:lnTo>
                    <a:pt x="903149" y="56046"/>
                  </a:lnTo>
                  <a:lnTo>
                    <a:pt x="860538" y="42207"/>
                  </a:lnTo>
                  <a:lnTo>
                    <a:pt x="812127" y="30025"/>
                  </a:lnTo>
                  <a:lnTo>
                    <a:pt x="758517" y="19674"/>
                  </a:lnTo>
                  <a:lnTo>
                    <a:pt x="700307" y="11324"/>
                  </a:lnTo>
                  <a:lnTo>
                    <a:pt x="638099" y="5147"/>
                  </a:lnTo>
                  <a:lnTo>
                    <a:pt x="572494" y="1315"/>
                  </a:lnTo>
                  <a:lnTo>
                    <a:pt x="5040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82" y="144105"/>
                  </a:moveTo>
                  <a:lnTo>
                    <a:pt x="990175" y="182414"/>
                  </a:lnTo>
                  <a:lnTo>
                    <a:pt x="939359" y="216838"/>
                  </a:lnTo>
                  <a:lnTo>
                    <a:pt x="903149" y="232164"/>
                  </a:lnTo>
                  <a:lnTo>
                    <a:pt x="860538" y="246003"/>
                  </a:lnTo>
                  <a:lnTo>
                    <a:pt x="812127" y="258184"/>
                  </a:lnTo>
                  <a:lnTo>
                    <a:pt x="758517" y="268536"/>
                  </a:lnTo>
                  <a:lnTo>
                    <a:pt x="700307" y="276886"/>
                  </a:lnTo>
                  <a:lnTo>
                    <a:pt x="638099" y="283063"/>
                  </a:lnTo>
                  <a:lnTo>
                    <a:pt x="572494" y="286895"/>
                  </a:lnTo>
                  <a:lnTo>
                    <a:pt x="504091" y="288210"/>
                  </a:lnTo>
                  <a:lnTo>
                    <a:pt x="435688" y="286895"/>
                  </a:lnTo>
                  <a:lnTo>
                    <a:pt x="370082" y="283063"/>
                  </a:lnTo>
                  <a:lnTo>
                    <a:pt x="307874" y="276886"/>
                  </a:lnTo>
                  <a:lnTo>
                    <a:pt x="249665" y="268536"/>
                  </a:lnTo>
                  <a:lnTo>
                    <a:pt x="196054" y="258184"/>
                  </a:lnTo>
                  <a:lnTo>
                    <a:pt x="147643" y="246003"/>
                  </a:lnTo>
                  <a:lnTo>
                    <a:pt x="105032" y="232164"/>
                  </a:lnTo>
                  <a:lnTo>
                    <a:pt x="68822" y="216838"/>
                  </a:lnTo>
                  <a:lnTo>
                    <a:pt x="18006" y="182414"/>
                  </a:lnTo>
                  <a:lnTo>
                    <a:pt x="0" y="144105"/>
                  </a:lnTo>
                  <a:lnTo>
                    <a:pt x="4601" y="124550"/>
                  </a:lnTo>
                  <a:lnTo>
                    <a:pt x="39613" y="88012"/>
                  </a:lnTo>
                  <a:lnTo>
                    <a:pt x="105032" y="56046"/>
                  </a:lnTo>
                  <a:lnTo>
                    <a:pt x="147643" y="42207"/>
                  </a:lnTo>
                  <a:lnTo>
                    <a:pt x="196054" y="30025"/>
                  </a:lnTo>
                  <a:lnTo>
                    <a:pt x="249665" y="19674"/>
                  </a:lnTo>
                  <a:lnTo>
                    <a:pt x="307874" y="11324"/>
                  </a:lnTo>
                  <a:lnTo>
                    <a:pt x="370082" y="5147"/>
                  </a:lnTo>
                  <a:lnTo>
                    <a:pt x="435688" y="1315"/>
                  </a:lnTo>
                  <a:lnTo>
                    <a:pt x="504091" y="0"/>
                  </a:lnTo>
                  <a:lnTo>
                    <a:pt x="572494" y="1315"/>
                  </a:lnTo>
                  <a:lnTo>
                    <a:pt x="638099" y="5147"/>
                  </a:lnTo>
                  <a:lnTo>
                    <a:pt x="700307" y="11324"/>
                  </a:lnTo>
                  <a:lnTo>
                    <a:pt x="758517" y="19674"/>
                  </a:lnTo>
                  <a:lnTo>
                    <a:pt x="812127" y="30025"/>
                  </a:lnTo>
                  <a:lnTo>
                    <a:pt x="860538" y="42207"/>
                  </a:lnTo>
                  <a:lnTo>
                    <a:pt x="903149" y="56046"/>
                  </a:lnTo>
                  <a:lnTo>
                    <a:pt x="939359" y="71372"/>
                  </a:lnTo>
                  <a:lnTo>
                    <a:pt x="990175" y="105796"/>
                  </a:lnTo>
                  <a:lnTo>
                    <a:pt x="1008182" y="144105"/>
                  </a:lnTo>
                  <a:close/>
                </a:path>
              </a:pathLst>
            </a:custGeom>
            <a:ln w="2101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998" y="3732807"/>
              <a:ext cx="93022" cy="930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093070"/>
              <a:ext cx="93022" cy="930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453333"/>
              <a:ext cx="93022" cy="930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73494" y="2627376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1049" y="258775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1049" y="291846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83535" y="2793492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1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80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4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8477" y="258775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8477" y="291846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55757" y="2793492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4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80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1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6159" y="2445751"/>
            <a:ext cx="198120" cy="664845"/>
          </a:xfrm>
          <a:custGeom>
            <a:avLst/>
            <a:gdLst/>
            <a:ahLst/>
            <a:cxnLst/>
            <a:rect l="l" t="t" r="r" b="b"/>
            <a:pathLst>
              <a:path w="198120" h="664844">
                <a:moveTo>
                  <a:pt x="182400" y="0"/>
                </a:moveTo>
                <a:lnTo>
                  <a:pt x="55067" y="64311"/>
                </a:lnTo>
                <a:lnTo>
                  <a:pt x="38322" y="93635"/>
                </a:lnTo>
                <a:lnTo>
                  <a:pt x="40021" y="100464"/>
                </a:lnTo>
                <a:lnTo>
                  <a:pt x="44034" y="104882"/>
                </a:lnTo>
                <a:lnTo>
                  <a:pt x="49850" y="106337"/>
                </a:lnTo>
                <a:lnTo>
                  <a:pt x="56956" y="104276"/>
                </a:lnTo>
                <a:lnTo>
                  <a:pt x="134943" y="64558"/>
                </a:lnTo>
                <a:lnTo>
                  <a:pt x="97280" y="119774"/>
                </a:lnTo>
                <a:lnTo>
                  <a:pt x="66907" y="173415"/>
                </a:lnTo>
                <a:lnTo>
                  <a:pt x="43151" y="225188"/>
                </a:lnTo>
                <a:lnTo>
                  <a:pt x="25337" y="274799"/>
                </a:lnTo>
                <a:lnTo>
                  <a:pt x="12789" y="321954"/>
                </a:lnTo>
                <a:lnTo>
                  <a:pt x="4834" y="366359"/>
                </a:lnTo>
                <a:lnTo>
                  <a:pt x="795" y="407720"/>
                </a:lnTo>
                <a:lnTo>
                  <a:pt x="0" y="445744"/>
                </a:lnTo>
                <a:lnTo>
                  <a:pt x="1771" y="480136"/>
                </a:lnTo>
                <a:lnTo>
                  <a:pt x="8241" y="529790"/>
                </a:lnTo>
                <a:lnTo>
                  <a:pt x="18895" y="576365"/>
                </a:lnTo>
                <a:lnTo>
                  <a:pt x="33680" y="619571"/>
                </a:lnTo>
                <a:lnTo>
                  <a:pt x="52541" y="659115"/>
                </a:lnTo>
                <a:lnTo>
                  <a:pt x="62768" y="664261"/>
                </a:lnTo>
                <a:lnTo>
                  <a:pt x="69607" y="661830"/>
                </a:lnTo>
                <a:lnTo>
                  <a:pt x="83741" y="625085"/>
                </a:lnTo>
                <a:lnTo>
                  <a:pt x="66455" y="588175"/>
                </a:lnTo>
                <a:lnTo>
                  <a:pt x="52904" y="548105"/>
                </a:lnTo>
                <a:lnTo>
                  <a:pt x="43102" y="505141"/>
                </a:lnTo>
                <a:lnTo>
                  <a:pt x="37061" y="459550"/>
                </a:lnTo>
                <a:lnTo>
                  <a:pt x="35613" y="411905"/>
                </a:lnTo>
                <a:lnTo>
                  <a:pt x="39003" y="364386"/>
                </a:lnTo>
                <a:lnTo>
                  <a:pt x="47206" y="317033"/>
                </a:lnTo>
                <a:lnTo>
                  <a:pt x="60201" y="269888"/>
                </a:lnTo>
                <a:lnTo>
                  <a:pt x="77962" y="222991"/>
                </a:lnTo>
                <a:lnTo>
                  <a:pt x="100467" y="176385"/>
                </a:lnTo>
                <a:lnTo>
                  <a:pt x="127693" y="130108"/>
                </a:lnTo>
                <a:lnTo>
                  <a:pt x="159616" y="84203"/>
                </a:lnTo>
                <a:lnTo>
                  <a:pt x="162688" y="167432"/>
                </a:lnTo>
                <a:lnTo>
                  <a:pt x="164387" y="174261"/>
                </a:lnTo>
                <a:lnTo>
                  <a:pt x="168400" y="178679"/>
                </a:lnTo>
                <a:lnTo>
                  <a:pt x="174216" y="180134"/>
                </a:lnTo>
                <a:lnTo>
                  <a:pt x="181322" y="178073"/>
                </a:lnTo>
                <a:lnTo>
                  <a:pt x="187924" y="173033"/>
                </a:lnTo>
                <a:lnTo>
                  <a:pt x="193372" y="165858"/>
                </a:lnTo>
                <a:lnTo>
                  <a:pt x="196982" y="157461"/>
                </a:lnTo>
                <a:lnTo>
                  <a:pt x="198067" y="148750"/>
                </a:lnTo>
                <a:lnTo>
                  <a:pt x="193228" y="9886"/>
                </a:lnTo>
                <a:lnTo>
                  <a:pt x="192206" y="6525"/>
                </a:lnTo>
                <a:lnTo>
                  <a:pt x="18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3278" y="1300452"/>
            <a:ext cx="4936236" cy="834884"/>
          </a:xfrm>
          <a:custGeom>
            <a:avLst/>
            <a:gdLst/>
            <a:ahLst/>
            <a:cxnLst/>
            <a:rect l="l" t="t" r="r" b="b"/>
            <a:pathLst>
              <a:path w="3738879" h="688975">
                <a:moveTo>
                  <a:pt x="3302507" y="0"/>
                </a:moveTo>
                <a:lnTo>
                  <a:pt x="435863" y="0"/>
                </a:lnTo>
                <a:lnTo>
                  <a:pt x="381176" y="2683"/>
                </a:lnTo>
                <a:lnTo>
                  <a:pt x="328519" y="10517"/>
                </a:lnTo>
                <a:lnTo>
                  <a:pt x="278301" y="23180"/>
                </a:lnTo>
                <a:lnTo>
                  <a:pt x="230930" y="40349"/>
                </a:lnTo>
                <a:lnTo>
                  <a:pt x="186814" y="61702"/>
                </a:lnTo>
                <a:lnTo>
                  <a:pt x="146360" y="86915"/>
                </a:lnTo>
                <a:lnTo>
                  <a:pt x="109977" y="115667"/>
                </a:lnTo>
                <a:lnTo>
                  <a:pt x="78072" y="147635"/>
                </a:lnTo>
                <a:lnTo>
                  <a:pt x="51054" y="182497"/>
                </a:lnTo>
                <a:lnTo>
                  <a:pt x="29329" y="219929"/>
                </a:lnTo>
                <a:lnTo>
                  <a:pt x="13307" y="259609"/>
                </a:lnTo>
                <a:lnTo>
                  <a:pt x="3394" y="301215"/>
                </a:lnTo>
                <a:lnTo>
                  <a:pt x="0" y="344424"/>
                </a:lnTo>
                <a:lnTo>
                  <a:pt x="3394" y="387632"/>
                </a:lnTo>
                <a:lnTo>
                  <a:pt x="13307" y="429238"/>
                </a:lnTo>
                <a:lnTo>
                  <a:pt x="29329" y="468918"/>
                </a:lnTo>
                <a:lnTo>
                  <a:pt x="51054" y="506350"/>
                </a:lnTo>
                <a:lnTo>
                  <a:pt x="78072" y="541212"/>
                </a:lnTo>
                <a:lnTo>
                  <a:pt x="109977" y="573180"/>
                </a:lnTo>
                <a:lnTo>
                  <a:pt x="146360" y="601932"/>
                </a:lnTo>
                <a:lnTo>
                  <a:pt x="186814" y="627145"/>
                </a:lnTo>
                <a:lnTo>
                  <a:pt x="230930" y="648498"/>
                </a:lnTo>
                <a:lnTo>
                  <a:pt x="278301" y="665667"/>
                </a:lnTo>
                <a:lnTo>
                  <a:pt x="328519" y="678330"/>
                </a:lnTo>
                <a:lnTo>
                  <a:pt x="381176" y="686164"/>
                </a:lnTo>
                <a:lnTo>
                  <a:pt x="435863" y="688848"/>
                </a:lnTo>
                <a:lnTo>
                  <a:pt x="3302507" y="688848"/>
                </a:lnTo>
                <a:lnTo>
                  <a:pt x="3357195" y="686164"/>
                </a:lnTo>
                <a:lnTo>
                  <a:pt x="3409852" y="678330"/>
                </a:lnTo>
                <a:lnTo>
                  <a:pt x="3460070" y="665667"/>
                </a:lnTo>
                <a:lnTo>
                  <a:pt x="3507441" y="648498"/>
                </a:lnTo>
                <a:lnTo>
                  <a:pt x="3551557" y="627145"/>
                </a:lnTo>
                <a:lnTo>
                  <a:pt x="3592011" y="601932"/>
                </a:lnTo>
                <a:lnTo>
                  <a:pt x="3628394" y="573180"/>
                </a:lnTo>
                <a:lnTo>
                  <a:pt x="3660299" y="541212"/>
                </a:lnTo>
                <a:lnTo>
                  <a:pt x="3687317" y="506350"/>
                </a:lnTo>
                <a:lnTo>
                  <a:pt x="3709042" y="468918"/>
                </a:lnTo>
                <a:lnTo>
                  <a:pt x="3725064" y="429238"/>
                </a:lnTo>
                <a:lnTo>
                  <a:pt x="3734977" y="387632"/>
                </a:lnTo>
                <a:lnTo>
                  <a:pt x="3738371" y="344424"/>
                </a:lnTo>
                <a:lnTo>
                  <a:pt x="3734977" y="301215"/>
                </a:lnTo>
                <a:lnTo>
                  <a:pt x="3725064" y="259609"/>
                </a:lnTo>
                <a:lnTo>
                  <a:pt x="3709042" y="219929"/>
                </a:lnTo>
                <a:lnTo>
                  <a:pt x="3687317" y="182497"/>
                </a:lnTo>
                <a:lnTo>
                  <a:pt x="3660299" y="147635"/>
                </a:lnTo>
                <a:lnTo>
                  <a:pt x="3628394" y="115667"/>
                </a:lnTo>
                <a:lnTo>
                  <a:pt x="3592011" y="86915"/>
                </a:lnTo>
                <a:lnTo>
                  <a:pt x="3551557" y="61702"/>
                </a:lnTo>
                <a:lnTo>
                  <a:pt x="3507441" y="40349"/>
                </a:lnTo>
                <a:lnTo>
                  <a:pt x="3460070" y="23180"/>
                </a:lnTo>
                <a:lnTo>
                  <a:pt x="3409852" y="10517"/>
                </a:lnTo>
                <a:lnTo>
                  <a:pt x="3357195" y="2683"/>
                </a:lnTo>
                <a:lnTo>
                  <a:pt x="330250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45069" y="1466477"/>
            <a:ext cx="46644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Before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wrong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21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be </a:t>
            </a:r>
            <a:r>
              <a:rPr sz="1400" spc="55" dirty="0">
                <a:latin typeface="MathJax_SansSerif"/>
                <a:cs typeface="MathJax_SansSerif"/>
              </a:rPr>
              <a:t>inserted</a:t>
            </a:r>
            <a:r>
              <a:rPr sz="1400" spc="7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0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-20" dirty="0">
                <a:latin typeface="MathJax_SansSerif"/>
                <a:cs typeface="MathJax_SansSerif"/>
              </a:rPr>
              <a:t>not.</a:t>
            </a:r>
            <a:endParaRPr sz="1400" dirty="0">
              <a:latin typeface="MathJax_SansSerif"/>
              <a:cs typeface="MathJax_Sans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1" name="object 31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12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Inserts</a:t>
            </a:r>
          </a:p>
        </p:txBody>
      </p:sp>
      <p:sp>
        <p:nvSpPr>
          <p:cNvPr id="34" name="object 34"/>
          <p:cNvSpPr/>
          <p:nvPr/>
        </p:nvSpPr>
        <p:spPr>
          <a:xfrm>
            <a:off x="4849316" y="3459719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316" y="38239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7124" y="419530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57492" y="4215384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84285" y="4175759"/>
            <a:ext cx="200939" cy="10210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84285" y="4504944"/>
            <a:ext cx="200939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166796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31712" y="4175759"/>
            <a:ext cx="201092" cy="10210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31712" y="4504944"/>
            <a:ext cx="201092" cy="10210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138993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573494" y="3398520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1049" y="3358896"/>
            <a:ext cx="200939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1049" y="3689603"/>
            <a:ext cx="200939" cy="10210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183535" y="3564635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0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79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3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48477" y="3358896"/>
            <a:ext cx="201092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48477" y="3689603"/>
            <a:ext cx="201092" cy="10210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4155757" y="3564635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816504" y="3296411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41831" y="3256788"/>
            <a:ext cx="200937" cy="10210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41831" y="3587496"/>
            <a:ext cx="200937" cy="10210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7425785" y="3462528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4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3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389312" y="3256788"/>
            <a:ext cx="202487" cy="10210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389312" y="3587496"/>
            <a:ext cx="202487" cy="102107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0398061" y="3462528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3"/>
              </a:rPr>
              <a:t>https://thapatechnical.shop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5064404"/>
            <a:ext cx="7747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nicely explained at 59:25 in the 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4"/>
              </a:rPr>
              <a:t>https://www.youtube.com/watch?v=rU9ZODw5yvU&amp;t=59m25s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5592" y="3428689"/>
            <a:ext cx="1013460" cy="1368425"/>
            <a:chOff x="5815592" y="3428689"/>
            <a:chExt cx="1013460" cy="1368425"/>
          </a:xfrm>
        </p:grpSpPr>
        <p:sp>
          <p:nvSpPr>
            <p:cNvPr id="6" name="object 6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496180" y="0"/>
                  </a:moveTo>
                  <a:lnTo>
                    <a:pt x="422857" y="1537"/>
                  </a:lnTo>
                  <a:lnTo>
                    <a:pt x="352875" y="6005"/>
                  </a:lnTo>
                  <a:lnTo>
                    <a:pt x="287001" y="13183"/>
                  </a:lnTo>
                  <a:lnTo>
                    <a:pt x="226003" y="22851"/>
                  </a:lnTo>
                  <a:lnTo>
                    <a:pt x="170648" y="34791"/>
                  </a:lnTo>
                  <a:lnTo>
                    <a:pt x="121703" y="48783"/>
                  </a:lnTo>
                  <a:lnTo>
                    <a:pt x="79936" y="64607"/>
                  </a:lnTo>
                  <a:lnTo>
                    <a:pt x="21007" y="100877"/>
                  </a:lnTo>
                  <a:lnTo>
                    <a:pt x="0" y="141843"/>
                  </a:lnTo>
                  <a:lnTo>
                    <a:pt x="5379" y="162804"/>
                  </a:lnTo>
                  <a:lnTo>
                    <a:pt x="46115" y="201642"/>
                  </a:lnTo>
                  <a:lnTo>
                    <a:pt x="121703" y="234904"/>
                  </a:lnTo>
                  <a:lnTo>
                    <a:pt x="170648" y="248896"/>
                  </a:lnTo>
                  <a:lnTo>
                    <a:pt x="226003" y="260836"/>
                  </a:lnTo>
                  <a:lnTo>
                    <a:pt x="287001" y="270504"/>
                  </a:lnTo>
                  <a:lnTo>
                    <a:pt x="352875" y="277682"/>
                  </a:lnTo>
                  <a:lnTo>
                    <a:pt x="422857" y="282149"/>
                  </a:lnTo>
                  <a:lnTo>
                    <a:pt x="496180" y="283687"/>
                  </a:lnTo>
                  <a:lnTo>
                    <a:pt x="569503" y="282149"/>
                  </a:lnTo>
                  <a:lnTo>
                    <a:pt x="639485" y="277682"/>
                  </a:lnTo>
                  <a:lnTo>
                    <a:pt x="705359" y="270504"/>
                  </a:lnTo>
                  <a:lnTo>
                    <a:pt x="766357" y="260836"/>
                  </a:lnTo>
                  <a:lnTo>
                    <a:pt x="821712" y="248896"/>
                  </a:lnTo>
                  <a:lnTo>
                    <a:pt x="870657" y="234904"/>
                  </a:lnTo>
                  <a:lnTo>
                    <a:pt x="912424" y="219079"/>
                  </a:lnTo>
                  <a:lnTo>
                    <a:pt x="971353" y="182810"/>
                  </a:lnTo>
                  <a:lnTo>
                    <a:pt x="992361" y="141843"/>
                  </a:lnTo>
                  <a:lnTo>
                    <a:pt x="986981" y="120882"/>
                  </a:lnTo>
                  <a:lnTo>
                    <a:pt x="946245" y="82045"/>
                  </a:lnTo>
                  <a:lnTo>
                    <a:pt x="870657" y="48783"/>
                  </a:lnTo>
                  <a:lnTo>
                    <a:pt x="821712" y="34791"/>
                  </a:lnTo>
                  <a:lnTo>
                    <a:pt x="766357" y="22851"/>
                  </a:lnTo>
                  <a:lnTo>
                    <a:pt x="705359" y="13183"/>
                  </a:lnTo>
                  <a:lnTo>
                    <a:pt x="639485" y="6005"/>
                  </a:lnTo>
                  <a:lnTo>
                    <a:pt x="569503" y="1537"/>
                  </a:lnTo>
                  <a:lnTo>
                    <a:pt x="4961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992361" y="141843"/>
                  </a:moveTo>
                  <a:lnTo>
                    <a:pt x="971353" y="182810"/>
                  </a:lnTo>
                  <a:lnTo>
                    <a:pt x="912424" y="219079"/>
                  </a:lnTo>
                  <a:lnTo>
                    <a:pt x="870657" y="234904"/>
                  </a:lnTo>
                  <a:lnTo>
                    <a:pt x="821712" y="248896"/>
                  </a:lnTo>
                  <a:lnTo>
                    <a:pt x="766357" y="260836"/>
                  </a:lnTo>
                  <a:lnTo>
                    <a:pt x="705359" y="270504"/>
                  </a:lnTo>
                  <a:lnTo>
                    <a:pt x="639485" y="277682"/>
                  </a:lnTo>
                  <a:lnTo>
                    <a:pt x="569503" y="282149"/>
                  </a:lnTo>
                  <a:lnTo>
                    <a:pt x="496180" y="283687"/>
                  </a:lnTo>
                  <a:lnTo>
                    <a:pt x="422857" y="282149"/>
                  </a:lnTo>
                  <a:lnTo>
                    <a:pt x="352875" y="277682"/>
                  </a:lnTo>
                  <a:lnTo>
                    <a:pt x="287001" y="270504"/>
                  </a:lnTo>
                  <a:lnTo>
                    <a:pt x="226003" y="260836"/>
                  </a:lnTo>
                  <a:lnTo>
                    <a:pt x="170648" y="248896"/>
                  </a:lnTo>
                  <a:lnTo>
                    <a:pt x="121703" y="234904"/>
                  </a:lnTo>
                  <a:lnTo>
                    <a:pt x="79936" y="219079"/>
                  </a:lnTo>
                  <a:lnTo>
                    <a:pt x="21007" y="182810"/>
                  </a:lnTo>
                  <a:lnTo>
                    <a:pt x="0" y="141843"/>
                  </a:lnTo>
                  <a:lnTo>
                    <a:pt x="5379" y="120882"/>
                  </a:lnTo>
                  <a:lnTo>
                    <a:pt x="46115" y="82045"/>
                  </a:lnTo>
                  <a:lnTo>
                    <a:pt x="121703" y="48783"/>
                  </a:lnTo>
                  <a:lnTo>
                    <a:pt x="170648" y="34791"/>
                  </a:lnTo>
                  <a:lnTo>
                    <a:pt x="226003" y="22851"/>
                  </a:lnTo>
                  <a:lnTo>
                    <a:pt x="287001" y="13183"/>
                  </a:lnTo>
                  <a:lnTo>
                    <a:pt x="352875" y="6005"/>
                  </a:lnTo>
                  <a:lnTo>
                    <a:pt x="422857" y="1537"/>
                  </a:lnTo>
                  <a:lnTo>
                    <a:pt x="496180" y="0"/>
                  </a:lnTo>
                  <a:lnTo>
                    <a:pt x="569503" y="1537"/>
                  </a:lnTo>
                  <a:lnTo>
                    <a:pt x="639485" y="6005"/>
                  </a:lnTo>
                  <a:lnTo>
                    <a:pt x="705359" y="13183"/>
                  </a:lnTo>
                  <a:lnTo>
                    <a:pt x="766357" y="22851"/>
                  </a:lnTo>
                  <a:lnTo>
                    <a:pt x="821712" y="34791"/>
                  </a:lnTo>
                  <a:lnTo>
                    <a:pt x="870657" y="48783"/>
                  </a:lnTo>
                  <a:lnTo>
                    <a:pt x="912424" y="64607"/>
                  </a:lnTo>
                  <a:lnTo>
                    <a:pt x="971353" y="100877"/>
                  </a:lnTo>
                  <a:lnTo>
                    <a:pt x="992361" y="141843"/>
                  </a:lnTo>
                  <a:close/>
                </a:path>
              </a:pathLst>
            </a:custGeom>
            <a:ln w="2068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0748" y="3854223"/>
              <a:ext cx="91562" cy="91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208833"/>
              <a:ext cx="91562" cy="91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563443"/>
              <a:ext cx="91562" cy="916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66636" y="2688335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3429" y="264871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429" y="297942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75940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4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3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4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0856" y="264871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0856" y="297942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48137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4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420611" y="697991"/>
            <a:ext cx="4681855" cy="2185670"/>
            <a:chOff x="6420611" y="697991"/>
            <a:chExt cx="4681855" cy="2185670"/>
          </a:xfrm>
        </p:grpSpPr>
        <p:sp>
          <p:nvSpPr>
            <p:cNvPr id="25" name="object 25"/>
            <p:cNvSpPr/>
            <p:nvPr/>
          </p:nvSpPr>
          <p:spPr>
            <a:xfrm>
              <a:off x="8263254" y="2219184"/>
              <a:ext cx="198120" cy="664845"/>
            </a:xfrm>
            <a:custGeom>
              <a:avLst/>
              <a:gdLst/>
              <a:ahLst/>
              <a:cxnLst/>
              <a:rect l="l" t="t" r="r" b="b"/>
              <a:pathLst>
                <a:path w="198120" h="664844">
                  <a:moveTo>
                    <a:pt x="182400" y="0"/>
                  </a:moveTo>
                  <a:lnTo>
                    <a:pt x="55067" y="64311"/>
                  </a:lnTo>
                  <a:lnTo>
                    <a:pt x="38322" y="93635"/>
                  </a:lnTo>
                  <a:lnTo>
                    <a:pt x="40021" y="100464"/>
                  </a:lnTo>
                  <a:lnTo>
                    <a:pt x="44034" y="104882"/>
                  </a:lnTo>
                  <a:lnTo>
                    <a:pt x="49850" y="106337"/>
                  </a:lnTo>
                  <a:lnTo>
                    <a:pt x="56956" y="104276"/>
                  </a:lnTo>
                  <a:lnTo>
                    <a:pt x="134943" y="64558"/>
                  </a:lnTo>
                  <a:lnTo>
                    <a:pt x="97280" y="119774"/>
                  </a:lnTo>
                  <a:lnTo>
                    <a:pt x="66907" y="173415"/>
                  </a:lnTo>
                  <a:lnTo>
                    <a:pt x="43151" y="225188"/>
                  </a:lnTo>
                  <a:lnTo>
                    <a:pt x="25337" y="274799"/>
                  </a:lnTo>
                  <a:lnTo>
                    <a:pt x="12789" y="321954"/>
                  </a:lnTo>
                  <a:lnTo>
                    <a:pt x="4834" y="366359"/>
                  </a:lnTo>
                  <a:lnTo>
                    <a:pt x="795" y="407720"/>
                  </a:lnTo>
                  <a:lnTo>
                    <a:pt x="0" y="445744"/>
                  </a:lnTo>
                  <a:lnTo>
                    <a:pt x="1771" y="480136"/>
                  </a:lnTo>
                  <a:lnTo>
                    <a:pt x="8241" y="529790"/>
                  </a:lnTo>
                  <a:lnTo>
                    <a:pt x="18895" y="576365"/>
                  </a:lnTo>
                  <a:lnTo>
                    <a:pt x="33680" y="619571"/>
                  </a:lnTo>
                  <a:lnTo>
                    <a:pt x="52541" y="659115"/>
                  </a:lnTo>
                  <a:lnTo>
                    <a:pt x="62768" y="664261"/>
                  </a:lnTo>
                  <a:lnTo>
                    <a:pt x="69607" y="661830"/>
                  </a:lnTo>
                  <a:lnTo>
                    <a:pt x="83741" y="625085"/>
                  </a:lnTo>
                  <a:lnTo>
                    <a:pt x="66455" y="588175"/>
                  </a:lnTo>
                  <a:lnTo>
                    <a:pt x="52904" y="548105"/>
                  </a:lnTo>
                  <a:lnTo>
                    <a:pt x="43102" y="505141"/>
                  </a:lnTo>
                  <a:lnTo>
                    <a:pt x="37061" y="459550"/>
                  </a:lnTo>
                  <a:lnTo>
                    <a:pt x="35613" y="411905"/>
                  </a:lnTo>
                  <a:lnTo>
                    <a:pt x="39003" y="364386"/>
                  </a:lnTo>
                  <a:lnTo>
                    <a:pt x="47206" y="317033"/>
                  </a:lnTo>
                  <a:lnTo>
                    <a:pt x="60201" y="269888"/>
                  </a:lnTo>
                  <a:lnTo>
                    <a:pt x="77962" y="222991"/>
                  </a:lnTo>
                  <a:lnTo>
                    <a:pt x="100467" y="176385"/>
                  </a:lnTo>
                  <a:lnTo>
                    <a:pt x="127693" y="130108"/>
                  </a:lnTo>
                  <a:lnTo>
                    <a:pt x="159616" y="84203"/>
                  </a:lnTo>
                  <a:lnTo>
                    <a:pt x="162688" y="167432"/>
                  </a:lnTo>
                  <a:lnTo>
                    <a:pt x="164387" y="174261"/>
                  </a:lnTo>
                  <a:lnTo>
                    <a:pt x="168400" y="178679"/>
                  </a:lnTo>
                  <a:lnTo>
                    <a:pt x="174216" y="180134"/>
                  </a:lnTo>
                  <a:lnTo>
                    <a:pt x="181322" y="178073"/>
                  </a:lnTo>
                  <a:lnTo>
                    <a:pt x="187924" y="173033"/>
                  </a:lnTo>
                  <a:lnTo>
                    <a:pt x="193372" y="165858"/>
                  </a:lnTo>
                  <a:lnTo>
                    <a:pt x="196982" y="157461"/>
                  </a:lnTo>
                  <a:lnTo>
                    <a:pt x="198067" y="148750"/>
                  </a:lnTo>
                  <a:lnTo>
                    <a:pt x="193228" y="9886"/>
                  </a:lnTo>
                  <a:lnTo>
                    <a:pt x="192206" y="6525"/>
                  </a:lnTo>
                  <a:lnTo>
                    <a:pt x="18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20611" y="697991"/>
              <a:ext cx="4681855" cy="1222375"/>
            </a:xfrm>
            <a:custGeom>
              <a:avLst/>
              <a:gdLst/>
              <a:ahLst/>
              <a:cxnLst/>
              <a:rect l="l" t="t" r="r" b="b"/>
              <a:pathLst>
                <a:path w="4681855" h="1222375">
                  <a:moveTo>
                    <a:pt x="4135755" y="0"/>
                  </a:moveTo>
                  <a:lnTo>
                    <a:pt x="545972" y="0"/>
                  </a:lnTo>
                  <a:lnTo>
                    <a:pt x="501182" y="2025"/>
                  </a:lnTo>
                  <a:lnTo>
                    <a:pt x="457390" y="7997"/>
                  </a:lnTo>
                  <a:lnTo>
                    <a:pt x="414739" y="17757"/>
                  </a:lnTo>
                  <a:lnTo>
                    <a:pt x="373367" y="31150"/>
                  </a:lnTo>
                  <a:lnTo>
                    <a:pt x="333416" y="48017"/>
                  </a:lnTo>
                  <a:lnTo>
                    <a:pt x="295026" y="68202"/>
                  </a:lnTo>
                  <a:lnTo>
                    <a:pt x="258336" y="91548"/>
                  </a:lnTo>
                  <a:lnTo>
                    <a:pt x="223488" y="117896"/>
                  </a:lnTo>
                  <a:lnTo>
                    <a:pt x="190621" y="147091"/>
                  </a:lnTo>
                  <a:lnTo>
                    <a:pt x="159877" y="178974"/>
                  </a:lnTo>
                  <a:lnTo>
                    <a:pt x="131394" y="213390"/>
                  </a:lnTo>
                  <a:lnTo>
                    <a:pt x="105314" y="250179"/>
                  </a:lnTo>
                  <a:lnTo>
                    <a:pt x="81777" y="289187"/>
                  </a:lnTo>
                  <a:lnTo>
                    <a:pt x="60923" y="330254"/>
                  </a:lnTo>
                  <a:lnTo>
                    <a:pt x="42892" y="373225"/>
                  </a:lnTo>
                  <a:lnTo>
                    <a:pt x="27825" y="417941"/>
                  </a:lnTo>
                  <a:lnTo>
                    <a:pt x="15862" y="464247"/>
                  </a:lnTo>
                  <a:lnTo>
                    <a:pt x="7143" y="511983"/>
                  </a:lnTo>
                  <a:lnTo>
                    <a:pt x="1809" y="560995"/>
                  </a:lnTo>
                  <a:lnTo>
                    <a:pt x="0" y="611124"/>
                  </a:lnTo>
                  <a:lnTo>
                    <a:pt x="1809" y="661252"/>
                  </a:lnTo>
                  <a:lnTo>
                    <a:pt x="7143" y="710264"/>
                  </a:lnTo>
                  <a:lnTo>
                    <a:pt x="15862" y="758000"/>
                  </a:lnTo>
                  <a:lnTo>
                    <a:pt x="27825" y="804306"/>
                  </a:lnTo>
                  <a:lnTo>
                    <a:pt x="42892" y="849022"/>
                  </a:lnTo>
                  <a:lnTo>
                    <a:pt x="60923" y="891993"/>
                  </a:lnTo>
                  <a:lnTo>
                    <a:pt x="81777" y="933060"/>
                  </a:lnTo>
                  <a:lnTo>
                    <a:pt x="105314" y="972068"/>
                  </a:lnTo>
                  <a:lnTo>
                    <a:pt x="131394" y="1008857"/>
                  </a:lnTo>
                  <a:lnTo>
                    <a:pt x="159877" y="1043273"/>
                  </a:lnTo>
                  <a:lnTo>
                    <a:pt x="190621" y="1075156"/>
                  </a:lnTo>
                  <a:lnTo>
                    <a:pt x="223488" y="1104351"/>
                  </a:lnTo>
                  <a:lnTo>
                    <a:pt x="258336" y="1130699"/>
                  </a:lnTo>
                  <a:lnTo>
                    <a:pt x="295026" y="1154045"/>
                  </a:lnTo>
                  <a:lnTo>
                    <a:pt x="333416" y="1174230"/>
                  </a:lnTo>
                  <a:lnTo>
                    <a:pt x="373367" y="1191097"/>
                  </a:lnTo>
                  <a:lnTo>
                    <a:pt x="414739" y="1204490"/>
                  </a:lnTo>
                  <a:lnTo>
                    <a:pt x="457390" y="1214250"/>
                  </a:lnTo>
                  <a:lnTo>
                    <a:pt x="501182" y="1220222"/>
                  </a:lnTo>
                  <a:lnTo>
                    <a:pt x="545972" y="1222248"/>
                  </a:lnTo>
                  <a:lnTo>
                    <a:pt x="4135755" y="1222248"/>
                  </a:lnTo>
                  <a:lnTo>
                    <a:pt x="4180545" y="1220222"/>
                  </a:lnTo>
                  <a:lnTo>
                    <a:pt x="4224337" y="1214250"/>
                  </a:lnTo>
                  <a:lnTo>
                    <a:pt x="4266988" y="1204490"/>
                  </a:lnTo>
                  <a:lnTo>
                    <a:pt x="4308360" y="1191097"/>
                  </a:lnTo>
                  <a:lnTo>
                    <a:pt x="4348311" y="1174230"/>
                  </a:lnTo>
                  <a:lnTo>
                    <a:pt x="4386701" y="1154045"/>
                  </a:lnTo>
                  <a:lnTo>
                    <a:pt x="4423391" y="1130699"/>
                  </a:lnTo>
                  <a:lnTo>
                    <a:pt x="4458239" y="1104351"/>
                  </a:lnTo>
                  <a:lnTo>
                    <a:pt x="4491106" y="1075156"/>
                  </a:lnTo>
                  <a:lnTo>
                    <a:pt x="4521850" y="1043273"/>
                  </a:lnTo>
                  <a:lnTo>
                    <a:pt x="4550333" y="1008857"/>
                  </a:lnTo>
                  <a:lnTo>
                    <a:pt x="4576413" y="972068"/>
                  </a:lnTo>
                  <a:lnTo>
                    <a:pt x="4599950" y="933060"/>
                  </a:lnTo>
                  <a:lnTo>
                    <a:pt x="4620804" y="891993"/>
                  </a:lnTo>
                  <a:lnTo>
                    <a:pt x="4638835" y="849022"/>
                  </a:lnTo>
                  <a:lnTo>
                    <a:pt x="4653902" y="804306"/>
                  </a:lnTo>
                  <a:lnTo>
                    <a:pt x="4665865" y="758000"/>
                  </a:lnTo>
                  <a:lnTo>
                    <a:pt x="4674584" y="710264"/>
                  </a:lnTo>
                  <a:lnTo>
                    <a:pt x="4679918" y="661252"/>
                  </a:lnTo>
                  <a:lnTo>
                    <a:pt x="4681728" y="611124"/>
                  </a:lnTo>
                  <a:lnTo>
                    <a:pt x="4679918" y="560995"/>
                  </a:lnTo>
                  <a:lnTo>
                    <a:pt x="4674584" y="511983"/>
                  </a:lnTo>
                  <a:lnTo>
                    <a:pt x="4665865" y="464247"/>
                  </a:lnTo>
                  <a:lnTo>
                    <a:pt x="4653902" y="417941"/>
                  </a:lnTo>
                  <a:lnTo>
                    <a:pt x="4638835" y="373225"/>
                  </a:lnTo>
                  <a:lnTo>
                    <a:pt x="4620804" y="330254"/>
                  </a:lnTo>
                  <a:lnTo>
                    <a:pt x="4599950" y="289187"/>
                  </a:lnTo>
                  <a:lnTo>
                    <a:pt x="4576413" y="250179"/>
                  </a:lnTo>
                  <a:lnTo>
                    <a:pt x="4550333" y="213390"/>
                  </a:lnTo>
                  <a:lnTo>
                    <a:pt x="4521850" y="178974"/>
                  </a:lnTo>
                  <a:lnTo>
                    <a:pt x="4491106" y="147091"/>
                  </a:lnTo>
                  <a:lnTo>
                    <a:pt x="4458239" y="117896"/>
                  </a:lnTo>
                  <a:lnTo>
                    <a:pt x="4423391" y="91548"/>
                  </a:lnTo>
                  <a:lnTo>
                    <a:pt x="4386701" y="68202"/>
                  </a:lnTo>
                  <a:lnTo>
                    <a:pt x="4348311" y="48017"/>
                  </a:lnTo>
                  <a:lnTo>
                    <a:pt x="4308360" y="31150"/>
                  </a:lnTo>
                  <a:lnTo>
                    <a:pt x="4266988" y="17757"/>
                  </a:lnTo>
                  <a:lnTo>
                    <a:pt x="4224337" y="7997"/>
                  </a:lnTo>
                  <a:lnTo>
                    <a:pt x="4180545" y="2025"/>
                  </a:lnTo>
                  <a:lnTo>
                    <a:pt x="4135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5894" y="852043"/>
            <a:ext cx="4471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651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85" dirty="0">
                <a:latin typeface="MathJax_SansSerif"/>
                <a:cs typeface="MathJax_SansSerif"/>
              </a:rPr>
              <a:t>before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be </a:t>
            </a:r>
            <a:r>
              <a:rPr sz="1400" spc="10" dirty="0">
                <a:latin typeface="MathJax_SansSerif"/>
                <a:cs typeface="MathJax_SansSerif"/>
              </a:rPr>
              <a:t>inserted,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and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with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also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inserted.</a:t>
            </a:r>
            <a:r>
              <a:rPr sz="1400" spc="13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Only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50" dirty="0">
                <a:latin typeface="MathJax_SansSerif"/>
                <a:cs typeface="MathJax_SansSerif"/>
              </a:rPr>
              <a:t>document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not</a:t>
            </a:r>
            <a:r>
              <a:rPr sz="1400" spc="12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40" dirty="0">
                <a:latin typeface="MathJax_SansSerif"/>
                <a:cs typeface="MathJax_SansSerif"/>
              </a:rPr>
              <a:t> </a:t>
            </a:r>
            <a:r>
              <a:rPr sz="1400" spc="-10" dirty="0">
                <a:latin typeface="MathJax_SansSerif"/>
                <a:cs typeface="MathJax_SansSerif"/>
              </a:rPr>
              <a:t>inserted.</a:t>
            </a:r>
            <a:endParaRPr sz="1400">
              <a:latin typeface="MathJax_SansSerif"/>
              <a:cs typeface="MathJax_Sans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99632" y="1242060"/>
            <a:ext cx="120395" cy="135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04447" y="1242060"/>
            <a:ext cx="120396" cy="135636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199632" y="423671"/>
            <a:ext cx="5125720" cy="1766570"/>
          </a:xfrm>
          <a:custGeom>
            <a:avLst/>
            <a:gdLst/>
            <a:ahLst/>
            <a:cxnLst/>
            <a:rect l="l" t="t" r="r" b="b"/>
            <a:pathLst>
              <a:path w="5125720" h="1766570">
                <a:moveTo>
                  <a:pt x="5125212" y="1086612"/>
                </a:moveTo>
                <a:lnTo>
                  <a:pt x="5009261" y="1086612"/>
                </a:lnTo>
                <a:lnTo>
                  <a:pt x="4995926" y="1133868"/>
                </a:lnTo>
                <a:lnTo>
                  <a:pt x="4979962" y="1179741"/>
                </a:lnTo>
                <a:lnTo>
                  <a:pt x="4961471" y="1224114"/>
                </a:lnTo>
                <a:lnTo>
                  <a:pt x="4940554" y="1266888"/>
                </a:lnTo>
                <a:lnTo>
                  <a:pt x="4917313" y="1307922"/>
                </a:lnTo>
                <a:lnTo>
                  <a:pt x="4891824" y="1347139"/>
                </a:lnTo>
                <a:lnTo>
                  <a:pt x="4864227" y="1384401"/>
                </a:lnTo>
                <a:lnTo>
                  <a:pt x="4834585" y="1419606"/>
                </a:lnTo>
                <a:lnTo>
                  <a:pt x="4803025" y="1452638"/>
                </a:lnTo>
                <a:lnTo>
                  <a:pt x="4769637" y="1483385"/>
                </a:lnTo>
                <a:lnTo>
                  <a:pt x="4734522" y="1511731"/>
                </a:lnTo>
                <a:lnTo>
                  <a:pt x="4697768" y="1537576"/>
                </a:lnTo>
                <a:lnTo>
                  <a:pt x="4659503" y="1560804"/>
                </a:lnTo>
                <a:lnTo>
                  <a:pt x="4619803" y="1581302"/>
                </a:lnTo>
                <a:lnTo>
                  <a:pt x="4578769" y="1598955"/>
                </a:lnTo>
                <a:lnTo>
                  <a:pt x="4536516" y="1613636"/>
                </a:lnTo>
                <a:lnTo>
                  <a:pt x="4493133" y="1625269"/>
                </a:lnTo>
                <a:lnTo>
                  <a:pt x="4448734" y="1633702"/>
                </a:lnTo>
                <a:lnTo>
                  <a:pt x="4403395" y="1638846"/>
                </a:lnTo>
                <a:lnTo>
                  <a:pt x="4357243" y="1640586"/>
                </a:lnTo>
                <a:lnTo>
                  <a:pt x="767969" y="1640586"/>
                </a:lnTo>
                <a:lnTo>
                  <a:pt x="721804" y="1638846"/>
                </a:lnTo>
                <a:lnTo>
                  <a:pt x="676452" y="1633702"/>
                </a:lnTo>
                <a:lnTo>
                  <a:pt x="632028" y="1625269"/>
                </a:lnTo>
                <a:lnTo>
                  <a:pt x="588632" y="1613636"/>
                </a:lnTo>
                <a:lnTo>
                  <a:pt x="546354" y="1598955"/>
                </a:lnTo>
                <a:lnTo>
                  <a:pt x="505307" y="1581302"/>
                </a:lnTo>
                <a:lnTo>
                  <a:pt x="465582" y="1560804"/>
                </a:lnTo>
                <a:lnTo>
                  <a:pt x="427278" y="1537576"/>
                </a:lnTo>
                <a:lnTo>
                  <a:pt x="390512" y="1511731"/>
                </a:lnTo>
                <a:lnTo>
                  <a:pt x="355371" y="1483385"/>
                </a:lnTo>
                <a:lnTo>
                  <a:pt x="321970" y="1452638"/>
                </a:lnTo>
                <a:lnTo>
                  <a:pt x="290385" y="1419606"/>
                </a:lnTo>
                <a:lnTo>
                  <a:pt x="260743" y="1384401"/>
                </a:lnTo>
                <a:lnTo>
                  <a:pt x="233146" y="1347139"/>
                </a:lnTo>
                <a:lnTo>
                  <a:pt x="207683" y="1307922"/>
                </a:lnTo>
                <a:lnTo>
                  <a:pt x="184454" y="1266888"/>
                </a:lnTo>
                <a:lnTo>
                  <a:pt x="163563" y="1224114"/>
                </a:lnTo>
                <a:lnTo>
                  <a:pt x="145110" y="1179741"/>
                </a:lnTo>
                <a:lnTo>
                  <a:pt x="129209" y="1133868"/>
                </a:lnTo>
                <a:lnTo>
                  <a:pt x="115951" y="1086612"/>
                </a:lnTo>
                <a:lnTo>
                  <a:pt x="0" y="1086612"/>
                </a:lnTo>
                <a:lnTo>
                  <a:pt x="11493" y="1134732"/>
                </a:lnTo>
                <a:lnTo>
                  <a:pt x="25323" y="1181735"/>
                </a:lnTo>
                <a:lnTo>
                  <a:pt x="41414" y="1227543"/>
                </a:lnTo>
                <a:lnTo>
                  <a:pt x="59664" y="1272082"/>
                </a:lnTo>
                <a:lnTo>
                  <a:pt x="80022" y="1315250"/>
                </a:lnTo>
                <a:lnTo>
                  <a:pt x="102412" y="1356982"/>
                </a:lnTo>
                <a:lnTo>
                  <a:pt x="126758" y="1397190"/>
                </a:lnTo>
                <a:lnTo>
                  <a:pt x="152984" y="1435785"/>
                </a:lnTo>
                <a:lnTo>
                  <a:pt x="181013" y="1472679"/>
                </a:lnTo>
                <a:lnTo>
                  <a:pt x="210769" y="1507807"/>
                </a:lnTo>
                <a:lnTo>
                  <a:pt x="242201" y="1541068"/>
                </a:lnTo>
                <a:lnTo>
                  <a:pt x="275209" y="1572387"/>
                </a:lnTo>
                <a:lnTo>
                  <a:pt x="309714" y="1601685"/>
                </a:lnTo>
                <a:lnTo>
                  <a:pt x="345668" y="1628876"/>
                </a:lnTo>
                <a:lnTo>
                  <a:pt x="382993" y="1653857"/>
                </a:lnTo>
                <a:lnTo>
                  <a:pt x="421601" y="1676577"/>
                </a:lnTo>
                <a:lnTo>
                  <a:pt x="461416" y="1696923"/>
                </a:lnTo>
                <a:lnTo>
                  <a:pt x="502373" y="1714842"/>
                </a:lnTo>
                <a:lnTo>
                  <a:pt x="544410" y="1730222"/>
                </a:lnTo>
                <a:lnTo>
                  <a:pt x="587425" y="1742998"/>
                </a:lnTo>
                <a:lnTo>
                  <a:pt x="631367" y="1753082"/>
                </a:lnTo>
                <a:lnTo>
                  <a:pt x="676148" y="1760385"/>
                </a:lnTo>
                <a:lnTo>
                  <a:pt x="721715" y="1764817"/>
                </a:lnTo>
                <a:lnTo>
                  <a:pt x="767969" y="1766316"/>
                </a:lnTo>
                <a:lnTo>
                  <a:pt x="4357243" y="1766316"/>
                </a:lnTo>
                <a:lnTo>
                  <a:pt x="4403496" y="1764817"/>
                </a:lnTo>
                <a:lnTo>
                  <a:pt x="4449051" y="1760385"/>
                </a:lnTo>
                <a:lnTo>
                  <a:pt x="4493831" y="1753082"/>
                </a:lnTo>
                <a:lnTo>
                  <a:pt x="4537786" y="1742998"/>
                </a:lnTo>
                <a:lnTo>
                  <a:pt x="4580801" y="1730222"/>
                </a:lnTo>
                <a:lnTo>
                  <a:pt x="4622838" y="1714842"/>
                </a:lnTo>
                <a:lnTo>
                  <a:pt x="4663808" y="1696923"/>
                </a:lnTo>
                <a:lnTo>
                  <a:pt x="4703635" y="1676577"/>
                </a:lnTo>
                <a:lnTo>
                  <a:pt x="4742243" y="1653857"/>
                </a:lnTo>
                <a:lnTo>
                  <a:pt x="4779569" y="1628876"/>
                </a:lnTo>
                <a:lnTo>
                  <a:pt x="4815522" y="1601685"/>
                </a:lnTo>
                <a:lnTo>
                  <a:pt x="4850041" y="1572387"/>
                </a:lnTo>
                <a:lnTo>
                  <a:pt x="4883048" y="1541068"/>
                </a:lnTo>
                <a:lnTo>
                  <a:pt x="4914481" y="1507807"/>
                </a:lnTo>
                <a:lnTo>
                  <a:pt x="4944237" y="1472679"/>
                </a:lnTo>
                <a:lnTo>
                  <a:pt x="4972278" y="1435785"/>
                </a:lnTo>
                <a:lnTo>
                  <a:pt x="4998491" y="1397190"/>
                </a:lnTo>
                <a:lnTo>
                  <a:pt x="5022837" y="1356982"/>
                </a:lnTo>
                <a:lnTo>
                  <a:pt x="5045227" y="1315250"/>
                </a:lnTo>
                <a:lnTo>
                  <a:pt x="5065573" y="1272082"/>
                </a:lnTo>
                <a:lnTo>
                  <a:pt x="5083822" y="1227543"/>
                </a:lnTo>
                <a:lnTo>
                  <a:pt x="5099901" y="1181735"/>
                </a:lnTo>
                <a:lnTo>
                  <a:pt x="5113718" y="1134732"/>
                </a:lnTo>
                <a:lnTo>
                  <a:pt x="5125212" y="1086612"/>
                </a:lnTo>
                <a:close/>
              </a:path>
              <a:path w="5125720" h="1766570">
                <a:moveTo>
                  <a:pt x="5125212" y="679704"/>
                </a:moveTo>
                <a:lnTo>
                  <a:pt x="5113718" y="631596"/>
                </a:lnTo>
                <a:lnTo>
                  <a:pt x="5099901" y="584593"/>
                </a:lnTo>
                <a:lnTo>
                  <a:pt x="5083822" y="538784"/>
                </a:lnTo>
                <a:lnTo>
                  <a:pt x="5065573" y="494245"/>
                </a:lnTo>
                <a:lnTo>
                  <a:pt x="5045227" y="451078"/>
                </a:lnTo>
                <a:lnTo>
                  <a:pt x="5022837" y="409346"/>
                </a:lnTo>
                <a:lnTo>
                  <a:pt x="4998491" y="369138"/>
                </a:lnTo>
                <a:lnTo>
                  <a:pt x="4972278" y="330542"/>
                </a:lnTo>
                <a:lnTo>
                  <a:pt x="4944237" y="293649"/>
                </a:lnTo>
                <a:lnTo>
                  <a:pt x="4914481" y="258521"/>
                </a:lnTo>
                <a:lnTo>
                  <a:pt x="4883048" y="225259"/>
                </a:lnTo>
                <a:lnTo>
                  <a:pt x="4850041" y="193941"/>
                </a:lnTo>
                <a:lnTo>
                  <a:pt x="4815522" y="164642"/>
                </a:lnTo>
                <a:lnTo>
                  <a:pt x="4779569" y="137452"/>
                </a:lnTo>
                <a:lnTo>
                  <a:pt x="4742243" y="112471"/>
                </a:lnTo>
                <a:lnTo>
                  <a:pt x="4703635" y="89750"/>
                </a:lnTo>
                <a:lnTo>
                  <a:pt x="4663808" y="69405"/>
                </a:lnTo>
                <a:lnTo>
                  <a:pt x="4622838" y="51485"/>
                </a:lnTo>
                <a:lnTo>
                  <a:pt x="4580801" y="36106"/>
                </a:lnTo>
                <a:lnTo>
                  <a:pt x="4537786" y="23329"/>
                </a:lnTo>
                <a:lnTo>
                  <a:pt x="4493831" y="13246"/>
                </a:lnTo>
                <a:lnTo>
                  <a:pt x="4449051" y="5943"/>
                </a:lnTo>
                <a:lnTo>
                  <a:pt x="4403496" y="1511"/>
                </a:lnTo>
                <a:lnTo>
                  <a:pt x="4357243" y="0"/>
                </a:lnTo>
                <a:lnTo>
                  <a:pt x="767969" y="0"/>
                </a:lnTo>
                <a:lnTo>
                  <a:pt x="721715" y="1511"/>
                </a:lnTo>
                <a:lnTo>
                  <a:pt x="676148" y="5943"/>
                </a:lnTo>
                <a:lnTo>
                  <a:pt x="631367" y="13246"/>
                </a:lnTo>
                <a:lnTo>
                  <a:pt x="587425" y="23329"/>
                </a:lnTo>
                <a:lnTo>
                  <a:pt x="544410" y="36106"/>
                </a:lnTo>
                <a:lnTo>
                  <a:pt x="502373" y="51485"/>
                </a:lnTo>
                <a:lnTo>
                  <a:pt x="461416" y="69405"/>
                </a:lnTo>
                <a:lnTo>
                  <a:pt x="421601" y="89750"/>
                </a:lnTo>
                <a:lnTo>
                  <a:pt x="382993" y="112471"/>
                </a:lnTo>
                <a:lnTo>
                  <a:pt x="345668" y="137452"/>
                </a:lnTo>
                <a:lnTo>
                  <a:pt x="309714" y="164642"/>
                </a:lnTo>
                <a:lnTo>
                  <a:pt x="275209" y="193941"/>
                </a:lnTo>
                <a:lnTo>
                  <a:pt x="242201" y="225259"/>
                </a:lnTo>
                <a:lnTo>
                  <a:pt x="210769" y="258521"/>
                </a:lnTo>
                <a:lnTo>
                  <a:pt x="181013" y="293649"/>
                </a:lnTo>
                <a:lnTo>
                  <a:pt x="152984" y="330542"/>
                </a:lnTo>
                <a:lnTo>
                  <a:pt x="126758" y="369138"/>
                </a:lnTo>
                <a:lnTo>
                  <a:pt x="102412" y="409346"/>
                </a:lnTo>
                <a:lnTo>
                  <a:pt x="80022" y="451078"/>
                </a:lnTo>
                <a:lnTo>
                  <a:pt x="59664" y="494245"/>
                </a:lnTo>
                <a:lnTo>
                  <a:pt x="41414" y="538784"/>
                </a:lnTo>
                <a:lnTo>
                  <a:pt x="25323" y="584593"/>
                </a:lnTo>
                <a:lnTo>
                  <a:pt x="11493" y="631596"/>
                </a:lnTo>
                <a:lnTo>
                  <a:pt x="0" y="679704"/>
                </a:lnTo>
                <a:lnTo>
                  <a:pt x="115951" y="679704"/>
                </a:lnTo>
                <a:lnTo>
                  <a:pt x="129209" y="632536"/>
                </a:lnTo>
                <a:lnTo>
                  <a:pt x="145110" y="586740"/>
                </a:lnTo>
                <a:lnTo>
                  <a:pt x="163563" y="542417"/>
                </a:lnTo>
                <a:lnTo>
                  <a:pt x="184454" y="499694"/>
                </a:lnTo>
                <a:lnTo>
                  <a:pt x="207683" y="458673"/>
                </a:lnTo>
                <a:lnTo>
                  <a:pt x="233146" y="419468"/>
                </a:lnTo>
                <a:lnTo>
                  <a:pt x="260743" y="382219"/>
                </a:lnTo>
                <a:lnTo>
                  <a:pt x="290385" y="347002"/>
                </a:lnTo>
                <a:lnTo>
                  <a:pt x="321970" y="313956"/>
                </a:lnTo>
                <a:lnTo>
                  <a:pt x="355371" y="283184"/>
                </a:lnTo>
                <a:lnTo>
                  <a:pt x="390512" y="254800"/>
                </a:lnTo>
                <a:lnTo>
                  <a:pt x="427278" y="228930"/>
                </a:lnTo>
                <a:lnTo>
                  <a:pt x="465582" y="205676"/>
                </a:lnTo>
                <a:lnTo>
                  <a:pt x="505307" y="185153"/>
                </a:lnTo>
                <a:lnTo>
                  <a:pt x="546354" y="167462"/>
                </a:lnTo>
                <a:lnTo>
                  <a:pt x="588632" y="152742"/>
                </a:lnTo>
                <a:lnTo>
                  <a:pt x="632028" y="141097"/>
                </a:lnTo>
                <a:lnTo>
                  <a:pt x="676452" y="132638"/>
                </a:lnTo>
                <a:lnTo>
                  <a:pt x="721804" y="127482"/>
                </a:lnTo>
                <a:lnTo>
                  <a:pt x="767969" y="125730"/>
                </a:lnTo>
                <a:lnTo>
                  <a:pt x="4357243" y="125730"/>
                </a:lnTo>
                <a:lnTo>
                  <a:pt x="4403395" y="127482"/>
                </a:lnTo>
                <a:lnTo>
                  <a:pt x="4448734" y="132638"/>
                </a:lnTo>
                <a:lnTo>
                  <a:pt x="4493133" y="141097"/>
                </a:lnTo>
                <a:lnTo>
                  <a:pt x="4536516" y="152742"/>
                </a:lnTo>
                <a:lnTo>
                  <a:pt x="4578769" y="167462"/>
                </a:lnTo>
                <a:lnTo>
                  <a:pt x="4619803" y="185153"/>
                </a:lnTo>
                <a:lnTo>
                  <a:pt x="4659503" y="205676"/>
                </a:lnTo>
                <a:lnTo>
                  <a:pt x="4697768" y="228930"/>
                </a:lnTo>
                <a:lnTo>
                  <a:pt x="4734522" y="254800"/>
                </a:lnTo>
                <a:lnTo>
                  <a:pt x="4769637" y="283184"/>
                </a:lnTo>
                <a:lnTo>
                  <a:pt x="4803025" y="313956"/>
                </a:lnTo>
                <a:lnTo>
                  <a:pt x="4834585" y="347002"/>
                </a:lnTo>
                <a:lnTo>
                  <a:pt x="4864227" y="382219"/>
                </a:lnTo>
                <a:lnTo>
                  <a:pt x="4891824" y="419468"/>
                </a:lnTo>
                <a:lnTo>
                  <a:pt x="4917300" y="458673"/>
                </a:lnTo>
                <a:lnTo>
                  <a:pt x="4940554" y="499694"/>
                </a:lnTo>
                <a:lnTo>
                  <a:pt x="4961471" y="542417"/>
                </a:lnTo>
                <a:lnTo>
                  <a:pt x="4979962" y="586740"/>
                </a:lnTo>
                <a:lnTo>
                  <a:pt x="4995926" y="632536"/>
                </a:lnTo>
                <a:lnTo>
                  <a:pt x="5009261" y="679704"/>
                </a:lnTo>
                <a:lnTo>
                  <a:pt x="5125212" y="67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2" name="object 32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=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false</a:t>
            </a:r>
          </a:p>
        </p:txBody>
      </p:sp>
      <p:sp>
        <p:nvSpPr>
          <p:cNvPr id="35" name="object 35"/>
          <p:cNvSpPr/>
          <p:nvPr/>
        </p:nvSpPr>
        <p:spPr>
          <a:xfrm>
            <a:off x="4872176" y="3488172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2176" y="385443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9984" y="4220195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50578" y="4215384"/>
          <a:ext cx="237108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6665" y="4175759"/>
            <a:ext cx="200939" cy="10210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6665" y="4504944"/>
            <a:ext cx="200939" cy="10210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160675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437" y="0"/>
                </a:moveTo>
                <a:lnTo>
                  <a:pt x="11725" y="254"/>
                </a:lnTo>
                <a:lnTo>
                  <a:pt x="2931" y="2881"/>
                </a:lnTo>
                <a:lnTo>
                  <a:pt x="0" y="8318"/>
                </a:lnTo>
                <a:lnTo>
                  <a:pt x="2931" y="13755"/>
                </a:lnTo>
                <a:lnTo>
                  <a:pt x="11725" y="16382"/>
                </a:lnTo>
                <a:lnTo>
                  <a:pt x="52060" y="16763"/>
                </a:lnTo>
                <a:lnTo>
                  <a:pt x="89438" y="16492"/>
                </a:lnTo>
                <a:lnTo>
                  <a:pt x="201145" y="14224"/>
                </a:lnTo>
                <a:lnTo>
                  <a:pt x="212448" y="13843"/>
                </a:lnTo>
                <a:lnTo>
                  <a:pt x="212448" y="3048"/>
                </a:lnTo>
                <a:lnTo>
                  <a:pt x="124496" y="968"/>
                </a:lnTo>
                <a:lnTo>
                  <a:pt x="85972" y="275"/>
                </a:lnTo>
                <a:lnTo>
                  <a:pt x="4743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4092" y="4175759"/>
            <a:ext cx="201092" cy="10210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24092" y="4504944"/>
            <a:ext cx="201092" cy="10210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130040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6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3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9" y="16382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9" y="254"/>
                </a:lnTo>
                <a:lnTo>
                  <a:pt x="164846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66636" y="3451859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3429" y="3412235"/>
            <a:ext cx="200939" cy="10210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93429" y="3742944"/>
            <a:ext cx="200939" cy="10210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1175940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40856" y="3412235"/>
            <a:ext cx="201092" cy="10210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0856" y="3742944"/>
            <a:ext cx="201092" cy="10210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4148137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798216" y="3186683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23542" y="3147060"/>
            <a:ext cx="200937" cy="10210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3542" y="3476244"/>
            <a:ext cx="200937" cy="103631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7407497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3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2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371024" y="3147060"/>
            <a:ext cx="202487" cy="10210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371024" y="3476244"/>
            <a:ext cx="202487" cy="103631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0376916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5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2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8" y="16383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8" y="253"/>
                </a:lnTo>
                <a:lnTo>
                  <a:pt x="16484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7813512" y="3813047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object 6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40307" y="3773423"/>
            <a:ext cx="200937" cy="10210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40307" y="4104132"/>
            <a:ext cx="200937" cy="10210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7422768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47878" y="0"/>
                </a:moveTo>
                <a:lnTo>
                  <a:pt x="11810" y="254"/>
                </a:lnTo>
                <a:lnTo>
                  <a:pt x="2952" y="2881"/>
                </a:lnTo>
                <a:lnTo>
                  <a:pt x="0" y="8318"/>
                </a:lnTo>
                <a:lnTo>
                  <a:pt x="2952" y="13755"/>
                </a:lnTo>
                <a:lnTo>
                  <a:pt x="11810" y="16383"/>
                </a:lnTo>
                <a:lnTo>
                  <a:pt x="52450" y="16763"/>
                </a:lnTo>
                <a:lnTo>
                  <a:pt x="90104" y="16492"/>
                </a:lnTo>
                <a:lnTo>
                  <a:pt x="202564" y="14224"/>
                </a:lnTo>
                <a:lnTo>
                  <a:pt x="208994" y="12313"/>
                </a:lnTo>
                <a:lnTo>
                  <a:pt x="211137" y="8461"/>
                </a:lnTo>
                <a:lnTo>
                  <a:pt x="208994" y="4633"/>
                </a:lnTo>
                <a:lnTo>
                  <a:pt x="202564" y="2793"/>
                </a:lnTo>
                <a:lnTo>
                  <a:pt x="125412" y="968"/>
                </a:lnTo>
                <a:lnTo>
                  <a:pt x="86657" y="275"/>
                </a:lnTo>
                <a:lnTo>
                  <a:pt x="47878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387732" y="3773423"/>
            <a:ext cx="201092" cy="10210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87732" y="4104132"/>
            <a:ext cx="201092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0395013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40728" y="4978908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object 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67521" y="4939284"/>
            <a:ext cx="200939" cy="10210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67521" y="5268467"/>
            <a:ext cx="200939" cy="102107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150032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14948" y="4939284"/>
            <a:ext cx="201092" cy="10210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14948" y="5268467"/>
            <a:ext cx="201092" cy="102107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4122229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748" y="458747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7830276" y="4456176"/>
          <a:ext cx="237172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object 7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457071" y="4416552"/>
            <a:ext cx="200937" cy="10210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57071" y="4747259"/>
            <a:ext cx="200937" cy="102107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7439500" y="4622291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529" y="0"/>
                </a:moveTo>
                <a:lnTo>
                  <a:pt x="11715" y="380"/>
                </a:lnTo>
                <a:lnTo>
                  <a:pt x="2928" y="3206"/>
                </a:lnTo>
                <a:lnTo>
                  <a:pt x="0" y="9080"/>
                </a:lnTo>
                <a:lnTo>
                  <a:pt x="2928" y="14954"/>
                </a:lnTo>
                <a:lnTo>
                  <a:pt x="11715" y="17779"/>
                </a:lnTo>
                <a:lnTo>
                  <a:pt x="52101" y="18287"/>
                </a:lnTo>
                <a:lnTo>
                  <a:pt x="89471" y="17976"/>
                </a:lnTo>
                <a:lnTo>
                  <a:pt x="201199" y="15493"/>
                </a:lnTo>
                <a:lnTo>
                  <a:pt x="207557" y="13424"/>
                </a:lnTo>
                <a:lnTo>
                  <a:pt x="209676" y="9223"/>
                </a:lnTo>
                <a:lnTo>
                  <a:pt x="207557" y="5046"/>
                </a:lnTo>
                <a:lnTo>
                  <a:pt x="201199" y="3047"/>
                </a:lnTo>
                <a:lnTo>
                  <a:pt x="124555" y="1047"/>
                </a:lnTo>
                <a:lnTo>
                  <a:pt x="86042" y="297"/>
                </a:lnTo>
                <a:lnTo>
                  <a:pt x="47529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404496" y="4416552"/>
            <a:ext cx="201092" cy="10210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04496" y="4747259"/>
            <a:ext cx="201092" cy="102107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0411777" y="4622291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7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4154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65705"/>
            <a:ext cx="82918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case-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also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case-sensitive.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093336"/>
            <a:ext cx="202691" cy="21336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3999300"/>
          <a:ext cx="9012553" cy="95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10362" y="504444"/>
            <a:ext cx="6945630" cy="1092200"/>
            <a:chOff x="610362" y="504444"/>
            <a:chExt cx="6945630" cy="1092200"/>
          </a:xfrm>
        </p:grpSpPr>
        <p:sp>
          <p:nvSpPr>
            <p:cNvPr id="11" name="object 11"/>
            <p:cNvSpPr/>
            <p:nvPr/>
          </p:nvSpPr>
          <p:spPr>
            <a:xfrm>
              <a:off x="610362" y="634746"/>
              <a:ext cx="6774180" cy="962025"/>
            </a:xfrm>
            <a:custGeom>
              <a:avLst/>
              <a:gdLst/>
              <a:ahLst/>
              <a:cxnLst/>
              <a:rect l="l" t="t" r="r" b="b"/>
              <a:pathLst>
                <a:path w="6774180" h="962025">
                  <a:moveTo>
                    <a:pt x="67741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74180" y="961643"/>
                  </a:lnTo>
                  <a:lnTo>
                    <a:pt x="67741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144" y="504444"/>
              <a:ext cx="6784975" cy="962025"/>
            </a:xfrm>
            <a:custGeom>
              <a:avLst/>
              <a:gdLst/>
              <a:ahLst/>
              <a:cxnLst/>
              <a:rect l="l" t="t" r="r" b="b"/>
              <a:pathLst>
                <a:path w="6784975" h="962025">
                  <a:moveTo>
                    <a:pt x="67848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84848" y="961643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67741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45" dirty="0"/>
              <a:t>Case</a:t>
            </a:r>
            <a:r>
              <a:rPr sz="3600" spc="-245" dirty="0"/>
              <a:t> </a:t>
            </a:r>
            <a:r>
              <a:rPr sz="3600" spc="-75" dirty="0"/>
              <a:t>Sensitivity</a:t>
            </a:r>
            <a:r>
              <a:rPr sz="3600" spc="-24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819400" y="5105400"/>
            <a:ext cx="4114800" cy="1394271"/>
          </a:xfrm>
          <a:prstGeom prst="wedgeEllipseCallout">
            <a:avLst>
              <a:gd name="adj1" fmla="val -52651"/>
              <a:gd name="adj2" fmla="val -6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Product and product are two different collections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19276"/>
            <a:ext cx="716153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Read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60" dirty="0">
                <a:solidFill>
                  <a:srgbClr val="00EC63"/>
                </a:solidFill>
              </a:rPr>
              <a:t>Operations</a:t>
            </a:r>
            <a:r>
              <a:rPr sz="6000" spc="-380" dirty="0">
                <a:solidFill>
                  <a:srgbClr val="00EC63"/>
                </a:solidFill>
              </a:rPr>
              <a:t> </a:t>
            </a:r>
            <a:r>
              <a:rPr sz="6000" spc="-4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482085"/>
            <a:ext cx="3769360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1700" spc="-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1700" spc="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1700" spc="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1700" spc="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17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17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 marR="1282700">
              <a:lnSpc>
                <a:spcPct val="178800"/>
              </a:lnSpc>
              <a:spcBef>
                <a:spcPts val="1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Comparison</a:t>
            </a:r>
            <a:r>
              <a:rPr sz="1700" spc="-1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Logical</a:t>
            </a:r>
            <a:r>
              <a:rPr sz="1700" spc="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Cursors</a:t>
            </a:r>
            <a:r>
              <a:rPr sz="17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80082"/>
            <a:ext cx="202691" cy="213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80509"/>
            <a:ext cx="202691" cy="213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896617"/>
            <a:ext cx="7694930" cy="3023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db.collection_name.find({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findOne()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db.collection_name.findOne({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7809865" cy="1093470"/>
            <a:chOff x="610362" y="486155"/>
            <a:chExt cx="780986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615555" cy="962025"/>
            </a:xfrm>
            <a:custGeom>
              <a:avLst/>
              <a:gdLst/>
              <a:ahLst/>
              <a:cxnLst/>
              <a:rect l="l" t="t" r="r" b="b"/>
              <a:pathLst>
                <a:path w="7615555" h="962025">
                  <a:moveTo>
                    <a:pt x="761542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615428" y="961644"/>
                  </a:lnTo>
                  <a:lnTo>
                    <a:pt x="761542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2480" y="486155"/>
              <a:ext cx="7627620" cy="963294"/>
            </a:xfrm>
            <a:custGeom>
              <a:avLst/>
              <a:gdLst/>
              <a:ahLst/>
              <a:cxnLst/>
              <a:rect l="l" t="t" r="r" b="b"/>
              <a:pathLst>
                <a:path w="7627620" h="963294">
                  <a:moveTo>
                    <a:pt x="762762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627620" y="963168"/>
                  </a:lnTo>
                  <a:lnTo>
                    <a:pt x="76276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761555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0" dirty="0"/>
              <a:t>Finding</a:t>
            </a:r>
            <a:r>
              <a:rPr sz="3600" spc="-250" dirty="0"/>
              <a:t> </a:t>
            </a:r>
            <a:r>
              <a:rPr sz="3600" spc="-85" dirty="0"/>
              <a:t>Documents</a:t>
            </a:r>
            <a:r>
              <a:rPr sz="3600" spc="-26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48077"/>
            <a:ext cx="178308" cy="17830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6794" y="2068819"/>
          <a:ext cx="9364345" cy="15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jsonfile.json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database_name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collection_name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-jsonArray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31770"/>
            <a:ext cx="178308" cy="178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6985"/>
            <a:ext cx="178308" cy="178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84370"/>
            <a:ext cx="178308" cy="178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526735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4245711"/>
            <a:ext cx="9017000" cy="152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--jsonArray</a:t>
            </a:r>
            <a:r>
              <a:rPr sz="20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imports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3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170" dirty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smaller.</a:t>
            </a:r>
            <a:endParaRPr sz="2000" b="1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837" y="608456"/>
            <a:ext cx="6935470" cy="981075"/>
            <a:chOff x="600837" y="608456"/>
            <a:chExt cx="6935470" cy="981075"/>
          </a:xfrm>
        </p:grpSpPr>
        <p:sp>
          <p:nvSpPr>
            <p:cNvPr id="10" name="object 10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6915911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915911" y="961644"/>
                  </a:lnTo>
                  <a:lnTo>
                    <a:pt x="69159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0" y="961644"/>
                  </a:moveTo>
                  <a:lnTo>
                    <a:pt x="6915911" y="961644"/>
                  </a:lnTo>
                  <a:lnTo>
                    <a:pt x="6915911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5716" y="486155"/>
            <a:ext cx="6928484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680"/>
              </a:spcBef>
            </a:pPr>
            <a:r>
              <a:rPr sz="3600" spc="-20" dirty="0"/>
              <a:t>Importing</a:t>
            </a:r>
            <a:r>
              <a:rPr sz="3600" spc="-245" dirty="0"/>
              <a:t> </a:t>
            </a:r>
            <a:r>
              <a:rPr sz="3600" spc="140" dirty="0"/>
              <a:t>JSON</a:t>
            </a:r>
            <a:r>
              <a:rPr sz="3600" spc="-250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595097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https://www.youtube.com/watch?v=rU9ZODw5yvU&amp;t=1h10m13s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13855"/>
            <a:ext cx="12185073" cy="5467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8443"/>
            <a:ext cx="12191999" cy="10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00EC63"/>
                </a:solidFill>
              </a:rPr>
              <a:t>Introduction</a:t>
            </a:r>
            <a:r>
              <a:rPr sz="6000" spc="-500" dirty="0">
                <a:solidFill>
                  <a:srgbClr val="00EC63"/>
                </a:solidFill>
              </a:rPr>
              <a:t> </a:t>
            </a:r>
            <a:r>
              <a:rPr sz="6000" dirty="0">
                <a:solidFill>
                  <a:srgbClr val="00EC63"/>
                </a:solidFill>
              </a:rPr>
              <a:t>to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729990"/>
            <a:ext cx="30213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Verdana"/>
                <a:cs typeface="Verdana"/>
              </a:rPr>
              <a:t>MongoDB?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NoSQL</a:t>
            </a:r>
            <a:r>
              <a:rPr sz="24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1F1F1"/>
                </a:solidFill>
                <a:latin typeface="Verdana"/>
                <a:cs typeface="Verdana"/>
              </a:rPr>
              <a:t>vs</a:t>
            </a:r>
            <a:r>
              <a:rPr sz="24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SQL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4997" cy="617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7338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12192000" cy="1131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6800"/>
            <a:ext cx="6753885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0" y="16764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90396"/>
            <a:ext cx="164591" cy="169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532633"/>
            <a:ext cx="164591" cy="1691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0815" y="4694646"/>
            <a:ext cx="10131756" cy="1617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'price':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$eq: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699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//for all it will work except $in and $</a:t>
            </a:r>
            <a:r>
              <a:rPr lang="en-US" sz="1900" spc="-25" dirty="0" err="1" smtClean="0">
                <a:solidFill>
                  <a:srgbClr val="FFFFFF"/>
                </a:solidFill>
                <a:latin typeface="Courier New"/>
                <a:cs typeface="Courier New"/>
              </a:rPr>
              <a:t>nin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db.category.find({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$in: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[249,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129,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39]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lang="en-US" sz="1900" spc="-2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// $in and $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sz="19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5695950" cy="1093470"/>
            <a:chOff x="610362" y="486155"/>
            <a:chExt cx="5695950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5553710" cy="962025"/>
            </a:xfrm>
            <a:custGeom>
              <a:avLst/>
              <a:gdLst/>
              <a:ahLst/>
              <a:cxnLst/>
              <a:rect l="l" t="t" r="r" b="b"/>
              <a:pathLst>
                <a:path w="5553710" h="962025">
                  <a:moveTo>
                    <a:pt x="55534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553456" y="961644"/>
                  </a:lnTo>
                  <a:lnTo>
                    <a:pt x="55534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188" y="486155"/>
              <a:ext cx="5564505" cy="963294"/>
            </a:xfrm>
            <a:custGeom>
              <a:avLst/>
              <a:gdLst/>
              <a:ahLst/>
              <a:cxnLst/>
              <a:rect l="l" t="t" r="r" b="b"/>
              <a:pathLst>
                <a:path w="5564505" h="963294">
                  <a:moveTo>
                    <a:pt x="556412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564124" y="963168"/>
                  </a:lnTo>
                  <a:lnTo>
                    <a:pt x="556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5537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55" dirty="0"/>
              <a:t>Comparison</a:t>
            </a:r>
            <a:r>
              <a:rPr sz="3600" spc="-254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9464" y="2362200"/>
            <a:ext cx="1639824" cy="9845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69464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$eq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3879" y="2362200"/>
            <a:ext cx="1639824" cy="9845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73879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$ne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8296" y="2362200"/>
            <a:ext cx="1639824" cy="9845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78296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$gt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2711" y="2362200"/>
            <a:ext cx="1639824" cy="9845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982711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90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$gte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9464" y="3511296"/>
            <a:ext cx="1639824" cy="98450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69464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$lt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73879" y="3511296"/>
            <a:ext cx="1639824" cy="9845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373879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$lte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8296" y="3511296"/>
            <a:ext cx="1639824" cy="9845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78296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$in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2711" y="3511296"/>
            <a:ext cx="1639824" cy="98450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982711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$nin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1127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</a:t>
            </a: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({price:{$ne:39}})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		To find only the count just write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3. </a:t>
            </a: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({price:{$eq:39}}).count()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9829800" cy="3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11336338" cy="563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8600" y="38100"/>
            <a:ext cx="5543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$in and $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5701030" cy="981075"/>
            <a:chOff x="600837" y="608456"/>
            <a:chExt cx="57010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56814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681472" y="961644"/>
                  </a:lnTo>
                  <a:lnTo>
                    <a:pt x="56814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0" y="961644"/>
                  </a:moveTo>
                  <a:lnTo>
                    <a:pt x="5681472" y="961644"/>
                  </a:lnTo>
                  <a:lnTo>
                    <a:pt x="56814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236" y="486155"/>
            <a:ext cx="56908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680"/>
              </a:spcBef>
            </a:pPr>
            <a:r>
              <a:rPr sz="3600" spc="-25" dirty="0"/>
              <a:t>Introduction</a:t>
            </a:r>
            <a:r>
              <a:rPr sz="3600" spc="-270" dirty="0"/>
              <a:t> </a:t>
            </a:r>
            <a:r>
              <a:rPr sz="3600" dirty="0"/>
              <a:t>to</a:t>
            </a:r>
            <a:r>
              <a:rPr sz="3600" spc="-270" dirty="0"/>
              <a:t> </a:t>
            </a:r>
            <a:r>
              <a:rPr sz="3600" spc="-10" dirty="0"/>
              <a:t>Cursors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833627" y="2630423"/>
            <a:ext cx="10521315" cy="1313180"/>
            <a:chOff x="833627" y="2630423"/>
            <a:chExt cx="10521315" cy="1313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7" y="2630423"/>
              <a:ext cx="10520934" cy="13129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68" y="2924543"/>
              <a:ext cx="724662" cy="724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74214" y="2867025"/>
            <a:ext cx="4418965" cy="812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efficiently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queries,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providing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6742" y="2792983"/>
            <a:ext cx="3637915" cy="96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batches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cursors.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1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pointer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server.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iterate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3627" y="4264152"/>
            <a:ext cx="10521315" cy="1313180"/>
            <a:chOff x="833627" y="4264152"/>
            <a:chExt cx="10521315" cy="13131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7" y="4264152"/>
              <a:ext cx="10520934" cy="13129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" y="4558284"/>
              <a:ext cx="724662" cy="72466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74214" y="4764481"/>
            <a:ext cx="195516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rebuchet MS"/>
                <a:cs typeface="Trebuchet MS"/>
              </a:rPr>
              <a:t>Batching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6742" y="4427601"/>
            <a:ext cx="3794125" cy="968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batches,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once.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usually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efficiency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usage.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99686"/>
            <a:ext cx="140208" cy="150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62983"/>
            <a:ext cx="140208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26278"/>
            <a:ext cx="140208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491136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893510"/>
            <a:ext cx="114300" cy="1249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9200" y="4023740"/>
            <a:ext cx="10668000" cy="255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count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()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 //total no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limit(5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// limit the no.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}).limit(5).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skip(2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lang="en-US" sz="17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//first skip and then limit the no. of objects </a:t>
            </a:r>
            <a:endParaRPr sz="17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1250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}'.limit(3).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sort({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7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(1)</a:t>
            </a:r>
            <a:r>
              <a:rPr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ascending</a:t>
            </a:r>
            <a:r>
              <a:rPr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(-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1)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descending</a:t>
            </a:r>
            <a:endParaRPr b="1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0362" y="486155"/>
            <a:ext cx="3919220" cy="1093470"/>
            <a:chOff x="610362" y="486155"/>
            <a:chExt cx="3919220" cy="1093470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3820795" cy="962025"/>
            </a:xfrm>
            <a:custGeom>
              <a:avLst/>
              <a:gdLst/>
              <a:ahLst/>
              <a:cxnLst/>
              <a:rect l="l" t="t" r="r" b="b"/>
              <a:pathLst>
                <a:path w="3820795" h="962025">
                  <a:moveTo>
                    <a:pt x="3820667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820667" y="961644"/>
                  </a:lnTo>
                  <a:lnTo>
                    <a:pt x="3820667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40" y="486155"/>
              <a:ext cx="3828415" cy="963294"/>
            </a:xfrm>
            <a:custGeom>
              <a:avLst/>
              <a:gdLst/>
              <a:ahLst/>
              <a:cxnLst/>
              <a:rect l="l" t="t" r="r" b="b"/>
              <a:pathLst>
                <a:path w="3828415" h="963294">
                  <a:moveTo>
                    <a:pt x="38282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828288" y="963168"/>
                  </a:lnTo>
                  <a:lnTo>
                    <a:pt x="382828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38207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20" dirty="0"/>
              <a:t> </a:t>
            </a:r>
            <a:r>
              <a:rPr sz="3600" spc="-20" dirty="0"/>
              <a:t>Methods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9823" y="2092451"/>
            <a:ext cx="2072639" cy="12435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39823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count()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9728" y="2092451"/>
            <a:ext cx="2072639" cy="12435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919728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limit()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32" y="2092451"/>
            <a:ext cx="2072639" cy="1243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199632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skip()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9535" y="2092451"/>
            <a:ext cx="2072639" cy="12435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79535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sort()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0700"/>
          <a:stretch/>
        </p:blipFill>
        <p:spPr>
          <a:xfrm>
            <a:off x="0" y="152400"/>
            <a:ext cx="7873338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" t="46347"/>
          <a:stretch/>
        </p:blipFill>
        <p:spPr>
          <a:xfrm>
            <a:off x="3276600" y="2118156"/>
            <a:ext cx="8915400" cy="4765244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001000" y="0"/>
            <a:ext cx="3657600" cy="1687728"/>
          </a:xfrm>
          <a:prstGeom prst="wedgeEllipseCallout">
            <a:avLst>
              <a:gd name="adj1" fmla="val -3030"/>
              <a:gd name="adj2" fmla="val 74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{filtering condition}, </a:t>
            </a:r>
          </a:p>
          <a:p>
            <a:pPr algn="ctr"/>
            <a:r>
              <a:rPr lang="en-US" dirty="0" smtClean="0"/>
              <a:t>Second for projects </a:t>
            </a:r>
          </a:p>
          <a:p>
            <a:pPr algn="ctr"/>
            <a:r>
              <a:rPr lang="en-US" dirty="0" smtClean="0"/>
              <a:t>0 for no </a:t>
            </a:r>
          </a:p>
          <a:p>
            <a:pPr algn="ctr"/>
            <a:r>
              <a:rPr lang="en-US" dirty="0" smtClean="0"/>
              <a:t>1 for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438400"/>
            <a:ext cx="1089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D:\DBMS\MongoDB </a:t>
            </a:r>
            <a:r>
              <a:rPr lang="en-US" dirty="0" err="1" smtClean="0">
                <a:solidFill>
                  <a:schemeClr val="bg1"/>
                </a:solidFill>
              </a:rPr>
              <a:t>Commnads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mongo_thapa_course</a:t>
            </a:r>
            <a:r>
              <a:rPr lang="en-US" dirty="0" smtClean="0">
                <a:solidFill>
                  <a:schemeClr val="bg1"/>
                </a:solidFill>
              </a:rPr>
              <a:t> folder we can find lot of questions and answer for those question too. Do try ……………..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23990" cy="1093470"/>
            <a:chOff x="610362" y="486155"/>
            <a:chExt cx="652399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361430" cy="962025"/>
            </a:xfrm>
            <a:custGeom>
              <a:avLst/>
              <a:gdLst/>
              <a:ahLst/>
              <a:cxnLst/>
              <a:rect l="l" t="t" r="r" b="b"/>
              <a:pathLst>
                <a:path w="6361430" h="962025">
                  <a:moveTo>
                    <a:pt x="636117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361176" y="961644"/>
                  </a:lnTo>
                  <a:lnTo>
                    <a:pt x="636117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486155"/>
              <a:ext cx="6372225" cy="963294"/>
            </a:xfrm>
            <a:custGeom>
              <a:avLst/>
              <a:gdLst/>
              <a:ahLst/>
              <a:cxnLst/>
              <a:rect l="l" t="t" r="r" b="b"/>
              <a:pathLst>
                <a:path w="6372225" h="963294">
                  <a:moveTo>
                    <a:pt x="63718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371844" y="963168"/>
                  </a:lnTo>
                  <a:lnTo>
                    <a:pt x="637184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36143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45" dirty="0"/>
              <a:t> </a:t>
            </a:r>
            <a:r>
              <a:rPr sz="3600" spc="-40" dirty="0"/>
              <a:t>Methods</a:t>
            </a:r>
            <a:r>
              <a:rPr sz="3600" spc="-229" dirty="0"/>
              <a:t> </a:t>
            </a:r>
            <a:r>
              <a:rPr sz="3600" spc="-10" dirty="0"/>
              <a:t>(Caveats)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820926" y="2476245"/>
            <a:ext cx="4003040" cy="732155"/>
            <a:chOff x="1820926" y="2476245"/>
            <a:chExt cx="4003040" cy="7321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276" y="2482595"/>
              <a:ext cx="3989832" cy="7193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7276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3626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Implications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7276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0926" y="3195573"/>
            <a:ext cx="4003040" cy="175958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340995" marR="454025" indent="-228600">
              <a:lnSpc>
                <a:spcPts val="2230"/>
              </a:lnSpc>
              <a:spcBef>
                <a:spcPts val="900"/>
              </a:spcBef>
              <a:buChar char="•"/>
              <a:tabLst>
                <a:tab pos="340995" algn="l"/>
              </a:tabLst>
            </a:pP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inefficient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offsets.</a:t>
            </a:r>
            <a:endParaRPr sz="2000">
              <a:latin typeface="Trebuchet MS"/>
              <a:cs typeface="Trebuchet MS"/>
            </a:endParaRPr>
          </a:p>
          <a:p>
            <a:pPr marL="340360" indent="-227965">
              <a:lnSpc>
                <a:spcPts val="2325"/>
              </a:lnSpc>
              <a:spcBef>
                <a:spcPts val="254"/>
              </a:spcBef>
              <a:buChar char="•"/>
              <a:tabLst>
                <a:tab pos="340360" algn="l"/>
              </a:tabLst>
            </a:pP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sort()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result</a:t>
            </a:r>
            <a:endParaRPr sz="2000">
              <a:latin typeface="Trebuchet MS"/>
              <a:cs typeface="Trebuchet MS"/>
            </a:endParaRPr>
          </a:p>
          <a:p>
            <a:pPr marL="340995">
              <a:lnSpc>
                <a:spcPts val="2325"/>
              </a:lnSpc>
            </a:pPr>
            <a:r>
              <a:rPr sz="2000" dirty="0">
                <a:latin typeface="Trebuchet MS"/>
                <a:cs typeface="Trebuchet MS"/>
              </a:rPr>
              <a:t>sets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may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impact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8541" y="2476245"/>
            <a:ext cx="4003040" cy="732155"/>
            <a:chOff x="6368541" y="2476245"/>
            <a:chExt cx="4003040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4891" y="2482595"/>
              <a:ext cx="3989832" cy="719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4891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1241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Caution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74891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68541" y="3195573"/>
            <a:ext cx="4003040" cy="175958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1915" rIns="0" bIns="0" rtlCol="0">
            <a:spAutoFit/>
          </a:bodyPr>
          <a:lstStyle/>
          <a:p>
            <a:pPr marL="342900" marR="228600" indent="-228600">
              <a:lnSpc>
                <a:spcPct val="95500"/>
              </a:lnSpc>
              <a:spcBef>
                <a:spcPts val="645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cautious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when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using </a:t>
            </a:r>
            <a:r>
              <a:rPr sz="2000" spc="-10" dirty="0">
                <a:latin typeface="Courier New"/>
                <a:cs typeface="Courier New"/>
              </a:rPr>
              <a:t>limit()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7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large </a:t>
            </a:r>
            <a:r>
              <a:rPr sz="2000" spc="-10" dirty="0">
                <a:latin typeface="Trebuchet MS"/>
                <a:cs typeface="Trebuchet MS"/>
              </a:rPr>
              <a:t>collections.</a:t>
            </a:r>
            <a:endParaRPr sz="2000">
              <a:latin typeface="Trebuchet MS"/>
              <a:cs typeface="Trebuchet MS"/>
            </a:endParaRPr>
          </a:p>
          <a:p>
            <a:pPr marL="342900" marR="497205" indent="-228600">
              <a:lnSpc>
                <a:spcPts val="2200"/>
              </a:lnSpc>
              <a:spcBef>
                <a:spcPts val="400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Consider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indexing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-60" dirty="0">
                <a:latin typeface="Trebuchet MS"/>
                <a:cs typeface="Trebuchet MS"/>
              </a:rPr>
              <a:t>optimize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query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02408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1806600"/>
            <a:ext cx="9325610" cy="8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open-</a:t>
            </a:r>
            <a:r>
              <a:rPr sz="2200" b="1" spc="-65" dirty="0">
                <a:solidFill>
                  <a:srgbClr val="FFFFFF"/>
                </a:solidFill>
                <a:latin typeface="Verdana"/>
                <a:cs typeface="Verdana"/>
              </a:rPr>
              <a:t>source,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50" dirty="0">
                <a:solidFill>
                  <a:srgbClr val="FFFFFF"/>
                </a:solidFill>
                <a:latin typeface="Verdana"/>
                <a:cs typeface="Verdana"/>
              </a:rPr>
              <a:t>document-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oriented</a:t>
            </a:r>
            <a:r>
              <a:rPr sz="22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2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1577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5056792"/>
            <a:ext cx="8863965" cy="8972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flexibility,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scalability,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unstructured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semi-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2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362" y="486155"/>
            <a:ext cx="4895850" cy="1093470"/>
            <a:chOff x="610362" y="486155"/>
            <a:chExt cx="4895850" cy="1093470"/>
          </a:xfrm>
        </p:grpSpPr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73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dirty="0"/>
              <a:t>What</a:t>
            </a:r>
            <a:r>
              <a:rPr sz="3600" spc="-285" dirty="0"/>
              <a:t> </a:t>
            </a:r>
            <a:r>
              <a:rPr sz="3600" spc="-80" dirty="0"/>
              <a:t>is</a:t>
            </a:r>
            <a:r>
              <a:rPr sz="3600" spc="-260" dirty="0"/>
              <a:t> </a:t>
            </a:r>
            <a:r>
              <a:rPr sz="3600" spc="-10" dirty="0"/>
              <a:t>MongoDB?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783" y="2872739"/>
            <a:ext cx="6504432" cy="205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05070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3" y="5796385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4923282"/>
            <a:ext cx="10665156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$and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condition1</a:t>
            </a:r>
            <a:r>
              <a:rPr sz="1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{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condition2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//array of conditions for </a:t>
            </a:r>
            <a:r>
              <a:rPr lang="en-US" sz="1900" b="1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$and , $or , $nor</a:t>
            </a:r>
            <a:endParaRPr sz="19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$not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 }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       // only one condition </a:t>
            </a:r>
            <a:endParaRPr sz="19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4669155" cy="1093470"/>
            <a:chOff x="610362" y="486155"/>
            <a:chExt cx="466915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554220" cy="962025"/>
            </a:xfrm>
            <a:custGeom>
              <a:avLst/>
              <a:gdLst/>
              <a:ahLst/>
              <a:cxnLst/>
              <a:rect l="l" t="t" r="r" b="b"/>
              <a:pathLst>
                <a:path w="4554220" h="962025">
                  <a:moveTo>
                    <a:pt x="455371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553712" y="961644"/>
                  </a:lnTo>
                  <a:lnTo>
                    <a:pt x="455371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328" y="486155"/>
              <a:ext cx="4559935" cy="963294"/>
            </a:xfrm>
            <a:custGeom>
              <a:avLst/>
              <a:gdLst/>
              <a:ahLst/>
              <a:cxnLst/>
              <a:rect l="l" t="t" r="r" b="b"/>
              <a:pathLst>
                <a:path w="4559935" h="963294">
                  <a:moveTo>
                    <a:pt x="45598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559808" y="963168"/>
                  </a:lnTo>
                  <a:lnTo>
                    <a:pt x="45598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5542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45" dirty="0"/>
              <a:t>Logical</a:t>
            </a:r>
            <a:r>
              <a:rPr sz="3600" spc="-265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916" y="2855976"/>
            <a:ext cx="1908048" cy="11460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94916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$and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3464" y="2855976"/>
            <a:ext cx="1906524" cy="11460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93464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265"/>
              </a:spcBef>
            </a:pP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$or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2011" y="2855976"/>
            <a:ext cx="1906524" cy="11460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92011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$not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55976"/>
            <a:ext cx="1908048" cy="11460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89035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11000" cy="6586418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</a:t>
            </a:r>
            <a:r>
              <a:rPr lang="en-US" sz="2800" dirty="0" smtClean="0">
                <a:solidFill>
                  <a:schemeClr val="bg1"/>
                </a:solidFill>
              </a:rPr>
              <a:t>:[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{</a:t>
            </a:r>
            <a:r>
              <a:rPr lang="en-US" sz="2800" dirty="0" err="1">
                <a:solidFill>
                  <a:schemeClr val="bg1"/>
                </a:solidFill>
              </a:rPr>
              <a:t>name:'Kids</a:t>
            </a:r>
            <a:r>
              <a:rPr lang="en-US" sz="2800" dirty="0">
                <a:solidFill>
                  <a:schemeClr val="bg1"/>
                </a:solidFill>
              </a:rPr>
              <a:t> Educational </a:t>
            </a:r>
            <a:r>
              <a:rPr lang="en-US" sz="2800" dirty="0" smtClean="0">
                <a:solidFill>
                  <a:schemeClr val="bg1"/>
                </a:solidFill>
              </a:rPr>
              <a:t>	Toys'},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company:'64c23350e32f4a51b19b9243</a:t>
            </a:r>
            <a:r>
              <a:rPr lang="en-US" sz="2800" dirty="0" smtClean="0">
                <a:solidFill>
                  <a:schemeClr val="bg1"/>
                </a:solidFill>
              </a:rPr>
              <a:t>'}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u="sng" dirty="0">
                <a:solidFill>
                  <a:schemeClr val="bg1"/>
                </a:solidFill>
              </a:rPr>
              <a:t>Find products with price greater than 100 and name equal to "Diamond Ring"</a:t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({$and:[{price:{$gt:100}},{name:{$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</a:t>
            </a:r>
            <a:r>
              <a:rPr lang="en-US" sz="2800" dirty="0" smtClean="0">
                <a:solidFill>
                  <a:schemeClr val="bg1"/>
                </a:solidFill>
              </a:rPr>
              <a:t>'}}]})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			</a:t>
            </a:r>
            <a:r>
              <a:rPr lang="en-US" sz="2800" u="sng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({price:{$gt:100},name:{$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Ring'}})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85800"/>
            <a:ext cx="1082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({$or:[{price:{$gt:100}},{name:{$</a:t>
            </a:r>
            <a:r>
              <a:rPr lang="en-US" sz="2400" dirty="0" err="1" smtClean="0">
                <a:solidFill>
                  <a:schemeClr val="bg1"/>
                </a:solidFill>
              </a:rPr>
              <a:t>eq</a:t>
            </a:r>
            <a:r>
              <a:rPr lang="en-US" sz="2400" dirty="0" smtClean="0">
                <a:solidFill>
                  <a:schemeClr val="bg1"/>
                </a:solidFill>
              </a:rPr>
              <a:t>:'Diamond Ring'}}]})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Nor : negation of or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Find </a:t>
            </a:r>
            <a:r>
              <a:rPr lang="en-US" sz="2400" dirty="0">
                <a:solidFill>
                  <a:schemeClr val="bg1"/>
                </a:solidFill>
              </a:rPr>
              <a:t>products with price not equal to 100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1.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({price:{$ne:100}})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2.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({price:{$not:{$eq:100}}})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9" y="5029200"/>
            <a:ext cx="11116411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211453" y="1536052"/>
            <a:ext cx="764540" cy="1032510"/>
            <a:chOff x="5211453" y="1536052"/>
            <a:chExt cx="764540" cy="1032510"/>
          </a:xfrm>
        </p:grpSpPr>
        <p:sp>
          <p:nvSpPr>
            <p:cNvPr id="6" name="object 6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600" y="1857176"/>
              <a:ext cx="69096" cy="69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124777"/>
              <a:ext cx="69096" cy="691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392379"/>
              <a:ext cx="69096" cy="691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52716" y="4383023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188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3928" y="4343400"/>
            <a:ext cx="117348" cy="10210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3928" y="4674108"/>
            <a:ext cx="117348" cy="10210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034783" y="4549140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7" y="127"/>
                </a:lnTo>
                <a:lnTo>
                  <a:pt x="0" y="762"/>
                </a:lnTo>
                <a:lnTo>
                  <a:pt x="0" y="17399"/>
                </a:lnTo>
                <a:lnTo>
                  <a:pt x="16129" y="18161"/>
                </a:lnTo>
                <a:lnTo>
                  <a:pt x="31115" y="18287"/>
                </a:lnTo>
                <a:lnTo>
                  <a:pt x="51966" y="17976"/>
                </a:lnTo>
                <a:lnTo>
                  <a:pt x="120396" y="15112"/>
                </a:lnTo>
                <a:lnTo>
                  <a:pt x="120396" y="3302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65464" y="4343400"/>
            <a:ext cx="115824" cy="1021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5464" y="4674108"/>
            <a:ext cx="115824" cy="1021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671559" y="454914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8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35011" y="44165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3825" y="222351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5455" y="2183892"/>
            <a:ext cx="115824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05455" y="2513076"/>
            <a:ext cx="115824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496311" y="238963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4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25467" y="2183892"/>
            <a:ext cx="117348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5467" y="2513076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31564" y="238963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7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4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95016" y="2255520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4681" y="17114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51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6311" y="1671827"/>
            <a:ext cx="115824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96311" y="2001011"/>
            <a:ext cx="115824" cy="10210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487167" y="18775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6323" y="1671827"/>
            <a:ext cx="117348" cy="10210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16323" y="2001011"/>
            <a:ext cx="117348" cy="10210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4122420" y="187756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4"/>
                </a:lnTo>
                <a:lnTo>
                  <a:pt x="120395" y="16002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87395" y="1743455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71807" y="1110996"/>
            <a:ext cx="1949450" cy="765810"/>
            <a:chOff x="7871807" y="1110996"/>
            <a:chExt cx="1949450" cy="765810"/>
          </a:xfrm>
        </p:grpSpPr>
        <p:sp>
          <p:nvSpPr>
            <p:cNvPr id="42" name="object 42"/>
            <p:cNvSpPr/>
            <p:nvPr/>
          </p:nvSpPr>
          <p:spPr>
            <a:xfrm>
              <a:off x="7871807" y="1373196"/>
              <a:ext cx="481330" cy="503555"/>
            </a:xfrm>
            <a:custGeom>
              <a:avLst/>
              <a:gdLst/>
              <a:ahLst/>
              <a:cxnLst/>
              <a:rect l="l" t="t" r="r" b="b"/>
              <a:pathLst>
                <a:path w="481329" h="503555">
                  <a:moveTo>
                    <a:pt x="476541" y="17979"/>
                  </a:moveTo>
                  <a:lnTo>
                    <a:pt x="473022" y="16296"/>
                  </a:lnTo>
                  <a:lnTo>
                    <a:pt x="335026" y="0"/>
                  </a:lnTo>
                  <a:lnTo>
                    <a:pt x="326735" y="481"/>
                  </a:lnTo>
                  <a:lnTo>
                    <a:pt x="318204" y="3377"/>
                  </a:lnTo>
                  <a:lnTo>
                    <a:pt x="310512" y="8315"/>
                  </a:lnTo>
                  <a:lnTo>
                    <a:pt x="304737" y="14926"/>
                  </a:lnTo>
                  <a:lnTo>
                    <a:pt x="302322" y="21536"/>
                  </a:lnTo>
                  <a:lnTo>
                    <a:pt x="303175" y="27444"/>
                  </a:lnTo>
                  <a:lnTo>
                    <a:pt x="307180" y="31905"/>
                  </a:lnTo>
                  <a:lnTo>
                    <a:pt x="314222" y="34174"/>
                  </a:lnTo>
                  <a:lnTo>
                    <a:pt x="401079" y="44914"/>
                  </a:lnTo>
                  <a:lnTo>
                    <a:pt x="338962" y="69587"/>
                  </a:lnTo>
                  <a:lnTo>
                    <a:pt x="283769" y="97037"/>
                  </a:lnTo>
                  <a:lnTo>
                    <a:pt x="235103" y="126643"/>
                  </a:lnTo>
                  <a:lnTo>
                    <a:pt x="192572" y="157782"/>
                  </a:lnTo>
                  <a:lnTo>
                    <a:pt x="155780" y="189834"/>
                  </a:lnTo>
                  <a:lnTo>
                    <a:pt x="124332" y="222177"/>
                  </a:lnTo>
                  <a:lnTo>
                    <a:pt x="97834" y="254191"/>
                  </a:lnTo>
                  <a:lnTo>
                    <a:pt x="58110" y="314746"/>
                  </a:lnTo>
                  <a:lnTo>
                    <a:pt x="35677" y="359513"/>
                  </a:lnTo>
                  <a:lnTo>
                    <a:pt x="18436" y="404072"/>
                  </a:lnTo>
                  <a:lnTo>
                    <a:pt x="6504" y="448150"/>
                  </a:lnTo>
                  <a:lnTo>
                    <a:pt x="0" y="491477"/>
                  </a:lnTo>
                  <a:lnTo>
                    <a:pt x="1159" y="497411"/>
                  </a:lnTo>
                  <a:lnTo>
                    <a:pt x="5594" y="501464"/>
                  </a:lnTo>
                  <a:lnTo>
                    <a:pt x="12622" y="503279"/>
                  </a:lnTo>
                  <a:lnTo>
                    <a:pt x="21563" y="502495"/>
                  </a:lnTo>
                  <a:lnTo>
                    <a:pt x="51237" y="440480"/>
                  </a:lnTo>
                  <a:lnTo>
                    <a:pt x="62437" y="399690"/>
                  </a:lnTo>
                  <a:lnTo>
                    <a:pt x="78363" y="358601"/>
                  </a:lnTo>
                  <a:lnTo>
                    <a:pt x="98875" y="317440"/>
                  </a:lnTo>
                  <a:lnTo>
                    <a:pt x="124344" y="277148"/>
                  </a:lnTo>
                  <a:lnTo>
                    <a:pt x="153752" y="239668"/>
                  </a:lnTo>
                  <a:lnTo>
                    <a:pt x="187055" y="205020"/>
                  </a:lnTo>
                  <a:lnTo>
                    <a:pt x="224212" y="173226"/>
                  </a:lnTo>
                  <a:lnTo>
                    <a:pt x="265180" y="144307"/>
                  </a:lnTo>
                  <a:lnTo>
                    <a:pt x="309917" y="118282"/>
                  </a:lnTo>
                  <a:lnTo>
                    <a:pt x="358380" y="95174"/>
                  </a:lnTo>
                  <a:lnTo>
                    <a:pt x="410529" y="75002"/>
                  </a:lnTo>
                  <a:lnTo>
                    <a:pt x="366488" y="145690"/>
                  </a:lnTo>
                  <a:lnTo>
                    <a:pt x="364074" y="152300"/>
                  </a:lnTo>
                  <a:lnTo>
                    <a:pt x="364926" y="158208"/>
                  </a:lnTo>
                  <a:lnTo>
                    <a:pt x="368931" y="162669"/>
                  </a:lnTo>
                  <a:lnTo>
                    <a:pt x="375974" y="164939"/>
                  </a:lnTo>
                  <a:lnTo>
                    <a:pt x="384266" y="164457"/>
                  </a:lnTo>
                  <a:lnTo>
                    <a:pt x="479980" y="32233"/>
                  </a:lnTo>
                  <a:lnTo>
                    <a:pt x="481014" y="28876"/>
                  </a:lnTo>
                  <a:lnTo>
                    <a:pt x="476541" y="17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03336" y="1110996"/>
              <a:ext cx="1417320" cy="342900"/>
            </a:xfrm>
            <a:custGeom>
              <a:avLst/>
              <a:gdLst/>
              <a:ahLst/>
              <a:cxnLst/>
              <a:rect l="l" t="t" r="r" b="b"/>
              <a:pathLst>
                <a:path w="1417320" h="342900">
                  <a:moveTo>
                    <a:pt x="1252093" y="0"/>
                  </a:moveTo>
                  <a:lnTo>
                    <a:pt x="165227" y="0"/>
                  </a:lnTo>
                  <a:lnTo>
                    <a:pt x="121282" y="6120"/>
                  </a:lnTo>
                  <a:lnTo>
                    <a:pt x="81806" y="23396"/>
                  </a:lnTo>
                  <a:lnTo>
                    <a:pt x="48371" y="50196"/>
                  </a:lnTo>
                  <a:lnTo>
                    <a:pt x="22544" y="84892"/>
                  </a:lnTo>
                  <a:lnTo>
                    <a:pt x="5897" y="125853"/>
                  </a:lnTo>
                  <a:lnTo>
                    <a:pt x="0" y="171450"/>
                  </a:lnTo>
                  <a:lnTo>
                    <a:pt x="5897" y="217046"/>
                  </a:lnTo>
                  <a:lnTo>
                    <a:pt x="22544" y="258007"/>
                  </a:lnTo>
                  <a:lnTo>
                    <a:pt x="48371" y="292703"/>
                  </a:lnTo>
                  <a:lnTo>
                    <a:pt x="81806" y="319503"/>
                  </a:lnTo>
                  <a:lnTo>
                    <a:pt x="121282" y="336779"/>
                  </a:lnTo>
                  <a:lnTo>
                    <a:pt x="165227" y="342900"/>
                  </a:lnTo>
                  <a:lnTo>
                    <a:pt x="1252093" y="342900"/>
                  </a:lnTo>
                  <a:lnTo>
                    <a:pt x="1295993" y="336779"/>
                  </a:lnTo>
                  <a:lnTo>
                    <a:pt x="1335456" y="319503"/>
                  </a:lnTo>
                  <a:lnTo>
                    <a:pt x="1368901" y="292703"/>
                  </a:lnTo>
                  <a:lnTo>
                    <a:pt x="1394746" y="258007"/>
                  </a:lnTo>
                  <a:lnTo>
                    <a:pt x="1411413" y="217046"/>
                  </a:lnTo>
                  <a:lnTo>
                    <a:pt x="1417320" y="171450"/>
                  </a:lnTo>
                  <a:lnTo>
                    <a:pt x="1411413" y="125853"/>
                  </a:lnTo>
                  <a:lnTo>
                    <a:pt x="1394746" y="84892"/>
                  </a:lnTo>
                  <a:lnTo>
                    <a:pt x="1368901" y="50196"/>
                  </a:lnTo>
                  <a:lnTo>
                    <a:pt x="1335456" y="23396"/>
                  </a:lnTo>
                  <a:lnTo>
                    <a:pt x="1295993" y="6120"/>
                  </a:lnTo>
                  <a:lnTo>
                    <a:pt x="125209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854820" y="1144651"/>
            <a:ext cx="516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Result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6280" y="1033271"/>
            <a:ext cx="1551940" cy="495300"/>
          </a:xfrm>
          <a:custGeom>
            <a:avLst/>
            <a:gdLst/>
            <a:ahLst/>
            <a:cxnLst/>
            <a:rect l="l" t="t" r="r" b="b"/>
            <a:pathLst>
              <a:path w="1551940" h="495300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21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1940" h="495300">
                <a:moveTo>
                  <a:pt x="1551432" y="304800"/>
                </a:moveTo>
                <a:lnTo>
                  <a:pt x="1516380" y="304800"/>
                </a:lnTo>
                <a:lnTo>
                  <a:pt x="1499844" y="347395"/>
                </a:lnTo>
                <a:lnTo>
                  <a:pt x="1475282" y="384873"/>
                </a:lnTo>
                <a:lnTo>
                  <a:pt x="1443786" y="416039"/>
                </a:lnTo>
                <a:lnTo>
                  <a:pt x="1406499" y="439750"/>
                </a:lnTo>
                <a:lnTo>
                  <a:pt x="1364538" y="454837"/>
                </a:lnTo>
                <a:lnTo>
                  <a:pt x="1319022" y="460121"/>
                </a:lnTo>
                <a:lnTo>
                  <a:pt x="232410" y="460121"/>
                </a:lnTo>
                <a:lnTo>
                  <a:pt x="186867" y="454837"/>
                </a:lnTo>
                <a:lnTo>
                  <a:pt x="144894" y="439750"/>
                </a:lnTo>
                <a:lnTo>
                  <a:pt x="107594" y="416039"/>
                </a:lnTo>
                <a:lnTo>
                  <a:pt x="76123" y="384873"/>
                </a:lnTo>
                <a:lnTo>
                  <a:pt x="51600" y="347395"/>
                </a:lnTo>
                <a:lnTo>
                  <a:pt x="35179" y="304800"/>
                </a:lnTo>
                <a:lnTo>
                  <a:pt x="0" y="304800"/>
                </a:lnTo>
                <a:lnTo>
                  <a:pt x="14820" y="349707"/>
                </a:lnTo>
                <a:lnTo>
                  <a:pt x="37287" y="390283"/>
                </a:lnTo>
                <a:lnTo>
                  <a:pt x="66459" y="425589"/>
                </a:lnTo>
                <a:lnTo>
                  <a:pt x="101460" y="454672"/>
                </a:lnTo>
                <a:lnTo>
                  <a:pt x="141389" y="476618"/>
                </a:lnTo>
                <a:lnTo>
                  <a:pt x="185331" y="490474"/>
                </a:lnTo>
                <a:lnTo>
                  <a:pt x="232410" y="495300"/>
                </a:lnTo>
                <a:lnTo>
                  <a:pt x="1319022" y="495300"/>
                </a:lnTo>
                <a:lnTo>
                  <a:pt x="1366088" y="490474"/>
                </a:lnTo>
                <a:lnTo>
                  <a:pt x="1410030" y="476618"/>
                </a:lnTo>
                <a:lnTo>
                  <a:pt x="1449959" y="454672"/>
                </a:lnTo>
                <a:lnTo>
                  <a:pt x="1484960" y="425589"/>
                </a:lnTo>
                <a:lnTo>
                  <a:pt x="1514132" y="390283"/>
                </a:lnTo>
                <a:lnTo>
                  <a:pt x="1536598" y="349707"/>
                </a:lnTo>
                <a:lnTo>
                  <a:pt x="1551432" y="304800"/>
                </a:lnTo>
                <a:close/>
              </a:path>
              <a:path w="1551940" h="495300">
                <a:moveTo>
                  <a:pt x="1551432" y="249174"/>
                </a:moveTo>
                <a:lnTo>
                  <a:pt x="1549984" y="241757"/>
                </a:lnTo>
                <a:lnTo>
                  <a:pt x="1546047" y="235699"/>
                </a:lnTo>
                <a:lnTo>
                  <a:pt x="1540230" y="231622"/>
                </a:lnTo>
                <a:lnTo>
                  <a:pt x="1533144" y="230124"/>
                </a:lnTo>
                <a:lnTo>
                  <a:pt x="1525993" y="231622"/>
                </a:lnTo>
                <a:lnTo>
                  <a:pt x="1520190" y="235699"/>
                </a:lnTo>
                <a:lnTo>
                  <a:pt x="1516278" y="241757"/>
                </a:lnTo>
                <a:lnTo>
                  <a:pt x="1514856" y="249174"/>
                </a:lnTo>
                <a:lnTo>
                  <a:pt x="1516278" y="256603"/>
                </a:lnTo>
                <a:lnTo>
                  <a:pt x="1520190" y="262661"/>
                </a:lnTo>
                <a:lnTo>
                  <a:pt x="1525993" y="266738"/>
                </a:lnTo>
                <a:lnTo>
                  <a:pt x="1533144" y="268224"/>
                </a:lnTo>
                <a:lnTo>
                  <a:pt x="1540230" y="266738"/>
                </a:lnTo>
                <a:lnTo>
                  <a:pt x="1546047" y="262661"/>
                </a:lnTo>
                <a:lnTo>
                  <a:pt x="1549984" y="256603"/>
                </a:lnTo>
                <a:lnTo>
                  <a:pt x="1551432" y="249174"/>
                </a:lnTo>
                <a:close/>
              </a:path>
              <a:path w="1551940" h="495300">
                <a:moveTo>
                  <a:pt x="1551432" y="190500"/>
                </a:moveTo>
                <a:lnTo>
                  <a:pt x="1536598" y="145605"/>
                </a:lnTo>
                <a:lnTo>
                  <a:pt x="1514132" y="105029"/>
                </a:lnTo>
                <a:lnTo>
                  <a:pt x="1484960" y="69723"/>
                </a:lnTo>
                <a:lnTo>
                  <a:pt x="1449959" y="40640"/>
                </a:lnTo>
                <a:lnTo>
                  <a:pt x="1410030" y="18694"/>
                </a:lnTo>
                <a:lnTo>
                  <a:pt x="1366088" y="4838"/>
                </a:lnTo>
                <a:lnTo>
                  <a:pt x="1319022" y="0"/>
                </a:lnTo>
                <a:lnTo>
                  <a:pt x="232410" y="0"/>
                </a:lnTo>
                <a:lnTo>
                  <a:pt x="185331" y="4838"/>
                </a:lnTo>
                <a:lnTo>
                  <a:pt x="141389" y="18694"/>
                </a:lnTo>
                <a:lnTo>
                  <a:pt x="101460" y="40640"/>
                </a:lnTo>
                <a:lnTo>
                  <a:pt x="66459" y="69723"/>
                </a:lnTo>
                <a:lnTo>
                  <a:pt x="37287" y="105029"/>
                </a:lnTo>
                <a:lnTo>
                  <a:pt x="14820" y="145605"/>
                </a:lnTo>
                <a:lnTo>
                  <a:pt x="0" y="190500"/>
                </a:lnTo>
                <a:lnTo>
                  <a:pt x="35179" y="190500"/>
                </a:lnTo>
                <a:lnTo>
                  <a:pt x="51600" y="147955"/>
                </a:lnTo>
                <a:lnTo>
                  <a:pt x="76123" y="110502"/>
                </a:lnTo>
                <a:lnTo>
                  <a:pt x="107594" y="79311"/>
                </a:lnTo>
                <a:lnTo>
                  <a:pt x="144894" y="55587"/>
                </a:lnTo>
                <a:lnTo>
                  <a:pt x="186867" y="40487"/>
                </a:lnTo>
                <a:lnTo>
                  <a:pt x="232410" y="35179"/>
                </a:lnTo>
                <a:lnTo>
                  <a:pt x="1319022" y="35179"/>
                </a:lnTo>
                <a:lnTo>
                  <a:pt x="1364538" y="40487"/>
                </a:lnTo>
                <a:lnTo>
                  <a:pt x="1406499" y="55587"/>
                </a:lnTo>
                <a:lnTo>
                  <a:pt x="1443799" y="79311"/>
                </a:lnTo>
                <a:lnTo>
                  <a:pt x="1475282" y="110502"/>
                </a:lnTo>
                <a:lnTo>
                  <a:pt x="1499844" y="147955"/>
                </a:lnTo>
                <a:lnTo>
                  <a:pt x="1516380" y="190500"/>
                </a:lnTo>
                <a:lnTo>
                  <a:pt x="1551432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47" name="object 47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Operators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5211123" y="2761349"/>
            <a:ext cx="763905" cy="1032510"/>
            <a:chOff x="5211123" y="2761349"/>
            <a:chExt cx="763905" cy="1032510"/>
          </a:xfrm>
        </p:grpSpPr>
        <p:sp>
          <p:nvSpPr>
            <p:cNvPr id="51" name="object 51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082477"/>
              <a:ext cx="69023" cy="691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18927" y="3197315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350078"/>
              <a:ext cx="69023" cy="6911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18927" y="319731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25537" y="3617680"/>
              <a:ext cx="69023" cy="6911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2713825" y="3398519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5285">
                <a:moveTo>
                  <a:pt x="1328966" y="360438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3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05455" y="3357371"/>
            <a:ext cx="115824" cy="10363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05455" y="3688079"/>
            <a:ext cx="115824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496311" y="356463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25467" y="3357371"/>
            <a:ext cx="117348" cy="103631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25467" y="3688079"/>
            <a:ext cx="117348" cy="102107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4131564" y="356463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95016" y="3430523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04681" y="288645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5956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5956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96311" y="2846832"/>
            <a:ext cx="115824" cy="10210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96311" y="3176016"/>
            <a:ext cx="115824" cy="102108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2487167" y="305257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16323" y="2846832"/>
            <a:ext cx="117348" cy="10210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6323" y="3176016"/>
            <a:ext cx="117348" cy="102108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4122420" y="305257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787395" y="2918460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205027" y="3962261"/>
            <a:ext cx="763905" cy="1032510"/>
            <a:chOff x="5205027" y="3962261"/>
            <a:chExt cx="763905" cy="1032510"/>
          </a:xfrm>
        </p:grpSpPr>
        <p:sp>
          <p:nvSpPr>
            <p:cNvPr id="79" name="object 79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19441" y="4283389"/>
              <a:ext cx="69023" cy="6911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2831" y="439822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550990"/>
              <a:ext cx="69023" cy="6911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12831" y="4398228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818592"/>
              <a:ext cx="69023" cy="6911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2731008" y="458723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200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object 9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22220" y="4547615"/>
            <a:ext cx="117348" cy="10210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22220" y="4878323"/>
            <a:ext cx="117348" cy="102107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2514600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3755" y="4547615"/>
            <a:ext cx="115824" cy="10210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3755" y="4878323"/>
            <a:ext cx="115824" cy="102107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4149852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813304" y="4620767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22969" y="4075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4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14600" y="4035552"/>
            <a:ext cx="115824" cy="102108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14600" y="4366259"/>
            <a:ext cx="115824" cy="10210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505455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1"/>
                </a:lnTo>
                <a:lnTo>
                  <a:pt x="0" y="17398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34611" y="4035552"/>
            <a:ext cx="115824" cy="102108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34611" y="4366259"/>
            <a:ext cx="115824" cy="102107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4140708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0"/>
                </a:lnTo>
                <a:lnTo>
                  <a:pt x="118871" y="17398"/>
                </a:lnTo>
                <a:lnTo>
                  <a:pt x="118871" y="761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04160" y="4108703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216025" y="5213465"/>
            <a:ext cx="764540" cy="1032510"/>
            <a:chOff x="5216025" y="5213465"/>
            <a:chExt cx="764540" cy="1032510"/>
          </a:xfrm>
        </p:grpSpPr>
        <p:sp>
          <p:nvSpPr>
            <p:cNvPr id="107" name="object 107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534588"/>
              <a:ext cx="69096" cy="6912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802190"/>
              <a:ext cx="69096" cy="6912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6069791"/>
              <a:ext cx="69096" cy="6912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7252716" y="5564123"/>
            <a:ext cx="1330325" cy="375285"/>
          </a:xfrm>
          <a:custGeom>
            <a:avLst/>
            <a:gdLst/>
            <a:ahLst/>
            <a:cxnLst/>
            <a:rect l="l" t="t" r="r" b="b"/>
            <a:pathLst>
              <a:path w="1330325" h="375285">
                <a:moveTo>
                  <a:pt x="1316418" y="15925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57"/>
                </a:lnTo>
                <a:lnTo>
                  <a:pt x="653288" y="29591"/>
                </a:lnTo>
                <a:lnTo>
                  <a:pt x="979678" y="30302"/>
                </a:lnTo>
                <a:lnTo>
                  <a:pt x="1142873" y="30302"/>
                </a:lnTo>
                <a:lnTo>
                  <a:pt x="1166596" y="30568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35"/>
                </a:lnTo>
                <a:lnTo>
                  <a:pt x="1306322" y="28194"/>
                </a:lnTo>
                <a:lnTo>
                  <a:pt x="1313891" y="23964"/>
                </a:lnTo>
                <a:lnTo>
                  <a:pt x="1316418" y="15925"/>
                </a:lnTo>
                <a:close/>
              </a:path>
              <a:path w="1330325" h="375285">
                <a:moveTo>
                  <a:pt x="1330071" y="360426"/>
                </a:moveTo>
                <a:lnTo>
                  <a:pt x="1327492" y="352158"/>
                </a:lnTo>
                <a:lnTo>
                  <a:pt x="1319784" y="348246"/>
                </a:lnTo>
                <a:lnTo>
                  <a:pt x="1317663" y="348221"/>
                </a:lnTo>
                <a:lnTo>
                  <a:pt x="1320850" y="195694"/>
                </a:lnTo>
                <a:lnTo>
                  <a:pt x="1321574" y="143370"/>
                </a:lnTo>
                <a:lnTo>
                  <a:pt x="1321854" y="91097"/>
                </a:lnTo>
                <a:lnTo>
                  <a:pt x="1321562" y="32245"/>
                </a:lnTo>
                <a:lnTo>
                  <a:pt x="1317244" y="28956"/>
                </a:lnTo>
                <a:lnTo>
                  <a:pt x="1312926" y="28956"/>
                </a:lnTo>
                <a:lnTo>
                  <a:pt x="1308481" y="28956"/>
                </a:lnTo>
                <a:lnTo>
                  <a:pt x="1304163" y="32245"/>
                </a:lnTo>
                <a:lnTo>
                  <a:pt x="1303909" y="38862"/>
                </a:lnTo>
                <a:lnTo>
                  <a:pt x="1303743" y="91097"/>
                </a:lnTo>
                <a:lnTo>
                  <a:pt x="1304086" y="143370"/>
                </a:lnTo>
                <a:lnTo>
                  <a:pt x="1305750" y="248043"/>
                </a:lnTo>
                <a:lnTo>
                  <a:pt x="1307795" y="348056"/>
                </a:lnTo>
                <a:lnTo>
                  <a:pt x="1226362" y="346722"/>
                </a:lnTo>
                <a:lnTo>
                  <a:pt x="1132941" y="346049"/>
                </a:lnTo>
                <a:lnTo>
                  <a:pt x="1086231" y="345973"/>
                </a:lnTo>
                <a:lnTo>
                  <a:pt x="667512" y="348246"/>
                </a:lnTo>
                <a:lnTo>
                  <a:pt x="413651" y="349338"/>
                </a:lnTo>
                <a:lnTo>
                  <a:pt x="210680" y="351409"/>
                </a:lnTo>
                <a:lnTo>
                  <a:pt x="58470" y="353809"/>
                </a:lnTo>
                <a:lnTo>
                  <a:pt x="15328" y="354647"/>
                </a:lnTo>
                <a:lnTo>
                  <a:pt x="15722" y="309460"/>
                </a:lnTo>
                <a:lnTo>
                  <a:pt x="15544" y="258610"/>
                </a:lnTo>
                <a:lnTo>
                  <a:pt x="13779" y="106006"/>
                </a:lnTo>
                <a:lnTo>
                  <a:pt x="13462" y="50914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14"/>
                </a:lnTo>
                <a:lnTo>
                  <a:pt x="1155" y="258610"/>
                </a:lnTo>
                <a:lnTo>
                  <a:pt x="1016" y="309460"/>
                </a:lnTo>
                <a:lnTo>
                  <a:pt x="1524" y="365937"/>
                </a:lnTo>
                <a:lnTo>
                  <a:pt x="1524" y="366064"/>
                </a:lnTo>
                <a:lnTo>
                  <a:pt x="1676" y="366077"/>
                </a:lnTo>
                <a:lnTo>
                  <a:pt x="4953" y="368808"/>
                </a:lnTo>
                <a:lnTo>
                  <a:pt x="11811" y="368808"/>
                </a:lnTo>
                <a:lnTo>
                  <a:pt x="14820" y="366293"/>
                </a:lnTo>
                <a:lnTo>
                  <a:pt x="208445" y="369455"/>
                </a:lnTo>
                <a:lnTo>
                  <a:pt x="409143" y="371589"/>
                </a:lnTo>
                <a:lnTo>
                  <a:pt x="1027811" y="374840"/>
                </a:lnTo>
                <a:lnTo>
                  <a:pt x="1128255" y="374840"/>
                </a:lnTo>
                <a:lnTo>
                  <a:pt x="1224026" y="374167"/>
                </a:lnTo>
                <a:lnTo>
                  <a:pt x="1319784" y="372605"/>
                </a:lnTo>
                <a:lnTo>
                  <a:pt x="1327492" y="368706"/>
                </a:lnTo>
                <a:lnTo>
                  <a:pt x="1330071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9" name="object 1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43928" y="5522976"/>
            <a:ext cx="117348" cy="103606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43928" y="5853709"/>
            <a:ext cx="117348" cy="102082"/>
          </a:xfrm>
          <a:prstGeom prst="rect">
            <a:avLst/>
          </a:prstGeom>
        </p:spPr>
      </p:pic>
      <p:sp>
        <p:nvSpPr>
          <p:cNvPr id="121" name="object 121"/>
          <p:cNvSpPr/>
          <p:nvPr/>
        </p:nvSpPr>
        <p:spPr>
          <a:xfrm>
            <a:off x="7034783" y="573026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66"/>
                </a:lnTo>
                <a:lnTo>
                  <a:pt x="0" y="622"/>
                </a:lnTo>
                <a:lnTo>
                  <a:pt x="0" y="15951"/>
                </a:lnTo>
                <a:lnTo>
                  <a:pt x="23622" y="16713"/>
                </a:lnTo>
                <a:lnTo>
                  <a:pt x="51966" y="16438"/>
                </a:lnTo>
                <a:lnTo>
                  <a:pt x="120396" y="13868"/>
                </a:lnTo>
                <a:lnTo>
                  <a:pt x="120396" y="3047"/>
                </a:lnTo>
                <a:lnTo>
                  <a:pt x="71453" y="936"/>
                </a:lnTo>
                <a:lnTo>
                  <a:pt x="50020" y="265"/>
                </a:lnTo>
                <a:lnTo>
                  <a:pt x="2857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65464" y="5522976"/>
            <a:ext cx="115824" cy="10360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665464" y="5853709"/>
            <a:ext cx="115824" cy="102082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8671559" y="573026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8" y="0"/>
                </a:moveTo>
                <a:lnTo>
                  <a:pt x="90550" y="0"/>
                </a:lnTo>
                <a:lnTo>
                  <a:pt x="69534" y="265"/>
                </a:lnTo>
                <a:lnTo>
                  <a:pt x="0" y="3047"/>
                </a:lnTo>
                <a:lnTo>
                  <a:pt x="0" y="13868"/>
                </a:lnTo>
                <a:lnTo>
                  <a:pt x="67587" y="16438"/>
                </a:lnTo>
                <a:lnTo>
                  <a:pt x="95376" y="16713"/>
                </a:lnTo>
                <a:lnTo>
                  <a:pt x="118872" y="15951"/>
                </a:lnTo>
                <a:lnTo>
                  <a:pt x="118872" y="622"/>
                </a:lnTo>
                <a:lnTo>
                  <a:pt x="9702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7335011" y="559612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5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49296" y="586894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6675"/>
                </a:moveTo>
                <a:lnTo>
                  <a:pt x="1273683" y="812"/>
                </a:lnTo>
                <a:lnTo>
                  <a:pt x="1240663" y="0"/>
                </a:lnTo>
                <a:lnTo>
                  <a:pt x="1217980" y="254"/>
                </a:lnTo>
                <a:lnTo>
                  <a:pt x="1172756" y="1371"/>
                </a:lnTo>
                <a:lnTo>
                  <a:pt x="1150366" y="1625"/>
                </a:lnTo>
                <a:lnTo>
                  <a:pt x="987171" y="1625"/>
                </a:lnTo>
                <a:lnTo>
                  <a:pt x="560311" y="3136"/>
                </a:lnTo>
                <a:lnTo>
                  <a:pt x="7747" y="9055"/>
                </a:lnTo>
                <a:lnTo>
                  <a:pt x="0" y="9436"/>
                </a:lnTo>
                <a:lnTo>
                  <a:pt x="0" y="23914"/>
                </a:lnTo>
                <a:lnTo>
                  <a:pt x="7747" y="24295"/>
                </a:lnTo>
                <a:lnTo>
                  <a:pt x="504291" y="29997"/>
                </a:lnTo>
                <a:lnTo>
                  <a:pt x="653288" y="30975"/>
                </a:lnTo>
                <a:lnTo>
                  <a:pt x="979678" y="31724"/>
                </a:lnTo>
                <a:lnTo>
                  <a:pt x="1142873" y="31724"/>
                </a:lnTo>
                <a:lnTo>
                  <a:pt x="1166596" y="32004"/>
                </a:lnTo>
                <a:lnTo>
                  <a:pt x="1214488" y="33235"/>
                </a:lnTo>
                <a:lnTo>
                  <a:pt x="1238504" y="33502"/>
                </a:lnTo>
                <a:lnTo>
                  <a:pt x="1255560" y="33324"/>
                </a:lnTo>
                <a:lnTo>
                  <a:pt x="1272603" y="32664"/>
                </a:lnTo>
                <a:lnTo>
                  <a:pt x="1289545" y="31445"/>
                </a:lnTo>
                <a:lnTo>
                  <a:pt x="1306322" y="29502"/>
                </a:lnTo>
                <a:lnTo>
                  <a:pt x="1313891" y="25082"/>
                </a:lnTo>
                <a:lnTo>
                  <a:pt x="1316418" y="16675"/>
                </a:lnTo>
                <a:close/>
              </a:path>
              <a:path w="1330325" h="376554">
                <a:moveTo>
                  <a:pt x="1330071" y="361162"/>
                </a:moveTo>
                <a:lnTo>
                  <a:pt x="1327492" y="352463"/>
                </a:lnTo>
                <a:lnTo>
                  <a:pt x="1319784" y="348348"/>
                </a:lnTo>
                <a:lnTo>
                  <a:pt x="1317688" y="348310"/>
                </a:lnTo>
                <a:lnTo>
                  <a:pt x="1320863" y="197192"/>
                </a:lnTo>
                <a:lnTo>
                  <a:pt x="1321574" y="144868"/>
                </a:lnTo>
                <a:lnTo>
                  <a:pt x="1321854" y="92595"/>
                </a:lnTo>
                <a:lnTo>
                  <a:pt x="1321562" y="33743"/>
                </a:lnTo>
                <a:lnTo>
                  <a:pt x="1317244" y="30454"/>
                </a:lnTo>
                <a:lnTo>
                  <a:pt x="1312926" y="30454"/>
                </a:lnTo>
                <a:lnTo>
                  <a:pt x="1308481" y="30454"/>
                </a:lnTo>
                <a:lnTo>
                  <a:pt x="1304163" y="33743"/>
                </a:lnTo>
                <a:lnTo>
                  <a:pt x="1303909" y="40360"/>
                </a:lnTo>
                <a:lnTo>
                  <a:pt x="1303743" y="92595"/>
                </a:lnTo>
                <a:lnTo>
                  <a:pt x="1304086" y="144868"/>
                </a:lnTo>
                <a:lnTo>
                  <a:pt x="1305750" y="249542"/>
                </a:lnTo>
                <a:lnTo>
                  <a:pt x="1307769" y="348119"/>
                </a:lnTo>
                <a:lnTo>
                  <a:pt x="1273073" y="347421"/>
                </a:lnTo>
                <a:lnTo>
                  <a:pt x="1179652" y="346278"/>
                </a:lnTo>
                <a:lnTo>
                  <a:pt x="1086231" y="345948"/>
                </a:lnTo>
                <a:lnTo>
                  <a:pt x="929119" y="346595"/>
                </a:lnTo>
                <a:lnTo>
                  <a:pt x="667512" y="348348"/>
                </a:lnTo>
                <a:lnTo>
                  <a:pt x="464413" y="349135"/>
                </a:lnTo>
                <a:lnTo>
                  <a:pt x="261416" y="351002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959"/>
                </a:lnTo>
                <a:lnTo>
                  <a:pt x="15544" y="260108"/>
                </a:lnTo>
                <a:lnTo>
                  <a:pt x="13779" y="107505"/>
                </a:lnTo>
                <a:lnTo>
                  <a:pt x="13462" y="52412"/>
                </a:lnTo>
                <a:lnTo>
                  <a:pt x="10922" y="50266"/>
                </a:lnTo>
                <a:lnTo>
                  <a:pt x="8382" y="50266"/>
                </a:lnTo>
                <a:lnTo>
                  <a:pt x="5842" y="50266"/>
                </a:lnTo>
                <a:lnTo>
                  <a:pt x="3302" y="52412"/>
                </a:lnTo>
                <a:lnTo>
                  <a:pt x="1155" y="260108"/>
                </a:lnTo>
                <a:lnTo>
                  <a:pt x="1016" y="310959"/>
                </a:lnTo>
                <a:lnTo>
                  <a:pt x="1524" y="367436"/>
                </a:lnTo>
                <a:lnTo>
                  <a:pt x="4953" y="370306"/>
                </a:lnTo>
                <a:lnTo>
                  <a:pt x="11811" y="370306"/>
                </a:lnTo>
                <a:lnTo>
                  <a:pt x="15240" y="367436"/>
                </a:lnTo>
                <a:lnTo>
                  <a:pt x="208445" y="370674"/>
                </a:lnTo>
                <a:lnTo>
                  <a:pt x="409143" y="372922"/>
                </a:lnTo>
                <a:lnTo>
                  <a:pt x="1027811" y="376326"/>
                </a:lnTo>
                <a:lnTo>
                  <a:pt x="1128255" y="376326"/>
                </a:lnTo>
                <a:lnTo>
                  <a:pt x="1224026" y="375627"/>
                </a:lnTo>
                <a:lnTo>
                  <a:pt x="1271905" y="374929"/>
                </a:lnTo>
                <a:lnTo>
                  <a:pt x="1319784" y="373976"/>
                </a:lnTo>
                <a:lnTo>
                  <a:pt x="1327492" y="369874"/>
                </a:lnTo>
                <a:lnTo>
                  <a:pt x="1330071" y="361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object 12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540507" y="5829300"/>
            <a:ext cx="117348" cy="102082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40507" y="6160033"/>
            <a:ext cx="117348" cy="102082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2531364" y="6035065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8762" y="292"/>
                </a:lnTo>
                <a:lnTo>
                  <a:pt x="0" y="673"/>
                </a:lnTo>
                <a:lnTo>
                  <a:pt x="0" y="17399"/>
                </a:lnTo>
                <a:lnTo>
                  <a:pt x="16129" y="18097"/>
                </a:lnTo>
                <a:lnTo>
                  <a:pt x="31115" y="18224"/>
                </a:lnTo>
                <a:lnTo>
                  <a:pt x="51966" y="17926"/>
                </a:lnTo>
                <a:lnTo>
                  <a:pt x="120396" y="15138"/>
                </a:lnTo>
                <a:lnTo>
                  <a:pt x="120396" y="3327"/>
                </a:lnTo>
                <a:lnTo>
                  <a:pt x="71453" y="1019"/>
                </a:lnTo>
                <a:lnTo>
                  <a:pt x="50020" y="289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0" name="object 13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162044" y="5829300"/>
            <a:ext cx="115823" cy="102082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162044" y="6160033"/>
            <a:ext cx="115823" cy="102082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4168140" y="6035065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89"/>
                </a:lnTo>
                <a:lnTo>
                  <a:pt x="0" y="3327"/>
                </a:lnTo>
                <a:lnTo>
                  <a:pt x="0" y="15138"/>
                </a:lnTo>
                <a:lnTo>
                  <a:pt x="67587" y="17926"/>
                </a:lnTo>
                <a:lnTo>
                  <a:pt x="95376" y="18224"/>
                </a:lnTo>
                <a:lnTo>
                  <a:pt x="118872" y="17399"/>
                </a:lnTo>
                <a:lnTo>
                  <a:pt x="118872" y="673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831592" y="59024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741168" y="535685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427" y="16700"/>
                </a:moveTo>
                <a:lnTo>
                  <a:pt x="1272743" y="812"/>
                </a:lnTo>
                <a:lnTo>
                  <a:pt x="1239774" y="0"/>
                </a:lnTo>
                <a:lnTo>
                  <a:pt x="1217091" y="266"/>
                </a:lnTo>
                <a:lnTo>
                  <a:pt x="1171867" y="1397"/>
                </a:lnTo>
                <a:lnTo>
                  <a:pt x="1149477" y="1651"/>
                </a:lnTo>
                <a:lnTo>
                  <a:pt x="986536" y="1651"/>
                </a:lnTo>
                <a:lnTo>
                  <a:pt x="560171" y="3213"/>
                </a:lnTo>
                <a:lnTo>
                  <a:pt x="8255" y="9144"/>
                </a:lnTo>
                <a:lnTo>
                  <a:pt x="508" y="9398"/>
                </a:lnTo>
                <a:lnTo>
                  <a:pt x="508" y="24003"/>
                </a:lnTo>
                <a:lnTo>
                  <a:pt x="8255" y="24257"/>
                </a:lnTo>
                <a:lnTo>
                  <a:pt x="504202" y="30010"/>
                </a:lnTo>
                <a:lnTo>
                  <a:pt x="653034" y="30988"/>
                </a:lnTo>
                <a:lnTo>
                  <a:pt x="979043" y="31750"/>
                </a:lnTo>
                <a:lnTo>
                  <a:pt x="1142111" y="31750"/>
                </a:lnTo>
                <a:lnTo>
                  <a:pt x="1165758" y="32029"/>
                </a:lnTo>
                <a:lnTo>
                  <a:pt x="1213548" y="33261"/>
                </a:lnTo>
                <a:lnTo>
                  <a:pt x="1237488" y="33528"/>
                </a:lnTo>
                <a:lnTo>
                  <a:pt x="1254594" y="33350"/>
                </a:lnTo>
                <a:lnTo>
                  <a:pt x="1271651" y="32702"/>
                </a:lnTo>
                <a:lnTo>
                  <a:pt x="1288592" y="31496"/>
                </a:lnTo>
                <a:lnTo>
                  <a:pt x="1305433" y="29591"/>
                </a:lnTo>
                <a:lnTo>
                  <a:pt x="1312926" y="25146"/>
                </a:lnTo>
                <a:lnTo>
                  <a:pt x="1315427" y="16700"/>
                </a:lnTo>
                <a:close/>
              </a:path>
              <a:path w="1329054" h="376554">
                <a:moveTo>
                  <a:pt x="1329055" y="361188"/>
                </a:moveTo>
                <a:lnTo>
                  <a:pt x="1326476" y="352488"/>
                </a:lnTo>
                <a:lnTo>
                  <a:pt x="1318768" y="348373"/>
                </a:lnTo>
                <a:lnTo>
                  <a:pt x="1316672" y="348335"/>
                </a:lnTo>
                <a:lnTo>
                  <a:pt x="1319847" y="197218"/>
                </a:lnTo>
                <a:lnTo>
                  <a:pt x="1320558" y="144894"/>
                </a:lnTo>
                <a:lnTo>
                  <a:pt x="1320838" y="92621"/>
                </a:lnTo>
                <a:lnTo>
                  <a:pt x="1320546" y="33782"/>
                </a:lnTo>
                <a:lnTo>
                  <a:pt x="1316228" y="30480"/>
                </a:lnTo>
                <a:lnTo>
                  <a:pt x="1311910" y="30480"/>
                </a:lnTo>
                <a:lnTo>
                  <a:pt x="1307465" y="30480"/>
                </a:lnTo>
                <a:lnTo>
                  <a:pt x="1303147" y="33782"/>
                </a:lnTo>
                <a:lnTo>
                  <a:pt x="1302893" y="40386"/>
                </a:lnTo>
                <a:lnTo>
                  <a:pt x="1302727" y="92621"/>
                </a:lnTo>
                <a:lnTo>
                  <a:pt x="1303070" y="144894"/>
                </a:lnTo>
                <a:lnTo>
                  <a:pt x="1304734" y="249567"/>
                </a:lnTo>
                <a:lnTo>
                  <a:pt x="1306753" y="348145"/>
                </a:lnTo>
                <a:lnTo>
                  <a:pt x="1272057" y="347446"/>
                </a:lnTo>
                <a:lnTo>
                  <a:pt x="1178636" y="346303"/>
                </a:lnTo>
                <a:lnTo>
                  <a:pt x="1085215" y="345973"/>
                </a:lnTo>
                <a:lnTo>
                  <a:pt x="928103" y="346621"/>
                </a:lnTo>
                <a:lnTo>
                  <a:pt x="666496" y="348373"/>
                </a:lnTo>
                <a:lnTo>
                  <a:pt x="463397" y="349161"/>
                </a:lnTo>
                <a:lnTo>
                  <a:pt x="260400" y="351028"/>
                </a:lnTo>
                <a:lnTo>
                  <a:pt x="108191" y="353288"/>
                </a:lnTo>
                <a:lnTo>
                  <a:pt x="14325" y="355104"/>
                </a:lnTo>
                <a:lnTo>
                  <a:pt x="14706" y="310984"/>
                </a:lnTo>
                <a:lnTo>
                  <a:pt x="14528" y="260121"/>
                </a:lnTo>
                <a:lnTo>
                  <a:pt x="12763" y="107543"/>
                </a:lnTo>
                <a:lnTo>
                  <a:pt x="12446" y="52451"/>
                </a:lnTo>
                <a:lnTo>
                  <a:pt x="9906" y="50292"/>
                </a:lnTo>
                <a:lnTo>
                  <a:pt x="7366" y="50292"/>
                </a:lnTo>
                <a:lnTo>
                  <a:pt x="4826" y="50292"/>
                </a:lnTo>
                <a:lnTo>
                  <a:pt x="2286" y="52451"/>
                </a:lnTo>
                <a:lnTo>
                  <a:pt x="139" y="260134"/>
                </a:lnTo>
                <a:lnTo>
                  <a:pt x="0" y="310984"/>
                </a:lnTo>
                <a:lnTo>
                  <a:pt x="508" y="367461"/>
                </a:lnTo>
                <a:lnTo>
                  <a:pt x="3937" y="370332"/>
                </a:lnTo>
                <a:lnTo>
                  <a:pt x="10795" y="370332"/>
                </a:lnTo>
                <a:lnTo>
                  <a:pt x="14224" y="367461"/>
                </a:lnTo>
                <a:lnTo>
                  <a:pt x="207429" y="370700"/>
                </a:lnTo>
                <a:lnTo>
                  <a:pt x="408127" y="372948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53"/>
                </a:lnTo>
                <a:lnTo>
                  <a:pt x="1270889" y="374954"/>
                </a:lnTo>
                <a:lnTo>
                  <a:pt x="1318768" y="374002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531364" y="5317235"/>
            <a:ext cx="117348" cy="10210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531364" y="5647969"/>
            <a:ext cx="117348" cy="102082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2523744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52900" y="5317235"/>
            <a:ext cx="115824" cy="102107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152900" y="5647969"/>
            <a:ext cx="115824" cy="102082"/>
          </a:xfrm>
          <a:prstGeom prst="rect">
            <a:avLst/>
          </a:prstGeom>
        </p:spPr>
      </p:pic>
      <p:sp>
        <p:nvSpPr>
          <p:cNvPr id="140" name="object 140"/>
          <p:cNvSpPr/>
          <p:nvPr/>
        </p:nvSpPr>
        <p:spPr>
          <a:xfrm>
            <a:off x="4158996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822448" y="539038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402784" y="1778746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98138" y="2252710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37762" y="2975087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31740" y="344905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45456" y="418768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39360" y="466063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46980" y="545615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42334" y="5930122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70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8620" y="2028682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26428" y="32524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38620" y="4407144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38620" y="5643610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49248" y="3186683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188"/>
                </a:moveTo>
                <a:lnTo>
                  <a:pt x="1327912" y="352488"/>
                </a:lnTo>
                <a:lnTo>
                  <a:pt x="1320203" y="348373"/>
                </a:lnTo>
                <a:lnTo>
                  <a:pt x="1318082" y="348348"/>
                </a:lnTo>
                <a:lnTo>
                  <a:pt x="1321269" y="196456"/>
                </a:lnTo>
                <a:lnTo>
                  <a:pt x="1321993" y="144386"/>
                </a:lnTo>
                <a:lnTo>
                  <a:pt x="1322273" y="92367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367"/>
                </a:lnTo>
                <a:lnTo>
                  <a:pt x="1304505" y="144386"/>
                </a:lnTo>
                <a:lnTo>
                  <a:pt x="1306169" y="248564"/>
                </a:lnTo>
                <a:lnTo>
                  <a:pt x="1308214" y="348170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60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23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23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0880" y="3147060"/>
            <a:ext cx="117348" cy="102107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40880" y="3476244"/>
            <a:ext cx="117348" cy="102107"/>
          </a:xfrm>
          <a:prstGeom prst="rect">
            <a:avLst/>
          </a:prstGeom>
        </p:spPr>
      </p:pic>
      <p:sp>
        <p:nvSpPr>
          <p:cNvPr id="157" name="object 157"/>
          <p:cNvSpPr/>
          <p:nvPr/>
        </p:nvSpPr>
        <p:spPr>
          <a:xfrm>
            <a:off x="7031735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53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2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8" name="object 15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660892" y="3147060"/>
            <a:ext cx="117348" cy="102107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660892" y="3476244"/>
            <a:ext cx="117348" cy="102107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8666988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331964" y="3220211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246201" y="196138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5">
                <a:moveTo>
                  <a:pt x="1330490" y="361188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7078" y="348310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object 1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37831" y="2252472"/>
            <a:ext cx="115824" cy="102107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37831" y="1921764"/>
            <a:ext cx="115824" cy="102108"/>
          </a:xfrm>
          <a:prstGeom prst="rect">
            <a:avLst/>
          </a:prstGeom>
        </p:spPr>
      </p:pic>
      <p:sp>
        <p:nvSpPr>
          <p:cNvPr id="165" name="object 165"/>
          <p:cNvSpPr/>
          <p:nvPr/>
        </p:nvSpPr>
        <p:spPr>
          <a:xfrm>
            <a:off x="7028688" y="2127504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6" name="object 16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657843" y="1921764"/>
            <a:ext cx="117348" cy="102108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57843" y="2252472"/>
            <a:ext cx="117348" cy="102107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663940" y="2127504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328916" y="19949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229860" cy="1093470"/>
            <a:chOff x="610362" y="486155"/>
            <a:chExt cx="522986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099685" cy="962025"/>
            </a:xfrm>
            <a:custGeom>
              <a:avLst/>
              <a:gdLst/>
              <a:ahLst/>
              <a:cxnLst/>
              <a:rect l="l" t="t" r="r" b="b"/>
              <a:pathLst>
                <a:path w="5099685" h="962025">
                  <a:moveTo>
                    <a:pt x="50993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099304" y="961644"/>
                  </a:lnTo>
                  <a:lnTo>
                    <a:pt x="50993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1520" y="486155"/>
              <a:ext cx="5108575" cy="963294"/>
            </a:xfrm>
            <a:custGeom>
              <a:avLst/>
              <a:gdLst/>
              <a:ahLst/>
              <a:cxnLst/>
              <a:rect l="l" t="t" r="r" b="b"/>
              <a:pathLst>
                <a:path w="5108575" h="963294">
                  <a:moveTo>
                    <a:pt x="510844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108448" y="963168"/>
                  </a:lnTo>
                  <a:lnTo>
                    <a:pt x="51084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0996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70" dirty="0"/>
              <a:t>Complex</a:t>
            </a:r>
            <a:r>
              <a:rPr sz="3600" spc="-254" dirty="0"/>
              <a:t> </a:t>
            </a:r>
            <a:r>
              <a:rPr sz="3600" spc="-10" dirty="0"/>
              <a:t>Expressions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6792"/>
            <a:ext cx="190500" cy="195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92069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4158869"/>
            <a:ext cx="190500" cy="1950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4669409"/>
            <a:ext cx="164591" cy="1691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24145"/>
            <a:ext cx="190500" cy="195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5734684"/>
            <a:ext cx="164591" cy="169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797456"/>
            <a:ext cx="990346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0">
              <a:lnSpc>
                <a:spcPct val="14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$expr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10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manner.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$expr: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[field,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value]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$expr: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$gt: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['$price',</a:t>
            </a:r>
            <a:r>
              <a:rPr sz="19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1340]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600986"/>
          </a:xfrm>
        </p:spPr>
        <p:txBody>
          <a:bodyPr/>
          <a:lstStyle/>
          <a:p>
            <a:r>
              <a:rPr lang="en-US" dirty="0" smtClean="0"/>
              <a:t>It is there for complex logic :</a:t>
            </a:r>
          </a:p>
          <a:p>
            <a:r>
              <a:rPr lang="en-US" dirty="0" smtClean="0"/>
              <a:t>Like multiply , addition , ……..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sales where (quantity * price) is greater than </a:t>
            </a:r>
            <a:r>
              <a:rPr lang="en-US" dirty="0" err="1"/>
              <a:t>targetPrice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Mostly instant of $expr we can go with aggregate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db.sales.find</a:t>
            </a:r>
            <a:r>
              <a:rPr lang="en-US" dirty="0"/>
              <a:t>({$expr:{$</a:t>
            </a:r>
            <a:r>
              <a:rPr lang="en-US" dirty="0" err="1"/>
              <a:t>gt</a:t>
            </a:r>
            <a:r>
              <a:rPr lang="en-US" dirty="0"/>
              <a:t>:[{$multiply:['$</a:t>
            </a:r>
            <a:r>
              <a:rPr lang="en-US" dirty="0" err="1"/>
              <a:t>quantity','$price</a:t>
            </a:r>
            <a:r>
              <a:rPr lang="en-US" dirty="0"/>
              <a:t>']},'$</a:t>
            </a:r>
            <a:r>
              <a:rPr lang="en-US" dirty="0" err="1"/>
              <a:t>targetPrice</a:t>
            </a:r>
            <a:r>
              <a:rPr lang="en-US" dirty="0" smtClean="0"/>
              <a:t>']}})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87391"/>
            <a:ext cx="140208" cy="150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4711700"/>
            <a:ext cx="4191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$exists: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&lt;boolean&gt;}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0688"/>
            <a:ext cx="140208" cy="1508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6794" y="5183367"/>
          <a:ext cx="5268594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$type:</a:t>
                      </a:r>
                      <a:r>
                        <a:rPr sz="17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"&lt;bson-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type&gt;"</a:t>
                      </a:r>
                      <a:r>
                        <a:rPr sz="1700" spc="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$size: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&lt;array-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length&gt;</a:t>
                      </a:r>
                      <a:r>
                        <a:rPr sz="1700" spc="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713996"/>
            <a:ext cx="140208" cy="1508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0362" y="504444"/>
            <a:ext cx="4763770" cy="1092200"/>
            <a:chOff x="610362" y="504444"/>
            <a:chExt cx="4763770" cy="1092200"/>
          </a:xfrm>
        </p:grpSpPr>
        <p:sp>
          <p:nvSpPr>
            <p:cNvPr id="8" name="object 8"/>
            <p:cNvSpPr/>
            <p:nvPr/>
          </p:nvSpPr>
          <p:spPr>
            <a:xfrm>
              <a:off x="610362" y="634746"/>
              <a:ext cx="4645660" cy="962025"/>
            </a:xfrm>
            <a:custGeom>
              <a:avLst/>
              <a:gdLst/>
              <a:ahLst/>
              <a:cxnLst/>
              <a:rect l="l" t="t" r="r" b="b"/>
              <a:pathLst>
                <a:path w="4645660" h="962025">
                  <a:moveTo>
                    <a:pt x="46451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45152" y="961643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0852" y="504444"/>
              <a:ext cx="4653280" cy="962025"/>
            </a:xfrm>
            <a:custGeom>
              <a:avLst/>
              <a:gdLst/>
              <a:ahLst/>
              <a:cxnLst/>
              <a:rect l="l" t="t" r="r" b="b"/>
              <a:pathLst>
                <a:path w="4653280" h="962025">
                  <a:moveTo>
                    <a:pt x="4652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52772" y="961643"/>
                  </a:lnTo>
                  <a:lnTo>
                    <a:pt x="465277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6456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105" dirty="0"/>
              <a:t>Elements</a:t>
            </a:r>
            <a:r>
              <a:rPr sz="3600" spc="-254" dirty="0"/>
              <a:t> </a:t>
            </a:r>
            <a:r>
              <a:rPr sz="3600" spc="-10" dirty="0"/>
              <a:t>Operator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867" y="2426207"/>
            <a:ext cx="2564892" cy="15392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91867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$exists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315" y="2426207"/>
            <a:ext cx="2563367" cy="1539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14315" y="2426207"/>
            <a:ext cx="2563495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183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$type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35240" y="2426207"/>
            <a:ext cx="2564892" cy="15392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35240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$size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db.sales.find</a:t>
            </a:r>
            <a:r>
              <a:rPr lang="en-US" dirty="0">
                <a:solidFill>
                  <a:schemeClr val="bg1"/>
                </a:solidFill>
              </a:rPr>
              <a:t>({price:{$</a:t>
            </a:r>
            <a:r>
              <a:rPr lang="en-US" dirty="0" err="1">
                <a:solidFill>
                  <a:schemeClr val="bg1"/>
                </a:solidFill>
              </a:rPr>
              <a:t>exists:true</a:t>
            </a:r>
            <a:r>
              <a:rPr lang="en-US" dirty="0">
                <a:solidFill>
                  <a:schemeClr val="bg1"/>
                </a:solidFill>
              </a:rPr>
              <a:t>}})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11408066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9"/>
            <a:ext cx="9372600" cy="68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db.sales.find</a:t>
            </a:r>
            <a:r>
              <a:rPr lang="en-US" dirty="0">
                <a:solidFill>
                  <a:schemeClr val="bg1"/>
                </a:solidFill>
              </a:rPr>
              <a:t>({like:{$size:2</a:t>
            </a:r>
            <a:r>
              <a:rPr lang="en-US" dirty="0" smtClean="0">
                <a:solidFill>
                  <a:schemeClr val="bg1"/>
                </a:solidFill>
              </a:rPr>
              <a:t>}})    //array size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4310"/>
            <a:ext cx="9195372" cy="5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More</a:t>
            </a:r>
            <a:r>
              <a:rPr sz="3600" spc="-290" dirty="0"/>
              <a:t> </a:t>
            </a:r>
            <a:r>
              <a:rPr sz="3600" dirty="0"/>
              <a:t>About</a:t>
            </a:r>
            <a:r>
              <a:rPr sz="3600" spc="-29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1073289" y="2196324"/>
            <a:ext cx="2381250" cy="1843405"/>
            <a:chOff x="1073289" y="2196324"/>
            <a:chExt cx="2381250" cy="1843405"/>
          </a:xfrm>
        </p:grpSpPr>
        <p:sp>
          <p:nvSpPr>
            <p:cNvPr id="8" name="object 8"/>
            <p:cNvSpPr/>
            <p:nvPr/>
          </p:nvSpPr>
          <p:spPr>
            <a:xfrm>
              <a:off x="1080557" y="2944207"/>
              <a:ext cx="809625" cy="989330"/>
            </a:xfrm>
            <a:custGeom>
              <a:avLst/>
              <a:gdLst/>
              <a:ahLst/>
              <a:cxnLst/>
              <a:rect l="l" t="t" r="r" b="b"/>
              <a:pathLst>
                <a:path w="809625" h="989329">
                  <a:moveTo>
                    <a:pt x="640843" y="0"/>
                  </a:moveTo>
                  <a:lnTo>
                    <a:pt x="0" y="124897"/>
                  </a:lnTo>
                  <a:lnTo>
                    <a:pt x="168419" y="988840"/>
                  </a:lnTo>
                  <a:lnTo>
                    <a:pt x="809241" y="863968"/>
                  </a:lnTo>
                  <a:lnTo>
                    <a:pt x="64084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7573" y="3109006"/>
              <a:ext cx="653415" cy="880744"/>
            </a:xfrm>
            <a:custGeom>
              <a:avLst/>
              <a:gdLst/>
              <a:ahLst/>
              <a:cxnLst/>
              <a:rect l="l" t="t" r="r" b="b"/>
              <a:pathLst>
                <a:path w="653414" h="880745">
                  <a:moveTo>
                    <a:pt x="652909" y="0"/>
                  </a:moveTo>
                  <a:lnTo>
                    <a:pt x="0" y="0"/>
                  </a:lnTo>
                  <a:lnTo>
                    <a:pt x="0" y="880238"/>
                  </a:lnTo>
                  <a:lnTo>
                    <a:pt x="652909" y="880238"/>
                  </a:lnTo>
                  <a:lnTo>
                    <a:pt x="6529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0626" y="3054908"/>
              <a:ext cx="1894205" cy="984885"/>
            </a:xfrm>
            <a:custGeom>
              <a:avLst/>
              <a:gdLst/>
              <a:ahLst/>
              <a:cxnLst/>
              <a:rect l="l" t="t" r="r" b="b"/>
              <a:pathLst>
                <a:path w="1894204" h="984885">
                  <a:moveTo>
                    <a:pt x="466788" y="795147"/>
                  </a:moveTo>
                  <a:lnTo>
                    <a:pt x="0" y="795147"/>
                  </a:lnTo>
                  <a:lnTo>
                    <a:pt x="0" y="798093"/>
                  </a:lnTo>
                  <a:lnTo>
                    <a:pt x="466788" y="798093"/>
                  </a:lnTo>
                  <a:lnTo>
                    <a:pt x="466788" y="795147"/>
                  </a:lnTo>
                  <a:close/>
                </a:path>
                <a:path w="1894204" h="984885">
                  <a:moveTo>
                    <a:pt x="466788" y="767969"/>
                  </a:moveTo>
                  <a:lnTo>
                    <a:pt x="0" y="767969"/>
                  </a:lnTo>
                  <a:lnTo>
                    <a:pt x="0" y="770928"/>
                  </a:lnTo>
                  <a:lnTo>
                    <a:pt x="466788" y="770928"/>
                  </a:lnTo>
                  <a:lnTo>
                    <a:pt x="466788" y="767969"/>
                  </a:lnTo>
                  <a:close/>
                </a:path>
                <a:path w="1894204" h="984885">
                  <a:moveTo>
                    <a:pt x="466788" y="740791"/>
                  </a:moveTo>
                  <a:lnTo>
                    <a:pt x="0" y="740791"/>
                  </a:lnTo>
                  <a:lnTo>
                    <a:pt x="0" y="743750"/>
                  </a:lnTo>
                  <a:lnTo>
                    <a:pt x="466788" y="743750"/>
                  </a:lnTo>
                  <a:lnTo>
                    <a:pt x="466788" y="740791"/>
                  </a:lnTo>
                  <a:close/>
                </a:path>
                <a:path w="1894204" h="984885">
                  <a:moveTo>
                    <a:pt x="466788" y="713613"/>
                  </a:moveTo>
                  <a:lnTo>
                    <a:pt x="0" y="713613"/>
                  </a:lnTo>
                  <a:lnTo>
                    <a:pt x="0" y="716572"/>
                  </a:lnTo>
                  <a:lnTo>
                    <a:pt x="466788" y="716572"/>
                  </a:lnTo>
                  <a:lnTo>
                    <a:pt x="466788" y="713613"/>
                  </a:lnTo>
                  <a:close/>
                </a:path>
                <a:path w="1894204" h="984885">
                  <a:moveTo>
                    <a:pt x="466788" y="686447"/>
                  </a:moveTo>
                  <a:lnTo>
                    <a:pt x="0" y="686447"/>
                  </a:lnTo>
                  <a:lnTo>
                    <a:pt x="0" y="689394"/>
                  </a:lnTo>
                  <a:lnTo>
                    <a:pt x="466788" y="689394"/>
                  </a:lnTo>
                  <a:lnTo>
                    <a:pt x="466788" y="686447"/>
                  </a:lnTo>
                  <a:close/>
                </a:path>
                <a:path w="1894204" h="984885">
                  <a:moveTo>
                    <a:pt x="466788" y="659269"/>
                  </a:moveTo>
                  <a:lnTo>
                    <a:pt x="0" y="659269"/>
                  </a:lnTo>
                  <a:lnTo>
                    <a:pt x="0" y="662216"/>
                  </a:lnTo>
                  <a:lnTo>
                    <a:pt x="466788" y="662216"/>
                  </a:lnTo>
                  <a:lnTo>
                    <a:pt x="466788" y="659269"/>
                  </a:lnTo>
                  <a:close/>
                </a:path>
                <a:path w="1894204" h="984885">
                  <a:moveTo>
                    <a:pt x="466788" y="632091"/>
                  </a:moveTo>
                  <a:lnTo>
                    <a:pt x="0" y="632091"/>
                  </a:lnTo>
                  <a:lnTo>
                    <a:pt x="0" y="635050"/>
                  </a:lnTo>
                  <a:lnTo>
                    <a:pt x="466788" y="635050"/>
                  </a:lnTo>
                  <a:lnTo>
                    <a:pt x="466788" y="632091"/>
                  </a:lnTo>
                  <a:close/>
                </a:path>
                <a:path w="1894204" h="984885">
                  <a:moveTo>
                    <a:pt x="466788" y="604913"/>
                  </a:moveTo>
                  <a:lnTo>
                    <a:pt x="0" y="604913"/>
                  </a:lnTo>
                  <a:lnTo>
                    <a:pt x="0" y="607872"/>
                  </a:lnTo>
                  <a:lnTo>
                    <a:pt x="466788" y="607872"/>
                  </a:lnTo>
                  <a:lnTo>
                    <a:pt x="466788" y="604913"/>
                  </a:lnTo>
                  <a:close/>
                </a:path>
                <a:path w="1894204" h="984885">
                  <a:moveTo>
                    <a:pt x="466788" y="577748"/>
                  </a:moveTo>
                  <a:lnTo>
                    <a:pt x="0" y="577748"/>
                  </a:lnTo>
                  <a:lnTo>
                    <a:pt x="0" y="580694"/>
                  </a:lnTo>
                  <a:lnTo>
                    <a:pt x="466788" y="580694"/>
                  </a:lnTo>
                  <a:lnTo>
                    <a:pt x="466788" y="577748"/>
                  </a:lnTo>
                  <a:close/>
                </a:path>
                <a:path w="1894204" h="984885">
                  <a:moveTo>
                    <a:pt x="466788" y="550570"/>
                  </a:moveTo>
                  <a:lnTo>
                    <a:pt x="0" y="550570"/>
                  </a:lnTo>
                  <a:lnTo>
                    <a:pt x="0" y="553516"/>
                  </a:lnTo>
                  <a:lnTo>
                    <a:pt x="466788" y="553516"/>
                  </a:lnTo>
                  <a:lnTo>
                    <a:pt x="466788" y="550570"/>
                  </a:lnTo>
                  <a:close/>
                </a:path>
                <a:path w="1894204" h="984885">
                  <a:moveTo>
                    <a:pt x="466788" y="523392"/>
                  </a:moveTo>
                  <a:lnTo>
                    <a:pt x="0" y="523392"/>
                  </a:lnTo>
                  <a:lnTo>
                    <a:pt x="0" y="526351"/>
                  </a:lnTo>
                  <a:lnTo>
                    <a:pt x="466788" y="526351"/>
                  </a:lnTo>
                  <a:lnTo>
                    <a:pt x="466788" y="523392"/>
                  </a:lnTo>
                  <a:close/>
                </a:path>
                <a:path w="1894204" h="984885">
                  <a:moveTo>
                    <a:pt x="466788" y="496214"/>
                  </a:moveTo>
                  <a:lnTo>
                    <a:pt x="0" y="496214"/>
                  </a:lnTo>
                  <a:lnTo>
                    <a:pt x="0" y="499173"/>
                  </a:lnTo>
                  <a:lnTo>
                    <a:pt x="466788" y="499173"/>
                  </a:lnTo>
                  <a:lnTo>
                    <a:pt x="466788" y="496214"/>
                  </a:lnTo>
                  <a:close/>
                </a:path>
                <a:path w="1894204" h="984885">
                  <a:moveTo>
                    <a:pt x="466788" y="469036"/>
                  </a:moveTo>
                  <a:lnTo>
                    <a:pt x="0" y="469036"/>
                  </a:lnTo>
                  <a:lnTo>
                    <a:pt x="0" y="471995"/>
                  </a:lnTo>
                  <a:lnTo>
                    <a:pt x="466788" y="471995"/>
                  </a:lnTo>
                  <a:lnTo>
                    <a:pt x="466788" y="469036"/>
                  </a:lnTo>
                  <a:close/>
                </a:path>
                <a:path w="1894204" h="984885">
                  <a:moveTo>
                    <a:pt x="466788" y="441871"/>
                  </a:moveTo>
                  <a:lnTo>
                    <a:pt x="0" y="441871"/>
                  </a:lnTo>
                  <a:lnTo>
                    <a:pt x="0" y="444817"/>
                  </a:lnTo>
                  <a:lnTo>
                    <a:pt x="466788" y="444817"/>
                  </a:lnTo>
                  <a:lnTo>
                    <a:pt x="466788" y="441871"/>
                  </a:lnTo>
                  <a:close/>
                </a:path>
                <a:path w="1894204" h="984885">
                  <a:moveTo>
                    <a:pt x="466788" y="414693"/>
                  </a:moveTo>
                  <a:lnTo>
                    <a:pt x="0" y="414693"/>
                  </a:lnTo>
                  <a:lnTo>
                    <a:pt x="0" y="417639"/>
                  </a:lnTo>
                  <a:lnTo>
                    <a:pt x="466788" y="417639"/>
                  </a:lnTo>
                  <a:lnTo>
                    <a:pt x="466788" y="414693"/>
                  </a:lnTo>
                  <a:close/>
                </a:path>
                <a:path w="1894204" h="984885">
                  <a:moveTo>
                    <a:pt x="466788" y="387515"/>
                  </a:moveTo>
                  <a:lnTo>
                    <a:pt x="0" y="387515"/>
                  </a:lnTo>
                  <a:lnTo>
                    <a:pt x="0" y="390474"/>
                  </a:lnTo>
                  <a:lnTo>
                    <a:pt x="466788" y="390474"/>
                  </a:lnTo>
                  <a:lnTo>
                    <a:pt x="466788" y="387515"/>
                  </a:lnTo>
                  <a:close/>
                </a:path>
                <a:path w="1894204" h="984885">
                  <a:moveTo>
                    <a:pt x="466788" y="360337"/>
                  </a:moveTo>
                  <a:lnTo>
                    <a:pt x="0" y="360337"/>
                  </a:lnTo>
                  <a:lnTo>
                    <a:pt x="0" y="363296"/>
                  </a:lnTo>
                  <a:lnTo>
                    <a:pt x="466788" y="363296"/>
                  </a:lnTo>
                  <a:lnTo>
                    <a:pt x="466788" y="360337"/>
                  </a:lnTo>
                  <a:close/>
                </a:path>
                <a:path w="1894204" h="984885">
                  <a:moveTo>
                    <a:pt x="466788" y="333171"/>
                  </a:moveTo>
                  <a:lnTo>
                    <a:pt x="0" y="333171"/>
                  </a:lnTo>
                  <a:lnTo>
                    <a:pt x="0" y="336118"/>
                  </a:lnTo>
                  <a:lnTo>
                    <a:pt x="466788" y="336118"/>
                  </a:lnTo>
                  <a:lnTo>
                    <a:pt x="466788" y="333171"/>
                  </a:lnTo>
                  <a:close/>
                </a:path>
                <a:path w="1894204" h="984885">
                  <a:moveTo>
                    <a:pt x="466788" y="305993"/>
                  </a:moveTo>
                  <a:lnTo>
                    <a:pt x="0" y="305993"/>
                  </a:lnTo>
                  <a:lnTo>
                    <a:pt x="0" y="308940"/>
                  </a:lnTo>
                  <a:lnTo>
                    <a:pt x="466788" y="308940"/>
                  </a:lnTo>
                  <a:lnTo>
                    <a:pt x="466788" y="305993"/>
                  </a:lnTo>
                  <a:close/>
                </a:path>
                <a:path w="1894204" h="984885">
                  <a:moveTo>
                    <a:pt x="466788" y="278815"/>
                  </a:moveTo>
                  <a:lnTo>
                    <a:pt x="0" y="278815"/>
                  </a:lnTo>
                  <a:lnTo>
                    <a:pt x="0" y="281774"/>
                  </a:lnTo>
                  <a:lnTo>
                    <a:pt x="466788" y="281774"/>
                  </a:lnTo>
                  <a:lnTo>
                    <a:pt x="466788" y="278815"/>
                  </a:lnTo>
                  <a:close/>
                </a:path>
                <a:path w="1894204" h="984885">
                  <a:moveTo>
                    <a:pt x="466788" y="251637"/>
                  </a:moveTo>
                  <a:lnTo>
                    <a:pt x="0" y="251637"/>
                  </a:lnTo>
                  <a:lnTo>
                    <a:pt x="0" y="254596"/>
                  </a:lnTo>
                  <a:lnTo>
                    <a:pt x="466788" y="254596"/>
                  </a:lnTo>
                  <a:lnTo>
                    <a:pt x="466788" y="251637"/>
                  </a:lnTo>
                  <a:close/>
                </a:path>
                <a:path w="1894204" h="984885">
                  <a:moveTo>
                    <a:pt x="466788" y="224459"/>
                  </a:moveTo>
                  <a:lnTo>
                    <a:pt x="0" y="224459"/>
                  </a:lnTo>
                  <a:lnTo>
                    <a:pt x="0" y="227418"/>
                  </a:lnTo>
                  <a:lnTo>
                    <a:pt x="466788" y="227418"/>
                  </a:lnTo>
                  <a:lnTo>
                    <a:pt x="466788" y="224459"/>
                  </a:lnTo>
                  <a:close/>
                </a:path>
                <a:path w="1894204" h="984885">
                  <a:moveTo>
                    <a:pt x="466788" y="197294"/>
                  </a:moveTo>
                  <a:lnTo>
                    <a:pt x="0" y="197294"/>
                  </a:lnTo>
                  <a:lnTo>
                    <a:pt x="0" y="200240"/>
                  </a:lnTo>
                  <a:lnTo>
                    <a:pt x="466788" y="200240"/>
                  </a:lnTo>
                  <a:lnTo>
                    <a:pt x="466788" y="197294"/>
                  </a:lnTo>
                  <a:close/>
                </a:path>
                <a:path w="1894204" h="984885">
                  <a:moveTo>
                    <a:pt x="1893798" y="144614"/>
                  </a:moveTo>
                  <a:lnTo>
                    <a:pt x="1892896" y="134226"/>
                  </a:lnTo>
                  <a:lnTo>
                    <a:pt x="1872538" y="121907"/>
                  </a:lnTo>
                  <a:lnTo>
                    <a:pt x="1830108" y="120053"/>
                  </a:lnTo>
                  <a:lnTo>
                    <a:pt x="1768068" y="126161"/>
                  </a:lnTo>
                  <a:lnTo>
                    <a:pt x="1629130" y="146773"/>
                  </a:lnTo>
                  <a:lnTo>
                    <a:pt x="1573987" y="153289"/>
                  </a:lnTo>
                  <a:lnTo>
                    <a:pt x="1532064" y="154216"/>
                  </a:lnTo>
                  <a:lnTo>
                    <a:pt x="1511960" y="146431"/>
                  </a:lnTo>
                  <a:lnTo>
                    <a:pt x="1511439" y="142659"/>
                  </a:lnTo>
                  <a:lnTo>
                    <a:pt x="1513497" y="136842"/>
                  </a:lnTo>
                  <a:lnTo>
                    <a:pt x="1519389" y="128562"/>
                  </a:lnTo>
                  <a:lnTo>
                    <a:pt x="1530375" y="117386"/>
                  </a:lnTo>
                  <a:lnTo>
                    <a:pt x="1537639" y="109308"/>
                  </a:lnTo>
                  <a:lnTo>
                    <a:pt x="1541919" y="101130"/>
                  </a:lnTo>
                  <a:lnTo>
                    <a:pt x="1543202" y="92887"/>
                  </a:lnTo>
                  <a:lnTo>
                    <a:pt x="1541475" y="84607"/>
                  </a:lnTo>
                  <a:lnTo>
                    <a:pt x="1481124" y="43421"/>
                  </a:lnTo>
                  <a:lnTo>
                    <a:pt x="1432521" y="29502"/>
                  </a:lnTo>
                  <a:lnTo>
                    <a:pt x="1382788" y="20751"/>
                  </a:lnTo>
                  <a:lnTo>
                    <a:pt x="1340294" y="17716"/>
                  </a:lnTo>
                  <a:lnTo>
                    <a:pt x="1324063" y="17716"/>
                  </a:lnTo>
                  <a:lnTo>
                    <a:pt x="1324063" y="0"/>
                  </a:lnTo>
                  <a:lnTo>
                    <a:pt x="1226566" y="0"/>
                  </a:lnTo>
                  <a:lnTo>
                    <a:pt x="1226566" y="42811"/>
                  </a:lnTo>
                  <a:lnTo>
                    <a:pt x="1324063" y="42811"/>
                  </a:lnTo>
                  <a:lnTo>
                    <a:pt x="1324063" y="23634"/>
                  </a:lnTo>
                  <a:lnTo>
                    <a:pt x="1340294" y="23634"/>
                  </a:lnTo>
                  <a:lnTo>
                    <a:pt x="1397469" y="28587"/>
                  </a:lnTo>
                  <a:lnTo>
                    <a:pt x="1458391" y="42113"/>
                  </a:lnTo>
                  <a:lnTo>
                    <a:pt x="1509191" y="62179"/>
                  </a:lnTo>
                  <a:lnTo>
                    <a:pt x="1537296" y="93230"/>
                  </a:lnTo>
                  <a:lnTo>
                    <a:pt x="1536141" y="99745"/>
                  </a:lnTo>
                  <a:lnTo>
                    <a:pt x="1532509" y="106337"/>
                  </a:lnTo>
                  <a:lnTo>
                    <a:pt x="1515325" y="124244"/>
                  </a:lnTo>
                  <a:lnTo>
                    <a:pt x="1508391" y="133870"/>
                  </a:lnTo>
                  <a:lnTo>
                    <a:pt x="1505521" y="142062"/>
                  </a:lnTo>
                  <a:lnTo>
                    <a:pt x="1506613" y="148996"/>
                  </a:lnTo>
                  <a:lnTo>
                    <a:pt x="1524190" y="158965"/>
                  </a:lnTo>
                  <a:lnTo>
                    <a:pt x="1561515" y="160096"/>
                  </a:lnTo>
                  <a:lnTo>
                    <a:pt x="1617192" y="154330"/>
                  </a:lnTo>
                  <a:lnTo>
                    <a:pt x="1756359" y="133629"/>
                  </a:lnTo>
                  <a:lnTo>
                    <a:pt x="1817814" y="126682"/>
                  </a:lnTo>
                  <a:lnTo>
                    <a:pt x="1864690" y="126453"/>
                  </a:lnTo>
                  <a:lnTo>
                    <a:pt x="1887486" y="136690"/>
                  </a:lnTo>
                  <a:lnTo>
                    <a:pt x="1888032" y="143027"/>
                  </a:lnTo>
                  <a:lnTo>
                    <a:pt x="1883727" y="152958"/>
                  </a:lnTo>
                  <a:lnTo>
                    <a:pt x="1872322" y="167284"/>
                  </a:lnTo>
                  <a:lnTo>
                    <a:pt x="1851533" y="186778"/>
                  </a:lnTo>
                  <a:lnTo>
                    <a:pt x="1807743" y="229006"/>
                  </a:lnTo>
                  <a:lnTo>
                    <a:pt x="1776044" y="270624"/>
                  </a:lnTo>
                  <a:lnTo>
                    <a:pt x="1754974" y="311988"/>
                  </a:lnTo>
                  <a:lnTo>
                    <a:pt x="1743125" y="353441"/>
                  </a:lnTo>
                  <a:lnTo>
                    <a:pt x="1739074" y="395376"/>
                  </a:lnTo>
                  <a:lnTo>
                    <a:pt x="1741360" y="438124"/>
                  </a:lnTo>
                  <a:lnTo>
                    <a:pt x="1748561" y="482053"/>
                  </a:lnTo>
                  <a:lnTo>
                    <a:pt x="1759267" y="527532"/>
                  </a:lnTo>
                  <a:lnTo>
                    <a:pt x="1781276" y="609079"/>
                  </a:lnTo>
                  <a:lnTo>
                    <a:pt x="1790331" y="644131"/>
                  </a:lnTo>
                  <a:lnTo>
                    <a:pt x="1798777" y="680427"/>
                  </a:lnTo>
                  <a:lnTo>
                    <a:pt x="1806232" y="718273"/>
                  </a:lnTo>
                  <a:lnTo>
                    <a:pt x="1809889" y="777875"/>
                  </a:lnTo>
                  <a:lnTo>
                    <a:pt x="1800733" y="827189"/>
                  </a:lnTo>
                  <a:lnTo>
                    <a:pt x="1782241" y="867067"/>
                  </a:lnTo>
                  <a:lnTo>
                    <a:pt x="1757921" y="898309"/>
                  </a:lnTo>
                  <a:lnTo>
                    <a:pt x="1681530" y="950341"/>
                  </a:lnTo>
                  <a:lnTo>
                    <a:pt x="1628406" y="968540"/>
                  </a:lnTo>
                  <a:lnTo>
                    <a:pt x="1577644" y="977379"/>
                  </a:lnTo>
                  <a:lnTo>
                    <a:pt x="1535010" y="977912"/>
                  </a:lnTo>
                  <a:lnTo>
                    <a:pt x="1506270" y="971194"/>
                  </a:lnTo>
                  <a:lnTo>
                    <a:pt x="1502879" y="969467"/>
                  </a:lnTo>
                  <a:lnTo>
                    <a:pt x="1498841" y="966660"/>
                  </a:lnTo>
                  <a:lnTo>
                    <a:pt x="1498841" y="936358"/>
                  </a:lnTo>
                  <a:lnTo>
                    <a:pt x="1510652" y="936358"/>
                  </a:lnTo>
                  <a:lnTo>
                    <a:pt x="1510652" y="865466"/>
                  </a:lnTo>
                  <a:lnTo>
                    <a:pt x="1481112" y="865466"/>
                  </a:lnTo>
                  <a:lnTo>
                    <a:pt x="1481112" y="936358"/>
                  </a:lnTo>
                  <a:lnTo>
                    <a:pt x="1492923" y="936358"/>
                  </a:lnTo>
                  <a:lnTo>
                    <a:pt x="1492923" y="966660"/>
                  </a:lnTo>
                  <a:lnTo>
                    <a:pt x="1537766" y="983983"/>
                  </a:lnTo>
                  <a:lnTo>
                    <a:pt x="1553400" y="984529"/>
                  </a:lnTo>
                  <a:lnTo>
                    <a:pt x="1595120" y="981392"/>
                  </a:lnTo>
                  <a:lnTo>
                    <a:pt x="1641754" y="971334"/>
                  </a:lnTo>
                  <a:lnTo>
                    <a:pt x="1689544" y="953350"/>
                  </a:lnTo>
                  <a:lnTo>
                    <a:pt x="1734769" y="926465"/>
                  </a:lnTo>
                  <a:lnTo>
                    <a:pt x="1787334" y="870204"/>
                  </a:lnTo>
                  <a:lnTo>
                    <a:pt x="1806359" y="829208"/>
                  </a:lnTo>
                  <a:lnTo>
                    <a:pt x="1815744" y="778510"/>
                  </a:lnTo>
                  <a:lnTo>
                    <a:pt x="1811896" y="717257"/>
                  </a:lnTo>
                  <a:lnTo>
                    <a:pt x="1804581" y="679221"/>
                  </a:lnTo>
                  <a:lnTo>
                    <a:pt x="1796173" y="642785"/>
                  </a:lnTo>
                  <a:lnTo>
                    <a:pt x="1787080" y="607618"/>
                  </a:lnTo>
                  <a:lnTo>
                    <a:pt x="1763407" y="520039"/>
                  </a:lnTo>
                  <a:lnTo>
                    <a:pt x="1752130" y="469709"/>
                  </a:lnTo>
                  <a:lnTo>
                    <a:pt x="1745754" y="421563"/>
                  </a:lnTo>
                  <a:lnTo>
                    <a:pt x="1746161" y="374840"/>
                  </a:lnTo>
                  <a:lnTo>
                    <a:pt x="1756346" y="325818"/>
                  </a:lnTo>
                  <a:lnTo>
                    <a:pt x="1777619" y="279412"/>
                  </a:lnTo>
                  <a:lnTo>
                    <a:pt x="1810423" y="234835"/>
                  </a:lnTo>
                  <a:lnTo>
                    <a:pt x="1855228" y="191287"/>
                  </a:lnTo>
                  <a:lnTo>
                    <a:pt x="1875104" y="172897"/>
                  </a:lnTo>
                  <a:lnTo>
                    <a:pt x="1887918" y="157429"/>
                  </a:lnTo>
                  <a:lnTo>
                    <a:pt x="1893798" y="144614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078" y="3838575"/>
              <a:ext cx="648970" cy="130810"/>
            </a:xfrm>
            <a:custGeom>
              <a:avLst/>
              <a:gdLst/>
              <a:ahLst/>
              <a:cxnLst/>
              <a:rect l="l" t="t" r="r" b="b"/>
              <a:pathLst>
                <a:path w="648969" h="130810">
                  <a:moveTo>
                    <a:pt x="583999" y="0"/>
                  </a:moveTo>
                  <a:lnTo>
                    <a:pt x="0" y="89870"/>
                  </a:lnTo>
                  <a:lnTo>
                    <a:pt x="6277" y="130608"/>
                  </a:lnTo>
                  <a:lnTo>
                    <a:pt x="590252" y="40738"/>
                  </a:lnTo>
                  <a:lnTo>
                    <a:pt x="648428" y="10879"/>
                  </a:lnTo>
                  <a:lnTo>
                    <a:pt x="583999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011" y="3868877"/>
              <a:ext cx="356870" cy="57785"/>
            </a:xfrm>
            <a:custGeom>
              <a:avLst/>
              <a:gdLst/>
              <a:ahLst/>
              <a:cxnLst/>
              <a:rect l="l" t="t" r="r" b="b"/>
              <a:pathLst>
                <a:path w="356869" h="57785">
                  <a:moveTo>
                    <a:pt x="356244" y="0"/>
                  </a:moveTo>
                  <a:lnTo>
                    <a:pt x="0" y="54818"/>
                  </a:lnTo>
                  <a:lnTo>
                    <a:pt x="443" y="57747"/>
                  </a:lnTo>
                  <a:lnTo>
                    <a:pt x="356712" y="2929"/>
                  </a:lnTo>
                  <a:lnTo>
                    <a:pt x="356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3289" y="3060514"/>
              <a:ext cx="328930" cy="635635"/>
            </a:xfrm>
            <a:custGeom>
              <a:avLst/>
              <a:gdLst/>
              <a:ahLst/>
              <a:cxnLst/>
              <a:rect l="l" t="t" r="r" b="b"/>
              <a:pathLst>
                <a:path w="328930" h="635635">
                  <a:moveTo>
                    <a:pt x="304915" y="0"/>
                  </a:moveTo>
                  <a:lnTo>
                    <a:pt x="23883" y="0"/>
                  </a:lnTo>
                  <a:lnTo>
                    <a:pt x="14585" y="1874"/>
                  </a:lnTo>
                  <a:lnTo>
                    <a:pt x="6994" y="6987"/>
                  </a:lnTo>
                  <a:lnTo>
                    <a:pt x="1876" y="14569"/>
                  </a:lnTo>
                  <a:lnTo>
                    <a:pt x="0" y="23852"/>
                  </a:lnTo>
                  <a:lnTo>
                    <a:pt x="0" y="611490"/>
                  </a:lnTo>
                  <a:lnTo>
                    <a:pt x="1876" y="620787"/>
                  </a:lnTo>
                  <a:lnTo>
                    <a:pt x="6994" y="628376"/>
                  </a:lnTo>
                  <a:lnTo>
                    <a:pt x="14585" y="633491"/>
                  </a:lnTo>
                  <a:lnTo>
                    <a:pt x="23883" y="635367"/>
                  </a:lnTo>
                  <a:lnTo>
                    <a:pt x="304915" y="635367"/>
                  </a:lnTo>
                  <a:lnTo>
                    <a:pt x="314213" y="633491"/>
                  </a:lnTo>
                  <a:lnTo>
                    <a:pt x="321804" y="628376"/>
                  </a:lnTo>
                  <a:lnTo>
                    <a:pt x="326920" y="620787"/>
                  </a:lnTo>
                  <a:lnTo>
                    <a:pt x="328796" y="611490"/>
                  </a:lnTo>
                  <a:lnTo>
                    <a:pt x="328796" y="23852"/>
                  </a:lnTo>
                  <a:lnTo>
                    <a:pt x="326920" y="14569"/>
                  </a:lnTo>
                  <a:lnTo>
                    <a:pt x="321804" y="6987"/>
                  </a:lnTo>
                  <a:lnTo>
                    <a:pt x="314213" y="1874"/>
                  </a:lnTo>
                  <a:lnTo>
                    <a:pt x="30491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072" y="3377907"/>
              <a:ext cx="90170" cy="34290"/>
            </a:xfrm>
            <a:custGeom>
              <a:avLst/>
              <a:gdLst/>
              <a:ahLst/>
              <a:cxnLst/>
              <a:rect l="l" t="t" r="r" b="b"/>
              <a:pathLst>
                <a:path w="90169" h="34289">
                  <a:moveTo>
                    <a:pt x="34302" y="7683"/>
                  </a:moveTo>
                  <a:lnTo>
                    <a:pt x="26619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19" y="34290"/>
                  </a:lnTo>
                  <a:lnTo>
                    <a:pt x="34302" y="26606"/>
                  </a:lnTo>
                  <a:lnTo>
                    <a:pt x="34302" y="17132"/>
                  </a:lnTo>
                  <a:lnTo>
                    <a:pt x="34302" y="7683"/>
                  </a:lnTo>
                  <a:close/>
                </a:path>
                <a:path w="90169" h="34289">
                  <a:moveTo>
                    <a:pt x="90068" y="7683"/>
                  </a:moveTo>
                  <a:lnTo>
                    <a:pt x="82384" y="0"/>
                  </a:lnTo>
                  <a:lnTo>
                    <a:pt x="63423" y="0"/>
                  </a:lnTo>
                  <a:lnTo>
                    <a:pt x="55740" y="7683"/>
                  </a:lnTo>
                  <a:lnTo>
                    <a:pt x="55740" y="26606"/>
                  </a:lnTo>
                  <a:lnTo>
                    <a:pt x="63423" y="34290"/>
                  </a:lnTo>
                  <a:lnTo>
                    <a:pt x="82384" y="34290"/>
                  </a:lnTo>
                  <a:lnTo>
                    <a:pt x="90068" y="26606"/>
                  </a:lnTo>
                  <a:lnTo>
                    <a:pt x="90068" y="17132"/>
                  </a:lnTo>
                  <a:lnTo>
                    <a:pt x="90068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520" y="3288869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17750" y="0"/>
                  </a:moveTo>
                  <a:lnTo>
                    <a:pt x="5120" y="0"/>
                  </a:lnTo>
                  <a:lnTo>
                    <a:pt x="0" y="5119"/>
                  </a:lnTo>
                  <a:lnTo>
                    <a:pt x="0" y="17747"/>
                  </a:lnTo>
                  <a:lnTo>
                    <a:pt x="5120" y="22867"/>
                  </a:lnTo>
                  <a:lnTo>
                    <a:pt x="17750" y="22867"/>
                  </a:lnTo>
                  <a:lnTo>
                    <a:pt x="22871" y="17747"/>
                  </a:lnTo>
                  <a:lnTo>
                    <a:pt x="22871" y="11446"/>
                  </a:lnTo>
                  <a:lnTo>
                    <a:pt x="22871" y="5119"/>
                  </a:lnTo>
                  <a:lnTo>
                    <a:pt x="1775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9250" y="3288880"/>
              <a:ext cx="199390" cy="123825"/>
            </a:xfrm>
            <a:custGeom>
              <a:avLst/>
              <a:gdLst/>
              <a:ahLst/>
              <a:cxnLst/>
              <a:rect l="l" t="t" r="r" b="b"/>
              <a:pathLst>
                <a:path w="199390" h="123825">
                  <a:moveTo>
                    <a:pt x="22872" y="5118"/>
                  </a:moveTo>
                  <a:lnTo>
                    <a:pt x="17754" y="0"/>
                  </a:ln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17754" y="22860"/>
                  </a:lnTo>
                  <a:lnTo>
                    <a:pt x="22872" y="17741"/>
                  </a:lnTo>
                  <a:lnTo>
                    <a:pt x="22872" y="11442"/>
                  </a:lnTo>
                  <a:lnTo>
                    <a:pt x="22872" y="5118"/>
                  </a:lnTo>
                  <a:close/>
                </a:path>
                <a:path w="199390" h="123825">
                  <a:moveTo>
                    <a:pt x="87617" y="96710"/>
                  </a:moveTo>
                  <a:lnTo>
                    <a:pt x="79971" y="89027"/>
                  </a:lnTo>
                  <a:lnTo>
                    <a:pt x="61010" y="89027"/>
                  </a:lnTo>
                  <a:lnTo>
                    <a:pt x="53327" y="96710"/>
                  </a:lnTo>
                  <a:lnTo>
                    <a:pt x="53327" y="115633"/>
                  </a:lnTo>
                  <a:lnTo>
                    <a:pt x="61010" y="123317"/>
                  </a:lnTo>
                  <a:lnTo>
                    <a:pt x="79971" y="123317"/>
                  </a:lnTo>
                  <a:lnTo>
                    <a:pt x="87617" y="115633"/>
                  </a:lnTo>
                  <a:lnTo>
                    <a:pt x="87617" y="106159"/>
                  </a:lnTo>
                  <a:lnTo>
                    <a:pt x="87617" y="96710"/>
                  </a:lnTo>
                  <a:close/>
                </a:path>
                <a:path w="199390" h="123825">
                  <a:moveTo>
                    <a:pt x="143383" y="96710"/>
                  </a:moveTo>
                  <a:lnTo>
                    <a:pt x="135699" y="89027"/>
                  </a:lnTo>
                  <a:lnTo>
                    <a:pt x="116751" y="89027"/>
                  </a:lnTo>
                  <a:lnTo>
                    <a:pt x="109093" y="96710"/>
                  </a:lnTo>
                  <a:lnTo>
                    <a:pt x="109093" y="115633"/>
                  </a:lnTo>
                  <a:lnTo>
                    <a:pt x="116751" y="123317"/>
                  </a:lnTo>
                  <a:lnTo>
                    <a:pt x="135699" y="123317"/>
                  </a:lnTo>
                  <a:lnTo>
                    <a:pt x="143383" y="115633"/>
                  </a:lnTo>
                  <a:lnTo>
                    <a:pt x="143383" y="106159"/>
                  </a:lnTo>
                  <a:lnTo>
                    <a:pt x="143383" y="96710"/>
                  </a:lnTo>
                  <a:close/>
                </a:path>
                <a:path w="199390" h="123825">
                  <a:moveTo>
                    <a:pt x="199123" y="96710"/>
                  </a:moveTo>
                  <a:lnTo>
                    <a:pt x="191465" y="89027"/>
                  </a:lnTo>
                  <a:lnTo>
                    <a:pt x="172504" y="89027"/>
                  </a:lnTo>
                  <a:lnTo>
                    <a:pt x="164833" y="96710"/>
                  </a:lnTo>
                  <a:lnTo>
                    <a:pt x="164833" y="115633"/>
                  </a:lnTo>
                  <a:lnTo>
                    <a:pt x="172504" y="123317"/>
                  </a:lnTo>
                  <a:lnTo>
                    <a:pt x="191465" y="123317"/>
                  </a:lnTo>
                  <a:lnTo>
                    <a:pt x="199123" y="115633"/>
                  </a:lnTo>
                  <a:lnTo>
                    <a:pt x="199123" y="106159"/>
                  </a:lnTo>
                  <a:lnTo>
                    <a:pt x="199123" y="9671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082" y="3432203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26613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288"/>
                  </a:lnTo>
                  <a:lnTo>
                    <a:pt x="26613" y="34288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6812" y="3432212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70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70"/>
                  </a:lnTo>
                  <a:lnTo>
                    <a:pt x="0" y="26631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31"/>
                  </a:lnTo>
                  <a:lnTo>
                    <a:pt x="34328" y="17157"/>
                  </a:lnTo>
                  <a:lnTo>
                    <a:pt x="34328" y="7670"/>
                  </a:lnTo>
                  <a:close/>
                </a:path>
                <a:path w="146050" h="34289">
                  <a:moveTo>
                    <a:pt x="90055" y="7670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70"/>
                  </a:lnTo>
                  <a:lnTo>
                    <a:pt x="55765" y="26631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31"/>
                  </a:lnTo>
                  <a:lnTo>
                    <a:pt x="90055" y="17157"/>
                  </a:lnTo>
                  <a:lnTo>
                    <a:pt x="90055" y="7670"/>
                  </a:lnTo>
                  <a:close/>
                </a:path>
                <a:path w="146050" h="34289">
                  <a:moveTo>
                    <a:pt x="145821" y="7670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70"/>
                  </a:lnTo>
                  <a:lnTo>
                    <a:pt x="111531" y="26631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31"/>
                  </a:lnTo>
                  <a:lnTo>
                    <a:pt x="145821" y="17157"/>
                  </a:lnTo>
                  <a:lnTo>
                    <a:pt x="145821" y="767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1072" y="3432212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292"/>
                  </a:lnTo>
                  <a:lnTo>
                    <a:pt x="7683" y="54292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07"/>
                  </a:lnTo>
                  <a:lnTo>
                    <a:pt x="26619" y="88607"/>
                  </a:lnTo>
                  <a:lnTo>
                    <a:pt x="34302" y="80937"/>
                  </a:lnTo>
                  <a:lnTo>
                    <a:pt x="34302" y="71450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70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70"/>
                  </a:lnTo>
                  <a:lnTo>
                    <a:pt x="223012" y="26631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31"/>
                  </a:lnTo>
                  <a:lnTo>
                    <a:pt x="257302" y="17157"/>
                  </a:lnTo>
                  <a:lnTo>
                    <a:pt x="257302" y="767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6812" y="3486505"/>
              <a:ext cx="146050" cy="34925"/>
            </a:xfrm>
            <a:custGeom>
              <a:avLst/>
              <a:gdLst/>
              <a:ahLst/>
              <a:cxnLst/>
              <a:rect l="l" t="t" r="r" b="b"/>
              <a:pathLst>
                <a:path w="146050" h="34925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44"/>
                  </a:lnTo>
                  <a:lnTo>
                    <a:pt x="7683" y="34315"/>
                  </a:lnTo>
                  <a:lnTo>
                    <a:pt x="26644" y="34315"/>
                  </a:lnTo>
                  <a:lnTo>
                    <a:pt x="34328" y="26644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925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44"/>
                  </a:lnTo>
                  <a:lnTo>
                    <a:pt x="63449" y="34315"/>
                  </a:lnTo>
                  <a:lnTo>
                    <a:pt x="82410" y="34315"/>
                  </a:lnTo>
                  <a:lnTo>
                    <a:pt x="90055" y="26644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925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44"/>
                  </a:lnTo>
                  <a:lnTo>
                    <a:pt x="119189" y="34315"/>
                  </a:lnTo>
                  <a:lnTo>
                    <a:pt x="138137" y="34315"/>
                  </a:lnTo>
                  <a:lnTo>
                    <a:pt x="145821" y="26644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072" y="3486505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2014"/>
                  </a:moveTo>
                  <a:lnTo>
                    <a:pt x="26619" y="54330"/>
                  </a:lnTo>
                  <a:lnTo>
                    <a:pt x="7683" y="54330"/>
                  </a:lnTo>
                  <a:lnTo>
                    <a:pt x="0" y="62014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88"/>
                  </a:lnTo>
                  <a:lnTo>
                    <a:pt x="34302" y="62014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44"/>
                  </a:lnTo>
                  <a:lnTo>
                    <a:pt x="230682" y="34315"/>
                  </a:lnTo>
                  <a:lnTo>
                    <a:pt x="249643" y="34315"/>
                  </a:lnTo>
                  <a:lnTo>
                    <a:pt x="257302" y="26644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6812" y="3540836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06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289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06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06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289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06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06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1072" y="3540836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305"/>
                  </a:lnTo>
                  <a:lnTo>
                    <a:pt x="7683" y="54305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62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06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06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6821" y="3595131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319" y="26633"/>
                  </a:lnTo>
                  <a:lnTo>
                    <a:pt x="34319" y="17156"/>
                  </a:lnTo>
                  <a:lnTo>
                    <a:pt x="34319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2584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8347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13" y="0"/>
                  </a:moveTo>
                  <a:lnTo>
                    <a:pt x="7656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56" y="34313"/>
                  </a:lnTo>
                  <a:lnTo>
                    <a:pt x="26613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1001" y="3108299"/>
              <a:ext cx="276860" cy="521334"/>
            </a:xfrm>
            <a:custGeom>
              <a:avLst/>
              <a:gdLst/>
              <a:ahLst/>
              <a:cxnLst/>
              <a:rect l="l" t="t" r="r" b="b"/>
              <a:pathLst>
                <a:path w="276859" h="521335">
                  <a:moveTo>
                    <a:pt x="69761" y="0"/>
                  </a:moveTo>
                  <a:lnTo>
                    <a:pt x="0" y="0"/>
                  </a:lnTo>
                  <a:lnTo>
                    <a:pt x="0" y="14198"/>
                  </a:lnTo>
                  <a:lnTo>
                    <a:pt x="69761" y="14198"/>
                  </a:lnTo>
                  <a:lnTo>
                    <a:pt x="69761" y="0"/>
                  </a:lnTo>
                  <a:close/>
                </a:path>
                <a:path w="276859" h="521335">
                  <a:moveTo>
                    <a:pt x="267373" y="494512"/>
                  </a:moveTo>
                  <a:lnTo>
                    <a:pt x="259715" y="486841"/>
                  </a:lnTo>
                  <a:lnTo>
                    <a:pt x="240753" y="486841"/>
                  </a:lnTo>
                  <a:lnTo>
                    <a:pt x="233083" y="494512"/>
                  </a:lnTo>
                  <a:lnTo>
                    <a:pt x="233083" y="513473"/>
                  </a:lnTo>
                  <a:lnTo>
                    <a:pt x="240753" y="521157"/>
                  </a:lnTo>
                  <a:lnTo>
                    <a:pt x="259715" y="521157"/>
                  </a:lnTo>
                  <a:lnTo>
                    <a:pt x="267373" y="513473"/>
                  </a:lnTo>
                  <a:lnTo>
                    <a:pt x="267373" y="503999"/>
                  </a:lnTo>
                  <a:lnTo>
                    <a:pt x="267373" y="494512"/>
                  </a:lnTo>
                  <a:close/>
                </a:path>
                <a:path w="276859" h="521335">
                  <a:moveTo>
                    <a:pt x="276428" y="41427"/>
                  </a:moveTo>
                  <a:lnTo>
                    <a:pt x="1955" y="41427"/>
                  </a:lnTo>
                  <a:lnTo>
                    <a:pt x="1955" y="140208"/>
                  </a:lnTo>
                  <a:lnTo>
                    <a:pt x="276428" y="140208"/>
                  </a:lnTo>
                  <a:lnTo>
                    <a:pt x="276428" y="41427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4028" y="3297115"/>
              <a:ext cx="328930" cy="638810"/>
            </a:xfrm>
            <a:custGeom>
              <a:avLst/>
              <a:gdLst/>
              <a:ahLst/>
              <a:cxnLst/>
              <a:rect l="l" t="t" r="r" b="b"/>
              <a:pathLst>
                <a:path w="328930" h="638810">
                  <a:moveTo>
                    <a:pt x="299274" y="0"/>
                  </a:moveTo>
                  <a:lnTo>
                    <a:pt x="29494" y="0"/>
                  </a:lnTo>
                  <a:lnTo>
                    <a:pt x="18009" y="2319"/>
                  </a:lnTo>
                  <a:lnTo>
                    <a:pt x="8635" y="8646"/>
                  </a:lnTo>
                  <a:lnTo>
                    <a:pt x="2316" y="18027"/>
                  </a:lnTo>
                  <a:lnTo>
                    <a:pt x="0" y="29513"/>
                  </a:lnTo>
                  <a:lnTo>
                    <a:pt x="0" y="608807"/>
                  </a:lnTo>
                  <a:lnTo>
                    <a:pt x="2316" y="620293"/>
                  </a:lnTo>
                  <a:lnTo>
                    <a:pt x="8635" y="629674"/>
                  </a:lnTo>
                  <a:lnTo>
                    <a:pt x="18009" y="636000"/>
                  </a:lnTo>
                  <a:lnTo>
                    <a:pt x="29494" y="638320"/>
                  </a:lnTo>
                  <a:lnTo>
                    <a:pt x="299274" y="638320"/>
                  </a:lnTo>
                  <a:lnTo>
                    <a:pt x="310762" y="636000"/>
                  </a:lnTo>
                  <a:lnTo>
                    <a:pt x="320146" y="629674"/>
                  </a:lnTo>
                  <a:lnTo>
                    <a:pt x="326473" y="620293"/>
                  </a:lnTo>
                  <a:lnTo>
                    <a:pt x="328793" y="608807"/>
                  </a:lnTo>
                  <a:lnTo>
                    <a:pt x="328793" y="29513"/>
                  </a:lnTo>
                  <a:lnTo>
                    <a:pt x="326473" y="18027"/>
                  </a:lnTo>
                  <a:lnTo>
                    <a:pt x="320146" y="8646"/>
                  </a:lnTo>
                  <a:lnTo>
                    <a:pt x="310762" y="2319"/>
                  </a:lnTo>
                  <a:lnTo>
                    <a:pt x="29927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0449" y="3329607"/>
              <a:ext cx="295910" cy="568325"/>
            </a:xfrm>
            <a:custGeom>
              <a:avLst/>
              <a:gdLst/>
              <a:ahLst/>
              <a:cxnLst/>
              <a:rect l="l" t="t" r="r" b="b"/>
              <a:pathLst>
                <a:path w="295910" h="568325">
                  <a:moveTo>
                    <a:pt x="295901" y="0"/>
                  </a:moveTo>
                  <a:lnTo>
                    <a:pt x="0" y="0"/>
                  </a:lnTo>
                  <a:lnTo>
                    <a:pt x="0" y="568044"/>
                  </a:lnTo>
                  <a:lnTo>
                    <a:pt x="295901" y="568044"/>
                  </a:lnTo>
                  <a:lnTo>
                    <a:pt x="29590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0449" y="3415613"/>
              <a:ext cx="296545" cy="482600"/>
            </a:xfrm>
            <a:custGeom>
              <a:avLst/>
              <a:gdLst/>
              <a:ahLst/>
              <a:cxnLst/>
              <a:rect l="l" t="t" r="r" b="b"/>
              <a:pathLst>
                <a:path w="296544" h="482600">
                  <a:moveTo>
                    <a:pt x="295926" y="0"/>
                  </a:moveTo>
                  <a:lnTo>
                    <a:pt x="0" y="295874"/>
                  </a:lnTo>
                  <a:lnTo>
                    <a:pt x="0" y="482039"/>
                  </a:lnTo>
                  <a:lnTo>
                    <a:pt x="295926" y="482039"/>
                  </a:lnTo>
                  <a:lnTo>
                    <a:pt x="29592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834" y="3666350"/>
              <a:ext cx="171450" cy="59690"/>
            </a:xfrm>
            <a:custGeom>
              <a:avLst/>
              <a:gdLst/>
              <a:ahLst/>
              <a:cxnLst/>
              <a:rect l="l" t="t" r="r" b="b"/>
              <a:pathLst>
                <a:path w="171450" h="59689">
                  <a:moveTo>
                    <a:pt x="171348" y="45313"/>
                  </a:moveTo>
                  <a:lnTo>
                    <a:pt x="167386" y="41351"/>
                  </a:lnTo>
                  <a:lnTo>
                    <a:pt x="3962" y="41351"/>
                  </a:lnTo>
                  <a:lnTo>
                    <a:pt x="0" y="45313"/>
                  </a:lnTo>
                  <a:lnTo>
                    <a:pt x="0" y="55118"/>
                  </a:lnTo>
                  <a:lnTo>
                    <a:pt x="3962" y="59080"/>
                  </a:lnTo>
                  <a:lnTo>
                    <a:pt x="162483" y="59080"/>
                  </a:lnTo>
                  <a:lnTo>
                    <a:pt x="167386" y="59080"/>
                  </a:lnTo>
                  <a:lnTo>
                    <a:pt x="171348" y="55118"/>
                  </a:lnTo>
                  <a:lnTo>
                    <a:pt x="171348" y="45313"/>
                  </a:lnTo>
                  <a:close/>
                </a:path>
                <a:path w="171450" h="59689">
                  <a:moveTo>
                    <a:pt x="171348" y="3962"/>
                  </a:moveTo>
                  <a:lnTo>
                    <a:pt x="167386" y="0"/>
                  </a:lnTo>
                  <a:lnTo>
                    <a:pt x="3962" y="0"/>
                  </a:lnTo>
                  <a:lnTo>
                    <a:pt x="0" y="3962"/>
                  </a:lnTo>
                  <a:lnTo>
                    <a:pt x="0" y="13754"/>
                  </a:lnTo>
                  <a:lnTo>
                    <a:pt x="3962" y="17716"/>
                  </a:lnTo>
                  <a:lnTo>
                    <a:pt x="162483" y="17716"/>
                  </a:lnTo>
                  <a:lnTo>
                    <a:pt x="167386" y="17716"/>
                  </a:lnTo>
                  <a:lnTo>
                    <a:pt x="171348" y="13754"/>
                  </a:lnTo>
                  <a:lnTo>
                    <a:pt x="171348" y="3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3024" y="2809735"/>
              <a:ext cx="1280160" cy="886460"/>
            </a:xfrm>
            <a:custGeom>
              <a:avLst/>
              <a:gdLst/>
              <a:ahLst/>
              <a:cxnLst/>
              <a:rect l="l" t="t" r="r" b="b"/>
              <a:pathLst>
                <a:path w="1280160" h="886460">
                  <a:moveTo>
                    <a:pt x="1280083" y="144741"/>
                  </a:moveTo>
                  <a:lnTo>
                    <a:pt x="1258544" y="144741"/>
                  </a:lnTo>
                  <a:lnTo>
                    <a:pt x="1258544" y="35445"/>
                  </a:lnTo>
                  <a:lnTo>
                    <a:pt x="1255763" y="21653"/>
                  </a:lnTo>
                  <a:lnTo>
                    <a:pt x="1248168" y="10388"/>
                  </a:lnTo>
                  <a:lnTo>
                    <a:pt x="1236891" y="2794"/>
                  </a:lnTo>
                  <a:lnTo>
                    <a:pt x="1223098" y="0"/>
                  </a:lnTo>
                  <a:lnTo>
                    <a:pt x="35458" y="0"/>
                  </a:lnTo>
                  <a:lnTo>
                    <a:pt x="21653" y="2794"/>
                  </a:lnTo>
                  <a:lnTo>
                    <a:pt x="10388" y="10388"/>
                  </a:lnTo>
                  <a:lnTo>
                    <a:pt x="2794" y="21653"/>
                  </a:lnTo>
                  <a:lnTo>
                    <a:pt x="0" y="35445"/>
                  </a:lnTo>
                  <a:lnTo>
                    <a:pt x="0" y="850709"/>
                  </a:lnTo>
                  <a:lnTo>
                    <a:pt x="2794" y="864501"/>
                  </a:lnTo>
                  <a:lnTo>
                    <a:pt x="10388" y="875766"/>
                  </a:lnTo>
                  <a:lnTo>
                    <a:pt x="21653" y="883361"/>
                  </a:lnTo>
                  <a:lnTo>
                    <a:pt x="35458" y="886155"/>
                  </a:lnTo>
                  <a:lnTo>
                    <a:pt x="1223098" y="886155"/>
                  </a:lnTo>
                  <a:lnTo>
                    <a:pt x="1236891" y="883361"/>
                  </a:lnTo>
                  <a:lnTo>
                    <a:pt x="1248168" y="875766"/>
                  </a:lnTo>
                  <a:lnTo>
                    <a:pt x="1255763" y="864501"/>
                  </a:lnTo>
                  <a:lnTo>
                    <a:pt x="1258544" y="850709"/>
                  </a:lnTo>
                  <a:lnTo>
                    <a:pt x="1258544" y="227444"/>
                  </a:lnTo>
                  <a:lnTo>
                    <a:pt x="1280083" y="227444"/>
                  </a:lnTo>
                  <a:lnTo>
                    <a:pt x="1280083" y="144741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29155" y="2797919"/>
              <a:ext cx="889635" cy="85725"/>
            </a:xfrm>
            <a:custGeom>
              <a:avLst/>
              <a:gdLst/>
              <a:ahLst/>
              <a:cxnLst/>
              <a:rect l="l" t="t" r="r" b="b"/>
              <a:pathLst>
                <a:path w="889635" h="85725">
                  <a:moveTo>
                    <a:pt x="889256" y="0"/>
                  </a:moveTo>
                  <a:lnTo>
                    <a:pt x="0" y="0"/>
                  </a:lnTo>
                  <a:lnTo>
                    <a:pt x="0" y="85660"/>
                  </a:lnTo>
                  <a:lnTo>
                    <a:pt x="889256" y="85660"/>
                  </a:lnTo>
                  <a:lnTo>
                    <a:pt x="8892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432" y="2876295"/>
              <a:ext cx="1136650" cy="778510"/>
            </a:xfrm>
            <a:custGeom>
              <a:avLst/>
              <a:gdLst/>
              <a:ahLst/>
              <a:cxnLst/>
              <a:rect l="l" t="t" r="r" b="b"/>
              <a:pathLst>
                <a:path w="1136650" h="778510">
                  <a:moveTo>
                    <a:pt x="776998" y="548386"/>
                  </a:moveTo>
                  <a:lnTo>
                    <a:pt x="775563" y="541274"/>
                  </a:lnTo>
                  <a:lnTo>
                    <a:pt x="771652" y="535470"/>
                  </a:lnTo>
                  <a:lnTo>
                    <a:pt x="765835" y="531545"/>
                  </a:lnTo>
                  <a:lnTo>
                    <a:pt x="758723" y="530123"/>
                  </a:lnTo>
                  <a:lnTo>
                    <a:pt x="374192" y="530123"/>
                  </a:lnTo>
                  <a:lnTo>
                    <a:pt x="367080" y="531545"/>
                  </a:lnTo>
                  <a:lnTo>
                    <a:pt x="361276" y="535470"/>
                  </a:lnTo>
                  <a:lnTo>
                    <a:pt x="357365" y="541274"/>
                  </a:lnTo>
                  <a:lnTo>
                    <a:pt x="355930" y="548386"/>
                  </a:lnTo>
                  <a:lnTo>
                    <a:pt x="355930" y="759968"/>
                  </a:lnTo>
                  <a:lnTo>
                    <a:pt x="357365" y="767080"/>
                  </a:lnTo>
                  <a:lnTo>
                    <a:pt x="361276" y="772896"/>
                  </a:lnTo>
                  <a:lnTo>
                    <a:pt x="367080" y="776808"/>
                  </a:lnTo>
                  <a:lnTo>
                    <a:pt x="374192" y="778243"/>
                  </a:lnTo>
                  <a:lnTo>
                    <a:pt x="758723" y="778243"/>
                  </a:lnTo>
                  <a:lnTo>
                    <a:pt x="765835" y="776808"/>
                  </a:lnTo>
                  <a:lnTo>
                    <a:pt x="771652" y="772896"/>
                  </a:lnTo>
                  <a:lnTo>
                    <a:pt x="775563" y="767080"/>
                  </a:lnTo>
                  <a:lnTo>
                    <a:pt x="776998" y="759968"/>
                  </a:lnTo>
                  <a:lnTo>
                    <a:pt x="776998" y="548386"/>
                  </a:lnTo>
                  <a:close/>
                </a:path>
                <a:path w="1136650" h="778510">
                  <a:moveTo>
                    <a:pt x="1136421" y="22771"/>
                  </a:moveTo>
                  <a:lnTo>
                    <a:pt x="22339" y="0"/>
                  </a:lnTo>
                  <a:lnTo>
                    <a:pt x="13639" y="1765"/>
                  </a:lnTo>
                  <a:lnTo>
                    <a:pt x="6540" y="6540"/>
                  </a:lnTo>
                  <a:lnTo>
                    <a:pt x="1752" y="13639"/>
                  </a:lnTo>
                  <a:lnTo>
                    <a:pt x="0" y="22326"/>
                  </a:lnTo>
                  <a:lnTo>
                    <a:pt x="0" y="468947"/>
                  </a:lnTo>
                  <a:lnTo>
                    <a:pt x="1114082" y="491718"/>
                  </a:lnTo>
                  <a:lnTo>
                    <a:pt x="1122781" y="489966"/>
                  </a:lnTo>
                  <a:lnTo>
                    <a:pt x="1129880" y="485178"/>
                  </a:lnTo>
                  <a:lnTo>
                    <a:pt x="1134656" y="478078"/>
                  </a:lnTo>
                  <a:lnTo>
                    <a:pt x="1136421" y="469392"/>
                  </a:lnTo>
                  <a:lnTo>
                    <a:pt x="1136421" y="22771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1137" y="2898952"/>
              <a:ext cx="1086485" cy="445770"/>
            </a:xfrm>
            <a:custGeom>
              <a:avLst/>
              <a:gdLst/>
              <a:ahLst/>
              <a:cxnLst/>
              <a:rect l="l" t="t" r="r" b="b"/>
              <a:pathLst>
                <a:path w="1086485" h="445770">
                  <a:moveTo>
                    <a:pt x="64897" y="383667"/>
                  </a:moveTo>
                  <a:lnTo>
                    <a:pt x="61671" y="380441"/>
                  </a:lnTo>
                  <a:lnTo>
                    <a:pt x="3225" y="380441"/>
                  </a:lnTo>
                  <a:lnTo>
                    <a:pt x="0" y="383667"/>
                  </a:lnTo>
                  <a:lnTo>
                    <a:pt x="0" y="442112"/>
                  </a:lnTo>
                  <a:lnTo>
                    <a:pt x="3225" y="445338"/>
                  </a:lnTo>
                  <a:lnTo>
                    <a:pt x="57683" y="445338"/>
                  </a:lnTo>
                  <a:lnTo>
                    <a:pt x="61671" y="445338"/>
                  </a:lnTo>
                  <a:lnTo>
                    <a:pt x="64897" y="442112"/>
                  </a:lnTo>
                  <a:lnTo>
                    <a:pt x="64897" y="383667"/>
                  </a:lnTo>
                  <a:close/>
                </a:path>
                <a:path w="1086485" h="445770">
                  <a:moveTo>
                    <a:pt x="64897" y="136588"/>
                  </a:moveTo>
                  <a:lnTo>
                    <a:pt x="61671" y="133362"/>
                  </a:lnTo>
                  <a:lnTo>
                    <a:pt x="3225" y="133362"/>
                  </a:lnTo>
                  <a:lnTo>
                    <a:pt x="0" y="136588"/>
                  </a:lnTo>
                  <a:lnTo>
                    <a:pt x="0" y="195021"/>
                  </a:lnTo>
                  <a:lnTo>
                    <a:pt x="3225" y="198247"/>
                  </a:lnTo>
                  <a:lnTo>
                    <a:pt x="57683" y="198247"/>
                  </a:lnTo>
                  <a:lnTo>
                    <a:pt x="61671" y="198247"/>
                  </a:lnTo>
                  <a:lnTo>
                    <a:pt x="64897" y="195021"/>
                  </a:lnTo>
                  <a:lnTo>
                    <a:pt x="64897" y="136588"/>
                  </a:lnTo>
                  <a:close/>
                </a:path>
                <a:path w="1086485" h="445770">
                  <a:moveTo>
                    <a:pt x="64897" y="3213"/>
                  </a:moveTo>
                  <a:lnTo>
                    <a:pt x="61671" y="0"/>
                  </a:lnTo>
                  <a:lnTo>
                    <a:pt x="3225" y="0"/>
                  </a:lnTo>
                  <a:lnTo>
                    <a:pt x="0" y="3213"/>
                  </a:lnTo>
                  <a:lnTo>
                    <a:pt x="0" y="29210"/>
                  </a:lnTo>
                  <a:lnTo>
                    <a:pt x="3225" y="32435"/>
                  </a:lnTo>
                  <a:lnTo>
                    <a:pt x="57683" y="32435"/>
                  </a:lnTo>
                  <a:lnTo>
                    <a:pt x="61671" y="32435"/>
                  </a:lnTo>
                  <a:lnTo>
                    <a:pt x="64897" y="29210"/>
                  </a:lnTo>
                  <a:lnTo>
                    <a:pt x="64897" y="3213"/>
                  </a:lnTo>
                  <a:close/>
                </a:path>
                <a:path w="1086485" h="445770">
                  <a:moveTo>
                    <a:pt x="105613" y="277926"/>
                  </a:moveTo>
                  <a:lnTo>
                    <a:pt x="105600" y="219481"/>
                  </a:lnTo>
                  <a:lnTo>
                    <a:pt x="102374" y="216268"/>
                  </a:lnTo>
                  <a:lnTo>
                    <a:pt x="98412" y="216268"/>
                  </a:lnTo>
                  <a:lnTo>
                    <a:pt x="3225" y="216268"/>
                  </a:lnTo>
                  <a:lnTo>
                    <a:pt x="0" y="219506"/>
                  </a:lnTo>
                  <a:lnTo>
                    <a:pt x="0" y="277926"/>
                  </a:lnTo>
                  <a:lnTo>
                    <a:pt x="3225" y="281152"/>
                  </a:lnTo>
                  <a:lnTo>
                    <a:pt x="102374" y="281152"/>
                  </a:lnTo>
                  <a:lnTo>
                    <a:pt x="105613" y="277926"/>
                  </a:lnTo>
                  <a:close/>
                </a:path>
                <a:path w="1086485" h="445770">
                  <a:moveTo>
                    <a:pt x="105613" y="112115"/>
                  </a:moveTo>
                  <a:lnTo>
                    <a:pt x="105600" y="53682"/>
                  </a:lnTo>
                  <a:lnTo>
                    <a:pt x="102374" y="50457"/>
                  </a:lnTo>
                  <a:lnTo>
                    <a:pt x="98412" y="50457"/>
                  </a:lnTo>
                  <a:lnTo>
                    <a:pt x="3225" y="50457"/>
                  </a:lnTo>
                  <a:lnTo>
                    <a:pt x="0" y="53682"/>
                  </a:lnTo>
                  <a:lnTo>
                    <a:pt x="0" y="112115"/>
                  </a:lnTo>
                  <a:lnTo>
                    <a:pt x="3225" y="115341"/>
                  </a:lnTo>
                  <a:lnTo>
                    <a:pt x="102374" y="115341"/>
                  </a:lnTo>
                  <a:lnTo>
                    <a:pt x="105613" y="112115"/>
                  </a:lnTo>
                  <a:close/>
                </a:path>
                <a:path w="1086485" h="445770">
                  <a:moveTo>
                    <a:pt x="143383" y="383667"/>
                  </a:moveTo>
                  <a:lnTo>
                    <a:pt x="140157" y="380441"/>
                  </a:lnTo>
                  <a:lnTo>
                    <a:pt x="81711" y="380441"/>
                  </a:lnTo>
                  <a:lnTo>
                    <a:pt x="78486" y="383667"/>
                  </a:lnTo>
                  <a:lnTo>
                    <a:pt x="78486" y="438124"/>
                  </a:lnTo>
                  <a:lnTo>
                    <a:pt x="78486" y="442112"/>
                  </a:lnTo>
                  <a:lnTo>
                    <a:pt x="81711" y="445338"/>
                  </a:lnTo>
                  <a:lnTo>
                    <a:pt x="140157" y="445338"/>
                  </a:lnTo>
                  <a:lnTo>
                    <a:pt x="143383" y="442112"/>
                  </a:lnTo>
                  <a:lnTo>
                    <a:pt x="143383" y="383667"/>
                  </a:lnTo>
                  <a:close/>
                </a:path>
                <a:path w="1086485" h="445770">
                  <a:moveTo>
                    <a:pt x="143383" y="136588"/>
                  </a:moveTo>
                  <a:lnTo>
                    <a:pt x="140157" y="133362"/>
                  </a:lnTo>
                  <a:lnTo>
                    <a:pt x="81711" y="133362"/>
                  </a:lnTo>
                  <a:lnTo>
                    <a:pt x="78486" y="136588"/>
                  </a:lnTo>
                  <a:lnTo>
                    <a:pt x="78486" y="191033"/>
                  </a:lnTo>
                  <a:lnTo>
                    <a:pt x="78486" y="195021"/>
                  </a:lnTo>
                  <a:lnTo>
                    <a:pt x="81711" y="198247"/>
                  </a:lnTo>
                  <a:lnTo>
                    <a:pt x="140157" y="198247"/>
                  </a:lnTo>
                  <a:lnTo>
                    <a:pt x="143383" y="195021"/>
                  </a:lnTo>
                  <a:lnTo>
                    <a:pt x="143383" y="136588"/>
                  </a:lnTo>
                  <a:close/>
                </a:path>
                <a:path w="1086485" h="445770">
                  <a:moveTo>
                    <a:pt x="143383" y="3213"/>
                  </a:moveTo>
                  <a:lnTo>
                    <a:pt x="140157" y="0"/>
                  </a:lnTo>
                  <a:lnTo>
                    <a:pt x="81711" y="0"/>
                  </a:lnTo>
                  <a:lnTo>
                    <a:pt x="78486" y="3213"/>
                  </a:lnTo>
                  <a:lnTo>
                    <a:pt x="78486" y="25222"/>
                  </a:lnTo>
                  <a:lnTo>
                    <a:pt x="78486" y="29210"/>
                  </a:lnTo>
                  <a:lnTo>
                    <a:pt x="81711" y="32435"/>
                  </a:lnTo>
                  <a:lnTo>
                    <a:pt x="140157" y="32435"/>
                  </a:lnTo>
                  <a:lnTo>
                    <a:pt x="143383" y="29210"/>
                  </a:lnTo>
                  <a:lnTo>
                    <a:pt x="143383" y="3213"/>
                  </a:lnTo>
                  <a:close/>
                </a:path>
                <a:path w="1086485" h="445770">
                  <a:moveTo>
                    <a:pt x="144005" y="302412"/>
                  </a:moveTo>
                  <a:lnTo>
                    <a:pt x="140779" y="299161"/>
                  </a:lnTo>
                  <a:lnTo>
                    <a:pt x="3225" y="299161"/>
                  </a:lnTo>
                  <a:lnTo>
                    <a:pt x="0" y="302412"/>
                  </a:lnTo>
                  <a:lnTo>
                    <a:pt x="0" y="360832"/>
                  </a:lnTo>
                  <a:lnTo>
                    <a:pt x="3225" y="364058"/>
                  </a:lnTo>
                  <a:lnTo>
                    <a:pt x="136817" y="364058"/>
                  </a:lnTo>
                  <a:lnTo>
                    <a:pt x="140779" y="364058"/>
                  </a:lnTo>
                  <a:lnTo>
                    <a:pt x="144005" y="360832"/>
                  </a:lnTo>
                  <a:lnTo>
                    <a:pt x="144005" y="302412"/>
                  </a:lnTo>
                  <a:close/>
                </a:path>
                <a:path w="1086485" h="445770">
                  <a:moveTo>
                    <a:pt x="184086" y="219481"/>
                  </a:moveTo>
                  <a:lnTo>
                    <a:pt x="180860" y="216268"/>
                  </a:lnTo>
                  <a:lnTo>
                    <a:pt x="122440" y="216268"/>
                  </a:lnTo>
                  <a:lnTo>
                    <a:pt x="119189" y="219481"/>
                  </a:lnTo>
                  <a:lnTo>
                    <a:pt x="119189" y="273939"/>
                  </a:lnTo>
                  <a:lnTo>
                    <a:pt x="119189" y="277926"/>
                  </a:lnTo>
                  <a:lnTo>
                    <a:pt x="122440" y="281152"/>
                  </a:lnTo>
                  <a:lnTo>
                    <a:pt x="180860" y="281152"/>
                  </a:lnTo>
                  <a:lnTo>
                    <a:pt x="184086" y="277926"/>
                  </a:lnTo>
                  <a:lnTo>
                    <a:pt x="184086" y="219481"/>
                  </a:lnTo>
                  <a:close/>
                </a:path>
                <a:path w="1086485" h="445770">
                  <a:moveTo>
                    <a:pt x="184086" y="53682"/>
                  </a:moveTo>
                  <a:lnTo>
                    <a:pt x="180860" y="50457"/>
                  </a:lnTo>
                  <a:lnTo>
                    <a:pt x="122440" y="50457"/>
                  </a:lnTo>
                  <a:lnTo>
                    <a:pt x="119189" y="53682"/>
                  </a:lnTo>
                  <a:lnTo>
                    <a:pt x="119189" y="108127"/>
                  </a:lnTo>
                  <a:lnTo>
                    <a:pt x="119189" y="112115"/>
                  </a:lnTo>
                  <a:lnTo>
                    <a:pt x="122440" y="115341"/>
                  </a:lnTo>
                  <a:lnTo>
                    <a:pt x="180860" y="115341"/>
                  </a:lnTo>
                  <a:lnTo>
                    <a:pt x="184086" y="112115"/>
                  </a:lnTo>
                  <a:lnTo>
                    <a:pt x="184086" y="53682"/>
                  </a:lnTo>
                  <a:close/>
                </a:path>
                <a:path w="1086485" h="445770">
                  <a:moveTo>
                    <a:pt x="221869" y="383667"/>
                  </a:moveTo>
                  <a:lnTo>
                    <a:pt x="218643" y="380441"/>
                  </a:lnTo>
                  <a:lnTo>
                    <a:pt x="160197" y="380441"/>
                  </a:lnTo>
                  <a:lnTo>
                    <a:pt x="156972" y="383667"/>
                  </a:lnTo>
                  <a:lnTo>
                    <a:pt x="156972" y="438124"/>
                  </a:lnTo>
                  <a:lnTo>
                    <a:pt x="156972" y="442112"/>
                  </a:lnTo>
                  <a:lnTo>
                    <a:pt x="160197" y="445338"/>
                  </a:lnTo>
                  <a:lnTo>
                    <a:pt x="218643" y="445338"/>
                  </a:lnTo>
                  <a:lnTo>
                    <a:pt x="221869" y="442112"/>
                  </a:lnTo>
                  <a:lnTo>
                    <a:pt x="221869" y="383667"/>
                  </a:lnTo>
                  <a:close/>
                </a:path>
                <a:path w="1086485" h="445770">
                  <a:moveTo>
                    <a:pt x="221869" y="302412"/>
                  </a:moveTo>
                  <a:lnTo>
                    <a:pt x="218643" y="299161"/>
                  </a:lnTo>
                  <a:lnTo>
                    <a:pt x="160197" y="299161"/>
                  </a:lnTo>
                  <a:lnTo>
                    <a:pt x="156972" y="302412"/>
                  </a:lnTo>
                  <a:lnTo>
                    <a:pt x="156972" y="356870"/>
                  </a:lnTo>
                  <a:lnTo>
                    <a:pt x="156972" y="360832"/>
                  </a:lnTo>
                  <a:lnTo>
                    <a:pt x="160197" y="364058"/>
                  </a:lnTo>
                  <a:lnTo>
                    <a:pt x="218643" y="364058"/>
                  </a:lnTo>
                  <a:lnTo>
                    <a:pt x="221869" y="360832"/>
                  </a:lnTo>
                  <a:lnTo>
                    <a:pt x="221869" y="302412"/>
                  </a:lnTo>
                  <a:close/>
                </a:path>
                <a:path w="1086485" h="445770">
                  <a:moveTo>
                    <a:pt x="221869" y="136588"/>
                  </a:moveTo>
                  <a:lnTo>
                    <a:pt x="218643" y="133362"/>
                  </a:lnTo>
                  <a:lnTo>
                    <a:pt x="160197" y="133362"/>
                  </a:lnTo>
                  <a:lnTo>
                    <a:pt x="156972" y="136588"/>
                  </a:lnTo>
                  <a:lnTo>
                    <a:pt x="156972" y="191033"/>
                  </a:lnTo>
                  <a:lnTo>
                    <a:pt x="156972" y="195021"/>
                  </a:lnTo>
                  <a:lnTo>
                    <a:pt x="160197" y="198247"/>
                  </a:lnTo>
                  <a:lnTo>
                    <a:pt x="218643" y="198247"/>
                  </a:lnTo>
                  <a:lnTo>
                    <a:pt x="221869" y="195021"/>
                  </a:lnTo>
                  <a:lnTo>
                    <a:pt x="221869" y="136588"/>
                  </a:lnTo>
                  <a:close/>
                </a:path>
                <a:path w="1086485" h="445770">
                  <a:moveTo>
                    <a:pt x="221869" y="3213"/>
                  </a:moveTo>
                  <a:lnTo>
                    <a:pt x="218643" y="0"/>
                  </a:lnTo>
                  <a:lnTo>
                    <a:pt x="160197" y="0"/>
                  </a:lnTo>
                  <a:lnTo>
                    <a:pt x="156972" y="3213"/>
                  </a:lnTo>
                  <a:lnTo>
                    <a:pt x="156972" y="25222"/>
                  </a:lnTo>
                  <a:lnTo>
                    <a:pt x="156972" y="29210"/>
                  </a:lnTo>
                  <a:lnTo>
                    <a:pt x="160197" y="32435"/>
                  </a:lnTo>
                  <a:lnTo>
                    <a:pt x="218643" y="32435"/>
                  </a:lnTo>
                  <a:lnTo>
                    <a:pt x="221869" y="29210"/>
                  </a:lnTo>
                  <a:lnTo>
                    <a:pt x="221869" y="3213"/>
                  </a:lnTo>
                  <a:close/>
                </a:path>
                <a:path w="1086485" h="445770">
                  <a:moveTo>
                    <a:pt x="262572" y="219481"/>
                  </a:moveTo>
                  <a:lnTo>
                    <a:pt x="259346" y="216268"/>
                  </a:lnTo>
                  <a:lnTo>
                    <a:pt x="200926" y="216268"/>
                  </a:lnTo>
                  <a:lnTo>
                    <a:pt x="197675" y="219481"/>
                  </a:lnTo>
                  <a:lnTo>
                    <a:pt x="197675" y="273939"/>
                  </a:lnTo>
                  <a:lnTo>
                    <a:pt x="197675" y="277926"/>
                  </a:lnTo>
                  <a:lnTo>
                    <a:pt x="200926" y="281152"/>
                  </a:lnTo>
                  <a:lnTo>
                    <a:pt x="259346" y="281152"/>
                  </a:lnTo>
                  <a:lnTo>
                    <a:pt x="262572" y="277926"/>
                  </a:lnTo>
                  <a:lnTo>
                    <a:pt x="262572" y="219481"/>
                  </a:lnTo>
                  <a:close/>
                </a:path>
                <a:path w="1086485" h="445770">
                  <a:moveTo>
                    <a:pt x="262572" y="53682"/>
                  </a:moveTo>
                  <a:lnTo>
                    <a:pt x="259346" y="50457"/>
                  </a:lnTo>
                  <a:lnTo>
                    <a:pt x="200926" y="50457"/>
                  </a:lnTo>
                  <a:lnTo>
                    <a:pt x="197675" y="53682"/>
                  </a:lnTo>
                  <a:lnTo>
                    <a:pt x="197675" y="108127"/>
                  </a:lnTo>
                  <a:lnTo>
                    <a:pt x="197675" y="112115"/>
                  </a:lnTo>
                  <a:lnTo>
                    <a:pt x="200926" y="115341"/>
                  </a:lnTo>
                  <a:lnTo>
                    <a:pt x="259346" y="115341"/>
                  </a:lnTo>
                  <a:lnTo>
                    <a:pt x="262572" y="112115"/>
                  </a:lnTo>
                  <a:lnTo>
                    <a:pt x="262572" y="53682"/>
                  </a:lnTo>
                  <a:close/>
                </a:path>
                <a:path w="1086485" h="445770">
                  <a:moveTo>
                    <a:pt x="300355" y="387654"/>
                  </a:moveTo>
                  <a:lnTo>
                    <a:pt x="296367" y="387654"/>
                  </a:lnTo>
                  <a:lnTo>
                    <a:pt x="293141" y="384429"/>
                  </a:lnTo>
                  <a:lnTo>
                    <a:pt x="293141" y="380441"/>
                  </a:lnTo>
                  <a:lnTo>
                    <a:pt x="242671" y="380441"/>
                  </a:lnTo>
                  <a:lnTo>
                    <a:pt x="242671" y="384429"/>
                  </a:lnTo>
                  <a:lnTo>
                    <a:pt x="239445" y="387654"/>
                  </a:lnTo>
                  <a:lnTo>
                    <a:pt x="235458" y="387654"/>
                  </a:lnTo>
                  <a:lnTo>
                    <a:pt x="235458" y="438124"/>
                  </a:lnTo>
                  <a:lnTo>
                    <a:pt x="239445" y="438124"/>
                  </a:lnTo>
                  <a:lnTo>
                    <a:pt x="242671" y="441350"/>
                  </a:lnTo>
                  <a:lnTo>
                    <a:pt x="242671" y="445338"/>
                  </a:lnTo>
                  <a:lnTo>
                    <a:pt x="293141" y="445338"/>
                  </a:lnTo>
                  <a:lnTo>
                    <a:pt x="293141" y="441350"/>
                  </a:lnTo>
                  <a:lnTo>
                    <a:pt x="296367" y="438124"/>
                  </a:lnTo>
                  <a:lnTo>
                    <a:pt x="300355" y="438124"/>
                  </a:lnTo>
                  <a:lnTo>
                    <a:pt x="300355" y="387654"/>
                  </a:lnTo>
                  <a:close/>
                </a:path>
                <a:path w="1086485" h="445770">
                  <a:moveTo>
                    <a:pt x="300355" y="302412"/>
                  </a:moveTo>
                  <a:lnTo>
                    <a:pt x="297129" y="299161"/>
                  </a:lnTo>
                  <a:lnTo>
                    <a:pt x="238683" y="299161"/>
                  </a:lnTo>
                  <a:lnTo>
                    <a:pt x="235458" y="302412"/>
                  </a:lnTo>
                  <a:lnTo>
                    <a:pt x="235458" y="356870"/>
                  </a:lnTo>
                  <a:lnTo>
                    <a:pt x="235458" y="360832"/>
                  </a:lnTo>
                  <a:lnTo>
                    <a:pt x="238683" y="364058"/>
                  </a:lnTo>
                  <a:lnTo>
                    <a:pt x="297129" y="364058"/>
                  </a:lnTo>
                  <a:lnTo>
                    <a:pt x="300355" y="360832"/>
                  </a:lnTo>
                  <a:lnTo>
                    <a:pt x="300355" y="302412"/>
                  </a:lnTo>
                  <a:close/>
                </a:path>
                <a:path w="1086485" h="445770">
                  <a:moveTo>
                    <a:pt x="300355" y="136588"/>
                  </a:moveTo>
                  <a:lnTo>
                    <a:pt x="297129" y="133362"/>
                  </a:lnTo>
                  <a:lnTo>
                    <a:pt x="238683" y="133362"/>
                  </a:lnTo>
                  <a:lnTo>
                    <a:pt x="235458" y="136588"/>
                  </a:lnTo>
                  <a:lnTo>
                    <a:pt x="235458" y="191033"/>
                  </a:lnTo>
                  <a:lnTo>
                    <a:pt x="235458" y="195021"/>
                  </a:lnTo>
                  <a:lnTo>
                    <a:pt x="238683" y="198247"/>
                  </a:lnTo>
                  <a:lnTo>
                    <a:pt x="297129" y="198247"/>
                  </a:lnTo>
                  <a:lnTo>
                    <a:pt x="300355" y="195021"/>
                  </a:lnTo>
                  <a:lnTo>
                    <a:pt x="300355" y="136588"/>
                  </a:lnTo>
                  <a:close/>
                </a:path>
                <a:path w="1086485" h="445770">
                  <a:moveTo>
                    <a:pt x="300355" y="3213"/>
                  </a:moveTo>
                  <a:lnTo>
                    <a:pt x="297129" y="0"/>
                  </a:lnTo>
                  <a:lnTo>
                    <a:pt x="238683" y="0"/>
                  </a:lnTo>
                  <a:lnTo>
                    <a:pt x="235458" y="3213"/>
                  </a:lnTo>
                  <a:lnTo>
                    <a:pt x="235458" y="25222"/>
                  </a:lnTo>
                  <a:lnTo>
                    <a:pt x="235458" y="29210"/>
                  </a:lnTo>
                  <a:lnTo>
                    <a:pt x="238683" y="32435"/>
                  </a:lnTo>
                  <a:lnTo>
                    <a:pt x="297129" y="32435"/>
                  </a:lnTo>
                  <a:lnTo>
                    <a:pt x="300355" y="29210"/>
                  </a:lnTo>
                  <a:lnTo>
                    <a:pt x="300355" y="3213"/>
                  </a:lnTo>
                  <a:close/>
                </a:path>
                <a:path w="1086485" h="445770">
                  <a:moveTo>
                    <a:pt x="341058" y="219481"/>
                  </a:moveTo>
                  <a:lnTo>
                    <a:pt x="337832" y="216268"/>
                  </a:lnTo>
                  <a:lnTo>
                    <a:pt x="279412" y="216268"/>
                  </a:lnTo>
                  <a:lnTo>
                    <a:pt x="276161" y="219481"/>
                  </a:lnTo>
                  <a:lnTo>
                    <a:pt x="276161" y="273939"/>
                  </a:lnTo>
                  <a:lnTo>
                    <a:pt x="276161" y="277926"/>
                  </a:lnTo>
                  <a:lnTo>
                    <a:pt x="279387" y="281152"/>
                  </a:lnTo>
                  <a:lnTo>
                    <a:pt x="337832" y="281152"/>
                  </a:lnTo>
                  <a:lnTo>
                    <a:pt x="341058" y="277926"/>
                  </a:lnTo>
                  <a:lnTo>
                    <a:pt x="341058" y="219481"/>
                  </a:lnTo>
                  <a:close/>
                </a:path>
                <a:path w="1086485" h="445770">
                  <a:moveTo>
                    <a:pt x="341058" y="53682"/>
                  </a:moveTo>
                  <a:lnTo>
                    <a:pt x="337832" y="50457"/>
                  </a:lnTo>
                  <a:lnTo>
                    <a:pt x="279412" y="50457"/>
                  </a:lnTo>
                  <a:lnTo>
                    <a:pt x="276161" y="53682"/>
                  </a:lnTo>
                  <a:lnTo>
                    <a:pt x="276161" y="108127"/>
                  </a:lnTo>
                  <a:lnTo>
                    <a:pt x="276161" y="112115"/>
                  </a:lnTo>
                  <a:lnTo>
                    <a:pt x="279387" y="115341"/>
                  </a:lnTo>
                  <a:lnTo>
                    <a:pt x="337832" y="115341"/>
                  </a:lnTo>
                  <a:lnTo>
                    <a:pt x="341058" y="112115"/>
                  </a:lnTo>
                  <a:lnTo>
                    <a:pt x="341058" y="53682"/>
                  </a:lnTo>
                  <a:close/>
                </a:path>
                <a:path w="1086485" h="445770">
                  <a:moveTo>
                    <a:pt x="378841" y="302412"/>
                  </a:moveTo>
                  <a:lnTo>
                    <a:pt x="375627" y="299161"/>
                  </a:lnTo>
                  <a:lnTo>
                    <a:pt x="317169" y="299161"/>
                  </a:lnTo>
                  <a:lnTo>
                    <a:pt x="313944" y="302412"/>
                  </a:lnTo>
                  <a:lnTo>
                    <a:pt x="313944" y="356870"/>
                  </a:lnTo>
                  <a:lnTo>
                    <a:pt x="313944" y="360832"/>
                  </a:lnTo>
                  <a:lnTo>
                    <a:pt x="317169" y="364058"/>
                  </a:lnTo>
                  <a:lnTo>
                    <a:pt x="375627" y="364058"/>
                  </a:lnTo>
                  <a:lnTo>
                    <a:pt x="378841" y="360832"/>
                  </a:lnTo>
                  <a:lnTo>
                    <a:pt x="378841" y="302412"/>
                  </a:lnTo>
                  <a:close/>
                </a:path>
                <a:path w="1086485" h="445770">
                  <a:moveTo>
                    <a:pt x="378841" y="136588"/>
                  </a:moveTo>
                  <a:lnTo>
                    <a:pt x="375627" y="133362"/>
                  </a:lnTo>
                  <a:lnTo>
                    <a:pt x="317169" y="133362"/>
                  </a:lnTo>
                  <a:lnTo>
                    <a:pt x="313944" y="136588"/>
                  </a:lnTo>
                  <a:lnTo>
                    <a:pt x="313944" y="191033"/>
                  </a:lnTo>
                  <a:lnTo>
                    <a:pt x="313944" y="195021"/>
                  </a:lnTo>
                  <a:lnTo>
                    <a:pt x="317169" y="198247"/>
                  </a:lnTo>
                  <a:lnTo>
                    <a:pt x="375627" y="198247"/>
                  </a:lnTo>
                  <a:lnTo>
                    <a:pt x="378841" y="195021"/>
                  </a:lnTo>
                  <a:lnTo>
                    <a:pt x="378841" y="136588"/>
                  </a:lnTo>
                  <a:close/>
                </a:path>
                <a:path w="1086485" h="445770">
                  <a:moveTo>
                    <a:pt x="378841" y="3213"/>
                  </a:moveTo>
                  <a:lnTo>
                    <a:pt x="375627" y="0"/>
                  </a:lnTo>
                  <a:lnTo>
                    <a:pt x="317169" y="0"/>
                  </a:lnTo>
                  <a:lnTo>
                    <a:pt x="313944" y="3213"/>
                  </a:lnTo>
                  <a:lnTo>
                    <a:pt x="313944" y="25222"/>
                  </a:lnTo>
                  <a:lnTo>
                    <a:pt x="313944" y="29210"/>
                  </a:lnTo>
                  <a:lnTo>
                    <a:pt x="317169" y="32435"/>
                  </a:lnTo>
                  <a:lnTo>
                    <a:pt x="375627" y="32435"/>
                  </a:lnTo>
                  <a:lnTo>
                    <a:pt x="378841" y="29210"/>
                  </a:lnTo>
                  <a:lnTo>
                    <a:pt x="378841" y="3213"/>
                  </a:lnTo>
                  <a:close/>
                </a:path>
                <a:path w="1086485" h="445770">
                  <a:moveTo>
                    <a:pt x="419544" y="219481"/>
                  </a:moveTo>
                  <a:lnTo>
                    <a:pt x="416318" y="216268"/>
                  </a:lnTo>
                  <a:lnTo>
                    <a:pt x="357873" y="216268"/>
                  </a:lnTo>
                  <a:lnTo>
                    <a:pt x="354647" y="219481"/>
                  </a:lnTo>
                  <a:lnTo>
                    <a:pt x="354647" y="273939"/>
                  </a:lnTo>
                  <a:lnTo>
                    <a:pt x="354647" y="277926"/>
                  </a:lnTo>
                  <a:lnTo>
                    <a:pt x="357873" y="281152"/>
                  </a:lnTo>
                  <a:lnTo>
                    <a:pt x="416318" y="281152"/>
                  </a:lnTo>
                  <a:lnTo>
                    <a:pt x="419544" y="277926"/>
                  </a:lnTo>
                  <a:lnTo>
                    <a:pt x="419544" y="219481"/>
                  </a:lnTo>
                  <a:close/>
                </a:path>
                <a:path w="1086485" h="445770">
                  <a:moveTo>
                    <a:pt x="419544" y="53682"/>
                  </a:moveTo>
                  <a:lnTo>
                    <a:pt x="416318" y="50457"/>
                  </a:lnTo>
                  <a:lnTo>
                    <a:pt x="357873" y="50457"/>
                  </a:lnTo>
                  <a:lnTo>
                    <a:pt x="354647" y="53682"/>
                  </a:lnTo>
                  <a:lnTo>
                    <a:pt x="354647" y="108127"/>
                  </a:lnTo>
                  <a:lnTo>
                    <a:pt x="354647" y="112115"/>
                  </a:lnTo>
                  <a:lnTo>
                    <a:pt x="357873" y="115341"/>
                  </a:lnTo>
                  <a:lnTo>
                    <a:pt x="416318" y="115341"/>
                  </a:lnTo>
                  <a:lnTo>
                    <a:pt x="419544" y="112115"/>
                  </a:lnTo>
                  <a:lnTo>
                    <a:pt x="419544" y="53682"/>
                  </a:lnTo>
                  <a:close/>
                </a:path>
                <a:path w="1086485" h="445770">
                  <a:moveTo>
                    <a:pt x="457339" y="302412"/>
                  </a:moveTo>
                  <a:lnTo>
                    <a:pt x="454113" y="299161"/>
                  </a:lnTo>
                  <a:lnTo>
                    <a:pt x="395655" y="299161"/>
                  </a:lnTo>
                  <a:lnTo>
                    <a:pt x="392442" y="302412"/>
                  </a:lnTo>
                  <a:lnTo>
                    <a:pt x="392442" y="356870"/>
                  </a:lnTo>
                  <a:lnTo>
                    <a:pt x="392442" y="360832"/>
                  </a:lnTo>
                  <a:lnTo>
                    <a:pt x="395655" y="364058"/>
                  </a:lnTo>
                  <a:lnTo>
                    <a:pt x="454113" y="364058"/>
                  </a:lnTo>
                  <a:lnTo>
                    <a:pt x="457339" y="360832"/>
                  </a:lnTo>
                  <a:lnTo>
                    <a:pt x="457339" y="302412"/>
                  </a:lnTo>
                  <a:close/>
                </a:path>
                <a:path w="1086485" h="445770">
                  <a:moveTo>
                    <a:pt x="457339" y="136588"/>
                  </a:moveTo>
                  <a:lnTo>
                    <a:pt x="454113" y="133362"/>
                  </a:lnTo>
                  <a:lnTo>
                    <a:pt x="395655" y="133362"/>
                  </a:lnTo>
                  <a:lnTo>
                    <a:pt x="392442" y="136588"/>
                  </a:lnTo>
                  <a:lnTo>
                    <a:pt x="392442" y="191033"/>
                  </a:lnTo>
                  <a:lnTo>
                    <a:pt x="392442" y="195021"/>
                  </a:lnTo>
                  <a:lnTo>
                    <a:pt x="395655" y="198247"/>
                  </a:lnTo>
                  <a:lnTo>
                    <a:pt x="454113" y="198247"/>
                  </a:lnTo>
                  <a:lnTo>
                    <a:pt x="457339" y="195021"/>
                  </a:lnTo>
                  <a:lnTo>
                    <a:pt x="457339" y="136588"/>
                  </a:lnTo>
                  <a:close/>
                </a:path>
                <a:path w="1086485" h="445770">
                  <a:moveTo>
                    <a:pt x="457339" y="3213"/>
                  </a:moveTo>
                  <a:lnTo>
                    <a:pt x="454113" y="0"/>
                  </a:lnTo>
                  <a:lnTo>
                    <a:pt x="395655" y="0"/>
                  </a:lnTo>
                  <a:lnTo>
                    <a:pt x="392442" y="3213"/>
                  </a:lnTo>
                  <a:lnTo>
                    <a:pt x="392442" y="25222"/>
                  </a:lnTo>
                  <a:lnTo>
                    <a:pt x="392442" y="29210"/>
                  </a:lnTo>
                  <a:lnTo>
                    <a:pt x="395655" y="32435"/>
                  </a:lnTo>
                  <a:lnTo>
                    <a:pt x="454113" y="32435"/>
                  </a:lnTo>
                  <a:lnTo>
                    <a:pt x="457339" y="29210"/>
                  </a:lnTo>
                  <a:lnTo>
                    <a:pt x="457339" y="3213"/>
                  </a:lnTo>
                  <a:close/>
                </a:path>
                <a:path w="1086485" h="445770">
                  <a:moveTo>
                    <a:pt x="498030" y="219481"/>
                  </a:moveTo>
                  <a:lnTo>
                    <a:pt x="494804" y="216268"/>
                  </a:lnTo>
                  <a:lnTo>
                    <a:pt x="436359" y="216268"/>
                  </a:lnTo>
                  <a:lnTo>
                    <a:pt x="433133" y="219481"/>
                  </a:lnTo>
                  <a:lnTo>
                    <a:pt x="433133" y="273939"/>
                  </a:lnTo>
                  <a:lnTo>
                    <a:pt x="433133" y="277926"/>
                  </a:lnTo>
                  <a:lnTo>
                    <a:pt x="436359" y="281152"/>
                  </a:lnTo>
                  <a:lnTo>
                    <a:pt x="494804" y="281152"/>
                  </a:lnTo>
                  <a:lnTo>
                    <a:pt x="498030" y="277926"/>
                  </a:lnTo>
                  <a:lnTo>
                    <a:pt x="498030" y="219481"/>
                  </a:lnTo>
                  <a:close/>
                </a:path>
                <a:path w="1086485" h="445770">
                  <a:moveTo>
                    <a:pt x="498030" y="53682"/>
                  </a:moveTo>
                  <a:lnTo>
                    <a:pt x="494804" y="50457"/>
                  </a:lnTo>
                  <a:lnTo>
                    <a:pt x="436359" y="50457"/>
                  </a:lnTo>
                  <a:lnTo>
                    <a:pt x="433133" y="53682"/>
                  </a:lnTo>
                  <a:lnTo>
                    <a:pt x="433133" y="108127"/>
                  </a:lnTo>
                  <a:lnTo>
                    <a:pt x="433133" y="112115"/>
                  </a:lnTo>
                  <a:lnTo>
                    <a:pt x="436359" y="115341"/>
                  </a:lnTo>
                  <a:lnTo>
                    <a:pt x="494804" y="115341"/>
                  </a:lnTo>
                  <a:lnTo>
                    <a:pt x="498030" y="112115"/>
                  </a:lnTo>
                  <a:lnTo>
                    <a:pt x="498030" y="53682"/>
                  </a:lnTo>
                  <a:close/>
                </a:path>
                <a:path w="1086485" h="445770">
                  <a:moveTo>
                    <a:pt x="535825" y="302412"/>
                  </a:moveTo>
                  <a:lnTo>
                    <a:pt x="532599" y="299161"/>
                  </a:lnTo>
                  <a:lnTo>
                    <a:pt x="474154" y="299161"/>
                  </a:lnTo>
                  <a:lnTo>
                    <a:pt x="470928" y="302412"/>
                  </a:lnTo>
                  <a:lnTo>
                    <a:pt x="470928" y="356870"/>
                  </a:lnTo>
                  <a:lnTo>
                    <a:pt x="470928" y="360832"/>
                  </a:lnTo>
                  <a:lnTo>
                    <a:pt x="474154" y="364058"/>
                  </a:lnTo>
                  <a:lnTo>
                    <a:pt x="532599" y="364058"/>
                  </a:lnTo>
                  <a:lnTo>
                    <a:pt x="535825" y="360832"/>
                  </a:lnTo>
                  <a:lnTo>
                    <a:pt x="535825" y="302412"/>
                  </a:lnTo>
                  <a:close/>
                </a:path>
                <a:path w="1086485" h="445770">
                  <a:moveTo>
                    <a:pt x="535825" y="136588"/>
                  </a:moveTo>
                  <a:lnTo>
                    <a:pt x="532599" y="133362"/>
                  </a:lnTo>
                  <a:lnTo>
                    <a:pt x="474154" y="133362"/>
                  </a:lnTo>
                  <a:lnTo>
                    <a:pt x="470928" y="136588"/>
                  </a:lnTo>
                  <a:lnTo>
                    <a:pt x="470928" y="191033"/>
                  </a:lnTo>
                  <a:lnTo>
                    <a:pt x="470928" y="195021"/>
                  </a:lnTo>
                  <a:lnTo>
                    <a:pt x="474154" y="198247"/>
                  </a:lnTo>
                  <a:lnTo>
                    <a:pt x="532599" y="198247"/>
                  </a:lnTo>
                  <a:lnTo>
                    <a:pt x="535825" y="195021"/>
                  </a:lnTo>
                  <a:lnTo>
                    <a:pt x="535825" y="136588"/>
                  </a:lnTo>
                  <a:close/>
                </a:path>
                <a:path w="1086485" h="445770">
                  <a:moveTo>
                    <a:pt x="535825" y="3213"/>
                  </a:moveTo>
                  <a:lnTo>
                    <a:pt x="532599" y="0"/>
                  </a:lnTo>
                  <a:lnTo>
                    <a:pt x="474154" y="0"/>
                  </a:lnTo>
                  <a:lnTo>
                    <a:pt x="470928" y="3213"/>
                  </a:lnTo>
                  <a:lnTo>
                    <a:pt x="470928" y="25222"/>
                  </a:lnTo>
                  <a:lnTo>
                    <a:pt x="470928" y="29210"/>
                  </a:lnTo>
                  <a:lnTo>
                    <a:pt x="474154" y="32435"/>
                  </a:lnTo>
                  <a:lnTo>
                    <a:pt x="532599" y="32435"/>
                  </a:lnTo>
                  <a:lnTo>
                    <a:pt x="535825" y="29210"/>
                  </a:lnTo>
                  <a:lnTo>
                    <a:pt x="535825" y="3213"/>
                  </a:lnTo>
                  <a:close/>
                </a:path>
                <a:path w="1086485" h="445770">
                  <a:moveTo>
                    <a:pt x="576516" y="219481"/>
                  </a:moveTo>
                  <a:lnTo>
                    <a:pt x="573290" y="216268"/>
                  </a:lnTo>
                  <a:lnTo>
                    <a:pt x="514845" y="216268"/>
                  </a:lnTo>
                  <a:lnTo>
                    <a:pt x="511619" y="219481"/>
                  </a:lnTo>
                  <a:lnTo>
                    <a:pt x="511619" y="273939"/>
                  </a:lnTo>
                  <a:lnTo>
                    <a:pt x="511619" y="277926"/>
                  </a:lnTo>
                  <a:lnTo>
                    <a:pt x="514845" y="281152"/>
                  </a:lnTo>
                  <a:lnTo>
                    <a:pt x="573290" y="281152"/>
                  </a:lnTo>
                  <a:lnTo>
                    <a:pt x="576516" y="277926"/>
                  </a:lnTo>
                  <a:lnTo>
                    <a:pt x="576516" y="219481"/>
                  </a:lnTo>
                  <a:close/>
                </a:path>
                <a:path w="1086485" h="445770">
                  <a:moveTo>
                    <a:pt x="576516" y="53682"/>
                  </a:moveTo>
                  <a:lnTo>
                    <a:pt x="573290" y="50457"/>
                  </a:lnTo>
                  <a:lnTo>
                    <a:pt x="514845" y="50457"/>
                  </a:lnTo>
                  <a:lnTo>
                    <a:pt x="511619" y="53682"/>
                  </a:lnTo>
                  <a:lnTo>
                    <a:pt x="511619" y="108127"/>
                  </a:lnTo>
                  <a:lnTo>
                    <a:pt x="511619" y="112115"/>
                  </a:lnTo>
                  <a:lnTo>
                    <a:pt x="514845" y="115341"/>
                  </a:lnTo>
                  <a:lnTo>
                    <a:pt x="573290" y="115341"/>
                  </a:lnTo>
                  <a:lnTo>
                    <a:pt x="576516" y="112115"/>
                  </a:lnTo>
                  <a:lnTo>
                    <a:pt x="576516" y="53682"/>
                  </a:lnTo>
                  <a:close/>
                </a:path>
                <a:path w="1086485" h="445770">
                  <a:moveTo>
                    <a:pt x="614311" y="302412"/>
                  </a:moveTo>
                  <a:lnTo>
                    <a:pt x="611085" y="299161"/>
                  </a:lnTo>
                  <a:lnTo>
                    <a:pt x="552640" y="299161"/>
                  </a:lnTo>
                  <a:lnTo>
                    <a:pt x="549414" y="302412"/>
                  </a:lnTo>
                  <a:lnTo>
                    <a:pt x="549414" y="356870"/>
                  </a:lnTo>
                  <a:lnTo>
                    <a:pt x="549414" y="360832"/>
                  </a:lnTo>
                  <a:lnTo>
                    <a:pt x="552640" y="364058"/>
                  </a:lnTo>
                  <a:lnTo>
                    <a:pt x="611085" y="364058"/>
                  </a:lnTo>
                  <a:lnTo>
                    <a:pt x="614311" y="360832"/>
                  </a:lnTo>
                  <a:lnTo>
                    <a:pt x="614311" y="302412"/>
                  </a:lnTo>
                  <a:close/>
                </a:path>
                <a:path w="1086485" h="445770">
                  <a:moveTo>
                    <a:pt x="614311" y="136588"/>
                  </a:moveTo>
                  <a:lnTo>
                    <a:pt x="611085" y="133362"/>
                  </a:lnTo>
                  <a:lnTo>
                    <a:pt x="552640" y="133362"/>
                  </a:lnTo>
                  <a:lnTo>
                    <a:pt x="549414" y="136588"/>
                  </a:lnTo>
                  <a:lnTo>
                    <a:pt x="549414" y="191033"/>
                  </a:lnTo>
                  <a:lnTo>
                    <a:pt x="549414" y="195021"/>
                  </a:lnTo>
                  <a:lnTo>
                    <a:pt x="552640" y="198247"/>
                  </a:lnTo>
                  <a:lnTo>
                    <a:pt x="611085" y="198247"/>
                  </a:lnTo>
                  <a:lnTo>
                    <a:pt x="614311" y="195021"/>
                  </a:lnTo>
                  <a:lnTo>
                    <a:pt x="614311" y="136588"/>
                  </a:lnTo>
                  <a:close/>
                </a:path>
                <a:path w="1086485" h="445770">
                  <a:moveTo>
                    <a:pt x="614311" y="3213"/>
                  </a:moveTo>
                  <a:lnTo>
                    <a:pt x="611085" y="0"/>
                  </a:lnTo>
                  <a:lnTo>
                    <a:pt x="552640" y="0"/>
                  </a:lnTo>
                  <a:lnTo>
                    <a:pt x="549414" y="3213"/>
                  </a:lnTo>
                  <a:lnTo>
                    <a:pt x="549414" y="25222"/>
                  </a:lnTo>
                  <a:lnTo>
                    <a:pt x="549414" y="29210"/>
                  </a:lnTo>
                  <a:lnTo>
                    <a:pt x="552640" y="32435"/>
                  </a:lnTo>
                  <a:lnTo>
                    <a:pt x="611085" y="32435"/>
                  </a:lnTo>
                  <a:lnTo>
                    <a:pt x="614311" y="29210"/>
                  </a:lnTo>
                  <a:lnTo>
                    <a:pt x="614311" y="3213"/>
                  </a:lnTo>
                  <a:close/>
                </a:path>
                <a:path w="1086485" h="445770">
                  <a:moveTo>
                    <a:pt x="655002" y="219481"/>
                  </a:moveTo>
                  <a:lnTo>
                    <a:pt x="651776" y="216268"/>
                  </a:lnTo>
                  <a:lnTo>
                    <a:pt x="593331" y="216268"/>
                  </a:lnTo>
                  <a:lnTo>
                    <a:pt x="590105" y="219481"/>
                  </a:lnTo>
                  <a:lnTo>
                    <a:pt x="590105" y="273939"/>
                  </a:lnTo>
                  <a:lnTo>
                    <a:pt x="590105" y="277926"/>
                  </a:lnTo>
                  <a:lnTo>
                    <a:pt x="593331" y="281152"/>
                  </a:lnTo>
                  <a:lnTo>
                    <a:pt x="651776" y="281152"/>
                  </a:lnTo>
                  <a:lnTo>
                    <a:pt x="655002" y="277926"/>
                  </a:lnTo>
                  <a:lnTo>
                    <a:pt x="655002" y="219481"/>
                  </a:lnTo>
                  <a:close/>
                </a:path>
                <a:path w="1086485" h="445770">
                  <a:moveTo>
                    <a:pt x="655002" y="53682"/>
                  </a:moveTo>
                  <a:lnTo>
                    <a:pt x="651776" y="50457"/>
                  </a:lnTo>
                  <a:lnTo>
                    <a:pt x="593331" y="50457"/>
                  </a:lnTo>
                  <a:lnTo>
                    <a:pt x="590105" y="53682"/>
                  </a:lnTo>
                  <a:lnTo>
                    <a:pt x="590105" y="108127"/>
                  </a:lnTo>
                  <a:lnTo>
                    <a:pt x="590105" y="112115"/>
                  </a:lnTo>
                  <a:lnTo>
                    <a:pt x="593331" y="115341"/>
                  </a:lnTo>
                  <a:lnTo>
                    <a:pt x="651776" y="115341"/>
                  </a:lnTo>
                  <a:lnTo>
                    <a:pt x="655002" y="112115"/>
                  </a:lnTo>
                  <a:lnTo>
                    <a:pt x="655002" y="53682"/>
                  </a:lnTo>
                  <a:close/>
                </a:path>
                <a:path w="1086485" h="445770">
                  <a:moveTo>
                    <a:pt x="692797" y="302412"/>
                  </a:moveTo>
                  <a:lnTo>
                    <a:pt x="689571" y="299161"/>
                  </a:lnTo>
                  <a:lnTo>
                    <a:pt x="631126" y="299161"/>
                  </a:lnTo>
                  <a:lnTo>
                    <a:pt x="627900" y="302412"/>
                  </a:lnTo>
                  <a:lnTo>
                    <a:pt x="627900" y="356870"/>
                  </a:lnTo>
                  <a:lnTo>
                    <a:pt x="627900" y="360832"/>
                  </a:lnTo>
                  <a:lnTo>
                    <a:pt x="631126" y="364058"/>
                  </a:lnTo>
                  <a:lnTo>
                    <a:pt x="689571" y="364058"/>
                  </a:lnTo>
                  <a:lnTo>
                    <a:pt x="692797" y="360832"/>
                  </a:lnTo>
                  <a:lnTo>
                    <a:pt x="692797" y="302412"/>
                  </a:lnTo>
                  <a:close/>
                </a:path>
                <a:path w="1086485" h="445770">
                  <a:moveTo>
                    <a:pt x="692797" y="136588"/>
                  </a:moveTo>
                  <a:lnTo>
                    <a:pt x="689571" y="133362"/>
                  </a:lnTo>
                  <a:lnTo>
                    <a:pt x="631126" y="133362"/>
                  </a:lnTo>
                  <a:lnTo>
                    <a:pt x="627900" y="136588"/>
                  </a:lnTo>
                  <a:lnTo>
                    <a:pt x="627900" y="191033"/>
                  </a:lnTo>
                  <a:lnTo>
                    <a:pt x="627900" y="195021"/>
                  </a:lnTo>
                  <a:lnTo>
                    <a:pt x="631126" y="198247"/>
                  </a:lnTo>
                  <a:lnTo>
                    <a:pt x="689571" y="198247"/>
                  </a:lnTo>
                  <a:lnTo>
                    <a:pt x="692797" y="195021"/>
                  </a:lnTo>
                  <a:lnTo>
                    <a:pt x="692797" y="136588"/>
                  </a:lnTo>
                  <a:close/>
                </a:path>
                <a:path w="1086485" h="445770">
                  <a:moveTo>
                    <a:pt x="692797" y="3213"/>
                  </a:moveTo>
                  <a:lnTo>
                    <a:pt x="689571" y="0"/>
                  </a:lnTo>
                  <a:lnTo>
                    <a:pt x="631126" y="0"/>
                  </a:lnTo>
                  <a:lnTo>
                    <a:pt x="627900" y="3213"/>
                  </a:lnTo>
                  <a:lnTo>
                    <a:pt x="627900" y="25222"/>
                  </a:lnTo>
                  <a:lnTo>
                    <a:pt x="627900" y="29210"/>
                  </a:lnTo>
                  <a:lnTo>
                    <a:pt x="631126" y="32435"/>
                  </a:lnTo>
                  <a:lnTo>
                    <a:pt x="689571" y="32435"/>
                  </a:lnTo>
                  <a:lnTo>
                    <a:pt x="692797" y="29210"/>
                  </a:lnTo>
                  <a:lnTo>
                    <a:pt x="692797" y="3213"/>
                  </a:lnTo>
                  <a:close/>
                </a:path>
                <a:path w="1086485" h="445770">
                  <a:moveTo>
                    <a:pt x="733488" y="219481"/>
                  </a:moveTo>
                  <a:lnTo>
                    <a:pt x="730262" y="216268"/>
                  </a:lnTo>
                  <a:lnTo>
                    <a:pt x="671817" y="216268"/>
                  </a:lnTo>
                  <a:lnTo>
                    <a:pt x="668591" y="219481"/>
                  </a:lnTo>
                  <a:lnTo>
                    <a:pt x="668591" y="273939"/>
                  </a:lnTo>
                  <a:lnTo>
                    <a:pt x="668591" y="277926"/>
                  </a:lnTo>
                  <a:lnTo>
                    <a:pt x="671817" y="281152"/>
                  </a:lnTo>
                  <a:lnTo>
                    <a:pt x="730262" y="281152"/>
                  </a:lnTo>
                  <a:lnTo>
                    <a:pt x="733488" y="277926"/>
                  </a:lnTo>
                  <a:lnTo>
                    <a:pt x="733488" y="219481"/>
                  </a:lnTo>
                  <a:close/>
                </a:path>
                <a:path w="1086485" h="445770">
                  <a:moveTo>
                    <a:pt x="733488" y="53682"/>
                  </a:moveTo>
                  <a:lnTo>
                    <a:pt x="730262" y="50457"/>
                  </a:lnTo>
                  <a:lnTo>
                    <a:pt x="671817" y="50457"/>
                  </a:lnTo>
                  <a:lnTo>
                    <a:pt x="668591" y="53682"/>
                  </a:lnTo>
                  <a:lnTo>
                    <a:pt x="668591" y="108127"/>
                  </a:lnTo>
                  <a:lnTo>
                    <a:pt x="668591" y="112115"/>
                  </a:lnTo>
                  <a:lnTo>
                    <a:pt x="671817" y="115341"/>
                  </a:lnTo>
                  <a:lnTo>
                    <a:pt x="730262" y="115341"/>
                  </a:lnTo>
                  <a:lnTo>
                    <a:pt x="733488" y="112115"/>
                  </a:lnTo>
                  <a:lnTo>
                    <a:pt x="733488" y="53682"/>
                  </a:lnTo>
                  <a:close/>
                </a:path>
                <a:path w="1086485" h="445770">
                  <a:moveTo>
                    <a:pt x="771283" y="302412"/>
                  </a:moveTo>
                  <a:lnTo>
                    <a:pt x="768057" y="299161"/>
                  </a:lnTo>
                  <a:lnTo>
                    <a:pt x="709612" y="299161"/>
                  </a:lnTo>
                  <a:lnTo>
                    <a:pt x="706386" y="302412"/>
                  </a:lnTo>
                  <a:lnTo>
                    <a:pt x="706386" y="356870"/>
                  </a:lnTo>
                  <a:lnTo>
                    <a:pt x="706386" y="360832"/>
                  </a:lnTo>
                  <a:lnTo>
                    <a:pt x="709612" y="364058"/>
                  </a:lnTo>
                  <a:lnTo>
                    <a:pt x="768057" y="364058"/>
                  </a:lnTo>
                  <a:lnTo>
                    <a:pt x="771283" y="360832"/>
                  </a:lnTo>
                  <a:lnTo>
                    <a:pt x="771283" y="302412"/>
                  </a:lnTo>
                  <a:close/>
                </a:path>
                <a:path w="1086485" h="445770">
                  <a:moveTo>
                    <a:pt x="771283" y="136588"/>
                  </a:moveTo>
                  <a:lnTo>
                    <a:pt x="768057" y="133362"/>
                  </a:lnTo>
                  <a:lnTo>
                    <a:pt x="709612" y="133362"/>
                  </a:lnTo>
                  <a:lnTo>
                    <a:pt x="706386" y="136588"/>
                  </a:lnTo>
                  <a:lnTo>
                    <a:pt x="706386" y="191033"/>
                  </a:lnTo>
                  <a:lnTo>
                    <a:pt x="706386" y="195021"/>
                  </a:lnTo>
                  <a:lnTo>
                    <a:pt x="709612" y="198247"/>
                  </a:lnTo>
                  <a:lnTo>
                    <a:pt x="768057" y="198247"/>
                  </a:lnTo>
                  <a:lnTo>
                    <a:pt x="771283" y="195021"/>
                  </a:lnTo>
                  <a:lnTo>
                    <a:pt x="771283" y="136588"/>
                  </a:lnTo>
                  <a:close/>
                </a:path>
                <a:path w="1086485" h="445770">
                  <a:moveTo>
                    <a:pt x="771283" y="3213"/>
                  </a:moveTo>
                  <a:lnTo>
                    <a:pt x="768057" y="0"/>
                  </a:lnTo>
                  <a:lnTo>
                    <a:pt x="709612" y="0"/>
                  </a:lnTo>
                  <a:lnTo>
                    <a:pt x="706386" y="3213"/>
                  </a:lnTo>
                  <a:lnTo>
                    <a:pt x="706386" y="25222"/>
                  </a:lnTo>
                  <a:lnTo>
                    <a:pt x="706386" y="29210"/>
                  </a:lnTo>
                  <a:lnTo>
                    <a:pt x="709612" y="32435"/>
                  </a:lnTo>
                  <a:lnTo>
                    <a:pt x="768057" y="32435"/>
                  </a:lnTo>
                  <a:lnTo>
                    <a:pt x="771283" y="29210"/>
                  </a:lnTo>
                  <a:lnTo>
                    <a:pt x="771283" y="3213"/>
                  </a:lnTo>
                  <a:close/>
                </a:path>
                <a:path w="1086485" h="445770">
                  <a:moveTo>
                    <a:pt x="771550" y="383667"/>
                  </a:moveTo>
                  <a:lnTo>
                    <a:pt x="768324" y="380441"/>
                  </a:lnTo>
                  <a:lnTo>
                    <a:pt x="315645" y="380441"/>
                  </a:lnTo>
                  <a:lnTo>
                    <a:pt x="312420" y="383667"/>
                  </a:lnTo>
                  <a:lnTo>
                    <a:pt x="312420" y="438124"/>
                  </a:lnTo>
                  <a:lnTo>
                    <a:pt x="312420" y="442112"/>
                  </a:lnTo>
                  <a:lnTo>
                    <a:pt x="315645" y="445338"/>
                  </a:lnTo>
                  <a:lnTo>
                    <a:pt x="768324" y="445338"/>
                  </a:lnTo>
                  <a:lnTo>
                    <a:pt x="771550" y="442112"/>
                  </a:lnTo>
                  <a:lnTo>
                    <a:pt x="771550" y="383667"/>
                  </a:lnTo>
                  <a:close/>
                </a:path>
                <a:path w="1086485" h="445770">
                  <a:moveTo>
                    <a:pt x="811974" y="219481"/>
                  </a:moveTo>
                  <a:lnTo>
                    <a:pt x="808748" y="216268"/>
                  </a:lnTo>
                  <a:lnTo>
                    <a:pt x="750303" y="216268"/>
                  </a:lnTo>
                  <a:lnTo>
                    <a:pt x="747077" y="219481"/>
                  </a:lnTo>
                  <a:lnTo>
                    <a:pt x="747077" y="273939"/>
                  </a:lnTo>
                  <a:lnTo>
                    <a:pt x="747077" y="277926"/>
                  </a:lnTo>
                  <a:lnTo>
                    <a:pt x="750303" y="281152"/>
                  </a:lnTo>
                  <a:lnTo>
                    <a:pt x="808748" y="281152"/>
                  </a:lnTo>
                  <a:lnTo>
                    <a:pt x="811974" y="277926"/>
                  </a:lnTo>
                  <a:lnTo>
                    <a:pt x="811974" y="219481"/>
                  </a:lnTo>
                  <a:close/>
                </a:path>
                <a:path w="1086485" h="445770">
                  <a:moveTo>
                    <a:pt x="811974" y="53682"/>
                  </a:moveTo>
                  <a:lnTo>
                    <a:pt x="808748" y="50457"/>
                  </a:lnTo>
                  <a:lnTo>
                    <a:pt x="750303" y="50457"/>
                  </a:lnTo>
                  <a:lnTo>
                    <a:pt x="747077" y="53682"/>
                  </a:lnTo>
                  <a:lnTo>
                    <a:pt x="747077" y="108127"/>
                  </a:lnTo>
                  <a:lnTo>
                    <a:pt x="747077" y="112115"/>
                  </a:lnTo>
                  <a:lnTo>
                    <a:pt x="750303" y="115341"/>
                  </a:lnTo>
                  <a:lnTo>
                    <a:pt x="808748" y="115341"/>
                  </a:lnTo>
                  <a:lnTo>
                    <a:pt x="811974" y="112115"/>
                  </a:lnTo>
                  <a:lnTo>
                    <a:pt x="811974" y="53682"/>
                  </a:lnTo>
                  <a:close/>
                </a:path>
                <a:path w="1086485" h="445770">
                  <a:moveTo>
                    <a:pt x="849769" y="302412"/>
                  </a:moveTo>
                  <a:lnTo>
                    <a:pt x="846518" y="299161"/>
                  </a:lnTo>
                  <a:lnTo>
                    <a:pt x="788098" y="299161"/>
                  </a:lnTo>
                  <a:lnTo>
                    <a:pt x="784872" y="302412"/>
                  </a:lnTo>
                  <a:lnTo>
                    <a:pt x="784872" y="356870"/>
                  </a:lnTo>
                  <a:lnTo>
                    <a:pt x="784872" y="360832"/>
                  </a:lnTo>
                  <a:lnTo>
                    <a:pt x="788098" y="364058"/>
                  </a:lnTo>
                  <a:lnTo>
                    <a:pt x="846518" y="364058"/>
                  </a:lnTo>
                  <a:lnTo>
                    <a:pt x="849769" y="360832"/>
                  </a:lnTo>
                  <a:lnTo>
                    <a:pt x="849769" y="302412"/>
                  </a:lnTo>
                  <a:close/>
                </a:path>
                <a:path w="1086485" h="445770">
                  <a:moveTo>
                    <a:pt x="849769" y="136588"/>
                  </a:moveTo>
                  <a:lnTo>
                    <a:pt x="846518" y="133362"/>
                  </a:lnTo>
                  <a:lnTo>
                    <a:pt x="788098" y="133362"/>
                  </a:lnTo>
                  <a:lnTo>
                    <a:pt x="784872" y="136588"/>
                  </a:lnTo>
                  <a:lnTo>
                    <a:pt x="784872" y="191033"/>
                  </a:lnTo>
                  <a:lnTo>
                    <a:pt x="784872" y="195021"/>
                  </a:lnTo>
                  <a:lnTo>
                    <a:pt x="788098" y="198247"/>
                  </a:lnTo>
                  <a:lnTo>
                    <a:pt x="846518" y="198247"/>
                  </a:lnTo>
                  <a:lnTo>
                    <a:pt x="849769" y="195021"/>
                  </a:lnTo>
                  <a:lnTo>
                    <a:pt x="849769" y="136588"/>
                  </a:lnTo>
                  <a:close/>
                </a:path>
                <a:path w="1086485" h="445770">
                  <a:moveTo>
                    <a:pt x="849769" y="3213"/>
                  </a:moveTo>
                  <a:lnTo>
                    <a:pt x="846518" y="0"/>
                  </a:lnTo>
                  <a:lnTo>
                    <a:pt x="788098" y="0"/>
                  </a:lnTo>
                  <a:lnTo>
                    <a:pt x="784872" y="3213"/>
                  </a:lnTo>
                  <a:lnTo>
                    <a:pt x="784872" y="25222"/>
                  </a:lnTo>
                  <a:lnTo>
                    <a:pt x="784872" y="29210"/>
                  </a:lnTo>
                  <a:lnTo>
                    <a:pt x="788098" y="32435"/>
                  </a:lnTo>
                  <a:lnTo>
                    <a:pt x="846518" y="32435"/>
                  </a:lnTo>
                  <a:lnTo>
                    <a:pt x="849769" y="29210"/>
                  </a:lnTo>
                  <a:lnTo>
                    <a:pt x="849769" y="3213"/>
                  </a:lnTo>
                  <a:close/>
                </a:path>
                <a:path w="1086485" h="445770">
                  <a:moveTo>
                    <a:pt x="890460" y="219481"/>
                  </a:moveTo>
                  <a:lnTo>
                    <a:pt x="887234" y="216268"/>
                  </a:lnTo>
                  <a:lnTo>
                    <a:pt x="828789" y="216268"/>
                  </a:lnTo>
                  <a:lnTo>
                    <a:pt x="825563" y="219481"/>
                  </a:lnTo>
                  <a:lnTo>
                    <a:pt x="825563" y="273939"/>
                  </a:lnTo>
                  <a:lnTo>
                    <a:pt x="825563" y="277926"/>
                  </a:lnTo>
                  <a:lnTo>
                    <a:pt x="828789" y="281152"/>
                  </a:lnTo>
                  <a:lnTo>
                    <a:pt x="887234" y="281152"/>
                  </a:lnTo>
                  <a:lnTo>
                    <a:pt x="890460" y="277926"/>
                  </a:lnTo>
                  <a:lnTo>
                    <a:pt x="890460" y="219481"/>
                  </a:lnTo>
                  <a:close/>
                </a:path>
                <a:path w="1086485" h="445770">
                  <a:moveTo>
                    <a:pt x="890460" y="53682"/>
                  </a:moveTo>
                  <a:lnTo>
                    <a:pt x="887234" y="50457"/>
                  </a:lnTo>
                  <a:lnTo>
                    <a:pt x="828789" y="50457"/>
                  </a:lnTo>
                  <a:lnTo>
                    <a:pt x="825563" y="53682"/>
                  </a:lnTo>
                  <a:lnTo>
                    <a:pt x="825563" y="108127"/>
                  </a:lnTo>
                  <a:lnTo>
                    <a:pt x="825563" y="112115"/>
                  </a:lnTo>
                  <a:lnTo>
                    <a:pt x="828789" y="115341"/>
                  </a:lnTo>
                  <a:lnTo>
                    <a:pt x="887234" y="115341"/>
                  </a:lnTo>
                  <a:lnTo>
                    <a:pt x="890460" y="112115"/>
                  </a:lnTo>
                  <a:lnTo>
                    <a:pt x="890460" y="53682"/>
                  </a:lnTo>
                  <a:close/>
                </a:path>
                <a:path w="1086485" h="445770">
                  <a:moveTo>
                    <a:pt x="928255" y="302412"/>
                  </a:moveTo>
                  <a:lnTo>
                    <a:pt x="925004" y="299161"/>
                  </a:lnTo>
                  <a:lnTo>
                    <a:pt x="866584" y="299161"/>
                  </a:lnTo>
                  <a:lnTo>
                    <a:pt x="863358" y="302412"/>
                  </a:lnTo>
                  <a:lnTo>
                    <a:pt x="863358" y="356870"/>
                  </a:lnTo>
                  <a:lnTo>
                    <a:pt x="863358" y="360832"/>
                  </a:lnTo>
                  <a:lnTo>
                    <a:pt x="866584" y="364058"/>
                  </a:lnTo>
                  <a:lnTo>
                    <a:pt x="925004" y="364058"/>
                  </a:lnTo>
                  <a:lnTo>
                    <a:pt x="928255" y="360832"/>
                  </a:lnTo>
                  <a:lnTo>
                    <a:pt x="928255" y="302412"/>
                  </a:lnTo>
                  <a:close/>
                </a:path>
                <a:path w="1086485" h="445770">
                  <a:moveTo>
                    <a:pt x="928255" y="136588"/>
                  </a:moveTo>
                  <a:lnTo>
                    <a:pt x="925004" y="133362"/>
                  </a:lnTo>
                  <a:lnTo>
                    <a:pt x="866584" y="133362"/>
                  </a:lnTo>
                  <a:lnTo>
                    <a:pt x="863358" y="136588"/>
                  </a:lnTo>
                  <a:lnTo>
                    <a:pt x="863358" y="191033"/>
                  </a:lnTo>
                  <a:lnTo>
                    <a:pt x="863358" y="195021"/>
                  </a:lnTo>
                  <a:lnTo>
                    <a:pt x="866584" y="198247"/>
                  </a:lnTo>
                  <a:lnTo>
                    <a:pt x="925004" y="198247"/>
                  </a:lnTo>
                  <a:lnTo>
                    <a:pt x="928255" y="195021"/>
                  </a:lnTo>
                  <a:lnTo>
                    <a:pt x="928255" y="136588"/>
                  </a:lnTo>
                  <a:close/>
                </a:path>
                <a:path w="1086485" h="445770">
                  <a:moveTo>
                    <a:pt x="928255" y="3213"/>
                  </a:moveTo>
                  <a:lnTo>
                    <a:pt x="925004" y="0"/>
                  </a:lnTo>
                  <a:lnTo>
                    <a:pt x="866584" y="0"/>
                  </a:lnTo>
                  <a:lnTo>
                    <a:pt x="863358" y="3213"/>
                  </a:lnTo>
                  <a:lnTo>
                    <a:pt x="863358" y="25222"/>
                  </a:lnTo>
                  <a:lnTo>
                    <a:pt x="863358" y="29210"/>
                  </a:lnTo>
                  <a:lnTo>
                    <a:pt x="866584" y="32435"/>
                  </a:lnTo>
                  <a:lnTo>
                    <a:pt x="925004" y="32435"/>
                  </a:lnTo>
                  <a:lnTo>
                    <a:pt x="928255" y="29210"/>
                  </a:lnTo>
                  <a:lnTo>
                    <a:pt x="928255" y="3213"/>
                  </a:lnTo>
                  <a:close/>
                </a:path>
                <a:path w="1086485" h="445770">
                  <a:moveTo>
                    <a:pt x="968946" y="219481"/>
                  </a:moveTo>
                  <a:lnTo>
                    <a:pt x="965720" y="216268"/>
                  </a:lnTo>
                  <a:lnTo>
                    <a:pt x="907275" y="216268"/>
                  </a:lnTo>
                  <a:lnTo>
                    <a:pt x="904049" y="219481"/>
                  </a:lnTo>
                  <a:lnTo>
                    <a:pt x="904049" y="273939"/>
                  </a:lnTo>
                  <a:lnTo>
                    <a:pt x="904049" y="277926"/>
                  </a:lnTo>
                  <a:lnTo>
                    <a:pt x="907275" y="281152"/>
                  </a:lnTo>
                  <a:lnTo>
                    <a:pt x="965720" y="281152"/>
                  </a:lnTo>
                  <a:lnTo>
                    <a:pt x="968946" y="277926"/>
                  </a:lnTo>
                  <a:lnTo>
                    <a:pt x="968946" y="219481"/>
                  </a:lnTo>
                  <a:close/>
                </a:path>
                <a:path w="1086485" h="445770">
                  <a:moveTo>
                    <a:pt x="968946" y="53682"/>
                  </a:moveTo>
                  <a:lnTo>
                    <a:pt x="965720" y="50457"/>
                  </a:lnTo>
                  <a:lnTo>
                    <a:pt x="907275" y="50457"/>
                  </a:lnTo>
                  <a:lnTo>
                    <a:pt x="904049" y="53682"/>
                  </a:lnTo>
                  <a:lnTo>
                    <a:pt x="904049" y="108127"/>
                  </a:lnTo>
                  <a:lnTo>
                    <a:pt x="904049" y="112115"/>
                  </a:lnTo>
                  <a:lnTo>
                    <a:pt x="907275" y="115341"/>
                  </a:lnTo>
                  <a:lnTo>
                    <a:pt x="965720" y="115341"/>
                  </a:lnTo>
                  <a:lnTo>
                    <a:pt x="968946" y="112115"/>
                  </a:lnTo>
                  <a:lnTo>
                    <a:pt x="968946" y="53682"/>
                  </a:lnTo>
                  <a:close/>
                </a:path>
                <a:path w="1086485" h="445770">
                  <a:moveTo>
                    <a:pt x="1006716" y="136588"/>
                  </a:moveTo>
                  <a:lnTo>
                    <a:pt x="1003490" y="133362"/>
                  </a:lnTo>
                  <a:lnTo>
                    <a:pt x="945070" y="133362"/>
                  </a:lnTo>
                  <a:lnTo>
                    <a:pt x="941819" y="136588"/>
                  </a:lnTo>
                  <a:lnTo>
                    <a:pt x="941819" y="191033"/>
                  </a:lnTo>
                  <a:lnTo>
                    <a:pt x="941819" y="195021"/>
                  </a:lnTo>
                  <a:lnTo>
                    <a:pt x="945070" y="198247"/>
                  </a:lnTo>
                  <a:lnTo>
                    <a:pt x="1003490" y="198247"/>
                  </a:lnTo>
                  <a:lnTo>
                    <a:pt x="1006716" y="195021"/>
                  </a:lnTo>
                  <a:lnTo>
                    <a:pt x="1006716" y="136588"/>
                  </a:lnTo>
                  <a:close/>
                </a:path>
                <a:path w="1086485" h="445770">
                  <a:moveTo>
                    <a:pt x="1006716" y="3213"/>
                  </a:moveTo>
                  <a:lnTo>
                    <a:pt x="1003490" y="0"/>
                  </a:lnTo>
                  <a:lnTo>
                    <a:pt x="945070" y="0"/>
                  </a:lnTo>
                  <a:lnTo>
                    <a:pt x="941819" y="3213"/>
                  </a:lnTo>
                  <a:lnTo>
                    <a:pt x="941819" y="25222"/>
                  </a:lnTo>
                  <a:lnTo>
                    <a:pt x="941819" y="29210"/>
                  </a:lnTo>
                  <a:lnTo>
                    <a:pt x="945070" y="32435"/>
                  </a:lnTo>
                  <a:lnTo>
                    <a:pt x="1003490" y="32435"/>
                  </a:lnTo>
                  <a:lnTo>
                    <a:pt x="1006716" y="29210"/>
                  </a:lnTo>
                  <a:lnTo>
                    <a:pt x="1006716" y="3213"/>
                  </a:lnTo>
                  <a:close/>
                </a:path>
                <a:path w="1086485" h="445770">
                  <a:moveTo>
                    <a:pt x="1085011" y="306374"/>
                  </a:moveTo>
                  <a:lnTo>
                    <a:pt x="1077798" y="299161"/>
                  </a:lnTo>
                  <a:lnTo>
                    <a:pt x="949032" y="299161"/>
                  </a:lnTo>
                  <a:lnTo>
                    <a:pt x="941819" y="306374"/>
                  </a:lnTo>
                  <a:lnTo>
                    <a:pt x="941819" y="356870"/>
                  </a:lnTo>
                  <a:lnTo>
                    <a:pt x="949032" y="364058"/>
                  </a:lnTo>
                  <a:lnTo>
                    <a:pt x="1077798" y="364058"/>
                  </a:lnTo>
                  <a:lnTo>
                    <a:pt x="1085011" y="356870"/>
                  </a:lnTo>
                  <a:lnTo>
                    <a:pt x="1085011" y="306374"/>
                  </a:lnTo>
                  <a:close/>
                </a:path>
                <a:path w="1086485" h="445770">
                  <a:moveTo>
                    <a:pt x="1085202" y="136588"/>
                  </a:moveTo>
                  <a:lnTo>
                    <a:pt x="1081976" y="133362"/>
                  </a:lnTo>
                  <a:lnTo>
                    <a:pt x="1023556" y="133362"/>
                  </a:lnTo>
                  <a:lnTo>
                    <a:pt x="1020305" y="136588"/>
                  </a:lnTo>
                  <a:lnTo>
                    <a:pt x="1020305" y="195021"/>
                  </a:lnTo>
                  <a:lnTo>
                    <a:pt x="1023556" y="198247"/>
                  </a:lnTo>
                  <a:lnTo>
                    <a:pt x="1077988" y="198247"/>
                  </a:lnTo>
                  <a:lnTo>
                    <a:pt x="1081976" y="198247"/>
                  </a:lnTo>
                  <a:lnTo>
                    <a:pt x="1085202" y="195021"/>
                  </a:lnTo>
                  <a:lnTo>
                    <a:pt x="1085202" y="136588"/>
                  </a:lnTo>
                  <a:close/>
                </a:path>
                <a:path w="1086485" h="445770">
                  <a:moveTo>
                    <a:pt x="1085202" y="3213"/>
                  </a:moveTo>
                  <a:lnTo>
                    <a:pt x="1081976" y="0"/>
                  </a:lnTo>
                  <a:lnTo>
                    <a:pt x="1023556" y="0"/>
                  </a:lnTo>
                  <a:lnTo>
                    <a:pt x="1020305" y="3213"/>
                  </a:lnTo>
                  <a:lnTo>
                    <a:pt x="1020305" y="29210"/>
                  </a:lnTo>
                  <a:lnTo>
                    <a:pt x="1023556" y="32435"/>
                  </a:lnTo>
                  <a:lnTo>
                    <a:pt x="1077988" y="32435"/>
                  </a:lnTo>
                  <a:lnTo>
                    <a:pt x="1081976" y="32435"/>
                  </a:lnTo>
                  <a:lnTo>
                    <a:pt x="1085202" y="29210"/>
                  </a:lnTo>
                  <a:lnTo>
                    <a:pt x="1085202" y="3213"/>
                  </a:lnTo>
                  <a:close/>
                </a:path>
                <a:path w="1086485" h="445770">
                  <a:moveTo>
                    <a:pt x="1086269" y="219481"/>
                  </a:moveTo>
                  <a:lnTo>
                    <a:pt x="1083043" y="216268"/>
                  </a:lnTo>
                  <a:lnTo>
                    <a:pt x="1079055" y="216268"/>
                  </a:lnTo>
                  <a:lnTo>
                    <a:pt x="983894" y="216268"/>
                  </a:lnTo>
                  <a:lnTo>
                    <a:pt x="980643" y="219506"/>
                  </a:lnTo>
                  <a:lnTo>
                    <a:pt x="980643" y="277926"/>
                  </a:lnTo>
                  <a:lnTo>
                    <a:pt x="983894" y="281152"/>
                  </a:lnTo>
                  <a:lnTo>
                    <a:pt x="1083043" y="281152"/>
                  </a:lnTo>
                  <a:lnTo>
                    <a:pt x="1086269" y="277926"/>
                  </a:lnTo>
                  <a:lnTo>
                    <a:pt x="1086269" y="219481"/>
                  </a:lnTo>
                  <a:close/>
                </a:path>
                <a:path w="1086485" h="445770">
                  <a:moveTo>
                    <a:pt x="1086269" y="53682"/>
                  </a:moveTo>
                  <a:lnTo>
                    <a:pt x="1083043" y="50457"/>
                  </a:lnTo>
                  <a:lnTo>
                    <a:pt x="1079055" y="50457"/>
                  </a:lnTo>
                  <a:lnTo>
                    <a:pt x="983894" y="50457"/>
                  </a:lnTo>
                  <a:lnTo>
                    <a:pt x="980643" y="53682"/>
                  </a:lnTo>
                  <a:lnTo>
                    <a:pt x="980643" y="112115"/>
                  </a:lnTo>
                  <a:lnTo>
                    <a:pt x="983894" y="115341"/>
                  </a:lnTo>
                  <a:lnTo>
                    <a:pt x="1083043" y="115341"/>
                  </a:lnTo>
                  <a:lnTo>
                    <a:pt x="1086269" y="112115"/>
                  </a:lnTo>
                  <a:lnTo>
                    <a:pt x="1086269" y="53682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3557" y="3279393"/>
              <a:ext cx="772795" cy="65405"/>
            </a:xfrm>
            <a:custGeom>
              <a:avLst/>
              <a:gdLst/>
              <a:ahLst/>
              <a:cxnLst/>
              <a:rect l="l" t="t" r="r" b="b"/>
              <a:pathLst>
                <a:path w="772794" h="65404">
                  <a:moveTo>
                    <a:pt x="459130" y="3225"/>
                  </a:moveTo>
                  <a:lnTo>
                    <a:pt x="455904" y="0"/>
                  </a:lnTo>
                  <a:lnTo>
                    <a:pt x="3225" y="0"/>
                  </a:lnTo>
                  <a:lnTo>
                    <a:pt x="0" y="3225"/>
                  </a:lnTo>
                  <a:lnTo>
                    <a:pt x="0" y="57683"/>
                  </a:lnTo>
                  <a:lnTo>
                    <a:pt x="0" y="61671"/>
                  </a:lnTo>
                  <a:lnTo>
                    <a:pt x="3225" y="64897"/>
                  </a:lnTo>
                  <a:lnTo>
                    <a:pt x="455904" y="64897"/>
                  </a:lnTo>
                  <a:lnTo>
                    <a:pt x="459130" y="61671"/>
                  </a:lnTo>
                  <a:lnTo>
                    <a:pt x="459130" y="3225"/>
                  </a:lnTo>
                  <a:close/>
                </a:path>
                <a:path w="772794" h="65404">
                  <a:moveTo>
                    <a:pt x="537349" y="3225"/>
                  </a:moveTo>
                  <a:lnTo>
                    <a:pt x="534098" y="0"/>
                  </a:lnTo>
                  <a:lnTo>
                    <a:pt x="475678" y="0"/>
                  </a:lnTo>
                  <a:lnTo>
                    <a:pt x="472452" y="3225"/>
                  </a:lnTo>
                  <a:lnTo>
                    <a:pt x="472452" y="57683"/>
                  </a:lnTo>
                  <a:lnTo>
                    <a:pt x="472452" y="61671"/>
                  </a:lnTo>
                  <a:lnTo>
                    <a:pt x="475678" y="64897"/>
                  </a:lnTo>
                  <a:lnTo>
                    <a:pt x="534098" y="64897"/>
                  </a:lnTo>
                  <a:lnTo>
                    <a:pt x="537349" y="61671"/>
                  </a:lnTo>
                  <a:lnTo>
                    <a:pt x="537349" y="3225"/>
                  </a:lnTo>
                  <a:close/>
                </a:path>
                <a:path w="772794" h="65404">
                  <a:moveTo>
                    <a:pt x="616127" y="3225"/>
                  </a:moveTo>
                  <a:lnTo>
                    <a:pt x="612902" y="0"/>
                  </a:lnTo>
                  <a:lnTo>
                    <a:pt x="554456" y="0"/>
                  </a:lnTo>
                  <a:lnTo>
                    <a:pt x="551230" y="3225"/>
                  </a:lnTo>
                  <a:lnTo>
                    <a:pt x="551230" y="57683"/>
                  </a:lnTo>
                  <a:lnTo>
                    <a:pt x="551230" y="61671"/>
                  </a:lnTo>
                  <a:lnTo>
                    <a:pt x="554456" y="64897"/>
                  </a:lnTo>
                  <a:lnTo>
                    <a:pt x="612902" y="64897"/>
                  </a:lnTo>
                  <a:lnTo>
                    <a:pt x="616127" y="61671"/>
                  </a:lnTo>
                  <a:lnTo>
                    <a:pt x="616127" y="3225"/>
                  </a:lnTo>
                  <a:close/>
                </a:path>
                <a:path w="772794" h="65404">
                  <a:moveTo>
                    <a:pt x="695896" y="38671"/>
                  </a:moveTo>
                  <a:lnTo>
                    <a:pt x="692670" y="35445"/>
                  </a:lnTo>
                  <a:lnTo>
                    <a:pt x="634225" y="35445"/>
                  </a:lnTo>
                  <a:lnTo>
                    <a:pt x="630999" y="38671"/>
                  </a:lnTo>
                  <a:lnTo>
                    <a:pt x="630999" y="61760"/>
                  </a:lnTo>
                  <a:lnTo>
                    <a:pt x="634225" y="64985"/>
                  </a:lnTo>
                  <a:lnTo>
                    <a:pt x="688682" y="64985"/>
                  </a:lnTo>
                  <a:lnTo>
                    <a:pt x="692670" y="64985"/>
                  </a:lnTo>
                  <a:lnTo>
                    <a:pt x="695896" y="61760"/>
                  </a:lnTo>
                  <a:lnTo>
                    <a:pt x="695896" y="38671"/>
                  </a:lnTo>
                  <a:close/>
                </a:path>
                <a:path w="772794" h="65404">
                  <a:moveTo>
                    <a:pt x="695896" y="3225"/>
                  </a:moveTo>
                  <a:lnTo>
                    <a:pt x="692670" y="0"/>
                  </a:lnTo>
                  <a:lnTo>
                    <a:pt x="634225" y="0"/>
                  </a:lnTo>
                  <a:lnTo>
                    <a:pt x="630999" y="3225"/>
                  </a:lnTo>
                  <a:lnTo>
                    <a:pt x="630999" y="26314"/>
                  </a:lnTo>
                  <a:lnTo>
                    <a:pt x="634225" y="29540"/>
                  </a:lnTo>
                  <a:lnTo>
                    <a:pt x="688682" y="29540"/>
                  </a:lnTo>
                  <a:lnTo>
                    <a:pt x="692670" y="29540"/>
                  </a:lnTo>
                  <a:lnTo>
                    <a:pt x="695896" y="26314"/>
                  </a:lnTo>
                  <a:lnTo>
                    <a:pt x="695896" y="3225"/>
                  </a:lnTo>
                  <a:close/>
                </a:path>
                <a:path w="772794" h="65404">
                  <a:moveTo>
                    <a:pt x="772414" y="3556"/>
                  </a:moveTo>
                  <a:lnTo>
                    <a:pt x="769162" y="304"/>
                  </a:lnTo>
                  <a:lnTo>
                    <a:pt x="710742" y="304"/>
                  </a:lnTo>
                  <a:lnTo>
                    <a:pt x="707517" y="3556"/>
                  </a:lnTo>
                  <a:lnTo>
                    <a:pt x="707517" y="58000"/>
                  </a:lnTo>
                  <a:lnTo>
                    <a:pt x="707517" y="61963"/>
                  </a:lnTo>
                  <a:lnTo>
                    <a:pt x="710742" y="65189"/>
                  </a:lnTo>
                  <a:lnTo>
                    <a:pt x="769162" y="65189"/>
                  </a:lnTo>
                  <a:lnTo>
                    <a:pt x="772414" y="61963"/>
                  </a:lnTo>
                  <a:lnTo>
                    <a:pt x="772414" y="355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6926" y="2196324"/>
              <a:ext cx="1492250" cy="62230"/>
            </a:xfrm>
            <a:custGeom>
              <a:avLst/>
              <a:gdLst/>
              <a:ahLst/>
              <a:cxnLst/>
              <a:rect l="l" t="t" r="r" b="b"/>
              <a:pathLst>
                <a:path w="1492250" h="62230">
                  <a:moveTo>
                    <a:pt x="1457475" y="0"/>
                  </a:moveTo>
                  <a:lnTo>
                    <a:pt x="34688" y="0"/>
                  </a:lnTo>
                  <a:lnTo>
                    <a:pt x="19765" y="3576"/>
                  </a:lnTo>
                  <a:lnTo>
                    <a:pt x="8896" y="13101"/>
                  </a:lnTo>
                  <a:lnTo>
                    <a:pt x="2252" y="26771"/>
                  </a:lnTo>
                  <a:lnTo>
                    <a:pt x="0" y="42781"/>
                  </a:lnTo>
                  <a:lnTo>
                    <a:pt x="0" y="59076"/>
                  </a:lnTo>
                  <a:lnTo>
                    <a:pt x="1492164" y="62030"/>
                  </a:lnTo>
                  <a:lnTo>
                    <a:pt x="1492164" y="42781"/>
                  </a:lnTo>
                  <a:lnTo>
                    <a:pt x="1489911" y="25525"/>
                  </a:lnTo>
                  <a:lnTo>
                    <a:pt x="1483267" y="11993"/>
                  </a:lnTo>
                  <a:lnTo>
                    <a:pt x="1472399" y="3160"/>
                  </a:lnTo>
                  <a:lnTo>
                    <a:pt x="145747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8799" y="2297222"/>
              <a:ext cx="1016635" cy="473075"/>
            </a:xfrm>
            <a:custGeom>
              <a:avLst/>
              <a:gdLst/>
              <a:ahLst/>
              <a:cxnLst/>
              <a:rect l="l" t="t" r="r" b="b"/>
              <a:pathLst>
                <a:path w="1016635" h="473075">
                  <a:moveTo>
                    <a:pt x="1016244" y="0"/>
                  </a:moveTo>
                  <a:lnTo>
                    <a:pt x="0" y="0"/>
                  </a:lnTo>
                  <a:lnTo>
                    <a:pt x="96853" y="472611"/>
                  </a:lnTo>
                  <a:lnTo>
                    <a:pt x="543549" y="472611"/>
                  </a:lnTo>
                  <a:lnTo>
                    <a:pt x="10162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4618" y="2298699"/>
              <a:ext cx="850265" cy="469900"/>
            </a:xfrm>
            <a:custGeom>
              <a:avLst/>
              <a:gdLst/>
              <a:ahLst/>
              <a:cxnLst/>
              <a:rect l="l" t="t" r="r" b="b"/>
              <a:pathLst>
                <a:path w="850264" h="469900">
                  <a:moveTo>
                    <a:pt x="850161" y="0"/>
                  </a:moveTo>
                  <a:lnTo>
                    <a:pt x="469765" y="0"/>
                  </a:lnTo>
                  <a:lnTo>
                    <a:pt x="0" y="469657"/>
                  </a:lnTo>
                  <a:lnTo>
                    <a:pt x="758059" y="469657"/>
                  </a:lnTo>
                  <a:lnTo>
                    <a:pt x="8501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27000" y="2220078"/>
              <a:ext cx="1141095" cy="591185"/>
            </a:xfrm>
            <a:custGeom>
              <a:avLst/>
              <a:gdLst/>
              <a:ahLst/>
              <a:cxnLst/>
              <a:rect l="l" t="t" r="r" b="b"/>
              <a:pathLst>
                <a:path w="1141095" h="591185">
                  <a:moveTo>
                    <a:pt x="1136018" y="0"/>
                  </a:moveTo>
                  <a:lnTo>
                    <a:pt x="34688" y="0"/>
                  </a:lnTo>
                  <a:lnTo>
                    <a:pt x="19093" y="3590"/>
                  </a:lnTo>
                  <a:lnTo>
                    <a:pt x="7124" y="13144"/>
                  </a:lnTo>
                  <a:lnTo>
                    <a:pt x="265" y="26833"/>
                  </a:lnTo>
                  <a:lnTo>
                    <a:pt x="0" y="42830"/>
                  </a:lnTo>
                  <a:lnTo>
                    <a:pt x="110763" y="562579"/>
                  </a:lnTo>
                  <a:lnTo>
                    <a:pt x="115289" y="573870"/>
                  </a:lnTo>
                  <a:lnTo>
                    <a:pt x="123119" y="582748"/>
                  </a:lnTo>
                  <a:lnTo>
                    <a:pt x="133436" y="588558"/>
                  </a:lnTo>
                  <a:lnTo>
                    <a:pt x="145427" y="590641"/>
                  </a:lnTo>
                  <a:lnTo>
                    <a:pt x="551181" y="590641"/>
                  </a:lnTo>
                  <a:lnTo>
                    <a:pt x="597491" y="544340"/>
                  </a:lnTo>
                  <a:lnTo>
                    <a:pt x="155127" y="544340"/>
                  </a:lnTo>
                  <a:lnTo>
                    <a:pt x="60514" y="82583"/>
                  </a:lnTo>
                  <a:lnTo>
                    <a:pt x="1059328" y="82583"/>
                  </a:lnTo>
                  <a:lnTo>
                    <a:pt x="1140523" y="1403"/>
                  </a:lnTo>
                  <a:lnTo>
                    <a:pt x="1136018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2273" y="2220078"/>
              <a:ext cx="946785" cy="591185"/>
            </a:xfrm>
            <a:custGeom>
              <a:avLst/>
              <a:gdLst/>
              <a:ahLst/>
              <a:cxnLst/>
              <a:rect l="l" t="t" r="r" b="b"/>
              <a:pathLst>
                <a:path w="946785" h="591185">
                  <a:moveTo>
                    <a:pt x="912054" y="0"/>
                  </a:moveTo>
                  <a:lnTo>
                    <a:pt x="590745" y="0"/>
                  </a:lnTo>
                  <a:lnTo>
                    <a:pt x="508146" y="82583"/>
                  </a:lnTo>
                  <a:lnTo>
                    <a:pt x="882141" y="82583"/>
                  </a:lnTo>
                  <a:lnTo>
                    <a:pt x="791591" y="544340"/>
                  </a:lnTo>
                  <a:lnTo>
                    <a:pt x="46309" y="544340"/>
                  </a:lnTo>
                  <a:lnTo>
                    <a:pt x="0" y="590641"/>
                  </a:lnTo>
                  <a:lnTo>
                    <a:pt x="801316" y="590641"/>
                  </a:lnTo>
                  <a:lnTo>
                    <a:pt x="835980" y="562579"/>
                  </a:lnTo>
                  <a:lnTo>
                    <a:pt x="946743" y="42830"/>
                  </a:lnTo>
                  <a:lnTo>
                    <a:pt x="946478" y="26833"/>
                  </a:lnTo>
                  <a:lnTo>
                    <a:pt x="939619" y="13144"/>
                  </a:lnTo>
                  <a:lnTo>
                    <a:pt x="927649" y="3590"/>
                  </a:lnTo>
                  <a:lnTo>
                    <a:pt x="91205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5825" y="2559251"/>
              <a:ext cx="325120" cy="17780"/>
            </a:xfrm>
            <a:custGeom>
              <a:avLst/>
              <a:gdLst/>
              <a:ahLst/>
              <a:cxnLst/>
              <a:rect l="l" t="t" r="r" b="b"/>
              <a:pathLst>
                <a:path w="325119" h="17780">
                  <a:moveTo>
                    <a:pt x="321013" y="0"/>
                  </a:moveTo>
                  <a:lnTo>
                    <a:pt x="3988" y="0"/>
                  </a:lnTo>
                  <a:lnTo>
                    <a:pt x="0" y="3963"/>
                  </a:lnTo>
                  <a:lnTo>
                    <a:pt x="0" y="13735"/>
                  </a:lnTo>
                  <a:lnTo>
                    <a:pt x="3988" y="17722"/>
                  </a:lnTo>
                  <a:lnTo>
                    <a:pt x="316114" y="17722"/>
                  </a:lnTo>
                  <a:lnTo>
                    <a:pt x="321013" y="17722"/>
                  </a:lnTo>
                  <a:lnTo>
                    <a:pt x="324977" y="13735"/>
                  </a:lnTo>
                  <a:lnTo>
                    <a:pt x="324977" y="3963"/>
                  </a:lnTo>
                  <a:lnTo>
                    <a:pt x="321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3891434" y="3010354"/>
            <a:ext cx="828675" cy="320040"/>
          </a:xfrm>
          <a:custGeom>
            <a:avLst/>
            <a:gdLst/>
            <a:ahLst/>
            <a:cxnLst/>
            <a:rect l="l" t="t" r="r" b="b"/>
            <a:pathLst>
              <a:path w="828675" h="320039">
                <a:moveTo>
                  <a:pt x="668934" y="0"/>
                </a:moveTo>
                <a:lnTo>
                  <a:pt x="658611" y="1749"/>
                </a:lnTo>
                <a:lnTo>
                  <a:pt x="648490" y="8474"/>
                </a:lnTo>
                <a:lnTo>
                  <a:pt x="642272" y="17362"/>
                </a:lnTo>
                <a:lnTo>
                  <a:pt x="640023" y="27593"/>
                </a:lnTo>
                <a:lnTo>
                  <a:pt x="641772" y="37922"/>
                </a:lnTo>
                <a:lnTo>
                  <a:pt x="648490" y="48049"/>
                </a:lnTo>
                <a:lnTo>
                  <a:pt x="732258" y="131910"/>
                </a:lnTo>
                <a:lnTo>
                  <a:pt x="28252" y="131910"/>
                </a:lnTo>
                <a:lnTo>
                  <a:pt x="17255" y="134130"/>
                </a:lnTo>
                <a:lnTo>
                  <a:pt x="8274" y="140187"/>
                </a:lnTo>
                <a:lnTo>
                  <a:pt x="2220" y="149172"/>
                </a:lnTo>
                <a:lnTo>
                  <a:pt x="0" y="160178"/>
                </a:lnTo>
                <a:lnTo>
                  <a:pt x="2220" y="171180"/>
                </a:lnTo>
                <a:lnTo>
                  <a:pt x="8274" y="180165"/>
                </a:lnTo>
                <a:lnTo>
                  <a:pt x="17255" y="186224"/>
                </a:lnTo>
                <a:lnTo>
                  <a:pt x="28252" y="188335"/>
                </a:lnTo>
                <a:lnTo>
                  <a:pt x="732289" y="188335"/>
                </a:lnTo>
                <a:lnTo>
                  <a:pt x="648521" y="272149"/>
                </a:lnTo>
                <a:lnTo>
                  <a:pt x="642376" y="281408"/>
                </a:lnTo>
                <a:lnTo>
                  <a:pt x="640328" y="291940"/>
                </a:lnTo>
                <a:lnTo>
                  <a:pt x="642376" y="302470"/>
                </a:lnTo>
                <a:lnTo>
                  <a:pt x="648521" y="311724"/>
                </a:lnTo>
                <a:lnTo>
                  <a:pt x="657774" y="317872"/>
                </a:lnTo>
                <a:lnTo>
                  <a:pt x="668298" y="319922"/>
                </a:lnTo>
                <a:lnTo>
                  <a:pt x="678822" y="317872"/>
                </a:lnTo>
                <a:lnTo>
                  <a:pt x="688074" y="311724"/>
                </a:lnTo>
                <a:lnTo>
                  <a:pt x="819816" y="179871"/>
                </a:lnTo>
                <a:lnTo>
                  <a:pt x="826033" y="170978"/>
                </a:lnTo>
                <a:lnTo>
                  <a:pt x="828292" y="160746"/>
                </a:lnTo>
                <a:lnTo>
                  <a:pt x="826548" y="150418"/>
                </a:lnTo>
                <a:lnTo>
                  <a:pt x="819816" y="140296"/>
                </a:lnTo>
                <a:lnTo>
                  <a:pt x="688043" y="8474"/>
                </a:lnTo>
                <a:lnTo>
                  <a:pt x="679159" y="2251"/>
                </a:lnTo>
                <a:lnTo>
                  <a:pt x="668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59807" y="2585161"/>
            <a:ext cx="21374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10g</a:t>
            </a:r>
            <a:r>
              <a:rPr lang="en-US"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n</a:t>
            </a:r>
            <a:endParaRPr sz="5400" dirty="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80682" y="1598675"/>
            <a:ext cx="3159125" cy="2534920"/>
            <a:chOff x="7780682" y="1598675"/>
            <a:chExt cx="3159125" cy="2534920"/>
          </a:xfrm>
        </p:grpSpPr>
        <p:sp>
          <p:nvSpPr>
            <p:cNvPr id="46" name="object 46"/>
            <p:cNvSpPr/>
            <p:nvPr/>
          </p:nvSpPr>
          <p:spPr>
            <a:xfrm>
              <a:off x="7780682" y="3001210"/>
              <a:ext cx="828675" cy="320040"/>
            </a:xfrm>
            <a:custGeom>
              <a:avLst/>
              <a:gdLst/>
              <a:ahLst/>
              <a:cxnLst/>
              <a:rect l="l" t="t" r="r" b="b"/>
              <a:pathLst>
                <a:path w="828675" h="320039">
                  <a:moveTo>
                    <a:pt x="668934" y="0"/>
                  </a:moveTo>
                  <a:lnTo>
                    <a:pt x="658611" y="1749"/>
                  </a:lnTo>
                  <a:lnTo>
                    <a:pt x="648490" y="8474"/>
                  </a:lnTo>
                  <a:lnTo>
                    <a:pt x="642272" y="17362"/>
                  </a:lnTo>
                  <a:lnTo>
                    <a:pt x="640023" y="27593"/>
                  </a:lnTo>
                  <a:lnTo>
                    <a:pt x="641772" y="37922"/>
                  </a:lnTo>
                  <a:lnTo>
                    <a:pt x="648490" y="48049"/>
                  </a:lnTo>
                  <a:lnTo>
                    <a:pt x="732258" y="131910"/>
                  </a:lnTo>
                  <a:lnTo>
                    <a:pt x="28252" y="131910"/>
                  </a:lnTo>
                  <a:lnTo>
                    <a:pt x="17255" y="134130"/>
                  </a:lnTo>
                  <a:lnTo>
                    <a:pt x="8274" y="140187"/>
                  </a:lnTo>
                  <a:lnTo>
                    <a:pt x="2220" y="149172"/>
                  </a:lnTo>
                  <a:lnTo>
                    <a:pt x="0" y="160178"/>
                  </a:lnTo>
                  <a:lnTo>
                    <a:pt x="2220" y="171180"/>
                  </a:lnTo>
                  <a:lnTo>
                    <a:pt x="8274" y="180165"/>
                  </a:lnTo>
                  <a:lnTo>
                    <a:pt x="17255" y="186224"/>
                  </a:lnTo>
                  <a:lnTo>
                    <a:pt x="28252" y="188335"/>
                  </a:lnTo>
                  <a:lnTo>
                    <a:pt x="732289" y="188335"/>
                  </a:lnTo>
                  <a:lnTo>
                    <a:pt x="648521" y="272149"/>
                  </a:lnTo>
                  <a:lnTo>
                    <a:pt x="642376" y="281408"/>
                  </a:lnTo>
                  <a:lnTo>
                    <a:pt x="640328" y="291940"/>
                  </a:lnTo>
                  <a:lnTo>
                    <a:pt x="642376" y="302470"/>
                  </a:lnTo>
                  <a:lnTo>
                    <a:pt x="648521" y="311724"/>
                  </a:lnTo>
                  <a:lnTo>
                    <a:pt x="657774" y="317872"/>
                  </a:lnTo>
                  <a:lnTo>
                    <a:pt x="668298" y="319922"/>
                  </a:lnTo>
                  <a:lnTo>
                    <a:pt x="678822" y="317872"/>
                  </a:lnTo>
                  <a:lnTo>
                    <a:pt x="688074" y="311724"/>
                  </a:lnTo>
                  <a:lnTo>
                    <a:pt x="819816" y="179871"/>
                  </a:lnTo>
                  <a:lnTo>
                    <a:pt x="826033" y="170978"/>
                  </a:lnTo>
                  <a:lnTo>
                    <a:pt x="828292" y="160746"/>
                  </a:lnTo>
                  <a:lnTo>
                    <a:pt x="826548" y="150418"/>
                  </a:lnTo>
                  <a:lnTo>
                    <a:pt x="819816" y="140296"/>
                  </a:lnTo>
                  <a:lnTo>
                    <a:pt x="688043" y="8474"/>
                  </a:lnTo>
                  <a:lnTo>
                    <a:pt x="679159" y="2251"/>
                  </a:lnTo>
                  <a:lnTo>
                    <a:pt x="66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3336" y="1598675"/>
              <a:ext cx="2535935" cy="253441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327" y="4702809"/>
            <a:ext cx="178307" cy="17830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335405" y="4465018"/>
            <a:ext cx="939990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95"/>
              </a:spcBef>
            </a:pP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009F43"/>
                </a:solidFill>
                <a:latin typeface="Verdana"/>
                <a:cs typeface="Verdana"/>
              </a:rPr>
              <a:t>10gen,</a:t>
            </a:r>
            <a:r>
              <a:rPr sz="2000" b="1" spc="6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now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MongoDB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founded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Eliot</a:t>
            </a:r>
            <a:r>
              <a:rPr sz="2000" b="1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09F43"/>
                </a:solidFill>
                <a:latin typeface="Verdana"/>
                <a:cs typeface="Verdana"/>
              </a:rPr>
              <a:t>Horowitz</a:t>
            </a:r>
            <a:r>
              <a:rPr sz="2000" b="1" spc="-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9F43"/>
                </a:solidFill>
                <a:latin typeface="Verdana"/>
                <a:cs typeface="Verdana"/>
              </a:rPr>
              <a:t>and</a:t>
            </a:r>
            <a:r>
              <a:rPr sz="2000" b="1" spc="-5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009F43"/>
                </a:solidFill>
                <a:latin typeface="Verdana"/>
                <a:cs typeface="Verdana"/>
              </a:rPr>
              <a:t>Dwight </a:t>
            </a:r>
            <a:r>
              <a:rPr sz="2000" b="1" spc="-95" dirty="0">
                <a:solidFill>
                  <a:srgbClr val="009F43"/>
                </a:solidFill>
                <a:latin typeface="Verdana"/>
                <a:cs typeface="Verdana"/>
              </a:rPr>
              <a:t>Merriman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2007.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released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2009.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9525000" cy="53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849245" cy="1093470"/>
            <a:chOff x="610362" y="486155"/>
            <a:chExt cx="284924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778760" cy="962025"/>
            </a:xfrm>
            <a:custGeom>
              <a:avLst/>
              <a:gdLst/>
              <a:ahLst/>
              <a:cxnLst/>
              <a:rect l="l" t="t" r="r" b="b"/>
              <a:pathLst>
                <a:path w="2778760" h="962025">
                  <a:moveTo>
                    <a:pt x="277825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778252" y="961644"/>
                  </a:lnTo>
                  <a:lnTo>
                    <a:pt x="27782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6656" y="486155"/>
              <a:ext cx="2783205" cy="963294"/>
            </a:xfrm>
            <a:custGeom>
              <a:avLst/>
              <a:gdLst/>
              <a:ahLst/>
              <a:cxnLst/>
              <a:rect l="l" t="t" r="r" b="b"/>
              <a:pathLst>
                <a:path w="2783204" h="963294">
                  <a:moveTo>
                    <a:pt x="2782823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782823" y="963168"/>
                  </a:lnTo>
                  <a:lnTo>
                    <a:pt x="2782823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7787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10" dirty="0"/>
              <a:t>Projection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97630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38522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16939" y="1818487"/>
            <a:ext cx="10358120" cy="4982415"/>
          </a:xfrm>
          <a:prstGeom prst="rect">
            <a:avLst/>
          </a:prstGeom>
        </p:spPr>
        <p:txBody>
          <a:bodyPr vert="horz" wrap="square" lIns="0" tIns="33682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db.collection.find({},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field1: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field2: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95"/>
              </a:spcBef>
            </a:pPr>
            <a:r>
              <a:rPr sz="2000" spc="-65" dirty="0"/>
              <a:t>To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95" dirty="0"/>
              <a:t> </a:t>
            </a:r>
            <a:r>
              <a:rPr sz="2000" dirty="0"/>
              <a:t>specific</a:t>
            </a:r>
            <a:r>
              <a:rPr sz="2000" spc="-100" dirty="0"/>
              <a:t> </a:t>
            </a:r>
            <a:r>
              <a:rPr sz="2000" spc="-60" dirty="0"/>
              <a:t>fields,</a:t>
            </a:r>
            <a:r>
              <a:rPr sz="2000" spc="-65" dirty="0"/>
              <a:t> </a:t>
            </a:r>
            <a:r>
              <a:rPr sz="2000" dirty="0"/>
              <a:t>use</a:t>
            </a:r>
            <a:r>
              <a:rPr sz="2000" spc="-55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05" dirty="0"/>
              <a:t> </a:t>
            </a:r>
            <a:r>
              <a:rPr sz="2000" spc="-60" dirty="0"/>
              <a:t>a</a:t>
            </a:r>
            <a:r>
              <a:rPr sz="2000" spc="-80" dirty="0"/>
              <a:t> </a:t>
            </a:r>
            <a:r>
              <a:rPr sz="2000" spc="-20" dirty="0"/>
              <a:t>value</a:t>
            </a:r>
            <a:r>
              <a:rPr sz="2000" spc="-105" dirty="0"/>
              <a:t> </a:t>
            </a:r>
            <a:r>
              <a:rPr sz="2000" spc="-10" dirty="0"/>
              <a:t>of</a:t>
            </a:r>
            <a:r>
              <a:rPr sz="2000" spc="-55" dirty="0"/>
              <a:t> </a:t>
            </a:r>
            <a:r>
              <a:rPr sz="2000" spc="-600" dirty="0"/>
              <a:t>1</a:t>
            </a:r>
            <a:r>
              <a:rPr sz="2000" spc="-70" dirty="0"/>
              <a:t> </a:t>
            </a:r>
            <a:r>
              <a:rPr sz="2000" spc="-25" dirty="0"/>
              <a:t>for</a:t>
            </a:r>
            <a:r>
              <a:rPr sz="2000" spc="-100" dirty="0"/>
              <a:t> </a:t>
            </a:r>
            <a:r>
              <a:rPr sz="2000" dirty="0"/>
              <a:t>the</a:t>
            </a:r>
            <a:r>
              <a:rPr sz="2000" spc="-75" dirty="0"/>
              <a:t> </a:t>
            </a:r>
            <a:r>
              <a:rPr sz="2000" spc="-20" dirty="0"/>
              <a:t>fields</a:t>
            </a:r>
            <a:r>
              <a:rPr sz="2000" spc="-85" dirty="0"/>
              <a:t> </a:t>
            </a:r>
            <a:r>
              <a:rPr sz="2000" spc="-10" dirty="0"/>
              <a:t>you</a:t>
            </a:r>
            <a:r>
              <a:rPr sz="2000" spc="-110" dirty="0"/>
              <a:t> </a:t>
            </a:r>
            <a:r>
              <a:rPr sz="2000" spc="-10" dirty="0"/>
              <a:t>want.</a:t>
            </a:r>
            <a:endParaRPr sz="2000" dirty="0"/>
          </a:p>
          <a:p>
            <a:pPr marL="241300" marR="633730">
              <a:lnSpc>
                <a:spcPct val="150000"/>
              </a:lnSpc>
              <a:spcBef>
                <a:spcPts val="1010"/>
              </a:spcBef>
            </a:pPr>
            <a:r>
              <a:rPr sz="2000" spc="-65" dirty="0"/>
              <a:t>To</a:t>
            </a:r>
            <a:r>
              <a:rPr sz="2000" spc="-90" dirty="0"/>
              <a:t> </a:t>
            </a:r>
            <a:r>
              <a:rPr sz="2000" dirty="0"/>
              <a:t>exclude</a:t>
            </a:r>
            <a:r>
              <a:rPr sz="2000" spc="-95" dirty="0"/>
              <a:t> </a:t>
            </a:r>
            <a:r>
              <a:rPr sz="2000" spc="-60" dirty="0"/>
              <a:t>fields,</a:t>
            </a:r>
            <a:r>
              <a:rPr sz="2000" spc="-90" dirty="0"/>
              <a:t> </a:t>
            </a:r>
            <a:r>
              <a:rPr sz="2000" dirty="0"/>
              <a:t>use</a:t>
            </a:r>
            <a:r>
              <a:rPr sz="2000" spc="-70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14" dirty="0"/>
              <a:t> </a:t>
            </a:r>
            <a:r>
              <a:rPr sz="2000" spc="-60" dirty="0"/>
              <a:t>a</a:t>
            </a:r>
            <a:r>
              <a:rPr sz="2000" spc="-110" dirty="0"/>
              <a:t> </a:t>
            </a:r>
            <a:r>
              <a:rPr sz="2000" spc="-20" dirty="0"/>
              <a:t>value</a:t>
            </a:r>
            <a:r>
              <a:rPr sz="2000" spc="-95" dirty="0"/>
              <a:t> </a:t>
            </a:r>
            <a:r>
              <a:rPr sz="2000" spc="-20" dirty="0"/>
              <a:t>of</a:t>
            </a:r>
            <a:r>
              <a:rPr sz="2000" spc="-85" dirty="0"/>
              <a:t> </a:t>
            </a:r>
            <a:r>
              <a:rPr sz="2000" dirty="0"/>
              <a:t>0</a:t>
            </a:r>
            <a:r>
              <a:rPr sz="2000" spc="-100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dirty="0"/>
              <a:t>the</a:t>
            </a:r>
            <a:r>
              <a:rPr sz="2000" spc="-85" dirty="0"/>
              <a:t> </a:t>
            </a:r>
            <a:r>
              <a:rPr sz="2000" spc="-20" dirty="0"/>
              <a:t>fields</a:t>
            </a:r>
            <a:r>
              <a:rPr sz="2000" spc="-100" dirty="0"/>
              <a:t> </a:t>
            </a:r>
            <a:r>
              <a:rPr sz="2000" spc="-10" dirty="0"/>
              <a:t>you</a:t>
            </a:r>
            <a:r>
              <a:rPr sz="2000" spc="-120" dirty="0"/>
              <a:t> </a:t>
            </a:r>
            <a:r>
              <a:rPr sz="2000" dirty="0"/>
              <a:t>want</a:t>
            </a:r>
            <a:r>
              <a:rPr sz="2000" spc="-100" dirty="0"/>
              <a:t> </a:t>
            </a:r>
            <a:r>
              <a:rPr sz="2000" spc="-25" dirty="0"/>
              <a:t>to </a:t>
            </a:r>
            <a:r>
              <a:rPr sz="2000" spc="-10" dirty="0"/>
              <a:t>exclude.</a:t>
            </a:r>
            <a:endParaRPr sz="2000" dirty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sz="2000" dirty="0"/>
              <a:t>You</a:t>
            </a:r>
            <a:r>
              <a:rPr sz="2000" spc="-65" dirty="0"/>
              <a:t> </a:t>
            </a:r>
            <a:r>
              <a:rPr sz="2000" spc="50" dirty="0"/>
              <a:t>cannot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55" dirty="0"/>
              <a:t> </a:t>
            </a:r>
            <a:r>
              <a:rPr sz="2000" dirty="0"/>
              <a:t>and</a:t>
            </a:r>
            <a:r>
              <a:rPr sz="2000" spc="-110" dirty="0"/>
              <a:t> </a:t>
            </a:r>
            <a:r>
              <a:rPr sz="2000" dirty="0"/>
              <a:t>exclude</a:t>
            </a:r>
            <a:r>
              <a:rPr sz="2000" spc="-55" dirty="0"/>
              <a:t> </a:t>
            </a:r>
            <a:r>
              <a:rPr sz="2000" spc="-20" dirty="0"/>
              <a:t>fields</a:t>
            </a:r>
            <a:r>
              <a:rPr sz="2000" spc="-45" dirty="0"/>
              <a:t> </a:t>
            </a:r>
            <a:r>
              <a:rPr sz="2000" dirty="0"/>
              <a:t>simultaneously</a:t>
            </a:r>
            <a:r>
              <a:rPr sz="2000" spc="-35" dirty="0"/>
              <a:t> </a:t>
            </a:r>
            <a:r>
              <a:rPr sz="2000" dirty="0"/>
              <a:t>in</a:t>
            </a:r>
            <a:r>
              <a:rPr sz="2000" spc="-70" dirty="0"/>
              <a:t> </a:t>
            </a:r>
            <a:r>
              <a:rPr sz="2000" dirty="0"/>
              <a:t>the</a:t>
            </a:r>
            <a:r>
              <a:rPr sz="2000" spc="-40" dirty="0"/>
              <a:t> </a:t>
            </a:r>
            <a:r>
              <a:rPr sz="2000" dirty="0"/>
              <a:t>same</a:t>
            </a:r>
            <a:r>
              <a:rPr sz="2000" spc="-40" dirty="0"/>
              <a:t> </a:t>
            </a:r>
            <a:r>
              <a:rPr sz="2000" spc="-10" dirty="0"/>
              <a:t>query projection</a:t>
            </a:r>
            <a:r>
              <a:rPr sz="2000" spc="-10" dirty="0" smtClean="0"/>
              <a:t>.</a:t>
            </a:r>
            <a:endParaRPr lang="en-US" sz="2000" spc="-10" dirty="0" smtClean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lang="en-US" sz="2000" spc="-10" dirty="0" smtClean="0"/>
              <a:t>** By default all are included but if we want to remove some field just pass 0 to for it and by default id will be printed . </a:t>
            </a:r>
            <a:endParaRPr lang="en-US" sz="2000" spc="-10" dirty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endParaRPr sz="2000" dirty="0"/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077200" cy="68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"/>
            <a:ext cx="10591800" cy="64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43198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can either go with inclusive or exclusive project , if all 0 are defined then no need to define for any field 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if all 1 are defined then automatically others fields are consider 0 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*** _id will always be printed so if you don’t need to just mention  _id:0 .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486400"/>
            <a:ext cx="112560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10438638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10178850" cy="636072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Embedded</a:t>
            </a:r>
            <a:r>
              <a:rPr sz="3600" spc="-240" dirty="0"/>
              <a:t> </a:t>
            </a:r>
            <a:r>
              <a:rPr sz="3600" spc="-75" dirty="0" smtClean="0"/>
              <a:t>Documents</a:t>
            </a:r>
            <a:r>
              <a:rPr lang="en-US" sz="3600" spc="-75" dirty="0" smtClean="0"/>
              <a:t>     (Nested </a:t>
            </a:r>
            <a:r>
              <a:rPr lang="en-US" sz="3600" spc="-75" dirty="0" err="1" smtClean="0"/>
              <a:t>Json</a:t>
            </a:r>
            <a:r>
              <a:rPr lang="en-US" sz="3600" spc="-75" dirty="0" smtClean="0"/>
              <a:t>)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41982"/>
            <a:ext cx="9321800" cy="91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embedded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dot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notation.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db.collection.find({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“parent.child”: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90846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11200638" cy="1093470"/>
            <a:chOff x="610362" y="486155"/>
            <a:chExt cx="47466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628515" cy="962025"/>
            </a:xfrm>
            <a:custGeom>
              <a:avLst/>
              <a:gdLst/>
              <a:ahLst/>
              <a:cxnLst/>
              <a:rect l="l" t="t" r="r" b="b"/>
              <a:pathLst>
                <a:path w="4628515" h="962025">
                  <a:moveTo>
                    <a:pt x="46283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628388" y="961644"/>
                  </a:lnTo>
                  <a:lnTo>
                    <a:pt x="46283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852" y="486155"/>
              <a:ext cx="4636135" cy="963294"/>
            </a:xfrm>
            <a:custGeom>
              <a:avLst/>
              <a:gdLst/>
              <a:ahLst/>
              <a:cxnLst/>
              <a:rect l="l" t="t" r="r" b="b"/>
              <a:pathLst>
                <a:path w="4636135" h="963294">
                  <a:moveTo>
                    <a:pt x="46360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636008" y="963168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10527266" cy="636072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$all</a:t>
            </a:r>
            <a:r>
              <a:rPr sz="3600" spc="-290" dirty="0"/>
              <a:t> </a:t>
            </a:r>
            <a:r>
              <a:rPr sz="3600" spc="-120" dirty="0"/>
              <a:t>vs</a:t>
            </a:r>
            <a:r>
              <a:rPr sz="3600" spc="-260" dirty="0"/>
              <a:t> </a:t>
            </a:r>
            <a:r>
              <a:rPr sz="3600" spc="-10" dirty="0"/>
              <a:t>$</a:t>
            </a:r>
            <a:r>
              <a:rPr sz="3600" spc="-10" dirty="0" err="1" smtClean="0"/>
              <a:t>elemMatch</a:t>
            </a:r>
            <a:r>
              <a:rPr lang="en-US" sz="3600" spc="-10" dirty="0" smtClean="0"/>
              <a:t>        (ARRAY)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352800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2" y="4495800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7948" y="2098454"/>
            <a:ext cx="10029680" cy="4234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$all</a:t>
            </a:r>
            <a:r>
              <a:rPr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selects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pc="-10" dirty="0" smtClean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</a:p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Verdana"/>
                <a:cs typeface="Verdana"/>
              </a:rPr>
              <a:t>( all the elements of an array)</a:t>
            </a:r>
            <a:endParaRPr sz="2000" b="1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$all: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&lt;value1&gt;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&lt;value2&gt;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$elemMatch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FFFFFF"/>
                </a:solidFill>
                <a:latin typeface="Verdana"/>
                <a:cs typeface="Verdana"/>
              </a:rPr>
              <a:t>least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 criteria</a:t>
            </a:r>
            <a:r>
              <a:rPr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pc="-10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Verdana"/>
                <a:cs typeface="Verdana"/>
              </a:rPr>
              <a:t>(an element)</a:t>
            </a:r>
            <a:endParaRPr sz="2000" b="1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$elemMatch: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&lt;query1&gt;,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&lt;query2&gt;,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2" y="5926582"/>
            <a:ext cx="140208" cy="141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11606785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352800"/>
            <a:ext cx="11570499" cy="32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97052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Update</a:t>
            </a:r>
            <a:r>
              <a:rPr sz="6000" spc="-275" dirty="0">
                <a:solidFill>
                  <a:srgbClr val="00EC63"/>
                </a:solidFill>
              </a:rPr>
              <a:t> </a:t>
            </a:r>
            <a:r>
              <a:rPr sz="6000" spc="-75" dirty="0">
                <a:solidFill>
                  <a:srgbClr val="00EC63"/>
                </a:solidFill>
              </a:rPr>
              <a:t>Operations</a:t>
            </a:r>
            <a:r>
              <a:rPr sz="6000" spc="-31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69589"/>
            <a:ext cx="5384165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updateOne()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updateMany()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570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1F1F1"/>
                </a:solidFill>
                <a:latin typeface="Verdana"/>
                <a:cs typeface="Verdana"/>
              </a:rPr>
              <a:t>renaming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fields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Adding,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7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items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1F1F1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75" dirty="0">
                <a:solidFill>
                  <a:srgbClr val="F1F1F1"/>
                </a:solidFill>
                <a:latin typeface="Verdana"/>
                <a:cs typeface="Verdana"/>
              </a:rPr>
              <a:t>Updating</a:t>
            </a:r>
            <a:r>
              <a:rPr sz="2400" spc="-18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Verdana"/>
                <a:cs typeface="Verdana"/>
              </a:rPr>
              <a:t>embedded</a:t>
            </a:r>
            <a:r>
              <a:rPr sz="2400" spc="-2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63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001E2B"/>
                </a:solidFill>
                <a:latin typeface="Verdana"/>
                <a:cs typeface="Verdana"/>
              </a:rPr>
              <a:t>Clusters</a:t>
            </a:r>
            <a:r>
              <a:rPr sz="3600" spc="-22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001E2B"/>
                </a:solidFill>
                <a:latin typeface="Verdana"/>
                <a:cs typeface="Verdana"/>
              </a:rPr>
              <a:t>in</a:t>
            </a:r>
            <a:r>
              <a:rPr sz="3600" spc="-21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327" y="3057270"/>
            <a:ext cx="202692" cy="213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5405" y="2774060"/>
            <a:ext cx="9420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FFFF00"/>
                </a:solidFill>
                <a:latin typeface="Verdana"/>
                <a:cs typeface="Verdana"/>
              </a:rPr>
              <a:t>cluster</a:t>
            </a:r>
            <a:r>
              <a:rPr sz="2400" b="1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interconnected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servers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(nodes)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together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7525384" cy="1102995"/>
            <a:chOff x="600837" y="486155"/>
            <a:chExt cx="7525384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73289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28916" y="961644"/>
                  </a:lnTo>
                  <a:lnTo>
                    <a:pt x="73289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0" y="961644"/>
                  </a:moveTo>
                  <a:lnTo>
                    <a:pt x="7328916" y="961644"/>
                  </a:lnTo>
                  <a:lnTo>
                    <a:pt x="732891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4860" y="486155"/>
              <a:ext cx="7341234" cy="963294"/>
            </a:xfrm>
            <a:custGeom>
              <a:avLst/>
              <a:gdLst/>
              <a:ahLst/>
              <a:cxnLst/>
              <a:rect l="l" t="t" r="r" b="b"/>
              <a:pathLst>
                <a:path w="7341234" h="963294">
                  <a:moveTo>
                    <a:pt x="73411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341108" y="963168"/>
                  </a:lnTo>
                  <a:lnTo>
                    <a:pt x="73411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updateOne()</a:t>
            </a:r>
            <a:r>
              <a:rPr sz="3600" spc="-265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updateMany()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96719"/>
            <a:ext cx="140208" cy="1417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002688"/>
            <a:ext cx="914273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updateOne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newField: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"new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value",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80027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4086250"/>
            <a:ext cx="633222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updateMany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//? Update the price value = 45 in a products collections, where the _id = </a:t>
            </a:r>
            <a:r>
              <a:rPr lang="en-US" dirty="0" err="1">
                <a:solidFill>
                  <a:schemeClr val="bg1"/>
                </a:solidFill>
              </a:rPr>
              <a:t>ObjectId</a:t>
            </a:r>
            <a:r>
              <a:rPr lang="en-US" dirty="0">
                <a:solidFill>
                  <a:schemeClr val="bg1"/>
                </a:solidFill>
              </a:rPr>
              <a:t>("64c2363be32f4a51b19b9271")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75269"/>
            <a:ext cx="8763000" cy="58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//? Update the </a:t>
            </a:r>
            <a:r>
              <a:rPr lang="en-US" dirty="0" err="1">
                <a:solidFill>
                  <a:schemeClr val="bg1"/>
                </a:solidFill>
              </a:rPr>
              <a:t>isFeatures</a:t>
            </a:r>
            <a:r>
              <a:rPr lang="en-US" dirty="0">
                <a:solidFill>
                  <a:schemeClr val="bg1"/>
                </a:solidFill>
              </a:rPr>
              <a:t> value = </a:t>
            </a:r>
            <a:r>
              <a:rPr lang="en-US" dirty="0" smtClean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in a products collections, where the name = Designer </a:t>
            </a:r>
            <a:r>
              <a:rPr lang="en-US" dirty="0" smtClean="0">
                <a:solidFill>
                  <a:schemeClr val="bg1"/>
                </a:solidFill>
              </a:rPr>
              <a:t>Handbag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84886"/>
            <a:ext cx="7334805" cy="5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toggle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-3629"/>
            <a:ext cx="8229600" cy="68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712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7372350" cy="981075"/>
            <a:chOff x="600837" y="608456"/>
            <a:chExt cx="737235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73533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53300" y="961644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0" y="961644"/>
                  </a:moveTo>
                  <a:lnTo>
                    <a:pt x="7353300" y="961644"/>
                  </a:lnTo>
                  <a:lnTo>
                    <a:pt x="735330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383" y="486155"/>
            <a:ext cx="736600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80"/>
              </a:spcBef>
            </a:pPr>
            <a:r>
              <a:rPr sz="3600" spc="-45" dirty="0"/>
              <a:t>Removing</a:t>
            </a:r>
            <a:r>
              <a:rPr sz="3600" spc="-27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Renaming</a:t>
            </a:r>
            <a:r>
              <a:rPr sz="3600" spc="-265" dirty="0"/>
              <a:t> </a:t>
            </a:r>
            <a:r>
              <a:rPr sz="3600" spc="-10" dirty="0"/>
              <a:t>Fields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13482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89427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34361"/>
            <a:ext cx="9857740" cy="2708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db.collectionName.updateOne(</a:t>
            </a:r>
            <a:r>
              <a:rPr sz="1800" spc="-6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filter</a:t>
            </a:r>
            <a:r>
              <a:rPr sz="1800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},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$unset:</a:t>
            </a:r>
            <a:r>
              <a:rPr sz="1800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fieldName: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);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db.product.updateMany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({price:123},{$unset:{isFeature:1}})</a:t>
            </a:r>
            <a:endParaRPr sz="20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bg1"/>
                </a:solidFill>
                <a:latin typeface="Courier New"/>
                <a:cs typeface="Courier New"/>
              </a:rPr>
              <a:t>db.collectionName.updateOne(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filter</a:t>
            </a:r>
            <a:r>
              <a:rPr sz="1800" spc="-4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},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3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$rename: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oldFieldName: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"newFieldName"</a:t>
            </a:r>
            <a:r>
              <a:rPr sz="1800" spc="-5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114535"/>
            <a:ext cx="12111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3200" b="1" dirty="0" smtClean="0">
                <a:solidFill>
                  <a:schemeClr val="bg1"/>
                </a:solidFill>
              </a:rPr>
              <a:t>({price:123},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{$rename:{'</a:t>
            </a:r>
            <a:r>
              <a:rPr lang="en-US" sz="3200" b="1" dirty="0" err="1" smtClean="0">
                <a:solidFill>
                  <a:schemeClr val="bg1"/>
                </a:solidFill>
              </a:rPr>
              <a:t>isFeatured</a:t>
            </a:r>
            <a:r>
              <a:rPr lang="en-US" sz="3200" b="1" dirty="0" smtClean="0">
                <a:solidFill>
                  <a:schemeClr val="bg1"/>
                </a:solidFill>
              </a:rPr>
              <a:t>':'</a:t>
            </a:r>
            <a:r>
              <a:rPr lang="en-US" sz="3200" b="1" dirty="0" err="1" smtClean="0">
                <a:solidFill>
                  <a:schemeClr val="bg1"/>
                </a:solidFill>
              </a:rPr>
              <a:t>isFeature</a:t>
            </a:r>
            <a:r>
              <a:rPr lang="en-US" sz="3200" b="1" dirty="0" smtClean="0">
                <a:solidFill>
                  <a:schemeClr val="bg1"/>
                </a:solidFill>
              </a:rPr>
              <a:t>'}})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1107996"/>
          </a:xfrm>
        </p:spPr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</a:rPr>
              <a:t>db.product.updateMany</a:t>
            </a:r>
            <a:r>
              <a:rPr lang="en-US" sz="3600" dirty="0">
                <a:solidFill>
                  <a:schemeClr val="bg1"/>
                </a:solidFill>
              </a:rPr>
              <a:t>({},{$unset:{image:1}})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3600" dirty="0" smtClean="0">
                <a:solidFill>
                  <a:schemeClr val="bg1"/>
                </a:solidFill>
              </a:rPr>
              <a:t>({},{$set:{image:"/</a:t>
            </a:r>
            <a:r>
              <a:rPr lang="en-US" sz="3600" dirty="0" err="1" smtClean="0">
                <a:solidFill>
                  <a:schemeClr val="bg1"/>
                </a:solidFill>
              </a:rPr>
              <a:t>png</a:t>
            </a:r>
            <a:r>
              <a:rPr lang="en-US" sz="3600" dirty="0" smtClean="0">
                <a:solidFill>
                  <a:schemeClr val="bg1"/>
                </a:solidFill>
              </a:rPr>
              <a:t>"}})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4648200"/>
            <a:ext cx="9583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1800" dirty="0" smtClean="0">
                <a:solidFill>
                  <a:schemeClr val="bg1"/>
                </a:solidFill>
              </a:rPr>
              <a:t>({},{$rename:{'</a:t>
            </a:r>
            <a:r>
              <a:rPr lang="en-US" sz="1800" dirty="0" err="1" smtClean="0">
                <a:solidFill>
                  <a:schemeClr val="bg1"/>
                </a:solidFill>
              </a:rPr>
              <a:t>isFeatured</a:t>
            </a:r>
            <a:r>
              <a:rPr lang="en-US" sz="1800" dirty="0" smtClean="0">
                <a:solidFill>
                  <a:schemeClr val="bg1"/>
                </a:solidFill>
              </a:rPr>
              <a:t>':'Feature'}})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9164955" cy="1102995"/>
            <a:chOff x="600837" y="486155"/>
            <a:chExt cx="916495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892759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927592" y="961644"/>
                  </a:lnTo>
                  <a:lnTo>
                    <a:pt x="892759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0" y="961644"/>
                  </a:moveTo>
                  <a:lnTo>
                    <a:pt x="8927592" y="961644"/>
                  </a:lnTo>
                  <a:lnTo>
                    <a:pt x="892759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60" y="486155"/>
              <a:ext cx="8943340" cy="963294"/>
            </a:xfrm>
            <a:custGeom>
              <a:avLst/>
              <a:gdLst/>
              <a:ahLst/>
              <a:cxnLst/>
              <a:rect l="l" t="t" r="r" b="b"/>
              <a:pathLst>
                <a:path w="8943340" h="963294">
                  <a:moveTo>
                    <a:pt x="89428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942832" y="963168"/>
                  </a:lnTo>
                  <a:lnTo>
                    <a:pt x="894283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Updating</a:t>
            </a:r>
            <a:r>
              <a:rPr spc="-265" dirty="0"/>
              <a:t> </a:t>
            </a:r>
            <a:r>
              <a:rPr spc="-35" dirty="0"/>
              <a:t>arrays</a:t>
            </a:r>
            <a:r>
              <a:rPr spc="-22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0" dirty="0"/>
              <a:t>Embedded</a:t>
            </a:r>
            <a:r>
              <a:rPr spc="-245" dirty="0"/>
              <a:t> </a:t>
            </a:r>
            <a:r>
              <a:rPr spc="-20" dirty="0"/>
              <a:t>Documents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64054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03878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4522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36521"/>
            <a:ext cx="5452110" cy="467050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"new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element"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$pop:</a:t>
            </a:r>
            <a:r>
              <a:rPr sz="2000" b="1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2000" b="1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$set: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"arrayField.$.text":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"Updated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text"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718759"/>
            <a:ext cx="10317015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75425" cy="1093470"/>
            <a:chOff x="610362" y="486155"/>
            <a:chExt cx="65754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411595" cy="962025"/>
            </a:xfrm>
            <a:custGeom>
              <a:avLst/>
              <a:gdLst/>
              <a:ahLst/>
              <a:cxnLst/>
              <a:rect l="l" t="t" r="r" b="b"/>
              <a:pathLst>
                <a:path w="6411595" h="962025">
                  <a:moveTo>
                    <a:pt x="64114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411468" y="961644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524" y="486155"/>
              <a:ext cx="6422390" cy="963294"/>
            </a:xfrm>
            <a:custGeom>
              <a:avLst/>
              <a:gdLst/>
              <a:ahLst/>
              <a:cxnLst/>
              <a:rect l="l" t="t" r="r" b="b"/>
              <a:pathLst>
                <a:path w="6422390" h="963294">
                  <a:moveTo>
                    <a:pt x="6422135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422135" y="963168"/>
                  </a:lnTo>
                  <a:lnTo>
                    <a:pt x="6422135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424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55" dirty="0"/>
              <a:t>Delete</a:t>
            </a:r>
            <a:r>
              <a:rPr spc="-235" dirty="0"/>
              <a:t> </a:t>
            </a:r>
            <a:r>
              <a:rPr spc="-40" dirty="0"/>
              <a:t>Operations</a:t>
            </a:r>
            <a:r>
              <a:rPr spc="-225" dirty="0"/>
              <a:t> </a:t>
            </a:r>
            <a:r>
              <a:rPr spc="-60" dirty="0"/>
              <a:t>in</a:t>
            </a:r>
            <a:r>
              <a:rPr spc="-215" dirty="0"/>
              <a:t> </a:t>
            </a:r>
            <a:r>
              <a:rPr spc="-10" dirty="0"/>
              <a:t>MongoDB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612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deleteOne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536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db.sales.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deleteMany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93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More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001E2B"/>
                </a:solidFill>
                <a:latin typeface="Verdana"/>
                <a:cs typeface="Verdana"/>
              </a:rPr>
              <a:t>About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9500" y="2406218"/>
            <a:ext cx="9191499" cy="250837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spc="-10" dirty="0">
                <a:solidFill>
                  <a:srgbClr val="00AF50"/>
                </a:solidFill>
                <a:latin typeface="Carlito"/>
                <a:cs typeface="Carlito"/>
              </a:rPr>
              <a:t>HUMONGOUS </a:t>
            </a:r>
            <a:endParaRPr lang="en-US" sz="8000" b="1" spc="-10" dirty="0" smtClean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dirty="0" smtClean="0">
                <a:solidFill>
                  <a:srgbClr val="FF0000"/>
                </a:solidFill>
                <a:latin typeface="Carlito"/>
                <a:cs typeface="Carlito"/>
              </a:rPr>
              <a:t>HU</a:t>
            </a:r>
            <a:r>
              <a:rPr sz="8000" b="1" spc="-20" dirty="0" smtClean="0">
                <a:solidFill>
                  <a:srgbClr val="00AF50"/>
                </a:solidFill>
                <a:latin typeface="Carlito"/>
                <a:cs typeface="Carlito"/>
              </a:rPr>
              <a:t>MONGO</a:t>
            </a:r>
            <a:r>
              <a:rPr sz="8000" b="1" spc="-25" dirty="0" smtClean="0">
                <a:solidFill>
                  <a:srgbClr val="FF0000"/>
                </a:solidFill>
                <a:latin typeface="Carlito"/>
                <a:cs typeface="Carlito"/>
              </a:rPr>
              <a:t>US</a:t>
            </a:r>
            <a:endParaRPr sz="8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243890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MONGOD</a:t>
            </a:r>
            <a:r>
              <a:rPr lang="en-US" spc="-10" dirty="0" smtClean="0"/>
              <a:t>B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46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1E2B"/>
                </a:solidFill>
                <a:latin typeface="Verdana"/>
                <a:cs typeface="Verdana"/>
              </a:rPr>
              <a:t>DELETEONE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4829" y="1658111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6460" y="1616963"/>
            <a:ext cx="115823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6460" y="1947672"/>
            <a:ext cx="11582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47316" y="18242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6471" y="1616963"/>
            <a:ext cx="117348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6471" y="1947672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782567" y="18242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47544" y="16901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6455" y="2182367"/>
            <a:ext cx="151130" cy="698500"/>
            <a:chOff x="2886455" y="2182367"/>
            <a:chExt cx="151130" cy="698500"/>
          </a:xfrm>
        </p:grpSpPr>
        <p:sp>
          <p:nvSpPr>
            <p:cNvPr id="20" name="object 20"/>
            <p:cNvSpPr/>
            <p:nvPr/>
          </p:nvSpPr>
          <p:spPr>
            <a:xfrm>
              <a:off x="2947415" y="2182367"/>
              <a:ext cx="29209" cy="683260"/>
            </a:xfrm>
            <a:custGeom>
              <a:avLst/>
              <a:gdLst/>
              <a:ahLst/>
              <a:cxnLst/>
              <a:rect l="l" t="t" r="r" b="b"/>
              <a:pathLst>
                <a:path w="29210" h="683260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7037"/>
                  </a:lnTo>
                  <a:lnTo>
                    <a:pt x="6350" y="682752"/>
                  </a:lnTo>
                  <a:lnTo>
                    <a:pt x="21970" y="682752"/>
                  </a:lnTo>
                  <a:lnTo>
                    <a:pt x="28956" y="677037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8647" y="2813303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86455" y="2182367"/>
              <a:ext cx="151130" cy="24765"/>
            </a:xfrm>
            <a:custGeom>
              <a:avLst/>
              <a:gdLst/>
              <a:ahLst/>
              <a:cxnLst/>
              <a:rect l="l" t="t" r="r" b="b"/>
              <a:pathLst>
                <a:path w="151130" h="24764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6350" y="24384"/>
                  </a:lnTo>
                  <a:lnTo>
                    <a:pt x="144652" y="24384"/>
                  </a:lnTo>
                  <a:lnTo>
                    <a:pt x="150875" y="18923"/>
                  </a:lnTo>
                  <a:lnTo>
                    <a:pt x="150875" y="54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289808"/>
            <a:ext cx="27127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deleteOne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75" y="1327403"/>
            <a:ext cx="1587500" cy="376555"/>
          </a:xfrm>
          <a:custGeom>
            <a:avLst/>
            <a:gdLst/>
            <a:ahLst/>
            <a:cxnLst/>
            <a:rect l="l" t="t" r="r" b="b"/>
            <a:pathLst>
              <a:path w="1587500" h="376555">
                <a:moveTo>
                  <a:pt x="1572044" y="15951"/>
                </a:moveTo>
                <a:lnTo>
                  <a:pt x="1521028" y="800"/>
                </a:lnTo>
                <a:lnTo>
                  <a:pt x="1481556" y="0"/>
                </a:lnTo>
                <a:lnTo>
                  <a:pt x="1454492" y="241"/>
                </a:lnTo>
                <a:lnTo>
                  <a:pt x="1400505" y="1295"/>
                </a:lnTo>
                <a:lnTo>
                  <a:pt x="1373733" y="1524"/>
                </a:lnTo>
                <a:lnTo>
                  <a:pt x="685203" y="2959"/>
                </a:lnTo>
                <a:lnTo>
                  <a:pt x="9499" y="8636"/>
                </a:lnTo>
                <a:lnTo>
                  <a:pt x="228" y="9017"/>
                </a:lnTo>
                <a:lnTo>
                  <a:pt x="228" y="22860"/>
                </a:lnTo>
                <a:lnTo>
                  <a:pt x="9499" y="23241"/>
                </a:lnTo>
                <a:lnTo>
                  <a:pt x="677456" y="29146"/>
                </a:lnTo>
                <a:lnTo>
                  <a:pt x="780262" y="29591"/>
                </a:lnTo>
                <a:lnTo>
                  <a:pt x="1170025" y="30353"/>
                </a:lnTo>
                <a:lnTo>
                  <a:pt x="1364843" y="30353"/>
                </a:lnTo>
                <a:lnTo>
                  <a:pt x="1393101" y="30619"/>
                </a:lnTo>
                <a:lnTo>
                  <a:pt x="1450263" y="31750"/>
                </a:lnTo>
                <a:lnTo>
                  <a:pt x="1478889" y="32004"/>
                </a:lnTo>
                <a:lnTo>
                  <a:pt x="1499336" y="31826"/>
                </a:lnTo>
                <a:lnTo>
                  <a:pt x="1519694" y="31203"/>
                </a:lnTo>
                <a:lnTo>
                  <a:pt x="1539938" y="30022"/>
                </a:lnTo>
                <a:lnTo>
                  <a:pt x="1560042" y="28194"/>
                </a:lnTo>
                <a:lnTo>
                  <a:pt x="1569034" y="23977"/>
                </a:lnTo>
                <a:lnTo>
                  <a:pt x="1572044" y="15951"/>
                </a:lnTo>
                <a:close/>
              </a:path>
              <a:path w="1587500" h="376555">
                <a:moveTo>
                  <a:pt x="1587182" y="361188"/>
                </a:moveTo>
                <a:lnTo>
                  <a:pt x="1584109" y="352488"/>
                </a:lnTo>
                <a:lnTo>
                  <a:pt x="1574901" y="348361"/>
                </a:lnTo>
                <a:lnTo>
                  <a:pt x="1573187" y="348348"/>
                </a:lnTo>
                <a:lnTo>
                  <a:pt x="1576819" y="195694"/>
                </a:lnTo>
                <a:lnTo>
                  <a:pt x="1577657" y="143370"/>
                </a:lnTo>
                <a:lnTo>
                  <a:pt x="1578000" y="91097"/>
                </a:lnTo>
                <a:lnTo>
                  <a:pt x="1577695" y="32258"/>
                </a:lnTo>
                <a:lnTo>
                  <a:pt x="1572615" y="28956"/>
                </a:lnTo>
                <a:lnTo>
                  <a:pt x="1567662" y="28956"/>
                </a:lnTo>
                <a:lnTo>
                  <a:pt x="1562582" y="28956"/>
                </a:lnTo>
                <a:lnTo>
                  <a:pt x="1557502" y="32258"/>
                </a:lnTo>
                <a:lnTo>
                  <a:pt x="1557248" y="38862"/>
                </a:lnTo>
                <a:lnTo>
                  <a:pt x="1557058" y="91097"/>
                </a:lnTo>
                <a:lnTo>
                  <a:pt x="1557439" y="143370"/>
                </a:lnTo>
                <a:lnTo>
                  <a:pt x="1558251" y="195694"/>
                </a:lnTo>
                <a:lnTo>
                  <a:pt x="1561757" y="348183"/>
                </a:lnTo>
                <a:lnTo>
                  <a:pt x="1463446" y="346748"/>
                </a:lnTo>
                <a:lnTo>
                  <a:pt x="1351978" y="346036"/>
                </a:lnTo>
                <a:lnTo>
                  <a:pt x="1296263" y="345948"/>
                </a:lnTo>
                <a:lnTo>
                  <a:pt x="796518" y="348361"/>
                </a:lnTo>
                <a:lnTo>
                  <a:pt x="481457" y="349592"/>
                </a:lnTo>
                <a:lnTo>
                  <a:pt x="219075" y="352056"/>
                </a:lnTo>
                <a:lnTo>
                  <a:pt x="18313" y="355092"/>
                </a:lnTo>
                <a:lnTo>
                  <a:pt x="18707" y="310680"/>
                </a:lnTo>
                <a:lnTo>
                  <a:pt x="18478" y="259588"/>
                </a:lnTo>
                <a:lnTo>
                  <a:pt x="16154" y="106273"/>
                </a:lnTo>
                <a:lnTo>
                  <a:pt x="15722" y="50927"/>
                </a:lnTo>
                <a:lnTo>
                  <a:pt x="12547" y="48768"/>
                </a:lnTo>
                <a:lnTo>
                  <a:pt x="9372" y="48768"/>
                </a:lnTo>
                <a:lnTo>
                  <a:pt x="6197" y="48768"/>
                </a:lnTo>
                <a:lnTo>
                  <a:pt x="3022" y="50927"/>
                </a:lnTo>
                <a:lnTo>
                  <a:pt x="2438" y="106273"/>
                </a:lnTo>
                <a:lnTo>
                  <a:pt x="800" y="208470"/>
                </a:lnTo>
                <a:lnTo>
                  <a:pt x="177" y="259588"/>
                </a:lnTo>
                <a:lnTo>
                  <a:pt x="0" y="310680"/>
                </a:lnTo>
                <a:lnTo>
                  <a:pt x="482" y="361696"/>
                </a:lnTo>
                <a:lnTo>
                  <a:pt x="736" y="367411"/>
                </a:lnTo>
                <a:lnTo>
                  <a:pt x="5054" y="370332"/>
                </a:lnTo>
                <a:lnTo>
                  <a:pt x="13690" y="370332"/>
                </a:lnTo>
                <a:lnTo>
                  <a:pt x="18008" y="367411"/>
                </a:lnTo>
                <a:lnTo>
                  <a:pt x="268706" y="370954"/>
                </a:lnTo>
                <a:lnTo>
                  <a:pt x="580059" y="373545"/>
                </a:lnTo>
                <a:lnTo>
                  <a:pt x="1238999" y="376377"/>
                </a:lnTo>
                <a:lnTo>
                  <a:pt x="1384401" y="376199"/>
                </a:lnTo>
                <a:lnTo>
                  <a:pt x="1479651" y="375437"/>
                </a:lnTo>
                <a:lnTo>
                  <a:pt x="1574901" y="374015"/>
                </a:lnTo>
                <a:lnTo>
                  <a:pt x="1584109" y="369900"/>
                </a:lnTo>
                <a:lnTo>
                  <a:pt x="1587182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4667" y="1287780"/>
            <a:ext cx="14020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4667" y="1616963"/>
            <a:ext cx="14020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36603" y="1493519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4">
                <a:moveTo>
                  <a:pt x="31432" y="0"/>
                </a:moveTo>
                <a:lnTo>
                  <a:pt x="7810" y="253"/>
                </a:lnTo>
                <a:lnTo>
                  <a:pt x="1952" y="2881"/>
                </a:lnTo>
                <a:lnTo>
                  <a:pt x="0" y="8318"/>
                </a:lnTo>
                <a:lnTo>
                  <a:pt x="1952" y="13755"/>
                </a:lnTo>
                <a:lnTo>
                  <a:pt x="7810" y="16382"/>
                </a:lnTo>
                <a:lnTo>
                  <a:pt x="34480" y="16763"/>
                </a:lnTo>
                <a:lnTo>
                  <a:pt x="59239" y="16492"/>
                </a:lnTo>
                <a:lnTo>
                  <a:pt x="133159" y="14224"/>
                </a:lnTo>
                <a:lnTo>
                  <a:pt x="140652" y="13842"/>
                </a:lnTo>
                <a:lnTo>
                  <a:pt x="140652" y="3047"/>
                </a:lnTo>
                <a:lnTo>
                  <a:pt x="82438" y="968"/>
                </a:lnTo>
                <a:lnTo>
                  <a:pt x="56953" y="275"/>
                </a:lnTo>
                <a:lnTo>
                  <a:pt x="3143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0147" y="1287780"/>
            <a:ext cx="138683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0147" y="1616963"/>
            <a:ext cx="138683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287768" y="1493519"/>
            <a:ext cx="139700" cy="17145"/>
          </a:xfrm>
          <a:custGeom>
            <a:avLst/>
            <a:gdLst/>
            <a:ahLst/>
            <a:cxnLst/>
            <a:rect l="l" t="t" r="r" b="b"/>
            <a:pathLst>
              <a:path w="139700" h="17144">
                <a:moveTo>
                  <a:pt x="107950" y="0"/>
                </a:moveTo>
                <a:lnTo>
                  <a:pt x="82857" y="275"/>
                </a:lnTo>
                <a:lnTo>
                  <a:pt x="0" y="3047"/>
                </a:lnTo>
                <a:lnTo>
                  <a:pt x="0" y="13842"/>
                </a:lnTo>
                <a:lnTo>
                  <a:pt x="56197" y="15827"/>
                </a:lnTo>
                <a:lnTo>
                  <a:pt x="80625" y="16492"/>
                </a:lnTo>
                <a:lnTo>
                  <a:pt x="118062" y="16668"/>
                </a:lnTo>
                <a:lnTo>
                  <a:pt x="131190" y="16382"/>
                </a:lnTo>
                <a:lnTo>
                  <a:pt x="137120" y="13755"/>
                </a:lnTo>
                <a:lnTo>
                  <a:pt x="139096" y="8318"/>
                </a:lnTo>
                <a:lnTo>
                  <a:pt x="137120" y="2881"/>
                </a:lnTo>
                <a:lnTo>
                  <a:pt x="131190" y="253"/>
                </a:lnTo>
                <a:lnTo>
                  <a:pt x="1079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92140" y="1360932"/>
            <a:ext cx="1373505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714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DeleteOne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49983" y="331782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3823" y="356235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37917" y="38061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3823" y="4293870"/>
            <a:ext cx="269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7917" y="4781550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9983" y="5269483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87817" y="3006851"/>
            <a:ext cx="2767330" cy="3080385"/>
          </a:xfrm>
          <a:custGeom>
            <a:avLst/>
            <a:gdLst/>
            <a:ahLst/>
            <a:cxnLst/>
            <a:rect l="l" t="t" r="r" b="b"/>
            <a:pathLst>
              <a:path w="2767329" h="3080385">
                <a:moveTo>
                  <a:pt x="26022" y="2999930"/>
                </a:moveTo>
                <a:lnTo>
                  <a:pt x="22466" y="136398"/>
                </a:lnTo>
                <a:lnTo>
                  <a:pt x="19608" y="91300"/>
                </a:lnTo>
                <a:lnTo>
                  <a:pt x="13322" y="76200"/>
                </a:lnTo>
                <a:lnTo>
                  <a:pt x="9956" y="79984"/>
                </a:lnTo>
                <a:lnTo>
                  <a:pt x="7035" y="91300"/>
                </a:lnTo>
                <a:lnTo>
                  <a:pt x="4953" y="110121"/>
                </a:lnTo>
                <a:lnTo>
                  <a:pt x="4178" y="136398"/>
                </a:lnTo>
                <a:lnTo>
                  <a:pt x="0" y="2642247"/>
                </a:lnTo>
                <a:lnTo>
                  <a:pt x="622" y="2999930"/>
                </a:lnTo>
                <a:lnTo>
                  <a:pt x="1828" y="3034881"/>
                </a:lnTo>
                <a:lnTo>
                  <a:pt x="4724" y="3059912"/>
                </a:lnTo>
                <a:lnTo>
                  <a:pt x="8737" y="3074974"/>
                </a:lnTo>
                <a:lnTo>
                  <a:pt x="13322" y="3080004"/>
                </a:lnTo>
                <a:lnTo>
                  <a:pt x="17894" y="3074974"/>
                </a:lnTo>
                <a:lnTo>
                  <a:pt x="21907" y="3059912"/>
                </a:lnTo>
                <a:lnTo>
                  <a:pt x="24803" y="3034881"/>
                </a:lnTo>
                <a:lnTo>
                  <a:pt x="26022" y="2999930"/>
                </a:lnTo>
                <a:close/>
              </a:path>
              <a:path w="2767329" h="3080385">
                <a:moveTo>
                  <a:pt x="2695562" y="46609"/>
                </a:moveTo>
                <a:lnTo>
                  <a:pt x="2655747" y="10363"/>
                </a:lnTo>
                <a:lnTo>
                  <a:pt x="2422995" y="5003"/>
                </a:lnTo>
                <a:lnTo>
                  <a:pt x="2119909" y="4267"/>
                </a:lnTo>
                <a:lnTo>
                  <a:pt x="1766125" y="5194"/>
                </a:lnTo>
                <a:lnTo>
                  <a:pt x="98412" y="17653"/>
                </a:lnTo>
                <a:lnTo>
                  <a:pt x="58623" y="26657"/>
                </a:lnTo>
                <a:lnTo>
                  <a:pt x="45326" y="46609"/>
                </a:lnTo>
                <a:lnTo>
                  <a:pt x="48653" y="57150"/>
                </a:lnTo>
                <a:lnTo>
                  <a:pt x="58623" y="66344"/>
                </a:lnTo>
                <a:lnTo>
                  <a:pt x="75222" y="72847"/>
                </a:lnTo>
                <a:lnTo>
                  <a:pt x="98412" y="75311"/>
                </a:lnTo>
                <a:lnTo>
                  <a:pt x="401370" y="76492"/>
                </a:lnTo>
                <a:lnTo>
                  <a:pt x="1563903" y="86093"/>
                </a:lnTo>
                <a:lnTo>
                  <a:pt x="2069376" y="88493"/>
                </a:lnTo>
                <a:lnTo>
                  <a:pt x="2372487" y="88163"/>
                </a:lnTo>
                <a:lnTo>
                  <a:pt x="2624950" y="86487"/>
                </a:lnTo>
                <a:lnTo>
                  <a:pt x="2655747" y="82613"/>
                </a:lnTo>
                <a:lnTo>
                  <a:pt x="2677820" y="73507"/>
                </a:lnTo>
                <a:lnTo>
                  <a:pt x="2691117" y="60921"/>
                </a:lnTo>
                <a:lnTo>
                  <a:pt x="2695562" y="46609"/>
                </a:lnTo>
                <a:close/>
              </a:path>
              <a:path w="2767329" h="3080385">
                <a:moveTo>
                  <a:pt x="2707754" y="3025978"/>
                </a:moveTo>
                <a:lnTo>
                  <a:pt x="2667939" y="2989796"/>
                </a:lnTo>
                <a:lnTo>
                  <a:pt x="2435187" y="2984462"/>
                </a:lnTo>
                <a:lnTo>
                  <a:pt x="2132101" y="2983712"/>
                </a:lnTo>
                <a:lnTo>
                  <a:pt x="1778317" y="2984627"/>
                </a:lnTo>
                <a:lnTo>
                  <a:pt x="110604" y="2997098"/>
                </a:lnTo>
                <a:lnTo>
                  <a:pt x="70815" y="3006102"/>
                </a:lnTo>
                <a:lnTo>
                  <a:pt x="57518" y="3025978"/>
                </a:lnTo>
                <a:lnTo>
                  <a:pt x="60845" y="3036532"/>
                </a:lnTo>
                <a:lnTo>
                  <a:pt x="70815" y="3045726"/>
                </a:lnTo>
                <a:lnTo>
                  <a:pt x="87414" y="3052241"/>
                </a:lnTo>
                <a:lnTo>
                  <a:pt x="110604" y="3054705"/>
                </a:lnTo>
                <a:lnTo>
                  <a:pt x="413562" y="3055912"/>
                </a:lnTo>
                <a:lnTo>
                  <a:pt x="1576095" y="3065526"/>
                </a:lnTo>
                <a:lnTo>
                  <a:pt x="2081568" y="3067901"/>
                </a:lnTo>
                <a:lnTo>
                  <a:pt x="2384679" y="3067545"/>
                </a:lnTo>
                <a:lnTo>
                  <a:pt x="2637142" y="3065856"/>
                </a:lnTo>
                <a:lnTo>
                  <a:pt x="2667939" y="3062020"/>
                </a:lnTo>
                <a:lnTo>
                  <a:pt x="2690012" y="3052915"/>
                </a:lnTo>
                <a:lnTo>
                  <a:pt x="2703309" y="3040303"/>
                </a:lnTo>
                <a:lnTo>
                  <a:pt x="2707754" y="3025978"/>
                </a:lnTo>
                <a:close/>
              </a:path>
              <a:path w="2767329" h="3080385">
                <a:moveTo>
                  <a:pt x="2767025" y="699401"/>
                </a:moveTo>
                <a:lnTo>
                  <a:pt x="2766555" y="92710"/>
                </a:lnTo>
                <a:lnTo>
                  <a:pt x="2765298" y="52133"/>
                </a:lnTo>
                <a:lnTo>
                  <a:pt x="2757284" y="5791"/>
                </a:lnTo>
                <a:lnTo>
                  <a:pt x="2751823" y="0"/>
                </a:lnTo>
                <a:lnTo>
                  <a:pt x="2746400" y="5791"/>
                </a:lnTo>
                <a:lnTo>
                  <a:pt x="2741638" y="23164"/>
                </a:lnTo>
                <a:lnTo>
                  <a:pt x="2738196" y="52133"/>
                </a:lnTo>
                <a:lnTo>
                  <a:pt x="2736710" y="92710"/>
                </a:lnTo>
                <a:lnTo>
                  <a:pt x="2743568" y="3029877"/>
                </a:lnTo>
                <a:lnTo>
                  <a:pt x="2744266" y="3051772"/>
                </a:lnTo>
                <a:lnTo>
                  <a:pt x="2746108" y="3067443"/>
                </a:lnTo>
                <a:lnTo>
                  <a:pt x="2748711" y="3076867"/>
                </a:lnTo>
                <a:lnTo>
                  <a:pt x="2751696" y="3080004"/>
                </a:lnTo>
                <a:lnTo>
                  <a:pt x="2754680" y="3076867"/>
                </a:lnTo>
                <a:lnTo>
                  <a:pt x="2757284" y="3067443"/>
                </a:lnTo>
                <a:lnTo>
                  <a:pt x="2759125" y="3051772"/>
                </a:lnTo>
                <a:lnTo>
                  <a:pt x="2759824" y="3029877"/>
                </a:lnTo>
                <a:lnTo>
                  <a:pt x="2767025" y="69940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3" name="object 53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677402" y="36059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21242" y="384975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65081" y="40935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21242" y="45812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77402" y="48251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70125" y="3332987"/>
            <a:ext cx="2867660" cy="2045335"/>
          </a:xfrm>
          <a:custGeom>
            <a:avLst/>
            <a:gdLst/>
            <a:ahLst/>
            <a:cxnLst/>
            <a:rect l="l" t="t" r="r" b="b"/>
            <a:pathLst>
              <a:path w="2867659" h="2045335">
                <a:moveTo>
                  <a:pt x="26555" y="1426832"/>
                </a:moveTo>
                <a:lnTo>
                  <a:pt x="22542" y="90297"/>
                </a:lnTo>
                <a:lnTo>
                  <a:pt x="13398" y="50292"/>
                </a:lnTo>
                <a:lnTo>
                  <a:pt x="10033" y="52793"/>
                </a:lnTo>
                <a:lnTo>
                  <a:pt x="7112" y="60299"/>
                </a:lnTo>
                <a:lnTo>
                  <a:pt x="5029" y="72796"/>
                </a:lnTo>
                <a:lnTo>
                  <a:pt x="4254" y="90297"/>
                </a:lnTo>
                <a:lnTo>
                  <a:pt x="0" y="1581061"/>
                </a:lnTo>
                <a:lnTo>
                  <a:pt x="698" y="1991995"/>
                </a:lnTo>
                <a:lnTo>
                  <a:pt x="1905" y="2015210"/>
                </a:lnTo>
                <a:lnTo>
                  <a:pt x="4800" y="2031847"/>
                </a:lnTo>
                <a:lnTo>
                  <a:pt x="8813" y="2041867"/>
                </a:lnTo>
                <a:lnTo>
                  <a:pt x="13398" y="2045208"/>
                </a:lnTo>
                <a:lnTo>
                  <a:pt x="17970" y="2041867"/>
                </a:lnTo>
                <a:lnTo>
                  <a:pt x="21983" y="2031847"/>
                </a:lnTo>
                <a:lnTo>
                  <a:pt x="24879" y="2015210"/>
                </a:lnTo>
                <a:lnTo>
                  <a:pt x="26098" y="1991995"/>
                </a:lnTo>
                <a:lnTo>
                  <a:pt x="26555" y="1426832"/>
                </a:lnTo>
                <a:close/>
              </a:path>
              <a:path w="2867659" h="2045335">
                <a:moveTo>
                  <a:pt x="2794698" y="30480"/>
                </a:moveTo>
                <a:lnTo>
                  <a:pt x="2753385" y="6413"/>
                </a:lnTo>
                <a:lnTo>
                  <a:pt x="2469769" y="2705"/>
                </a:lnTo>
                <a:lnTo>
                  <a:pt x="1966087" y="2603"/>
                </a:lnTo>
                <a:lnTo>
                  <a:pt x="102044" y="11303"/>
                </a:lnTo>
                <a:lnTo>
                  <a:pt x="77939" y="12954"/>
                </a:lnTo>
                <a:lnTo>
                  <a:pt x="60718" y="17272"/>
                </a:lnTo>
                <a:lnTo>
                  <a:pt x="50368" y="23418"/>
                </a:lnTo>
                <a:lnTo>
                  <a:pt x="46926" y="30480"/>
                </a:lnTo>
                <a:lnTo>
                  <a:pt x="50368" y="37553"/>
                </a:lnTo>
                <a:lnTo>
                  <a:pt x="60718" y="43700"/>
                </a:lnTo>
                <a:lnTo>
                  <a:pt x="77939" y="48018"/>
                </a:lnTo>
                <a:lnTo>
                  <a:pt x="102044" y="49657"/>
                </a:lnTo>
                <a:lnTo>
                  <a:pt x="152349" y="49745"/>
                </a:lnTo>
                <a:lnTo>
                  <a:pt x="2268347" y="58534"/>
                </a:lnTo>
                <a:lnTo>
                  <a:pt x="2721419" y="57150"/>
                </a:lnTo>
                <a:lnTo>
                  <a:pt x="2753385" y="54559"/>
                </a:lnTo>
                <a:lnTo>
                  <a:pt x="2776296" y="48488"/>
                </a:lnTo>
                <a:lnTo>
                  <a:pt x="2790088" y="40081"/>
                </a:lnTo>
                <a:lnTo>
                  <a:pt x="2794698" y="30480"/>
                </a:lnTo>
                <a:close/>
              </a:path>
              <a:path w="2867659" h="2045335">
                <a:moveTo>
                  <a:pt x="2806890" y="2008632"/>
                </a:moveTo>
                <a:lnTo>
                  <a:pt x="2765577" y="1984565"/>
                </a:lnTo>
                <a:lnTo>
                  <a:pt x="2481961" y="1980857"/>
                </a:lnTo>
                <a:lnTo>
                  <a:pt x="1978279" y="1980755"/>
                </a:lnTo>
                <a:lnTo>
                  <a:pt x="114236" y="1989455"/>
                </a:lnTo>
                <a:lnTo>
                  <a:pt x="90131" y="1991106"/>
                </a:lnTo>
                <a:lnTo>
                  <a:pt x="72910" y="1995424"/>
                </a:lnTo>
                <a:lnTo>
                  <a:pt x="62560" y="2001570"/>
                </a:lnTo>
                <a:lnTo>
                  <a:pt x="59118" y="2008632"/>
                </a:lnTo>
                <a:lnTo>
                  <a:pt x="62560" y="2015705"/>
                </a:lnTo>
                <a:lnTo>
                  <a:pt x="72910" y="2021840"/>
                </a:lnTo>
                <a:lnTo>
                  <a:pt x="90131" y="2026170"/>
                </a:lnTo>
                <a:lnTo>
                  <a:pt x="114236" y="2027809"/>
                </a:lnTo>
                <a:lnTo>
                  <a:pt x="164541" y="2027897"/>
                </a:lnTo>
                <a:lnTo>
                  <a:pt x="2280539" y="2036686"/>
                </a:lnTo>
                <a:lnTo>
                  <a:pt x="2733611" y="2035302"/>
                </a:lnTo>
                <a:lnTo>
                  <a:pt x="2765577" y="2032711"/>
                </a:lnTo>
                <a:lnTo>
                  <a:pt x="2788488" y="2026640"/>
                </a:lnTo>
                <a:lnTo>
                  <a:pt x="2802280" y="2018233"/>
                </a:lnTo>
                <a:lnTo>
                  <a:pt x="2806890" y="2008632"/>
                </a:lnTo>
                <a:close/>
              </a:path>
              <a:path w="2867659" h="2045335">
                <a:moveTo>
                  <a:pt x="2867495" y="164033"/>
                </a:moveTo>
                <a:lnTo>
                  <a:pt x="2867215" y="61595"/>
                </a:lnTo>
                <a:lnTo>
                  <a:pt x="2862656" y="15379"/>
                </a:lnTo>
                <a:lnTo>
                  <a:pt x="2852483" y="0"/>
                </a:lnTo>
                <a:lnTo>
                  <a:pt x="2847060" y="3848"/>
                </a:lnTo>
                <a:lnTo>
                  <a:pt x="2842298" y="15367"/>
                </a:lnTo>
                <a:lnTo>
                  <a:pt x="2838856" y="34620"/>
                </a:lnTo>
                <a:lnTo>
                  <a:pt x="2837370" y="61595"/>
                </a:lnTo>
                <a:lnTo>
                  <a:pt x="2837853" y="779284"/>
                </a:lnTo>
                <a:lnTo>
                  <a:pt x="2844228" y="2011934"/>
                </a:lnTo>
                <a:lnTo>
                  <a:pt x="2852356" y="2045208"/>
                </a:lnTo>
                <a:lnTo>
                  <a:pt x="2855341" y="2043125"/>
                </a:lnTo>
                <a:lnTo>
                  <a:pt x="2867190" y="727964"/>
                </a:lnTo>
                <a:lnTo>
                  <a:pt x="2867495" y="16403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159634"/>
            <a:ext cx="7739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00EC63"/>
                </a:solidFill>
              </a:rPr>
              <a:t>Indexes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44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11118"/>
            <a:ext cx="3667760" cy="261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are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  <a:p>
            <a:pPr marL="12700" marR="991235">
              <a:lnSpc>
                <a:spcPct val="167700"/>
              </a:lnSpc>
              <a:spcBef>
                <a:spcPts val="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Benefits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of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1F1F1"/>
                </a:solidFill>
                <a:latin typeface="Verdana"/>
                <a:cs typeface="Verdana"/>
              </a:rPr>
              <a:t>Indexes </a:t>
            </a:r>
            <a:r>
              <a:rPr sz="2200" spc="60" dirty="0">
                <a:solidFill>
                  <a:srgbClr val="F1F1F1"/>
                </a:solidFill>
                <a:latin typeface="Verdana"/>
                <a:cs typeface="Verdana"/>
              </a:rPr>
              <a:t>Managing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Unique,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1F1F1"/>
                </a:solidFill>
                <a:latin typeface="Verdana"/>
                <a:cs typeface="Verdana"/>
              </a:rPr>
              <a:t>Text</a:t>
            </a:r>
            <a:r>
              <a:rPr sz="2200" spc="-1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Index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272915" cy="1093470"/>
            <a:chOff x="610362" y="486155"/>
            <a:chExt cx="427291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166870" cy="962025"/>
            </a:xfrm>
            <a:custGeom>
              <a:avLst/>
              <a:gdLst/>
              <a:ahLst/>
              <a:cxnLst/>
              <a:rect l="l" t="t" r="r" b="b"/>
              <a:pathLst>
                <a:path w="4166870" h="962025">
                  <a:moveTo>
                    <a:pt x="4166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166616" y="961644"/>
                  </a:lnTo>
                  <a:lnTo>
                    <a:pt x="41666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8660" y="486155"/>
              <a:ext cx="4174490" cy="963294"/>
            </a:xfrm>
            <a:custGeom>
              <a:avLst/>
              <a:gdLst/>
              <a:ahLst/>
              <a:cxnLst/>
              <a:rect l="l" t="t" r="r" b="b"/>
              <a:pathLst>
                <a:path w="4174490" h="963294">
                  <a:moveTo>
                    <a:pt x="4174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74236" y="963168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16687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60" dirty="0"/>
              <a:t> </a:t>
            </a:r>
            <a:r>
              <a:rPr spc="-10" dirty="0"/>
              <a:t>are</a:t>
            </a:r>
            <a:r>
              <a:rPr spc="-254" dirty="0"/>
              <a:t> </a:t>
            </a:r>
            <a:r>
              <a:rPr spc="-10" dirty="0"/>
              <a:t>Indexes?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85719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70934"/>
            <a:ext cx="178308" cy="1783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54627"/>
            <a:ext cx="178308" cy="1783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6939" y="1806527"/>
            <a:ext cx="9631680" cy="3150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specialized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structures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retrieval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MongoDB.</a:t>
            </a:r>
            <a:endParaRPr sz="2000">
              <a:latin typeface="Verdana"/>
              <a:cs typeface="Verdana"/>
            </a:endParaRPr>
          </a:p>
          <a:p>
            <a:pPr marL="241300" marR="1774189">
              <a:lnSpc>
                <a:spcPts val="4610"/>
              </a:lnSpc>
              <a:spcBef>
                <a:spcPts val="509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fraction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searchable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format.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enable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locate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queries.</a:t>
            </a:r>
            <a:endParaRPr sz="2000">
              <a:latin typeface="Verdana"/>
              <a:cs typeface="Verdana"/>
            </a:endParaRPr>
          </a:p>
          <a:p>
            <a:pPr marL="241300" marR="233679">
              <a:lnSpc>
                <a:spcPct val="150000"/>
              </a:lnSpc>
              <a:spcBef>
                <a:spcPts val="47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collections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exist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445000" cy="1093470"/>
            <a:chOff x="610362" y="486155"/>
            <a:chExt cx="444500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334510" cy="962025"/>
            </a:xfrm>
            <a:custGeom>
              <a:avLst/>
              <a:gdLst/>
              <a:ahLst/>
              <a:cxnLst/>
              <a:rect l="l" t="t" r="r" b="b"/>
              <a:pathLst>
                <a:path w="4334510" h="962025">
                  <a:moveTo>
                    <a:pt x="43342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34256" y="961644"/>
                  </a:lnTo>
                  <a:lnTo>
                    <a:pt x="43342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3232" y="486155"/>
              <a:ext cx="4342130" cy="963294"/>
            </a:xfrm>
            <a:custGeom>
              <a:avLst/>
              <a:gdLst/>
              <a:ahLst/>
              <a:cxnLst/>
              <a:rect l="l" t="t" r="r" b="b"/>
              <a:pathLst>
                <a:path w="4342130" h="963294">
                  <a:moveTo>
                    <a:pt x="434187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341876" y="963168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3345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35" dirty="0"/>
              <a:t>Benefits</a:t>
            </a:r>
            <a:r>
              <a:rPr spc="-24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10" dirty="0"/>
              <a:t>Indexes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26591" y="2481072"/>
            <a:ext cx="1371600" cy="1371600"/>
            <a:chOff x="926591" y="2481072"/>
            <a:chExt cx="1371600" cy="1371600"/>
          </a:xfrm>
        </p:grpSpPr>
        <p:sp>
          <p:nvSpPr>
            <p:cNvPr id="7" name="object 7"/>
            <p:cNvSpPr/>
            <p:nvPr/>
          </p:nvSpPr>
          <p:spPr>
            <a:xfrm>
              <a:off x="926591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1"/>
                  </a:lnTo>
                  <a:lnTo>
                    <a:pt x="6810" y="782815"/>
                  </a:lnTo>
                  <a:lnTo>
                    <a:pt x="15149" y="829814"/>
                  </a:lnTo>
                  <a:lnTo>
                    <a:pt x="26622" y="875652"/>
                  </a:lnTo>
                  <a:lnTo>
                    <a:pt x="41114" y="920213"/>
                  </a:lnTo>
                  <a:lnTo>
                    <a:pt x="58508" y="963381"/>
                  </a:lnTo>
                  <a:lnTo>
                    <a:pt x="78688" y="1005040"/>
                  </a:lnTo>
                  <a:lnTo>
                    <a:pt x="101539" y="1045074"/>
                  </a:lnTo>
                  <a:lnTo>
                    <a:pt x="126943" y="1083366"/>
                  </a:lnTo>
                  <a:lnTo>
                    <a:pt x="154786" y="1119801"/>
                  </a:lnTo>
                  <a:lnTo>
                    <a:pt x="184951" y="1154263"/>
                  </a:lnTo>
                  <a:lnTo>
                    <a:pt x="217321" y="1186635"/>
                  </a:lnTo>
                  <a:lnTo>
                    <a:pt x="251782" y="1216801"/>
                  </a:lnTo>
                  <a:lnTo>
                    <a:pt x="288216" y="1244645"/>
                  </a:lnTo>
                  <a:lnTo>
                    <a:pt x="326508" y="1270051"/>
                  </a:lnTo>
                  <a:lnTo>
                    <a:pt x="366542" y="1292903"/>
                  </a:lnTo>
                  <a:lnTo>
                    <a:pt x="408202" y="1313085"/>
                  </a:lnTo>
                  <a:lnTo>
                    <a:pt x="451371" y="1330481"/>
                  </a:lnTo>
                  <a:lnTo>
                    <a:pt x="495934" y="1344974"/>
                  </a:lnTo>
                  <a:lnTo>
                    <a:pt x="541774" y="1356448"/>
                  </a:lnTo>
                  <a:lnTo>
                    <a:pt x="588776" y="1364788"/>
                  </a:lnTo>
                  <a:lnTo>
                    <a:pt x="636823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4287" y="2856915"/>
              <a:ext cx="459105" cy="623570"/>
            </a:xfrm>
            <a:custGeom>
              <a:avLst/>
              <a:gdLst/>
              <a:ahLst/>
              <a:cxnLst/>
              <a:rect l="l" t="t" r="r" b="b"/>
              <a:pathLst>
                <a:path w="459105" h="623570">
                  <a:moveTo>
                    <a:pt x="458812" y="426275"/>
                  </a:moveTo>
                  <a:lnTo>
                    <a:pt x="447065" y="446951"/>
                  </a:lnTo>
                  <a:lnTo>
                    <a:pt x="414401" y="464934"/>
                  </a:lnTo>
                  <a:lnTo>
                    <a:pt x="409663" y="466293"/>
                  </a:lnTo>
                  <a:lnTo>
                    <a:pt x="409663" y="531202"/>
                  </a:lnTo>
                  <a:lnTo>
                    <a:pt x="409663" y="550875"/>
                  </a:lnTo>
                  <a:lnTo>
                    <a:pt x="403098" y="557441"/>
                  </a:lnTo>
                  <a:lnTo>
                    <a:pt x="383438" y="557441"/>
                  </a:lnTo>
                  <a:lnTo>
                    <a:pt x="376885" y="550875"/>
                  </a:lnTo>
                  <a:lnTo>
                    <a:pt x="376885" y="531202"/>
                  </a:lnTo>
                  <a:lnTo>
                    <a:pt x="383438" y="524649"/>
                  </a:lnTo>
                  <a:lnTo>
                    <a:pt x="403098" y="524649"/>
                  </a:lnTo>
                  <a:lnTo>
                    <a:pt x="409663" y="531202"/>
                  </a:lnTo>
                  <a:lnTo>
                    <a:pt x="409663" y="466293"/>
                  </a:lnTo>
                  <a:lnTo>
                    <a:pt x="364667" y="479158"/>
                  </a:lnTo>
                  <a:lnTo>
                    <a:pt x="301713" y="488492"/>
                  </a:lnTo>
                  <a:lnTo>
                    <a:pt x="229412" y="491858"/>
                  </a:lnTo>
                  <a:lnTo>
                    <a:pt x="157099" y="488492"/>
                  </a:lnTo>
                  <a:lnTo>
                    <a:pt x="94145" y="479158"/>
                  </a:lnTo>
                  <a:lnTo>
                    <a:pt x="44411" y="464934"/>
                  </a:lnTo>
                  <a:lnTo>
                    <a:pt x="11747" y="446951"/>
                  </a:lnTo>
                  <a:lnTo>
                    <a:pt x="0" y="426275"/>
                  </a:lnTo>
                  <a:lnTo>
                    <a:pt x="0" y="557441"/>
                  </a:lnTo>
                  <a:lnTo>
                    <a:pt x="44411" y="596099"/>
                  </a:lnTo>
                  <a:lnTo>
                    <a:pt x="94145" y="610323"/>
                  </a:lnTo>
                  <a:lnTo>
                    <a:pt x="157099" y="619658"/>
                  </a:lnTo>
                  <a:lnTo>
                    <a:pt x="229412" y="623011"/>
                  </a:lnTo>
                  <a:lnTo>
                    <a:pt x="301713" y="619658"/>
                  </a:lnTo>
                  <a:lnTo>
                    <a:pt x="364667" y="610323"/>
                  </a:lnTo>
                  <a:lnTo>
                    <a:pt x="414401" y="596099"/>
                  </a:lnTo>
                  <a:lnTo>
                    <a:pt x="447065" y="578104"/>
                  </a:lnTo>
                  <a:lnTo>
                    <a:pt x="458812" y="557441"/>
                  </a:lnTo>
                  <a:lnTo>
                    <a:pt x="458812" y="524649"/>
                  </a:lnTo>
                  <a:lnTo>
                    <a:pt x="458812" y="491858"/>
                  </a:lnTo>
                  <a:lnTo>
                    <a:pt x="458812" y="426275"/>
                  </a:lnTo>
                  <a:close/>
                </a:path>
                <a:path w="459105" h="623570">
                  <a:moveTo>
                    <a:pt x="458812" y="262318"/>
                  </a:moveTo>
                  <a:lnTo>
                    <a:pt x="447065" y="282994"/>
                  </a:lnTo>
                  <a:lnTo>
                    <a:pt x="414401" y="300990"/>
                  </a:lnTo>
                  <a:lnTo>
                    <a:pt x="409663" y="302348"/>
                  </a:lnTo>
                  <a:lnTo>
                    <a:pt x="409663" y="367245"/>
                  </a:lnTo>
                  <a:lnTo>
                    <a:pt x="409663" y="386930"/>
                  </a:lnTo>
                  <a:lnTo>
                    <a:pt x="403098" y="393484"/>
                  </a:lnTo>
                  <a:lnTo>
                    <a:pt x="383438" y="393484"/>
                  </a:lnTo>
                  <a:lnTo>
                    <a:pt x="376885" y="386930"/>
                  </a:lnTo>
                  <a:lnTo>
                    <a:pt x="376885" y="367245"/>
                  </a:lnTo>
                  <a:lnTo>
                    <a:pt x="383438" y="360692"/>
                  </a:lnTo>
                  <a:lnTo>
                    <a:pt x="403098" y="360692"/>
                  </a:lnTo>
                  <a:lnTo>
                    <a:pt x="409663" y="367245"/>
                  </a:lnTo>
                  <a:lnTo>
                    <a:pt x="409663" y="302348"/>
                  </a:lnTo>
                  <a:lnTo>
                    <a:pt x="364667" y="315201"/>
                  </a:lnTo>
                  <a:lnTo>
                    <a:pt x="301713" y="324548"/>
                  </a:lnTo>
                  <a:lnTo>
                    <a:pt x="229412" y="327901"/>
                  </a:lnTo>
                  <a:lnTo>
                    <a:pt x="157099" y="324548"/>
                  </a:lnTo>
                  <a:lnTo>
                    <a:pt x="94145" y="315201"/>
                  </a:lnTo>
                  <a:lnTo>
                    <a:pt x="44411" y="300990"/>
                  </a:lnTo>
                  <a:lnTo>
                    <a:pt x="11747" y="282994"/>
                  </a:lnTo>
                  <a:lnTo>
                    <a:pt x="0" y="262318"/>
                  </a:lnTo>
                  <a:lnTo>
                    <a:pt x="0" y="393484"/>
                  </a:lnTo>
                  <a:lnTo>
                    <a:pt x="44411" y="432155"/>
                  </a:lnTo>
                  <a:lnTo>
                    <a:pt x="94145" y="446366"/>
                  </a:lnTo>
                  <a:lnTo>
                    <a:pt x="157099" y="455701"/>
                  </a:lnTo>
                  <a:lnTo>
                    <a:pt x="229412" y="459066"/>
                  </a:lnTo>
                  <a:lnTo>
                    <a:pt x="301713" y="455701"/>
                  </a:lnTo>
                  <a:lnTo>
                    <a:pt x="364667" y="446366"/>
                  </a:lnTo>
                  <a:lnTo>
                    <a:pt x="414401" y="432155"/>
                  </a:lnTo>
                  <a:lnTo>
                    <a:pt x="447065" y="414159"/>
                  </a:lnTo>
                  <a:lnTo>
                    <a:pt x="458812" y="393484"/>
                  </a:lnTo>
                  <a:lnTo>
                    <a:pt x="458812" y="360692"/>
                  </a:lnTo>
                  <a:lnTo>
                    <a:pt x="458812" y="327901"/>
                  </a:lnTo>
                  <a:lnTo>
                    <a:pt x="458812" y="262318"/>
                  </a:lnTo>
                  <a:close/>
                </a:path>
                <a:path w="459105" h="623570">
                  <a:moveTo>
                    <a:pt x="458812" y="98374"/>
                  </a:moveTo>
                  <a:lnTo>
                    <a:pt x="447065" y="119037"/>
                  </a:lnTo>
                  <a:lnTo>
                    <a:pt x="414401" y="137033"/>
                  </a:lnTo>
                  <a:lnTo>
                    <a:pt x="409663" y="138391"/>
                  </a:lnTo>
                  <a:lnTo>
                    <a:pt x="409663" y="203301"/>
                  </a:lnTo>
                  <a:lnTo>
                    <a:pt x="409663" y="222973"/>
                  </a:lnTo>
                  <a:lnTo>
                    <a:pt x="403098" y="229527"/>
                  </a:lnTo>
                  <a:lnTo>
                    <a:pt x="383438" y="229527"/>
                  </a:lnTo>
                  <a:lnTo>
                    <a:pt x="376885" y="222973"/>
                  </a:lnTo>
                  <a:lnTo>
                    <a:pt x="376885" y="203301"/>
                  </a:lnTo>
                  <a:lnTo>
                    <a:pt x="383438" y="196735"/>
                  </a:lnTo>
                  <a:lnTo>
                    <a:pt x="403098" y="196735"/>
                  </a:lnTo>
                  <a:lnTo>
                    <a:pt x="409663" y="203301"/>
                  </a:lnTo>
                  <a:lnTo>
                    <a:pt x="409663" y="138391"/>
                  </a:lnTo>
                  <a:lnTo>
                    <a:pt x="364667" y="151257"/>
                  </a:lnTo>
                  <a:lnTo>
                    <a:pt x="301713" y="160591"/>
                  </a:lnTo>
                  <a:lnTo>
                    <a:pt x="229412" y="163944"/>
                  </a:lnTo>
                  <a:lnTo>
                    <a:pt x="157099" y="160591"/>
                  </a:lnTo>
                  <a:lnTo>
                    <a:pt x="94145" y="151257"/>
                  </a:lnTo>
                  <a:lnTo>
                    <a:pt x="44411" y="137033"/>
                  </a:lnTo>
                  <a:lnTo>
                    <a:pt x="11747" y="119037"/>
                  </a:lnTo>
                  <a:lnTo>
                    <a:pt x="0" y="98374"/>
                  </a:lnTo>
                  <a:lnTo>
                    <a:pt x="0" y="229527"/>
                  </a:lnTo>
                  <a:lnTo>
                    <a:pt x="44411" y="268198"/>
                  </a:lnTo>
                  <a:lnTo>
                    <a:pt x="94145" y="282409"/>
                  </a:lnTo>
                  <a:lnTo>
                    <a:pt x="157099" y="291757"/>
                  </a:lnTo>
                  <a:lnTo>
                    <a:pt x="229412" y="295109"/>
                  </a:lnTo>
                  <a:lnTo>
                    <a:pt x="301713" y="291757"/>
                  </a:lnTo>
                  <a:lnTo>
                    <a:pt x="364667" y="282409"/>
                  </a:lnTo>
                  <a:lnTo>
                    <a:pt x="414401" y="268198"/>
                  </a:lnTo>
                  <a:lnTo>
                    <a:pt x="447065" y="250202"/>
                  </a:lnTo>
                  <a:lnTo>
                    <a:pt x="458812" y="229527"/>
                  </a:lnTo>
                  <a:lnTo>
                    <a:pt x="458812" y="196735"/>
                  </a:lnTo>
                  <a:lnTo>
                    <a:pt x="458812" y="163944"/>
                  </a:lnTo>
                  <a:lnTo>
                    <a:pt x="458812" y="98374"/>
                  </a:lnTo>
                  <a:close/>
                </a:path>
                <a:path w="459105" h="623570">
                  <a:moveTo>
                    <a:pt x="458812" y="65582"/>
                  </a:moveTo>
                  <a:lnTo>
                    <a:pt x="414553" y="26847"/>
                  </a:lnTo>
                  <a:lnTo>
                    <a:pt x="364896" y="12649"/>
                  </a:lnTo>
                  <a:lnTo>
                    <a:pt x="301917" y="3340"/>
                  </a:lnTo>
                  <a:lnTo>
                    <a:pt x="229412" y="0"/>
                  </a:lnTo>
                  <a:lnTo>
                    <a:pt x="156895" y="3340"/>
                  </a:lnTo>
                  <a:lnTo>
                    <a:pt x="93916" y="12649"/>
                  </a:lnTo>
                  <a:lnTo>
                    <a:pt x="44259" y="26847"/>
                  </a:lnTo>
                  <a:lnTo>
                    <a:pt x="11696" y="44843"/>
                  </a:lnTo>
                  <a:lnTo>
                    <a:pt x="0" y="65582"/>
                  </a:lnTo>
                  <a:lnTo>
                    <a:pt x="11696" y="86309"/>
                  </a:lnTo>
                  <a:lnTo>
                    <a:pt x="44259" y="104305"/>
                  </a:lnTo>
                  <a:lnTo>
                    <a:pt x="93916" y="118503"/>
                  </a:lnTo>
                  <a:lnTo>
                    <a:pt x="156895" y="127812"/>
                  </a:lnTo>
                  <a:lnTo>
                    <a:pt x="229412" y="131152"/>
                  </a:lnTo>
                  <a:lnTo>
                    <a:pt x="301917" y="127812"/>
                  </a:lnTo>
                  <a:lnTo>
                    <a:pt x="364896" y="118503"/>
                  </a:lnTo>
                  <a:lnTo>
                    <a:pt x="414553" y="104305"/>
                  </a:lnTo>
                  <a:lnTo>
                    <a:pt x="447116" y="86309"/>
                  </a:lnTo>
                  <a:lnTo>
                    <a:pt x="458812" y="65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79877" y="2551556"/>
            <a:ext cx="306641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0" dirty="0">
                <a:solidFill>
                  <a:srgbClr val="E97031"/>
                </a:solidFill>
                <a:latin typeface="Trebuchet MS"/>
                <a:cs typeface="Trebuchet MS"/>
              </a:rPr>
              <a:t>Faster</a:t>
            </a:r>
            <a:r>
              <a:rPr sz="1900" spc="-12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Querying: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Indexes </a:t>
            </a:r>
            <a:r>
              <a:rPr sz="1900" spc="-50" dirty="0">
                <a:solidFill>
                  <a:srgbClr val="E97031"/>
                </a:solidFill>
                <a:latin typeface="Trebuchet MS"/>
                <a:cs typeface="Trebuchet MS"/>
              </a:rPr>
              <a:t>drastically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accelerate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E97031"/>
                </a:solidFill>
                <a:latin typeface="Trebuchet MS"/>
                <a:cs typeface="Trebuchet MS"/>
              </a:rPr>
              <a:t>data </a:t>
            </a:r>
            <a:r>
              <a:rPr sz="1900" spc="-95" dirty="0">
                <a:solidFill>
                  <a:srgbClr val="E97031"/>
                </a:solidFill>
                <a:latin typeface="Trebuchet MS"/>
                <a:cs typeface="Trebuchet MS"/>
              </a:rPr>
              <a:t>retrieval,</a:t>
            </a:r>
            <a:r>
              <a:rPr sz="1900" spc="-10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E97031"/>
                </a:solidFill>
                <a:latin typeface="Trebuchet MS"/>
                <a:cs typeface="Trebuchet MS"/>
              </a:rPr>
              <a:t>particularly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for</a:t>
            </a:r>
            <a:r>
              <a:rPr sz="1900" spc="-12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E97031"/>
                </a:solidFill>
                <a:latin typeface="Trebuchet MS"/>
                <a:cs typeface="Trebuchet MS"/>
              </a:rPr>
              <a:t>large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collections.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90132" y="2481072"/>
            <a:ext cx="1371600" cy="1371600"/>
            <a:chOff x="6390132" y="2481072"/>
            <a:chExt cx="1371600" cy="1371600"/>
          </a:xfrm>
        </p:grpSpPr>
        <p:sp>
          <p:nvSpPr>
            <p:cNvPr id="11" name="object 11"/>
            <p:cNvSpPr/>
            <p:nvPr/>
          </p:nvSpPr>
          <p:spPr>
            <a:xfrm>
              <a:off x="6390132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799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7958" y="2906091"/>
              <a:ext cx="278765" cy="114935"/>
            </a:xfrm>
            <a:custGeom>
              <a:avLst/>
              <a:gdLst/>
              <a:ahLst/>
              <a:cxnLst/>
              <a:rect l="l" t="t" r="r" b="b"/>
              <a:pathLst>
                <a:path w="278765" h="114935">
                  <a:moveTo>
                    <a:pt x="278566" y="0"/>
                  </a:moveTo>
                  <a:lnTo>
                    <a:pt x="0" y="0"/>
                  </a:lnTo>
                  <a:lnTo>
                    <a:pt x="0" y="114767"/>
                  </a:lnTo>
                  <a:lnTo>
                    <a:pt x="278566" y="114767"/>
                  </a:lnTo>
                  <a:lnTo>
                    <a:pt x="278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2289" y="3340566"/>
              <a:ext cx="98317" cy="98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8083" y="3340566"/>
              <a:ext cx="98317" cy="983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3877" y="3340566"/>
              <a:ext cx="98317" cy="983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15061" y="3053649"/>
              <a:ext cx="524510" cy="262890"/>
            </a:xfrm>
            <a:custGeom>
              <a:avLst/>
              <a:gdLst/>
              <a:ahLst/>
              <a:cxnLst/>
              <a:rect l="l" t="t" r="r" b="b"/>
              <a:pathLst>
                <a:path w="524509" h="262889">
                  <a:moveTo>
                    <a:pt x="278566" y="0"/>
                  </a:moveTo>
                  <a:lnTo>
                    <a:pt x="245794" y="0"/>
                  </a:lnTo>
                  <a:lnTo>
                    <a:pt x="245794" y="77877"/>
                  </a:lnTo>
                  <a:lnTo>
                    <a:pt x="208925" y="114767"/>
                  </a:lnTo>
                  <a:lnTo>
                    <a:pt x="0" y="114767"/>
                  </a:lnTo>
                  <a:lnTo>
                    <a:pt x="0" y="262324"/>
                  </a:lnTo>
                  <a:lnTo>
                    <a:pt x="32772" y="262324"/>
                  </a:lnTo>
                  <a:lnTo>
                    <a:pt x="32772" y="147557"/>
                  </a:lnTo>
                  <a:lnTo>
                    <a:pt x="237601" y="147557"/>
                  </a:lnTo>
                  <a:lnTo>
                    <a:pt x="221214" y="131162"/>
                  </a:lnTo>
                  <a:lnTo>
                    <a:pt x="262180" y="90174"/>
                  </a:lnTo>
                  <a:lnTo>
                    <a:pt x="290856" y="90174"/>
                  </a:lnTo>
                  <a:lnTo>
                    <a:pt x="278566" y="77877"/>
                  </a:lnTo>
                  <a:lnTo>
                    <a:pt x="278566" y="0"/>
                  </a:lnTo>
                  <a:close/>
                </a:path>
                <a:path w="524509" h="262889">
                  <a:moveTo>
                    <a:pt x="237601" y="147557"/>
                  </a:moveTo>
                  <a:lnTo>
                    <a:pt x="208925" y="147557"/>
                  </a:lnTo>
                  <a:lnTo>
                    <a:pt x="245794" y="184447"/>
                  </a:lnTo>
                  <a:lnTo>
                    <a:pt x="245794" y="262324"/>
                  </a:lnTo>
                  <a:lnTo>
                    <a:pt x="278566" y="262324"/>
                  </a:lnTo>
                  <a:lnTo>
                    <a:pt x="278566" y="184447"/>
                  </a:lnTo>
                  <a:lnTo>
                    <a:pt x="290856" y="172150"/>
                  </a:lnTo>
                  <a:lnTo>
                    <a:pt x="262180" y="172150"/>
                  </a:lnTo>
                  <a:lnTo>
                    <a:pt x="237601" y="147557"/>
                  </a:lnTo>
                  <a:close/>
                </a:path>
                <a:path w="524509" h="262889">
                  <a:moveTo>
                    <a:pt x="524361" y="147557"/>
                  </a:moveTo>
                  <a:lnTo>
                    <a:pt x="491588" y="147557"/>
                  </a:lnTo>
                  <a:lnTo>
                    <a:pt x="491588" y="262324"/>
                  </a:lnTo>
                  <a:lnTo>
                    <a:pt x="524361" y="262324"/>
                  </a:lnTo>
                  <a:lnTo>
                    <a:pt x="524361" y="147557"/>
                  </a:lnTo>
                  <a:close/>
                </a:path>
                <a:path w="524509" h="262889">
                  <a:moveTo>
                    <a:pt x="290856" y="90174"/>
                  </a:moveTo>
                  <a:lnTo>
                    <a:pt x="262180" y="90174"/>
                  </a:lnTo>
                  <a:lnTo>
                    <a:pt x="303146" y="131162"/>
                  </a:lnTo>
                  <a:lnTo>
                    <a:pt x="262180" y="172150"/>
                  </a:lnTo>
                  <a:lnTo>
                    <a:pt x="290856" y="172150"/>
                  </a:lnTo>
                  <a:lnTo>
                    <a:pt x="315436" y="147557"/>
                  </a:lnTo>
                  <a:lnTo>
                    <a:pt x="524361" y="147557"/>
                  </a:lnTo>
                  <a:lnTo>
                    <a:pt x="524361" y="114767"/>
                  </a:lnTo>
                  <a:lnTo>
                    <a:pt x="315436" y="114767"/>
                  </a:lnTo>
                  <a:lnTo>
                    <a:pt x="290856" y="90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44053" y="2698749"/>
            <a:ext cx="2967990" cy="9036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0"/>
              </a:spcBef>
            </a:pPr>
            <a:r>
              <a:rPr sz="1900" spc="-70" dirty="0">
                <a:solidFill>
                  <a:srgbClr val="00EC63"/>
                </a:solidFill>
                <a:latin typeface="Trebuchet MS"/>
                <a:cs typeface="Trebuchet MS"/>
              </a:rPr>
              <a:t>Efficient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Sorting:</a:t>
            </a:r>
            <a:r>
              <a:rPr sz="1900" spc="-114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Indexes </a:t>
            </a:r>
            <a:r>
              <a:rPr sz="1900" spc="-80" dirty="0">
                <a:solidFill>
                  <a:srgbClr val="00EC63"/>
                </a:solidFill>
                <a:latin typeface="Trebuchet MS"/>
                <a:cs typeface="Trebuchet MS"/>
              </a:rPr>
              <a:t>facilitate</a:t>
            </a:r>
            <a:r>
              <a:rPr sz="1900" spc="-13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rapid</a:t>
            </a:r>
            <a:r>
              <a:rPr sz="1900" spc="-14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EC63"/>
                </a:solidFill>
                <a:latin typeface="Trebuchet MS"/>
                <a:cs typeface="Trebuchet MS"/>
              </a:rPr>
              <a:t>sorting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based </a:t>
            </a:r>
            <a:r>
              <a:rPr sz="1900" dirty="0">
                <a:solidFill>
                  <a:srgbClr val="00EC63"/>
                </a:solidFill>
                <a:latin typeface="Trebuchet MS"/>
                <a:cs typeface="Trebuchet MS"/>
              </a:rPr>
              <a:t>on</a:t>
            </a:r>
            <a:r>
              <a:rPr sz="1900" spc="-14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specific</a:t>
            </a:r>
            <a:r>
              <a:rPr sz="1900" spc="-15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fields.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6591" y="4565903"/>
            <a:ext cx="1371600" cy="1371600"/>
            <a:chOff x="926591" y="4565903"/>
            <a:chExt cx="1371600" cy="1371600"/>
          </a:xfrm>
        </p:grpSpPr>
        <p:sp>
          <p:nvSpPr>
            <p:cNvPr id="19" name="object 19"/>
            <p:cNvSpPr/>
            <p:nvPr/>
          </p:nvSpPr>
          <p:spPr>
            <a:xfrm>
              <a:off x="926591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6"/>
                  </a:lnTo>
                  <a:lnTo>
                    <a:pt x="6810" y="782823"/>
                  </a:lnTo>
                  <a:lnTo>
                    <a:pt x="15149" y="829825"/>
                  </a:lnTo>
                  <a:lnTo>
                    <a:pt x="26622" y="875665"/>
                  </a:lnTo>
                  <a:lnTo>
                    <a:pt x="41114" y="920228"/>
                  </a:lnTo>
                  <a:lnTo>
                    <a:pt x="58508" y="963397"/>
                  </a:lnTo>
                  <a:lnTo>
                    <a:pt x="78688" y="1005057"/>
                  </a:lnTo>
                  <a:lnTo>
                    <a:pt x="101539" y="1045091"/>
                  </a:lnTo>
                  <a:lnTo>
                    <a:pt x="126943" y="1083383"/>
                  </a:lnTo>
                  <a:lnTo>
                    <a:pt x="154786" y="1119817"/>
                  </a:lnTo>
                  <a:lnTo>
                    <a:pt x="184951" y="1154278"/>
                  </a:lnTo>
                  <a:lnTo>
                    <a:pt x="217321" y="1186648"/>
                  </a:lnTo>
                  <a:lnTo>
                    <a:pt x="251782" y="1216813"/>
                  </a:lnTo>
                  <a:lnTo>
                    <a:pt x="288216" y="1244656"/>
                  </a:lnTo>
                  <a:lnTo>
                    <a:pt x="326508" y="1270060"/>
                  </a:lnTo>
                  <a:lnTo>
                    <a:pt x="366542" y="1292911"/>
                  </a:lnTo>
                  <a:lnTo>
                    <a:pt x="408202" y="1313091"/>
                  </a:lnTo>
                  <a:lnTo>
                    <a:pt x="451371" y="1330485"/>
                  </a:lnTo>
                  <a:lnTo>
                    <a:pt x="495934" y="1344977"/>
                  </a:lnTo>
                  <a:lnTo>
                    <a:pt x="541774" y="1356450"/>
                  </a:lnTo>
                  <a:lnTo>
                    <a:pt x="588776" y="1364789"/>
                  </a:lnTo>
                  <a:lnTo>
                    <a:pt x="636823" y="1369878"/>
                  </a:lnTo>
                  <a:lnTo>
                    <a:pt x="685800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6593" y="4929441"/>
              <a:ext cx="534670" cy="647065"/>
            </a:xfrm>
            <a:custGeom>
              <a:avLst/>
              <a:gdLst/>
              <a:ahLst/>
              <a:cxnLst/>
              <a:rect l="l" t="t" r="r" b="b"/>
              <a:pathLst>
                <a:path w="534669" h="647064">
                  <a:moveTo>
                    <a:pt x="349034" y="452513"/>
                  </a:moveTo>
                  <a:lnTo>
                    <a:pt x="312978" y="434479"/>
                  </a:lnTo>
                  <a:lnTo>
                    <a:pt x="310362" y="426021"/>
                  </a:lnTo>
                  <a:lnTo>
                    <a:pt x="307352" y="417880"/>
                  </a:lnTo>
                  <a:lnTo>
                    <a:pt x="304533" y="411530"/>
                  </a:lnTo>
                  <a:lnTo>
                    <a:pt x="303885" y="410044"/>
                  </a:lnTo>
                  <a:lnTo>
                    <a:pt x="299872" y="402513"/>
                  </a:lnTo>
                  <a:lnTo>
                    <a:pt x="312978" y="363982"/>
                  </a:lnTo>
                  <a:lnTo>
                    <a:pt x="296595" y="347586"/>
                  </a:lnTo>
                  <a:lnTo>
                    <a:pt x="283489" y="334467"/>
                  </a:lnTo>
                  <a:lnTo>
                    <a:pt x="244983" y="347586"/>
                  </a:lnTo>
                  <a:lnTo>
                    <a:pt x="237337" y="343573"/>
                  </a:lnTo>
                  <a:lnTo>
                    <a:pt x="235966" y="342988"/>
                  </a:lnTo>
                  <a:lnTo>
                    <a:pt x="235966" y="473011"/>
                  </a:lnTo>
                  <a:lnTo>
                    <a:pt x="231203" y="496798"/>
                  </a:lnTo>
                  <a:lnTo>
                    <a:pt x="218147" y="516356"/>
                  </a:lnTo>
                  <a:lnTo>
                    <a:pt x="198640" y="529615"/>
                  </a:lnTo>
                  <a:lnTo>
                    <a:pt x="174523" y="534492"/>
                  </a:lnTo>
                  <a:lnTo>
                    <a:pt x="150406" y="529615"/>
                  </a:lnTo>
                  <a:lnTo>
                    <a:pt x="130886" y="516356"/>
                  </a:lnTo>
                  <a:lnTo>
                    <a:pt x="117830" y="496798"/>
                  </a:lnTo>
                  <a:lnTo>
                    <a:pt x="113068" y="473011"/>
                  </a:lnTo>
                  <a:lnTo>
                    <a:pt x="117944" y="448881"/>
                  </a:lnTo>
                  <a:lnTo>
                    <a:pt x="150749" y="416293"/>
                  </a:lnTo>
                  <a:lnTo>
                    <a:pt x="198640" y="416407"/>
                  </a:lnTo>
                  <a:lnTo>
                    <a:pt x="231203" y="449224"/>
                  </a:lnTo>
                  <a:lnTo>
                    <a:pt x="235966" y="473011"/>
                  </a:lnTo>
                  <a:lnTo>
                    <a:pt x="235966" y="342988"/>
                  </a:lnTo>
                  <a:lnTo>
                    <a:pt x="229311" y="340106"/>
                  </a:lnTo>
                  <a:lnTo>
                    <a:pt x="221132" y="337096"/>
                  </a:lnTo>
                  <a:lnTo>
                    <a:pt x="213029" y="334467"/>
                  </a:lnTo>
                  <a:lnTo>
                    <a:pt x="195008" y="298399"/>
                  </a:lnTo>
                  <a:lnTo>
                    <a:pt x="154038" y="298399"/>
                  </a:lnTo>
                  <a:lnTo>
                    <a:pt x="136017" y="334467"/>
                  </a:lnTo>
                  <a:lnTo>
                    <a:pt x="127558" y="337096"/>
                  </a:lnTo>
                  <a:lnTo>
                    <a:pt x="119418" y="340106"/>
                  </a:lnTo>
                  <a:lnTo>
                    <a:pt x="111582" y="343573"/>
                  </a:lnTo>
                  <a:lnTo>
                    <a:pt x="104063" y="347586"/>
                  </a:lnTo>
                  <a:lnTo>
                    <a:pt x="65544" y="334467"/>
                  </a:lnTo>
                  <a:lnTo>
                    <a:pt x="36880" y="363156"/>
                  </a:lnTo>
                  <a:lnTo>
                    <a:pt x="49161" y="401688"/>
                  </a:lnTo>
                  <a:lnTo>
                    <a:pt x="45161" y="409333"/>
                  </a:lnTo>
                  <a:lnTo>
                    <a:pt x="41694" y="417372"/>
                  </a:lnTo>
                  <a:lnTo>
                    <a:pt x="38684" y="425551"/>
                  </a:lnTo>
                  <a:lnTo>
                    <a:pt x="36055" y="433666"/>
                  </a:lnTo>
                  <a:lnTo>
                    <a:pt x="0" y="451700"/>
                  </a:lnTo>
                  <a:lnTo>
                    <a:pt x="0" y="492683"/>
                  </a:lnTo>
                  <a:lnTo>
                    <a:pt x="36055" y="510717"/>
                  </a:lnTo>
                  <a:lnTo>
                    <a:pt x="38684" y="519176"/>
                  </a:lnTo>
                  <a:lnTo>
                    <a:pt x="41694" y="527316"/>
                  </a:lnTo>
                  <a:lnTo>
                    <a:pt x="45161" y="535152"/>
                  </a:lnTo>
                  <a:lnTo>
                    <a:pt x="49161" y="542696"/>
                  </a:lnTo>
                  <a:lnTo>
                    <a:pt x="36880" y="581215"/>
                  </a:lnTo>
                  <a:lnTo>
                    <a:pt x="65544" y="609904"/>
                  </a:lnTo>
                  <a:lnTo>
                    <a:pt x="104063" y="597611"/>
                  </a:lnTo>
                  <a:lnTo>
                    <a:pt x="111582" y="601624"/>
                  </a:lnTo>
                  <a:lnTo>
                    <a:pt x="119418" y="605091"/>
                  </a:lnTo>
                  <a:lnTo>
                    <a:pt x="127558" y="608101"/>
                  </a:lnTo>
                  <a:lnTo>
                    <a:pt x="136017" y="610730"/>
                  </a:lnTo>
                  <a:lnTo>
                    <a:pt x="154038" y="646798"/>
                  </a:lnTo>
                  <a:lnTo>
                    <a:pt x="195008" y="646798"/>
                  </a:lnTo>
                  <a:lnTo>
                    <a:pt x="213029" y="610730"/>
                  </a:lnTo>
                  <a:lnTo>
                    <a:pt x="221475" y="608101"/>
                  </a:lnTo>
                  <a:lnTo>
                    <a:pt x="229616" y="605091"/>
                  </a:lnTo>
                  <a:lnTo>
                    <a:pt x="237451" y="601624"/>
                  </a:lnTo>
                  <a:lnTo>
                    <a:pt x="244983" y="597611"/>
                  </a:lnTo>
                  <a:lnTo>
                    <a:pt x="283489" y="610730"/>
                  </a:lnTo>
                  <a:lnTo>
                    <a:pt x="296227" y="597611"/>
                  </a:lnTo>
                  <a:lnTo>
                    <a:pt x="312166" y="581215"/>
                  </a:lnTo>
                  <a:lnTo>
                    <a:pt x="299872" y="543509"/>
                  </a:lnTo>
                  <a:lnTo>
                    <a:pt x="303885" y="535978"/>
                  </a:lnTo>
                  <a:lnTo>
                    <a:pt x="304533" y="534492"/>
                  </a:lnTo>
                  <a:lnTo>
                    <a:pt x="307352" y="528142"/>
                  </a:lnTo>
                  <a:lnTo>
                    <a:pt x="310362" y="519988"/>
                  </a:lnTo>
                  <a:lnTo>
                    <a:pt x="312978" y="511543"/>
                  </a:lnTo>
                  <a:lnTo>
                    <a:pt x="349034" y="493509"/>
                  </a:lnTo>
                  <a:lnTo>
                    <a:pt x="349034" y="452513"/>
                  </a:lnTo>
                  <a:close/>
                </a:path>
                <a:path w="534669" h="647064">
                  <a:moveTo>
                    <a:pt x="534200" y="154127"/>
                  </a:moveTo>
                  <a:lnTo>
                    <a:pt x="498144" y="136093"/>
                  </a:lnTo>
                  <a:lnTo>
                    <a:pt x="495528" y="127635"/>
                  </a:lnTo>
                  <a:lnTo>
                    <a:pt x="492518" y="119481"/>
                  </a:lnTo>
                  <a:lnTo>
                    <a:pt x="489699" y="113131"/>
                  </a:lnTo>
                  <a:lnTo>
                    <a:pt x="489051" y="111645"/>
                  </a:lnTo>
                  <a:lnTo>
                    <a:pt x="485038" y="104114"/>
                  </a:lnTo>
                  <a:lnTo>
                    <a:pt x="498144" y="65582"/>
                  </a:lnTo>
                  <a:lnTo>
                    <a:pt x="481761" y="49187"/>
                  </a:lnTo>
                  <a:lnTo>
                    <a:pt x="468655" y="36080"/>
                  </a:lnTo>
                  <a:lnTo>
                    <a:pt x="430149" y="49187"/>
                  </a:lnTo>
                  <a:lnTo>
                    <a:pt x="422617" y="45186"/>
                  </a:lnTo>
                  <a:lnTo>
                    <a:pt x="421132" y="44538"/>
                  </a:lnTo>
                  <a:lnTo>
                    <a:pt x="421132" y="174612"/>
                  </a:lnTo>
                  <a:lnTo>
                    <a:pt x="416255" y="198399"/>
                  </a:lnTo>
                  <a:lnTo>
                    <a:pt x="403009" y="217957"/>
                  </a:lnTo>
                  <a:lnTo>
                    <a:pt x="383463" y="231216"/>
                  </a:lnTo>
                  <a:lnTo>
                    <a:pt x="359689" y="236093"/>
                  </a:lnTo>
                  <a:lnTo>
                    <a:pt x="335572" y="231216"/>
                  </a:lnTo>
                  <a:lnTo>
                    <a:pt x="316052" y="217957"/>
                  </a:lnTo>
                  <a:lnTo>
                    <a:pt x="302996" y="198399"/>
                  </a:lnTo>
                  <a:lnTo>
                    <a:pt x="298234" y="174612"/>
                  </a:lnTo>
                  <a:lnTo>
                    <a:pt x="303110" y="150825"/>
                  </a:lnTo>
                  <a:lnTo>
                    <a:pt x="316369" y="131267"/>
                  </a:lnTo>
                  <a:lnTo>
                    <a:pt x="335915" y="118008"/>
                  </a:lnTo>
                  <a:lnTo>
                    <a:pt x="359689" y="113131"/>
                  </a:lnTo>
                  <a:lnTo>
                    <a:pt x="383806" y="118008"/>
                  </a:lnTo>
                  <a:lnTo>
                    <a:pt x="403313" y="131267"/>
                  </a:lnTo>
                  <a:lnTo>
                    <a:pt x="416369" y="150825"/>
                  </a:lnTo>
                  <a:lnTo>
                    <a:pt x="421132" y="174612"/>
                  </a:lnTo>
                  <a:lnTo>
                    <a:pt x="421132" y="44538"/>
                  </a:lnTo>
                  <a:lnTo>
                    <a:pt x="414782" y="41706"/>
                  </a:lnTo>
                  <a:lnTo>
                    <a:pt x="406641" y="38696"/>
                  </a:lnTo>
                  <a:lnTo>
                    <a:pt x="398195" y="36080"/>
                  </a:lnTo>
                  <a:lnTo>
                    <a:pt x="380161" y="0"/>
                  </a:lnTo>
                  <a:lnTo>
                    <a:pt x="339204" y="0"/>
                  </a:lnTo>
                  <a:lnTo>
                    <a:pt x="321183" y="36080"/>
                  </a:lnTo>
                  <a:lnTo>
                    <a:pt x="312724" y="38696"/>
                  </a:lnTo>
                  <a:lnTo>
                    <a:pt x="304584" y="41706"/>
                  </a:lnTo>
                  <a:lnTo>
                    <a:pt x="296748" y="45186"/>
                  </a:lnTo>
                  <a:lnTo>
                    <a:pt x="289229" y="49187"/>
                  </a:lnTo>
                  <a:lnTo>
                    <a:pt x="250710" y="36080"/>
                  </a:lnTo>
                  <a:lnTo>
                    <a:pt x="221221" y="65582"/>
                  </a:lnTo>
                  <a:lnTo>
                    <a:pt x="234327" y="104114"/>
                  </a:lnTo>
                  <a:lnTo>
                    <a:pt x="230327" y="111645"/>
                  </a:lnTo>
                  <a:lnTo>
                    <a:pt x="226847" y="119481"/>
                  </a:lnTo>
                  <a:lnTo>
                    <a:pt x="223850" y="127635"/>
                  </a:lnTo>
                  <a:lnTo>
                    <a:pt x="221221" y="136093"/>
                  </a:lnTo>
                  <a:lnTo>
                    <a:pt x="185166" y="154127"/>
                  </a:lnTo>
                  <a:lnTo>
                    <a:pt x="185166" y="195110"/>
                  </a:lnTo>
                  <a:lnTo>
                    <a:pt x="221221" y="213144"/>
                  </a:lnTo>
                  <a:lnTo>
                    <a:pt x="223850" y="221602"/>
                  </a:lnTo>
                  <a:lnTo>
                    <a:pt x="226847" y="229743"/>
                  </a:lnTo>
                  <a:lnTo>
                    <a:pt x="230327" y="237578"/>
                  </a:lnTo>
                  <a:lnTo>
                    <a:pt x="234327" y="245110"/>
                  </a:lnTo>
                  <a:lnTo>
                    <a:pt x="221221" y="283641"/>
                  </a:lnTo>
                  <a:lnTo>
                    <a:pt x="249897" y="312331"/>
                  </a:lnTo>
                  <a:lnTo>
                    <a:pt x="288404" y="299224"/>
                  </a:lnTo>
                  <a:lnTo>
                    <a:pt x="295935" y="303225"/>
                  </a:lnTo>
                  <a:lnTo>
                    <a:pt x="303771" y="306705"/>
                  </a:lnTo>
                  <a:lnTo>
                    <a:pt x="311912" y="309714"/>
                  </a:lnTo>
                  <a:lnTo>
                    <a:pt x="320357" y="312331"/>
                  </a:lnTo>
                  <a:lnTo>
                    <a:pt x="338378" y="348411"/>
                  </a:lnTo>
                  <a:lnTo>
                    <a:pt x="379349" y="348411"/>
                  </a:lnTo>
                  <a:lnTo>
                    <a:pt x="397370" y="312331"/>
                  </a:lnTo>
                  <a:lnTo>
                    <a:pt x="405828" y="309714"/>
                  </a:lnTo>
                  <a:lnTo>
                    <a:pt x="413969" y="306705"/>
                  </a:lnTo>
                  <a:lnTo>
                    <a:pt x="421805" y="303225"/>
                  </a:lnTo>
                  <a:lnTo>
                    <a:pt x="429323" y="299224"/>
                  </a:lnTo>
                  <a:lnTo>
                    <a:pt x="467829" y="312331"/>
                  </a:lnTo>
                  <a:lnTo>
                    <a:pt x="481317" y="299224"/>
                  </a:lnTo>
                  <a:lnTo>
                    <a:pt x="497332" y="283641"/>
                  </a:lnTo>
                  <a:lnTo>
                    <a:pt x="484225" y="245110"/>
                  </a:lnTo>
                  <a:lnTo>
                    <a:pt x="488353" y="237464"/>
                  </a:lnTo>
                  <a:lnTo>
                    <a:pt x="489000" y="236093"/>
                  </a:lnTo>
                  <a:lnTo>
                    <a:pt x="492112" y="229438"/>
                  </a:lnTo>
                  <a:lnTo>
                    <a:pt x="495401" y="221246"/>
                  </a:lnTo>
                  <a:lnTo>
                    <a:pt x="498144" y="213144"/>
                  </a:lnTo>
                  <a:lnTo>
                    <a:pt x="534200" y="195110"/>
                  </a:lnTo>
                  <a:lnTo>
                    <a:pt x="534200" y="154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79877" y="4636770"/>
            <a:ext cx="28644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Improved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Aggregation: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Aggregation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operations </a:t>
            </a:r>
            <a:r>
              <a:rPr sz="1900" dirty="0">
                <a:solidFill>
                  <a:srgbClr val="0E9ED4"/>
                </a:solidFill>
                <a:latin typeface="Trebuchet MS"/>
                <a:cs typeface="Trebuchet MS"/>
              </a:rPr>
              <a:t>become</a:t>
            </a:r>
            <a:r>
              <a:rPr sz="1900" spc="-15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more</a:t>
            </a:r>
            <a:r>
              <a:rPr sz="1900" spc="-16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0E9ED4"/>
                </a:solidFill>
                <a:latin typeface="Trebuchet MS"/>
                <a:cs typeface="Trebuchet MS"/>
              </a:rPr>
              <a:t>efficient</a:t>
            </a:r>
            <a:r>
              <a:rPr sz="1900" spc="-15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with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optimized</a:t>
            </a:r>
            <a:r>
              <a:rPr sz="1900" spc="-13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90132" y="4565903"/>
            <a:ext cx="1371600" cy="1371600"/>
            <a:chOff x="6390132" y="4565903"/>
            <a:chExt cx="1371600" cy="1371600"/>
          </a:xfrm>
        </p:grpSpPr>
        <p:sp>
          <p:nvSpPr>
            <p:cNvPr id="23" name="object 23"/>
            <p:cNvSpPr/>
            <p:nvPr/>
          </p:nvSpPr>
          <p:spPr>
            <a:xfrm>
              <a:off x="6390132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6"/>
                  </a:lnTo>
                  <a:lnTo>
                    <a:pt x="6811" y="782823"/>
                  </a:lnTo>
                  <a:lnTo>
                    <a:pt x="15151" y="829825"/>
                  </a:lnTo>
                  <a:lnTo>
                    <a:pt x="26625" y="875665"/>
                  </a:lnTo>
                  <a:lnTo>
                    <a:pt x="41118" y="920228"/>
                  </a:lnTo>
                  <a:lnTo>
                    <a:pt x="58514" y="963397"/>
                  </a:lnTo>
                  <a:lnTo>
                    <a:pt x="78696" y="1005057"/>
                  </a:lnTo>
                  <a:lnTo>
                    <a:pt x="101548" y="1045091"/>
                  </a:lnTo>
                  <a:lnTo>
                    <a:pt x="126954" y="1083383"/>
                  </a:lnTo>
                  <a:lnTo>
                    <a:pt x="154798" y="1119817"/>
                  </a:lnTo>
                  <a:lnTo>
                    <a:pt x="184964" y="1154278"/>
                  </a:lnTo>
                  <a:lnTo>
                    <a:pt x="217336" y="1186648"/>
                  </a:lnTo>
                  <a:lnTo>
                    <a:pt x="251798" y="1216813"/>
                  </a:lnTo>
                  <a:lnTo>
                    <a:pt x="288233" y="1244656"/>
                  </a:lnTo>
                  <a:lnTo>
                    <a:pt x="326525" y="1270060"/>
                  </a:lnTo>
                  <a:lnTo>
                    <a:pt x="366559" y="1292911"/>
                  </a:lnTo>
                  <a:lnTo>
                    <a:pt x="408218" y="1313091"/>
                  </a:lnTo>
                  <a:lnTo>
                    <a:pt x="451386" y="1330485"/>
                  </a:lnTo>
                  <a:lnTo>
                    <a:pt x="495947" y="1344977"/>
                  </a:lnTo>
                  <a:lnTo>
                    <a:pt x="541785" y="1356450"/>
                  </a:lnTo>
                  <a:lnTo>
                    <a:pt x="588784" y="1364789"/>
                  </a:lnTo>
                  <a:lnTo>
                    <a:pt x="636828" y="1369878"/>
                  </a:lnTo>
                  <a:lnTo>
                    <a:pt x="685799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516" y="5023192"/>
              <a:ext cx="655955" cy="460375"/>
            </a:xfrm>
            <a:custGeom>
              <a:avLst/>
              <a:gdLst/>
              <a:ahLst/>
              <a:cxnLst/>
              <a:rect l="l" t="t" r="r" b="b"/>
              <a:pathLst>
                <a:path w="655954" h="460375">
                  <a:moveTo>
                    <a:pt x="245783" y="180873"/>
                  </a:moveTo>
                  <a:lnTo>
                    <a:pt x="213017" y="180873"/>
                  </a:lnTo>
                  <a:lnTo>
                    <a:pt x="213017" y="279247"/>
                  </a:lnTo>
                  <a:lnTo>
                    <a:pt x="245783" y="279247"/>
                  </a:lnTo>
                  <a:lnTo>
                    <a:pt x="245783" y="180873"/>
                  </a:lnTo>
                  <a:close/>
                </a:path>
                <a:path w="655954" h="460375">
                  <a:moveTo>
                    <a:pt x="245783" y="49707"/>
                  </a:moveTo>
                  <a:lnTo>
                    <a:pt x="213017" y="49707"/>
                  </a:lnTo>
                  <a:lnTo>
                    <a:pt x="213017" y="148082"/>
                  </a:lnTo>
                  <a:lnTo>
                    <a:pt x="245783" y="148082"/>
                  </a:lnTo>
                  <a:lnTo>
                    <a:pt x="245783" y="49707"/>
                  </a:lnTo>
                  <a:close/>
                </a:path>
                <a:path w="655954" h="460375">
                  <a:moveTo>
                    <a:pt x="442417" y="180873"/>
                  </a:moveTo>
                  <a:lnTo>
                    <a:pt x="409651" y="180873"/>
                  </a:lnTo>
                  <a:lnTo>
                    <a:pt x="409651" y="279247"/>
                  </a:lnTo>
                  <a:lnTo>
                    <a:pt x="442417" y="279247"/>
                  </a:lnTo>
                  <a:lnTo>
                    <a:pt x="442417" y="180873"/>
                  </a:lnTo>
                  <a:close/>
                </a:path>
                <a:path w="655954" h="460375">
                  <a:moveTo>
                    <a:pt x="442417" y="49707"/>
                  </a:moveTo>
                  <a:lnTo>
                    <a:pt x="409651" y="49707"/>
                  </a:lnTo>
                  <a:lnTo>
                    <a:pt x="409651" y="148082"/>
                  </a:lnTo>
                  <a:lnTo>
                    <a:pt x="442417" y="148082"/>
                  </a:lnTo>
                  <a:lnTo>
                    <a:pt x="442417" y="49707"/>
                  </a:lnTo>
                  <a:close/>
                </a:path>
                <a:path w="655954" h="460375">
                  <a:moveTo>
                    <a:pt x="655447" y="180873"/>
                  </a:moveTo>
                  <a:lnTo>
                    <a:pt x="606285" y="180873"/>
                  </a:lnTo>
                  <a:lnTo>
                    <a:pt x="606285" y="279247"/>
                  </a:lnTo>
                  <a:lnTo>
                    <a:pt x="655447" y="279247"/>
                  </a:lnTo>
                  <a:lnTo>
                    <a:pt x="655447" y="180873"/>
                  </a:lnTo>
                  <a:close/>
                </a:path>
                <a:path w="655954" h="460375">
                  <a:moveTo>
                    <a:pt x="655447" y="49707"/>
                  </a:moveTo>
                  <a:lnTo>
                    <a:pt x="606285" y="49707"/>
                  </a:lnTo>
                  <a:lnTo>
                    <a:pt x="606285" y="148082"/>
                  </a:lnTo>
                  <a:lnTo>
                    <a:pt x="655447" y="148082"/>
                  </a:lnTo>
                  <a:lnTo>
                    <a:pt x="655447" y="49707"/>
                  </a:lnTo>
                  <a:close/>
                </a:path>
                <a:path w="655954" h="460375">
                  <a:moveTo>
                    <a:pt x="655447" y="0"/>
                  </a:moveTo>
                  <a:lnTo>
                    <a:pt x="0" y="0"/>
                  </a:lnTo>
                  <a:lnTo>
                    <a:pt x="0" y="49542"/>
                  </a:lnTo>
                  <a:lnTo>
                    <a:pt x="0" y="148628"/>
                  </a:lnTo>
                  <a:lnTo>
                    <a:pt x="0" y="459867"/>
                  </a:lnTo>
                  <a:lnTo>
                    <a:pt x="655447" y="459867"/>
                  </a:lnTo>
                  <a:lnTo>
                    <a:pt x="655447" y="279476"/>
                  </a:lnTo>
                  <a:lnTo>
                    <a:pt x="606285" y="279476"/>
                  </a:lnTo>
                  <a:lnTo>
                    <a:pt x="606285" y="312508"/>
                  </a:lnTo>
                  <a:lnTo>
                    <a:pt x="606285" y="410324"/>
                  </a:lnTo>
                  <a:lnTo>
                    <a:pt x="442417" y="410324"/>
                  </a:lnTo>
                  <a:lnTo>
                    <a:pt x="442417" y="312508"/>
                  </a:lnTo>
                  <a:lnTo>
                    <a:pt x="606285" y="312508"/>
                  </a:lnTo>
                  <a:lnTo>
                    <a:pt x="606285" y="279476"/>
                  </a:lnTo>
                  <a:lnTo>
                    <a:pt x="409651" y="279476"/>
                  </a:lnTo>
                  <a:lnTo>
                    <a:pt x="409651" y="312508"/>
                  </a:lnTo>
                  <a:lnTo>
                    <a:pt x="409651" y="410324"/>
                  </a:lnTo>
                  <a:lnTo>
                    <a:pt x="245783" y="410324"/>
                  </a:lnTo>
                  <a:lnTo>
                    <a:pt x="245783" y="312508"/>
                  </a:lnTo>
                  <a:lnTo>
                    <a:pt x="409651" y="312508"/>
                  </a:lnTo>
                  <a:lnTo>
                    <a:pt x="409651" y="279476"/>
                  </a:lnTo>
                  <a:lnTo>
                    <a:pt x="213017" y="279476"/>
                  </a:lnTo>
                  <a:lnTo>
                    <a:pt x="213017" y="312508"/>
                  </a:lnTo>
                  <a:lnTo>
                    <a:pt x="213017" y="410324"/>
                  </a:lnTo>
                  <a:lnTo>
                    <a:pt x="49149" y="410324"/>
                  </a:lnTo>
                  <a:lnTo>
                    <a:pt x="49149" y="312508"/>
                  </a:lnTo>
                  <a:lnTo>
                    <a:pt x="213017" y="312508"/>
                  </a:lnTo>
                  <a:lnTo>
                    <a:pt x="213017" y="279476"/>
                  </a:lnTo>
                  <a:lnTo>
                    <a:pt x="49149" y="279476"/>
                  </a:lnTo>
                  <a:lnTo>
                    <a:pt x="49149" y="180390"/>
                  </a:lnTo>
                  <a:lnTo>
                    <a:pt x="655447" y="180390"/>
                  </a:lnTo>
                  <a:lnTo>
                    <a:pt x="655447" y="148628"/>
                  </a:lnTo>
                  <a:lnTo>
                    <a:pt x="49149" y="148628"/>
                  </a:lnTo>
                  <a:lnTo>
                    <a:pt x="49149" y="49542"/>
                  </a:lnTo>
                  <a:lnTo>
                    <a:pt x="655447" y="49542"/>
                  </a:lnTo>
                  <a:lnTo>
                    <a:pt x="655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4053" y="4636770"/>
            <a:ext cx="31946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Indexing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on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Fields: Complex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queries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can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be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executed</a:t>
            </a:r>
            <a:r>
              <a:rPr sz="1900" spc="-12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D76DCC"/>
                </a:solidFill>
                <a:latin typeface="Trebuchet MS"/>
                <a:cs typeface="Trebuchet MS"/>
              </a:rPr>
              <a:t>efficiently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D76DCC"/>
                </a:solidFill>
                <a:latin typeface="Trebuchet MS"/>
                <a:cs typeface="Trebuchet MS"/>
              </a:rPr>
              <a:t>by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utilizing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fields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</a:t>
            </a:r>
            <a:r>
              <a:rPr sz="1900" spc="-13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323465" cy="1093470"/>
            <a:chOff x="610362" y="486155"/>
            <a:chExt cx="23234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265045" cy="962025"/>
            </a:xfrm>
            <a:custGeom>
              <a:avLst/>
              <a:gdLst/>
              <a:ahLst/>
              <a:cxnLst/>
              <a:rect l="l" t="t" r="r" b="b"/>
              <a:pathLst>
                <a:path w="2265045" h="962025">
                  <a:moveTo>
                    <a:pt x="226466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4664" y="961644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4" y="486155"/>
              <a:ext cx="2269490" cy="963294"/>
            </a:xfrm>
            <a:custGeom>
              <a:avLst/>
              <a:gdLst/>
              <a:ahLst/>
              <a:cxnLst/>
              <a:rect l="l" t="t" r="r" b="b"/>
              <a:pathLst>
                <a:path w="2269490" h="963294">
                  <a:moveTo>
                    <a:pt x="2269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69236" y="963168"/>
                  </a:lnTo>
                  <a:lnTo>
                    <a:pt x="2269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26504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10" dirty="0"/>
              <a:t>explain()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343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4525" algn="l"/>
              </a:tabLst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explain()</a:t>
            </a:r>
            <a:r>
              <a:rPr sz="20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764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81119"/>
            <a:ext cx="178308" cy="178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870322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4294759"/>
            <a:ext cx="10085705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explain("executionStats")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306570" cy="1093470"/>
            <a:chOff x="610362" y="486155"/>
            <a:chExt cx="430657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200525" cy="962025"/>
            </a:xfrm>
            <a:custGeom>
              <a:avLst/>
              <a:gdLst/>
              <a:ahLst/>
              <a:cxnLst/>
              <a:rect l="l" t="t" r="r" b="b"/>
              <a:pathLst>
                <a:path w="4200525" h="962025">
                  <a:moveTo>
                    <a:pt x="42001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200144" y="961644"/>
                  </a:lnTo>
                  <a:lnTo>
                    <a:pt x="42001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184" y="486155"/>
              <a:ext cx="4206240" cy="963294"/>
            </a:xfrm>
            <a:custGeom>
              <a:avLst/>
              <a:gdLst/>
              <a:ahLst/>
              <a:cxnLst/>
              <a:rect l="l" t="t" r="r" b="b"/>
              <a:pathLst>
                <a:path w="4206240" h="963294">
                  <a:moveTo>
                    <a:pt x="420624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206240" y="963168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20052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dirty="0"/>
              <a:t>Managing</a:t>
            </a:r>
            <a:r>
              <a:rPr spc="-110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5870"/>
            <a:ext cx="164591" cy="1691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454782"/>
            <a:ext cx="126491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838830"/>
            <a:ext cx="126491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1933448"/>
            <a:ext cx="551688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createIndex({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spc="-275" dirty="0">
                <a:solidFill>
                  <a:srgbClr val="FFFFFF"/>
                </a:solidFill>
                <a:latin typeface="Verdana"/>
                <a:cs typeface="Verdana"/>
              </a:rPr>
              <a:t>(1)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ascending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25"/>
              </a:spcBef>
            </a:pP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(-</a:t>
            </a:r>
            <a:r>
              <a:rPr sz="1500" spc="-315" dirty="0">
                <a:solidFill>
                  <a:srgbClr val="FFFFFF"/>
                </a:solidFill>
                <a:latin typeface="Verdana"/>
                <a:cs typeface="Verdana"/>
              </a:rPr>
              <a:t>1)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descending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47719"/>
            <a:ext cx="164591" cy="1691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765550"/>
            <a:ext cx="393192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getIndexes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_id</a:t>
            </a:r>
            <a:r>
              <a:rPr sz="15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95519"/>
            <a:ext cx="164591" cy="1691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27369"/>
            <a:ext cx="164591" cy="1691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45844" y="5213730"/>
            <a:ext cx="5520055" cy="84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dropIndex({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dropIndex(“index_name”)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485765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34924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40" dirty="0"/>
              <a:t>Unique</a:t>
            </a:r>
            <a:r>
              <a:rPr spc="-235" dirty="0"/>
              <a:t> </a:t>
            </a:r>
            <a:r>
              <a:rPr dirty="0"/>
              <a:t>and</a:t>
            </a:r>
            <a:r>
              <a:rPr spc="-240" dirty="0"/>
              <a:t> </a:t>
            </a:r>
            <a:r>
              <a:rPr spc="-95" dirty="0"/>
              <a:t>Text</a:t>
            </a:r>
            <a:r>
              <a:rPr spc="-215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865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db.collection.createIndex({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unique: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true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97427"/>
            <a:ext cx="178308" cy="1783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126994"/>
            <a:ext cx="8256270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"text"</a:t>
            </a:r>
            <a:r>
              <a:rPr sz="20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$text: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$search: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"keyword"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  <a:tabLst>
                <a:tab pos="4227830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Searching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$regex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searching.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5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$regex:</a:t>
            </a:r>
            <a:r>
              <a:rPr sz="16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"air"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6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5495290" cy="1102995"/>
            <a:chOff x="600837" y="486155"/>
            <a:chExt cx="54952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0" y="961644"/>
                  </a:moveTo>
                  <a:lnTo>
                    <a:pt x="5349240" y="961644"/>
                  </a:lnTo>
                  <a:lnTo>
                    <a:pt x="534924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When</a:t>
            </a:r>
            <a:r>
              <a:rPr spc="-215" dirty="0"/>
              <a:t> </a:t>
            </a:r>
            <a:r>
              <a:rPr spc="-60" dirty="0"/>
              <a:t>not</a:t>
            </a:r>
            <a:r>
              <a:rPr spc="-240" dirty="0"/>
              <a:t> </a:t>
            </a:r>
            <a:r>
              <a:rPr dirty="0"/>
              <a:t>to</a:t>
            </a:r>
            <a:r>
              <a:rPr spc="-229" dirty="0"/>
              <a:t> </a:t>
            </a:r>
            <a:r>
              <a:rPr spc="-100" dirty="0"/>
              <a:t>use</a:t>
            </a:r>
            <a:r>
              <a:rPr spc="-215" dirty="0"/>
              <a:t> </a:t>
            </a:r>
            <a:r>
              <a:rPr spc="-30" dirty="0"/>
              <a:t>Indexes?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71244" y="2497835"/>
            <a:ext cx="2783205" cy="1019810"/>
            <a:chOff x="1571244" y="2497835"/>
            <a:chExt cx="2783205" cy="1019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44" y="2513050"/>
              <a:ext cx="2761487" cy="93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772" y="2497835"/>
              <a:ext cx="2749295" cy="1019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776" y="2560319"/>
              <a:ext cx="2634996" cy="804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6776" y="2560319"/>
              <a:ext cx="2635250" cy="805180"/>
            </a:xfrm>
            <a:custGeom>
              <a:avLst/>
              <a:gdLst/>
              <a:ahLst/>
              <a:cxnLst/>
              <a:rect l="l" t="t" r="r" b="b"/>
              <a:pathLst>
                <a:path w="2635250" h="805179">
                  <a:moveTo>
                    <a:pt x="0" y="804672"/>
                  </a:moveTo>
                  <a:lnTo>
                    <a:pt x="2634996" y="804672"/>
                  </a:lnTo>
                  <a:lnTo>
                    <a:pt x="2634996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3126" y="2594229"/>
            <a:ext cx="262255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Indexes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Rarely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530"/>
              </a:lnSpc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36776" y="3364991"/>
            <a:ext cx="2635250" cy="1793875"/>
          </a:xfrm>
          <a:custGeom>
            <a:avLst/>
            <a:gdLst/>
            <a:ahLst/>
            <a:cxnLst/>
            <a:rect l="l" t="t" r="r" b="b"/>
            <a:pathLst>
              <a:path w="2635250" h="1793875">
                <a:moveTo>
                  <a:pt x="0" y="1793748"/>
                </a:moveTo>
                <a:lnTo>
                  <a:pt x="2634996" y="1793748"/>
                </a:lnTo>
                <a:lnTo>
                  <a:pt x="2634996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0426" y="3358641"/>
            <a:ext cx="2647950" cy="180657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1780" marR="15176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3685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fields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that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 	</a:t>
            </a:r>
            <a:r>
              <a:rPr sz="1800" dirty="0">
                <a:latin typeface="Trebuchet MS"/>
                <a:cs typeface="Trebuchet MS"/>
              </a:rPr>
              <a:t>seldom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 	queries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consume 	</a:t>
            </a:r>
            <a:r>
              <a:rPr sz="1800" dirty="0">
                <a:latin typeface="Trebuchet MS"/>
                <a:cs typeface="Trebuchet MS"/>
              </a:rPr>
              <a:t>unnecessary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space 	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5047" y="2513050"/>
            <a:ext cx="2763520" cy="932815"/>
            <a:chOff x="4575047" y="2513050"/>
            <a:chExt cx="2763520" cy="9328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047" y="2513050"/>
              <a:ext cx="2763011" cy="93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0579" y="2560320"/>
              <a:ext cx="2636520" cy="8046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0579" y="2560320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6929" y="2747898"/>
            <a:ext cx="2623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Balancing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0579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34229" y="3358641"/>
            <a:ext cx="2649220" cy="180657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685" marR="19240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5590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requires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disk 	</a:t>
            </a:r>
            <a:r>
              <a:rPr sz="1800" dirty="0">
                <a:latin typeface="Trebuchet MS"/>
                <a:cs typeface="Trebuchet MS"/>
              </a:rPr>
              <a:t>space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memory. 	</a:t>
            </a:r>
            <a:r>
              <a:rPr sz="1800" spc="-50" dirty="0">
                <a:latin typeface="Trebuchet MS"/>
                <a:cs typeface="Trebuchet MS"/>
              </a:rPr>
              <a:t>Overindexing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lead 	</a:t>
            </a:r>
            <a:r>
              <a:rPr sz="1800" spc="-7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resource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strain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	</a:t>
            </a:r>
            <a:r>
              <a:rPr sz="1800" spc="-30" dirty="0">
                <a:latin typeface="Trebuchet MS"/>
                <a:cs typeface="Trebuchet MS"/>
              </a:rPr>
              <a:t>impact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overall 	performance.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80376" y="2497835"/>
            <a:ext cx="2763520" cy="1019810"/>
            <a:chOff x="7580376" y="2497835"/>
            <a:chExt cx="2763520" cy="101981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0376" y="2513050"/>
              <a:ext cx="2763012" cy="932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9832" y="2497835"/>
              <a:ext cx="2380487" cy="1019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908" y="2560319"/>
              <a:ext cx="2636520" cy="8046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45908" y="2560319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52257" y="2594229"/>
            <a:ext cx="262382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50" dirty="0">
                <a:solidFill>
                  <a:srgbClr val="FFFFFF"/>
                </a:solidFill>
                <a:latin typeface="Trebuchet MS"/>
                <a:cs typeface="Trebuchet MS"/>
              </a:rPr>
              <a:t>Indexing</a:t>
            </a:r>
            <a:r>
              <a:rPr sz="2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4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endParaRPr sz="2200">
              <a:latin typeface="Trebuchet MS"/>
              <a:cs typeface="Trebuchet MS"/>
            </a:endParaRPr>
          </a:p>
          <a:p>
            <a:pPr marL="1270" algn="ctr">
              <a:lnSpc>
                <a:spcPts val="2530"/>
              </a:lnSpc>
            </a:pP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907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39557" y="3358641"/>
            <a:ext cx="2649220" cy="1806575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050" marR="18478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4955" algn="l"/>
              </a:tabLst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smaller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collections, 	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cost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index 	</a:t>
            </a:r>
            <a:r>
              <a:rPr sz="1800" spc="-30" dirty="0">
                <a:latin typeface="Trebuchet MS"/>
                <a:cs typeface="Trebuchet MS"/>
              </a:rPr>
              <a:t>maintenance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might 	</a:t>
            </a:r>
            <a:r>
              <a:rPr sz="1800" spc="-50" dirty="0">
                <a:latin typeface="Trebuchet MS"/>
                <a:cs typeface="Trebuchet MS"/>
              </a:rPr>
              <a:t>outweigh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benefits 	</a:t>
            </a:r>
            <a:r>
              <a:rPr sz="1800" spc="-35" dirty="0">
                <a:latin typeface="Trebuchet MS"/>
                <a:cs typeface="Trebuchet MS"/>
              </a:rPr>
              <a:t>gained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querying.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EC63"/>
                </a:solidFill>
              </a:rPr>
              <a:t>Aggregation</a:t>
            </a:r>
            <a:r>
              <a:rPr sz="6000" spc="-41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36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69589"/>
            <a:ext cx="336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Aggregation?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850130" cy="1093470"/>
            <a:chOff x="610362" y="486155"/>
            <a:chExt cx="485013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30750" cy="962025"/>
            </a:xfrm>
            <a:custGeom>
              <a:avLst/>
              <a:gdLst/>
              <a:ahLst/>
              <a:cxnLst/>
              <a:rect l="l" t="t" r="r" b="b"/>
              <a:pathLst>
                <a:path w="4730750" h="962025">
                  <a:moveTo>
                    <a:pt x="473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30496" y="961644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486155"/>
              <a:ext cx="4738370" cy="963294"/>
            </a:xfrm>
            <a:custGeom>
              <a:avLst/>
              <a:gdLst/>
              <a:ahLst/>
              <a:cxnLst/>
              <a:rect l="l" t="t" r="r" b="b"/>
              <a:pathLst>
                <a:path w="4738370" h="963294">
                  <a:moveTo>
                    <a:pt x="473811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38116" y="963168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3075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50" dirty="0"/>
              <a:t> </a:t>
            </a:r>
            <a:r>
              <a:rPr spc="-65" dirty="0"/>
              <a:t>is</a:t>
            </a:r>
            <a:r>
              <a:rPr spc="-229" dirty="0"/>
              <a:t> </a:t>
            </a:r>
            <a:r>
              <a:rPr spc="-10" dirty="0"/>
              <a:t>Aggregation?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9586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79039"/>
            <a:ext cx="152400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928490"/>
            <a:ext cx="152400" cy="160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370451"/>
            <a:ext cx="114300" cy="124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54498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5137022"/>
            <a:ext cx="114300" cy="1249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75"/>
              </a:spcBef>
            </a:pPr>
            <a:r>
              <a:rPr spc="-35" dirty="0"/>
              <a:t>Definition:</a:t>
            </a:r>
            <a:r>
              <a:rPr spc="5" dirty="0"/>
              <a:t> </a:t>
            </a:r>
            <a:r>
              <a:rPr dirty="0"/>
              <a:t>Aggregation</a:t>
            </a:r>
            <a:r>
              <a:rPr spc="-75" dirty="0"/>
              <a:t> is</a:t>
            </a:r>
            <a:r>
              <a:rPr spc="-2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dirty="0"/>
              <a:t>performing</a:t>
            </a:r>
            <a:r>
              <a:rPr spc="-45" dirty="0"/>
              <a:t> </a:t>
            </a:r>
            <a:r>
              <a:rPr spc="-10" dirty="0"/>
              <a:t>transformations</a:t>
            </a:r>
            <a:r>
              <a:rPr dirty="0"/>
              <a:t> on</a:t>
            </a:r>
            <a:r>
              <a:rPr spc="-70" dirty="0"/>
              <a:t> </a:t>
            </a:r>
            <a:r>
              <a:rPr spc="35" dirty="0"/>
              <a:t>documents</a:t>
            </a: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/>
              <a:t>and</a:t>
            </a:r>
            <a:r>
              <a:rPr spc="-75" dirty="0"/>
              <a:t> </a:t>
            </a:r>
            <a:r>
              <a:rPr spc="55" dirty="0"/>
              <a:t>combining</a:t>
            </a:r>
            <a:r>
              <a:rPr spc="-45" dirty="0"/>
              <a:t> </a:t>
            </a:r>
            <a:r>
              <a:rPr spc="60" dirty="0"/>
              <a:t>them</a:t>
            </a:r>
            <a:r>
              <a:rPr spc="-11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produce</a:t>
            </a:r>
            <a:r>
              <a:rPr spc="-50" dirty="0"/>
              <a:t> </a:t>
            </a:r>
            <a:r>
              <a:rPr spc="60" dirty="0"/>
              <a:t>computed</a:t>
            </a:r>
            <a:r>
              <a:rPr spc="-80" dirty="0"/>
              <a:t> </a:t>
            </a:r>
            <a:r>
              <a:rPr spc="-10" dirty="0"/>
              <a:t>results.</a:t>
            </a:r>
          </a:p>
          <a:p>
            <a:pPr marL="241300" marR="5080">
              <a:lnSpc>
                <a:spcPct val="150000"/>
              </a:lnSpc>
              <a:spcBef>
                <a:spcPts val="1000"/>
              </a:spcBef>
            </a:pPr>
            <a:r>
              <a:rPr dirty="0"/>
              <a:t>Pipeline </a:t>
            </a:r>
            <a:r>
              <a:rPr spc="-80" dirty="0"/>
              <a:t>Stages:</a:t>
            </a:r>
            <a:r>
              <a:rPr spc="40" dirty="0"/>
              <a:t> </a:t>
            </a:r>
            <a:r>
              <a:rPr dirty="0"/>
              <a:t>Aggregations</a:t>
            </a:r>
            <a:r>
              <a:rPr spc="15" dirty="0"/>
              <a:t> </a:t>
            </a:r>
            <a:r>
              <a:rPr spc="-10" dirty="0"/>
              <a:t>consist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dirty="0"/>
              <a:t>multiple</a:t>
            </a:r>
            <a:r>
              <a:rPr spc="20" dirty="0"/>
              <a:t> </a:t>
            </a:r>
            <a:r>
              <a:rPr dirty="0"/>
              <a:t>pipeline</a:t>
            </a:r>
            <a:r>
              <a:rPr spc="15" dirty="0"/>
              <a:t> </a:t>
            </a:r>
            <a:r>
              <a:rPr spc="-50" dirty="0"/>
              <a:t>stages,</a:t>
            </a:r>
            <a:r>
              <a:rPr spc="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performing</a:t>
            </a:r>
            <a:r>
              <a:rPr spc="20" dirty="0"/>
              <a:t> </a:t>
            </a:r>
            <a:r>
              <a:rPr spc="-50" dirty="0"/>
              <a:t>a </a:t>
            </a:r>
            <a:r>
              <a:rPr dirty="0"/>
              <a:t>specific</a:t>
            </a:r>
            <a:r>
              <a:rPr spc="-35" dirty="0"/>
              <a:t> </a:t>
            </a:r>
            <a:r>
              <a:rPr dirty="0"/>
              <a:t>operation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input</a:t>
            </a:r>
            <a:r>
              <a:rPr spc="-40" dirty="0"/>
              <a:t> </a:t>
            </a:r>
            <a:r>
              <a:rPr spc="-10" dirty="0"/>
              <a:t>data.</a:t>
            </a:r>
          </a:p>
          <a:p>
            <a:pPr marL="241300">
              <a:lnSpc>
                <a:spcPct val="100000"/>
              </a:lnSpc>
              <a:spcBef>
                <a:spcPts val="2075"/>
              </a:spcBef>
            </a:pPr>
            <a:r>
              <a:rPr spc="-10" dirty="0"/>
              <a:t>Benefits</a:t>
            </a:r>
          </a:p>
          <a:p>
            <a:pPr marL="697865">
              <a:lnSpc>
                <a:spcPct val="100000"/>
              </a:lnSpc>
              <a:spcBef>
                <a:spcPts val="1445"/>
              </a:spcBef>
            </a:pPr>
            <a:r>
              <a:rPr sz="1400" dirty="0"/>
              <a:t>Aggregating</a:t>
            </a:r>
            <a:r>
              <a:rPr sz="1400" spc="-40" dirty="0"/>
              <a:t> </a:t>
            </a:r>
            <a:r>
              <a:rPr sz="1400" spc="-65" dirty="0"/>
              <a:t>Data:</a:t>
            </a:r>
            <a:r>
              <a:rPr sz="1400" spc="5" dirty="0"/>
              <a:t> </a:t>
            </a:r>
            <a:r>
              <a:rPr sz="1400" dirty="0"/>
              <a:t>Complex</a:t>
            </a:r>
            <a:r>
              <a:rPr sz="1400" spc="45" dirty="0"/>
              <a:t> </a:t>
            </a:r>
            <a:r>
              <a:rPr sz="1400" dirty="0"/>
              <a:t>calculations</a:t>
            </a:r>
            <a:r>
              <a:rPr sz="1400" spc="-15" dirty="0"/>
              <a:t> </a:t>
            </a:r>
            <a:r>
              <a:rPr sz="1400" dirty="0"/>
              <a:t>and</a:t>
            </a:r>
            <a:r>
              <a:rPr sz="1400" spc="-25" dirty="0"/>
              <a:t> </a:t>
            </a:r>
            <a:r>
              <a:rPr sz="1400" dirty="0"/>
              <a:t>operations</a:t>
            </a:r>
            <a:r>
              <a:rPr sz="1400" spc="-10" dirty="0"/>
              <a:t> </a:t>
            </a:r>
            <a:r>
              <a:rPr sz="1400" spc="-30" dirty="0"/>
              <a:t>are</a:t>
            </a:r>
            <a:r>
              <a:rPr sz="1400" spc="5" dirty="0"/>
              <a:t> </a:t>
            </a:r>
            <a:r>
              <a:rPr sz="1400" spc="-10" dirty="0"/>
              <a:t>possible.</a:t>
            </a:r>
            <a:endParaRPr sz="1400"/>
          </a:p>
          <a:p>
            <a:pPr marL="697865" marR="1239520">
              <a:lnSpc>
                <a:spcPct val="179300"/>
              </a:lnSpc>
              <a:spcBef>
                <a:spcPts val="10"/>
              </a:spcBef>
            </a:pPr>
            <a:r>
              <a:rPr sz="1400" dirty="0"/>
              <a:t>Advanced</a:t>
            </a:r>
            <a:r>
              <a:rPr sz="1400" spc="-55" dirty="0"/>
              <a:t> </a:t>
            </a:r>
            <a:r>
              <a:rPr sz="1400" spc="-35" dirty="0"/>
              <a:t>Transformations:</a:t>
            </a:r>
            <a:r>
              <a:rPr sz="1400" spc="-40" dirty="0"/>
              <a:t> </a:t>
            </a:r>
            <a:r>
              <a:rPr sz="1400" dirty="0"/>
              <a:t>Data</a:t>
            </a:r>
            <a:r>
              <a:rPr sz="1400" spc="-50" dirty="0"/>
              <a:t> </a:t>
            </a:r>
            <a:r>
              <a:rPr sz="1400" dirty="0"/>
              <a:t>can</a:t>
            </a:r>
            <a:r>
              <a:rPr sz="1400" spc="-55" dirty="0"/>
              <a:t> </a:t>
            </a:r>
            <a:r>
              <a:rPr sz="1400" dirty="0"/>
              <a:t>be</a:t>
            </a:r>
            <a:r>
              <a:rPr sz="1400" spc="-35" dirty="0"/>
              <a:t> </a:t>
            </a:r>
            <a:r>
              <a:rPr sz="1400" dirty="0"/>
              <a:t>combined,</a:t>
            </a:r>
            <a:r>
              <a:rPr sz="1400" spc="-10" dirty="0"/>
              <a:t> </a:t>
            </a:r>
            <a:r>
              <a:rPr sz="1400" spc="-25" dirty="0"/>
              <a:t>reshaped,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50" dirty="0"/>
              <a:t> </a:t>
            </a:r>
            <a:r>
              <a:rPr sz="1400" spc="50" dirty="0"/>
              <a:t>computed</a:t>
            </a:r>
            <a:r>
              <a:rPr sz="1400" spc="-85" dirty="0"/>
              <a:t> </a:t>
            </a:r>
            <a:r>
              <a:rPr sz="1400" spc="-25" dirty="0"/>
              <a:t>for</a:t>
            </a:r>
            <a:r>
              <a:rPr sz="1400" spc="-45" dirty="0"/>
              <a:t> </a:t>
            </a:r>
            <a:r>
              <a:rPr sz="1400" spc="-10" dirty="0"/>
              <a:t>insights. </a:t>
            </a:r>
            <a:r>
              <a:rPr sz="1400" dirty="0"/>
              <a:t>Efficient</a:t>
            </a:r>
            <a:r>
              <a:rPr sz="1400" spc="-45" dirty="0"/>
              <a:t> </a:t>
            </a:r>
            <a:r>
              <a:rPr sz="1400" spc="-20" dirty="0"/>
              <a:t>Processing:</a:t>
            </a:r>
            <a:r>
              <a:rPr sz="1400" spc="10" dirty="0"/>
              <a:t> </a:t>
            </a:r>
            <a:r>
              <a:rPr sz="1400" dirty="0"/>
              <a:t>Aggregation</a:t>
            </a:r>
            <a:r>
              <a:rPr sz="1400" spc="-70" dirty="0"/>
              <a:t> </a:t>
            </a:r>
            <a:r>
              <a:rPr sz="1400" dirty="0"/>
              <a:t>handles</a:t>
            </a:r>
            <a:r>
              <a:rPr sz="1400" spc="15" dirty="0"/>
              <a:t> </a:t>
            </a:r>
            <a:r>
              <a:rPr sz="1400" dirty="0"/>
              <a:t>large</a:t>
            </a:r>
            <a:r>
              <a:rPr sz="1400" spc="-20" dirty="0"/>
              <a:t> </a:t>
            </a:r>
            <a:r>
              <a:rPr sz="1400" spc="-10" dirty="0"/>
              <a:t>datasets</a:t>
            </a:r>
            <a:r>
              <a:rPr sz="1400" spc="-40" dirty="0"/>
              <a:t> </a:t>
            </a:r>
            <a:r>
              <a:rPr sz="1400" spc="-10" dirty="0"/>
              <a:t>efficiently.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2813304"/>
            <a:ext cx="126492" cy="134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3259835"/>
            <a:ext cx="126492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026408"/>
            <a:ext cx="126492" cy="1341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794503"/>
            <a:ext cx="126492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5241035"/>
            <a:ext cx="126492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9515" y="2746375"/>
            <a:ext cx="453136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tables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columns.</a:t>
            </a:r>
            <a:endParaRPr sz="1500">
              <a:latin typeface="Verdana"/>
              <a:cs typeface="Verdana"/>
            </a:endParaRPr>
          </a:p>
          <a:p>
            <a:pPr marL="12700" marR="497840">
              <a:lnSpc>
                <a:spcPct val="140000"/>
              </a:lnSpc>
              <a:spcBef>
                <a:spcPts val="994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defined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schemas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292735">
              <a:lnSpc>
                <a:spcPct val="195300"/>
              </a:lnSpc>
              <a:spcBef>
                <a:spcPts val="15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E-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Platform,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HR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MySQL,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PostgreSQL,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Oracle.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16192" y="1299972"/>
            <a:ext cx="4417695" cy="1101725"/>
            <a:chOff x="6116192" y="1299972"/>
            <a:chExt cx="4417695" cy="1101725"/>
          </a:xfrm>
        </p:grpSpPr>
        <p:sp>
          <p:nvSpPr>
            <p:cNvPr id="11" name="object 11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4299203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299203" y="961643"/>
                  </a:lnTo>
                  <a:lnTo>
                    <a:pt x="4299203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0" y="961643"/>
                  </a:moveTo>
                  <a:lnTo>
                    <a:pt x="4299203" y="961643"/>
                  </a:lnTo>
                  <a:lnTo>
                    <a:pt x="4299203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7063" y="1299972"/>
              <a:ext cx="4307205" cy="962025"/>
            </a:xfrm>
            <a:custGeom>
              <a:avLst/>
              <a:gdLst/>
              <a:ahLst/>
              <a:cxnLst/>
              <a:rect l="l" t="t" r="r" b="b"/>
              <a:pathLst>
                <a:path w="4307205" h="962025">
                  <a:moveTo>
                    <a:pt x="4306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306824" y="961643"/>
                  </a:lnTo>
                  <a:lnTo>
                    <a:pt x="4306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258305" y="1233678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MongoDB(NOSQL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8166607" y="1672285"/>
            <a:ext cx="19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001E2B"/>
                </a:solidFill>
                <a:latin typeface="Verdana"/>
                <a:cs typeface="Verdana"/>
              </a:rPr>
              <a:t>)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9337" y="1299972"/>
            <a:ext cx="3484879" cy="1092200"/>
            <a:chOff x="799337" y="1299972"/>
            <a:chExt cx="3484879" cy="1092200"/>
          </a:xfrm>
        </p:grpSpPr>
        <p:sp>
          <p:nvSpPr>
            <p:cNvPr id="17" name="object 17"/>
            <p:cNvSpPr/>
            <p:nvPr/>
          </p:nvSpPr>
          <p:spPr>
            <a:xfrm>
              <a:off x="799337" y="1430274"/>
              <a:ext cx="3398520" cy="962025"/>
            </a:xfrm>
            <a:custGeom>
              <a:avLst/>
              <a:gdLst/>
              <a:ahLst/>
              <a:cxnLst/>
              <a:rect l="l" t="t" r="r" b="b"/>
              <a:pathLst>
                <a:path w="3398520" h="962025">
                  <a:moveTo>
                    <a:pt x="33985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398520" y="961643"/>
                  </a:lnTo>
                  <a:lnTo>
                    <a:pt x="33985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347" y="1299972"/>
              <a:ext cx="3404870" cy="962025"/>
            </a:xfrm>
            <a:custGeom>
              <a:avLst/>
              <a:gdLst/>
              <a:ahLst/>
              <a:cxnLst/>
              <a:rect l="l" t="t" r="r" b="b"/>
              <a:pathLst>
                <a:path w="3404870" h="962025">
                  <a:moveTo>
                    <a:pt x="340461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404616" y="961643"/>
                  </a:lnTo>
                  <a:lnTo>
                    <a:pt x="3404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9337" y="1430274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>
                <a:solidFill>
                  <a:srgbClr val="001E2B"/>
                </a:solidFill>
                <a:latin typeface="Verdana"/>
                <a:cs typeface="Verdana"/>
              </a:rPr>
              <a:t>SQL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2813304"/>
            <a:ext cx="126491" cy="1341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3259835"/>
            <a:ext cx="126491" cy="1341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026408"/>
            <a:ext cx="126491" cy="1341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794503"/>
            <a:ext cx="126491" cy="1341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5241035"/>
            <a:ext cx="126491" cy="13411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32930" y="2746375"/>
            <a:ext cx="4525645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non-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1524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flexibility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storage,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varied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76835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Ideal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dynamic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evolving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500">
              <a:latin typeface="Verdana"/>
              <a:cs typeface="Verdana"/>
            </a:endParaRPr>
          </a:p>
          <a:p>
            <a:pPr marL="12700" marR="589280">
              <a:lnSpc>
                <a:spcPct val="195300"/>
              </a:lnSpc>
              <a:spcBef>
                <a:spcPts val="15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CMS,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Platforms,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Cassandra,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Redis.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$match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825853"/>
            <a:ext cx="9447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$match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argument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.find().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0916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039211"/>
            <a:ext cx="24720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&lt;query&gt;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2379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4254220"/>
            <a:ext cx="6136640" cy="1305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company: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"64c23350e32f4a51b19b9235"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$group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79295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04491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922139"/>
            <a:ext cx="114300" cy="1249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94471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915160"/>
            <a:ext cx="9752965" cy="420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75"/>
              </a:spcBef>
            </a:pP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&lt;expression&gt;,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//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Group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key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&lt;field1&gt;: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&lt;accumulator1&gt;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4169410" cy="982344"/>
            <a:chOff x="600837" y="641984"/>
            <a:chExt cx="416941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414985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49852" y="963168"/>
                  </a:lnTo>
                  <a:lnTo>
                    <a:pt x="41498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0" y="963168"/>
                  </a:moveTo>
                  <a:lnTo>
                    <a:pt x="4149852" y="963168"/>
                  </a:lnTo>
                  <a:lnTo>
                    <a:pt x="414985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59" y="521208"/>
            <a:ext cx="415607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545"/>
              </a:spcBef>
            </a:pPr>
            <a:r>
              <a:rPr spc="-20" dirty="0"/>
              <a:t>$group</a:t>
            </a:r>
            <a:r>
              <a:rPr spc="-225" dirty="0"/>
              <a:t> </a:t>
            </a:r>
            <a:r>
              <a:rPr spc="-10" dirty="0"/>
              <a:t>(continued)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0046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values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5031740" cy="2586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 marR="111125">
              <a:lnSpc>
                <a:spcPct val="150000"/>
              </a:lnSpc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totalPrice: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averagePrice: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$avg: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 is a function to group field on a specific field only and we can perform sum operation on it too to get a cumulative value . Mostly used for statistics.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db.product.aggregate</a:t>
            </a:r>
            <a:r>
              <a:rPr lang="en-US" dirty="0" smtClean="0">
                <a:solidFill>
                  <a:schemeClr val="bg1"/>
                </a:solidFill>
              </a:rPr>
              <a:t>({$group:{_id:{name:"$name"},</a:t>
            </a:r>
            <a:r>
              <a:rPr lang="en-US" dirty="0" err="1" smtClean="0">
                <a:solidFill>
                  <a:schemeClr val="bg1"/>
                </a:solidFill>
              </a:rPr>
              <a:t>totalSum</a:t>
            </a:r>
            <a:r>
              <a:rPr lang="en-US" dirty="0" smtClean="0">
                <a:solidFill>
                  <a:schemeClr val="bg1"/>
                </a:solidFill>
              </a:rPr>
              <a:t>:{$sum:'$price'}}})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0880"/>
          <a:stretch/>
        </p:blipFill>
        <p:spPr>
          <a:xfrm>
            <a:off x="0" y="457200"/>
            <a:ext cx="11969750" cy="594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5943600"/>
            <a:ext cx="869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db.product.aggregate</a:t>
            </a:r>
            <a:r>
              <a:rPr lang="en-US" dirty="0" smtClean="0">
                <a:solidFill>
                  <a:schemeClr val="bg1"/>
                </a:solidFill>
              </a:rPr>
              <a:t>({$group:{_id:{name:"$name"},</a:t>
            </a:r>
            <a:r>
              <a:rPr lang="en-US" dirty="0" err="1" smtClean="0">
                <a:solidFill>
                  <a:schemeClr val="bg1"/>
                </a:solidFill>
              </a:rPr>
              <a:t>totalSum</a:t>
            </a:r>
            <a:r>
              <a:rPr lang="en-US" dirty="0" smtClean="0">
                <a:solidFill>
                  <a:schemeClr val="bg1"/>
                </a:solidFill>
              </a:rPr>
              <a:t>:{$sum:'$price'}}})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29400" y="1600200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db.product.aggregate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({$group: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{_id:{name:"$name"},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totalSum</a:t>
            </a:r>
            <a:r>
              <a:rPr lang="en-US" sz="2400" b="1" dirty="0" smtClean="0">
                <a:solidFill>
                  <a:schemeClr val="bg1"/>
                </a:solidFill>
              </a:rPr>
              <a:t>:{$sum:'$price'},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totalAvg</a:t>
            </a:r>
            <a:r>
              <a:rPr lang="en-US" sz="2400" b="1" dirty="0" smtClean="0">
                <a:solidFill>
                  <a:schemeClr val="bg1"/>
                </a:solidFill>
              </a:rPr>
              <a:t>:{$</a:t>
            </a:r>
            <a:r>
              <a:rPr lang="en-US" sz="2400" b="1" dirty="0" err="1" smtClean="0">
                <a:solidFill>
                  <a:schemeClr val="bg1"/>
                </a:solidFill>
              </a:rPr>
              <a:t>avg</a:t>
            </a:r>
            <a:r>
              <a:rPr lang="en-US" sz="2400" b="1" dirty="0" smtClean="0">
                <a:solidFill>
                  <a:schemeClr val="bg1"/>
                </a:solidFill>
              </a:rPr>
              <a:t>:'$price'},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count:{$count:{}}}}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).pretty()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-26685"/>
            <a:ext cx="51816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1624330" cy="1092200"/>
            <a:chOff x="610362" y="504444"/>
            <a:chExt cx="162433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1583690" cy="962025"/>
            </a:xfrm>
            <a:custGeom>
              <a:avLst/>
              <a:gdLst/>
              <a:ahLst/>
              <a:cxnLst/>
              <a:rect l="l" t="t" r="r" b="b"/>
              <a:pathLst>
                <a:path w="1583689" h="962025">
                  <a:moveTo>
                    <a:pt x="158343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3436" y="961643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" y="504444"/>
              <a:ext cx="1586865" cy="962025"/>
            </a:xfrm>
            <a:custGeom>
              <a:avLst/>
              <a:gdLst/>
              <a:ahLst/>
              <a:cxnLst/>
              <a:rect l="l" t="t" r="r" b="b"/>
              <a:pathLst>
                <a:path w="1586864" h="962025">
                  <a:moveTo>
                    <a:pt x="158648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6484" y="961643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158369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$sort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3324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$sort: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&lt;order&gt;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4010025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$sort: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245995" cy="1093470"/>
            <a:chOff x="610362" y="521208"/>
            <a:chExt cx="224599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190115" cy="963294"/>
            </a:xfrm>
            <a:custGeom>
              <a:avLst/>
              <a:gdLst/>
              <a:ahLst/>
              <a:cxnLst/>
              <a:rect l="l" t="t" r="r" b="b"/>
              <a:pathLst>
                <a:path w="2190115" h="963294">
                  <a:moveTo>
                    <a:pt x="21899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189988" y="963168"/>
                  </a:lnTo>
                  <a:lnTo>
                    <a:pt x="21899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21208"/>
              <a:ext cx="2194560" cy="962025"/>
            </a:xfrm>
            <a:custGeom>
              <a:avLst/>
              <a:gdLst/>
              <a:ahLst/>
              <a:cxnLst/>
              <a:rect l="l" t="t" r="r" b="b"/>
              <a:pathLst>
                <a:path w="2194560" h="962025">
                  <a:moveTo>
                    <a:pt x="219456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194560" y="961644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190115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$project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9149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reshapes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excludes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fields,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4919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318378"/>
            <a:ext cx="114300" cy="1249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45844" y="3613759"/>
            <a:ext cx="8371205" cy="1880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discountedPrice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subtracting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$sum,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$subtract,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$multiply,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$avg,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559127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</a:t>
            </a:r>
            <a:r>
              <a:rPr b="1" spc="-10" dirty="0"/>
              <a:t>push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007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$push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472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&lt;expression&gt;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858393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"$name"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314575" cy="1093470"/>
            <a:chOff x="610362" y="521208"/>
            <a:chExt cx="231457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257425" cy="963294"/>
            </a:xfrm>
            <a:custGeom>
              <a:avLst/>
              <a:gdLst/>
              <a:ahLst/>
              <a:cxnLst/>
              <a:rect l="l" t="t" r="r" b="b"/>
              <a:pathLst>
                <a:path w="2257425" h="963294">
                  <a:moveTo>
                    <a:pt x="22570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57044" y="963168"/>
                  </a:lnTo>
                  <a:lnTo>
                    <a:pt x="22570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2940" y="521208"/>
              <a:ext cx="2261870" cy="962025"/>
            </a:xfrm>
            <a:custGeom>
              <a:avLst/>
              <a:gdLst/>
              <a:ahLst/>
              <a:cxnLst/>
              <a:rect l="l" t="t" r="r" b="b"/>
              <a:pathLst>
                <a:path w="2261870" h="962025">
                  <a:moveTo>
                    <a:pt x="2261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1616" y="961644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3047238" cy="559127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</a:t>
            </a:r>
            <a:r>
              <a:rPr b="1" spc="-10" dirty="0"/>
              <a:t>unwind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22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$unwind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153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0363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9232265" cy="207263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array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field,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company,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2928</TotalTime>
  <Words>5120</Words>
  <Application>Microsoft Office PowerPoint</Application>
  <PresentationFormat>Widescreen</PresentationFormat>
  <Paragraphs>1179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Arial Black</vt:lpstr>
      <vt:lpstr>Calibri</vt:lpstr>
      <vt:lpstr>Carlito</vt:lpstr>
      <vt:lpstr>Courier New</vt:lpstr>
      <vt:lpstr>MathJax_SansSerif</vt:lpstr>
      <vt:lpstr>Times New Roman</vt:lpstr>
      <vt:lpstr>Trebuchet MS</vt:lpstr>
      <vt:lpstr>Verdana</vt:lpstr>
      <vt:lpstr>VL PGothic</vt:lpstr>
      <vt:lpstr>Office Theme</vt:lpstr>
      <vt:lpstr>Complete Course</vt:lpstr>
      <vt:lpstr>COURSE TOPICS</vt:lpstr>
      <vt:lpstr>COURSE TOPICS</vt:lpstr>
      <vt:lpstr>Introduction to MongoDB</vt:lpstr>
      <vt:lpstr>What is MongoDB?</vt:lpstr>
      <vt:lpstr>More About MongoDB</vt:lpstr>
      <vt:lpstr>PowerPoint Presentation</vt:lpstr>
      <vt:lpstr>PowerPoint Presentation</vt:lpstr>
      <vt:lpstr>MongoDB(NOSQL</vt:lpstr>
      <vt:lpstr>Some basic differences  </vt:lpstr>
      <vt:lpstr>Datatypes :  // 1: Double // 2: String // 3: Object // 4: Array // 5: Binary data // 6: Undefined // 7: Object id // 8: Boolean // 9: Date // 10: Null // 11: Regular expression // 12: JavaScript code // 13: Symbol // 14: JavaScript code with scope // 17: 64-bit integer </vt:lpstr>
      <vt:lpstr>SQL</vt:lpstr>
      <vt:lpstr>NOSQL</vt:lpstr>
      <vt:lpstr>MongoDB</vt:lpstr>
      <vt:lpstr>Key Features of MongoDB</vt:lpstr>
      <vt:lpstr>MongoDB Data</vt:lpstr>
      <vt:lpstr>How MongoDB Works?</vt:lpstr>
      <vt:lpstr>JSON Vs BSON</vt:lpstr>
      <vt:lpstr>JSON vs</vt:lpstr>
      <vt:lpstr>Installing MongoDB</vt:lpstr>
      <vt:lpstr>BSON in MongoDB</vt:lpstr>
      <vt:lpstr>Managing Databases in MongoDB</vt:lpstr>
      <vt:lpstr>PowerPoint Presentation</vt:lpstr>
      <vt:lpstr>Managing Databases and Collections</vt:lpstr>
      <vt:lpstr>PowerPoint Presentation</vt:lpstr>
      <vt:lpstr>Insert Operation in MongoDB</vt:lpstr>
      <vt:lpstr>Inserting Documents in MongoDB</vt:lpstr>
      <vt:lpstr>MONGOD</vt:lpstr>
      <vt:lpstr>MONGOD</vt:lpstr>
      <vt:lpstr>When to use Quotes and when not to?</vt:lpstr>
      <vt:lpstr>PowerPoint Presentation</vt:lpstr>
      <vt:lpstr>Ordered and Unordered Inserts</vt:lpstr>
      <vt:lpstr>$Ordered Inserts</vt:lpstr>
      <vt:lpstr>$Ordered = false</vt:lpstr>
      <vt:lpstr>Case Sensitivity in MongoDB</vt:lpstr>
      <vt:lpstr>Read Operations in MongoDB</vt:lpstr>
      <vt:lpstr>Finding Documents in MongoDB</vt:lpstr>
      <vt:lpstr>Importing JSON in MongoDB</vt:lpstr>
      <vt:lpstr>PowerPoint Presentation</vt:lpstr>
      <vt:lpstr>PowerPoint Presentation</vt:lpstr>
      <vt:lpstr>PowerPoint Presentation</vt:lpstr>
      <vt:lpstr>Comparison Operators</vt:lpstr>
      <vt:lpstr>PowerPoint Presentation</vt:lpstr>
      <vt:lpstr>PowerPoint Presentation</vt:lpstr>
      <vt:lpstr>Introduction to Cursors</vt:lpstr>
      <vt:lpstr>Cursor Methods</vt:lpstr>
      <vt:lpstr>PowerPoint Presentation</vt:lpstr>
      <vt:lpstr>PowerPoint Presentation</vt:lpstr>
      <vt:lpstr>Cursor Methods (Caveats)</vt:lpstr>
      <vt:lpstr>Logical Operators</vt:lpstr>
      <vt:lpstr>db.product.find({$and:[  {name:'Kids Educational  Toys'},  {company:'64c23350e32f4a51b19b9243'} ]})   Find products with price greater than 100 and name equal to "Diamond Ring"  db.product.find({$and:[{price:{$gt:100}},{name:{$eq:'Diamond Ring'}}]})         SAME  db.product.find({price:{$gt:100},name:{$eq:'Diamond Ring'}}) </vt:lpstr>
      <vt:lpstr>PowerPoint Presentation</vt:lpstr>
      <vt:lpstr>$or Operators</vt:lpstr>
      <vt:lpstr>Complex Expressions</vt:lpstr>
      <vt:lpstr>PowerPoint Presentation</vt:lpstr>
      <vt:lpstr>Elements Operator</vt:lpstr>
      <vt:lpstr>db.sales.find({price:{$exists:true}})</vt:lpstr>
      <vt:lpstr>PowerPoint Presentation</vt:lpstr>
      <vt:lpstr>db.sales.find({like:{$size:2}})    //array size </vt:lpstr>
      <vt:lpstr>PowerPoint Presentation</vt:lpstr>
      <vt:lpstr>Projection</vt:lpstr>
      <vt:lpstr>PowerPoint Presentation</vt:lpstr>
      <vt:lpstr>PowerPoint Presentation</vt:lpstr>
      <vt:lpstr>You can either go with inclusive or exclusive project , if all 0 are defined then no need to define for any field ,   if all 1 are defined then automatically others fields are consider 0 .   *** _id will always be printed so if you don’t need to just mention  _id:0 .  </vt:lpstr>
      <vt:lpstr>Embedded Documents     (Nested Json)</vt:lpstr>
      <vt:lpstr>PowerPoint Presentation</vt:lpstr>
      <vt:lpstr>$all vs $elemMatch        (ARRAY)</vt:lpstr>
      <vt:lpstr>PowerPoint Presentation</vt:lpstr>
      <vt:lpstr>Update Operations in MongoDB</vt:lpstr>
      <vt:lpstr>updateOne() and updateMany()</vt:lpstr>
      <vt:lpstr>//? Update the price value = 45 in a products collections, where the _id = ObjectId("64c2363be32f4a51b19b9271")   </vt:lpstr>
      <vt:lpstr>//? Update the isFeatures value = false in a products collections, where the name = Designer Handbag</vt:lpstr>
      <vt:lpstr>toggle</vt:lpstr>
      <vt:lpstr>PowerPoint Presentation</vt:lpstr>
      <vt:lpstr>Removing and Renaming Fields</vt:lpstr>
      <vt:lpstr>db.product.updateMany({},{$unset:{image:1}})</vt:lpstr>
      <vt:lpstr>Updating arrays and Embedded Documents</vt:lpstr>
      <vt:lpstr>PowerPoint Presentation</vt:lpstr>
      <vt:lpstr>Delete Operations in MongoDB</vt:lpstr>
      <vt:lpstr>MONGODB</vt:lpstr>
      <vt:lpstr>Indexes in MongoDB</vt:lpstr>
      <vt:lpstr>What are Indexes?</vt:lpstr>
      <vt:lpstr>Benefits of Indexes</vt:lpstr>
      <vt:lpstr>explain()</vt:lpstr>
      <vt:lpstr>Managing Indexes</vt:lpstr>
      <vt:lpstr>Unique and Text Indexes</vt:lpstr>
      <vt:lpstr>When not to use Indexes?</vt:lpstr>
      <vt:lpstr>Aggregation in MongoDB</vt:lpstr>
      <vt:lpstr>What is Aggregation?</vt:lpstr>
      <vt:lpstr>$match</vt:lpstr>
      <vt:lpstr>$group</vt:lpstr>
      <vt:lpstr>$group (continued)</vt:lpstr>
      <vt:lpstr>Group  is a function to group field on a specific field only and we can perform sum operation on it too to get a cumulative value . Mostly used for statistics.    db.product.aggregate({$group:{_id:{name:"$name"},totalSum:{$sum:'$price'}}}) </vt:lpstr>
      <vt:lpstr>PowerPoint Presentation</vt:lpstr>
      <vt:lpstr>PowerPoint Presentation</vt:lpstr>
      <vt:lpstr>$sort</vt:lpstr>
      <vt:lpstr>$project</vt:lpstr>
      <vt:lpstr>$push</vt:lpstr>
      <vt:lpstr>$unwind</vt:lpstr>
      <vt:lpstr>$addToSet</vt:lpstr>
      <vt:lpstr>$size</vt:lpstr>
      <vt:lpstr>$limit and $skip</vt:lpstr>
      <vt:lpstr>$filter</vt:lpstr>
      <vt:lpstr>$addFields</vt:lpstr>
      <vt:lpstr>Introduction to MongoDB Atlas</vt:lpstr>
      <vt:lpstr>MongoDB Atlas</vt:lpstr>
      <vt:lpstr>PowerPoint Presentation</vt:lpstr>
      <vt:lpstr>Working with MongoDB Drivers Introduction to MongoDB Drivers Working with Node.js MongoDB Drivers</vt:lpstr>
      <vt:lpstr>Introduction to MongoDB Drivers</vt:lpstr>
      <vt:lpstr>How MongoDB Works?</vt:lpstr>
      <vt:lpstr>Getting Started with Node.js MongoDB Driver</vt:lpstr>
      <vt:lpstr>Getting Started with Node.js MongoDB Driver</vt:lpstr>
      <vt:lpstr>Working with Mongoose</vt:lpstr>
      <vt:lpstr>Getting Started with Node.js MongoDB Driver</vt:lpstr>
      <vt:lpstr>Why Mongoose instead of official driver?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Binamra Lamsal</dc:creator>
  <cp:lastModifiedBy>user</cp:lastModifiedBy>
  <cp:revision>151</cp:revision>
  <dcterms:created xsi:type="dcterms:W3CDTF">2024-02-23T05:13:04Z</dcterms:created>
  <dcterms:modified xsi:type="dcterms:W3CDTF">2024-02-27T13:42:08Z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2024-02-23T00:00:00Z</vt:filetime>
  </property>
  <property fmtid="{D5CDD505-2E9C-101B-9397-08002B2CF9AE}" pid="5" name="MSIP_Label_defa4170-0d19-0005-0004-bc88714345d2_ActionId">
    <vt:lpwstr>399b4fa9-e52b-498e-8003-05d1eb98263d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2023-08-06T10:01:10Z</vt:lpwstr>
  </property>
  <property fmtid="{D5CDD505-2E9C-101B-9397-08002B2CF9AE}" pid="11" name="MSIP_Label_defa4170-0d19-0005-0004-bc88714345d2_SiteId">
    <vt:lpwstr>1728f04f-1cb5-495a-a8af-5be2fff317f4</vt:lpwstr>
  </property>
  <property fmtid="{D5CDD505-2E9C-101B-9397-08002B2CF9AE}" pid="12" name="Producer">
    <vt:lpwstr>3-Heights(TM) PDF Security Shell 4.8.25.2 (http://www.pdf-tools.com)</vt:lpwstr>
  </property>
</Properties>
</file>