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2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0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3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8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7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80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5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92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16" r:id="rId6"/>
    <p:sldLayoutId id="2147483812" r:id="rId7"/>
    <p:sldLayoutId id="2147483813" r:id="rId8"/>
    <p:sldLayoutId id="2147483814" r:id="rId9"/>
    <p:sldLayoutId id="2147483815" r:id="rId10"/>
    <p:sldLayoutId id="214748381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colorful city with a bright light&#10;&#10;Description automatically generated">
            <a:extLst>
              <a:ext uri="{FF2B5EF4-FFF2-40B4-BE49-F238E27FC236}">
                <a16:creationId xmlns:a16="http://schemas.microsoft.com/office/drawing/2014/main" id="{9E3A067E-7D64-3B9B-903D-7EC78F8193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72F017-B2B3-30FE-9A67-14D1309BD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SQL COMMANDS</a:t>
            </a:r>
            <a:endParaRPr lang="en-IN" sz="8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60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00ED0-3AFA-1E3E-D46A-E988535DA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6" y="431052"/>
            <a:ext cx="9974067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82EDA-C75D-5B0A-3B9C-6F7A03C49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589"/>
          <a:stretch/>
        </p:blipFill>
        <p:spPr>
          <a:xfrm>
            <a:off x="1208917" y="774576"/>
            <a:ext cx="8620067" cy="53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0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57768-F72A-93AC-8478-A3959B87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1309391"/>
            <a:ext cx="10097909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9370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LeftStep">
      <a:dk1>
        <a:srgbClr val="000000"/>
      </a:dk1>
      <a:lt1>
        <a:srgbClr val="FFFFFF"/>
      </a:lt1>
      <a:dk2>
        <a:srgbClr val="1C2B32"/>
      </a:dk2>
      <a:lt2>
        <a:srgbClr val="F0F3F3"/>
      </a:lt2>
      <a:accent1>
        <a:srgbClr val="C34D58"/>
      </a:accent1>
      <a:accent2>
        <a:srgbClr val="B13B78"/>
      </a:accent2>
      <a:accent3>
        <a:srgbClr val="C34DBB"/>
      </a:accent3>
      <a:accent4>
        <a:srgbClr val="883BB1"/>
      </a:accent4>
      <a:accent5>
        <a:srgbClr val="694DC3"/>
      </a:accent5>
      <a:accent6>
        <a:srgbClr val="3F54B3"/>
      </a:accent6>
      <a:hlink>
        <a:srgbClr val="339B9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Trade Gothic Next Cond</vt:lpstr>
      <vt:lpstr>Trade Gothic Next Light</vt:lpstr>
      <vt:lpstr>PortalVTI</vt:lpstr>
      <vt:lpstr>SQL COMMANDS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COMMANDS</dc:title>
  <dc:creator>neha tiwari</dc:creator>
  <cp:lastModifiedBy>neha tiwari</cp:lastModifiedBy>
  <cp:revision>2</cp:revision>
  <dcterms:created xsi:type="dcterms:W3CDTF">2024-02-29T01:38:08Z</dcterms:created>
  <dcterms:modified xsi:type="dcterms:W3CDTF">2024-02-29T01:46:01Z</dcterms:modified>
</cp:coreProperties>
</file>