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notesMasterIdLst>
    <p:notesMasterId r:id="rId24"/>
  </p:notesMasterIdLst>
  <p:handoutMasterIdLst>
    <p:handoutMasterId r:id="rId25"/>
  </p:handoutMasterIdLst>
  <p:sldIdLst>
    <p:sldId id="256" r:id="rId2"/>
    <p:sldId id="2549" r:id="rId3"/>
    <p:sldId id="2552" r:id="rId4"/>
    <p:sldId id="2554" r:id="rId5"/>
    <p:sldId id="2553" r:id="rId6"/>
    <p:sldId id="2548" r:id="rId7"/>
    <p:sldId id="2558" r:id="rId8"/>
    <p:sldId id="2547" r:id="rId9"/>
    <p:sldId id="270" r:id="rId10"/>
    <p:sldId id="2562" r:id="rId11"/>
    <p:sldId id="2555" r:id="rId12"/>
    <p:sldId id="272" r:id="rId13"/>
    <p:sldId id="2561" r:id="rId14"/>
    <p:sldId id="2538" r:id="rId15"/>
    <p:sldId id="271" r:id="rId16"/>
    <p:sldId id="2551" r:id="rId17"/>
    <p:sldId id="2560" r:id="rId18"/>
    <p:sldId id="2559" r:id="rId19"/>
    <p:sldId id="2563" r:id="rId20"/>
    <p:sldId id="2556" r:id="rId21"/>
    <p:sldId id="2564" r:id="rId22"/>
    <p:sldId id="256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AE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2A21F6-0AE8-4B6C-A3D6-5E708F2B8AA4}" v="16" dt="2024-01-23T18:25:14.5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34"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ha Vispute" userId="4f15406b4d5d3e7d" providerId="LiveId" clId="{3F2A21F6-0AE8-4B6C-A3D6-5E708F2B8AA4}"/>
    <pc:docChg chg="custSel addSld delSld modSld sldOrd">
      <pc:chgData name="Neha Vispute" userId="4f15406b4d5d3e7d" providerId="LiveId" clId="{3F2A21F6-0AE8-4B6C-A3D6-5E708F2B8AA4}" dt="2024-01-23T18:29:59.203" v="122" actId="2696"/>
      <pc:docMkLst>
        <pc:docMk/>
      </pc:docMkLst>
      <pc:sldChg chg="modSp">
        <pc:chgData name="Neha Vispute" userId="4f15406b4d5d3e7d" providerId="LiveId" clId="{3F2A21F6-0AE8-4B6C-A3D6-5E708F2B8AA4}" dt="2024-01-22T17:47:46.496" v="3" actId="14826"/>
        <pc:sldMkLst>
          <pc:docMk/>
          <pc:sldMk cId="4050992712" sldId="271"/>
        </pc:sldMkLst>
        <pc:picChg chg="mod">
          <ac:chgData name="Neha Vispute" userId="4f15406b4d5d3e7d" providerId="LiveId" clId="{3F2A21F6-0AE8-4B6C-A3D6-5E708F2B8AA4}" dt="2024-01-22T17:47:46.496" v="3" actId="14826"/>
          <ac:picMkLst>
            <pc:docMk/>
            <pc:sldMk cId="4050992712" sldId="271"/>
            <ac:picMk id="20" creationId="{73A69289-D803-3943-9979-42FED843A2CB}"/>
          </ac:picMkLst>
        </pc:picChg>
      </pc:sldChg>
      <pc:sldChg chg="addSp delSp modSp del mod ord">
        <pc:chgData name="Neha Vispute" userId="4f15406b4d5d3e7d" providerId="LiveId" clId="{3F2A21F6-0AE8-4B6C-A3D6-5E708F2B8AA4}" dt="2024-01-23T18:29:59.203" v="122" actId="2696"/>
        <pc:sldMkLst>
          <pc:docMk/>
          <pc:sldMk cId="287123219" sldId="2537"/>
        </pc:sldMkLst>
        <pc:spChg chg="mod">
          <ac:chgData name="Neha Vispute" userId="4f15406b4d5d3e7d" providerId="LiveId" clId="{3F2A21F6-0AE8-4B6C-A3D6-5E708F2B8AA4}" dt="2024-01-23T18:28:58.366" v="119" actId="20577"/>
          <ac:spMkLst>
            <pc:docMk/>
            <pc:sldMk cId="287123219" sldId="2537"/>
            <ac:spMk id="28" creationId="{4988F789-C14D-C841-BDEB-8ACF77377239}"/>
          </ac:spMkLst>
        </pc:spChg>
        <pc:graphicFrameChg chg="mod">
          <ac:chgData name="Neha Vispute" userId="4f15406b4d5d3e7d" providerId="LiveId" clId="{3F2A21F6-0AE8-4B6C-A3D6-5E708F2B8AA4}" dt="2024-01-23T18:25:14.536" v="43"/>
          <ac:graphicFrameMkLst>
            <pc:docMk/>
            <pc:sldMk cId="287123219" sldId="2537"/>
            <ac:graphicFrameMk id="5" creationId="{05161A65-4E7E-B44A-B0C7-71A1F0FD58A0}"/>
          </ac:graphicFrameMkLst>
        </pc:graphicFrameChg>
        <pc:picChg chg="add del mod">
          <ac:chgData name="Neha Vispute" userId="4f15406b4d5d3e7d" providerId="LiveId" clId="{3F2A21F6-0AE8-4B6C-A3D6-5E708F2B8AA4}" dt="2024-01-23T18:28:18.377" v="80" actId="21"/>
          <ac:picMkLst>
            <pc:docMk/>
            <pc:sldMk cId="287123219" sldId="2537"/>
            <ac:picMk id="3" creationId="{934D259C-EA95-5148-870F-E21A58F175C6}"/>
          </ac:picMkLst>
        </pc:picChg>
        <pc:picChg chg="add mod">
          <ac:chgData name="Neha Vispute" userId="4f15406b4d5d3e7d" providerId="LiveId" clId="{3F2A21F6-0AE8-4B6C-A3D6-5E708F2B8AA4}" dt="2024-01-23T18:28:34.553" v="85" actId="14100"/>
          <ac:picMkLst>
            <pc:docMk/>
            <pc:sldMk cId="287123219" sldId="2537"/>
            <ac:picMk id="6" creationId="{0BCF0213-C62F-515A-9CB7-1693D31FFE3F}"/>
          </ac:picMkLst>
        </pc:picChg>
      </pc:sldChg>
      <pc:sldChg chg="modSp">
        <pc:chgData name="Neha Vispute" userId="4f15406b4d5d3e7d" providerId="LiveId" clId="{3F2A21F6-0AE8-4B6C-A3D6-5E708F2B8AA4}" dt="2024-01-22T17:47:10.175" v="2" actId="14826"/>
        <pc:sldMkLst>
          <pc:docMk/>
          <pc:sldMk cId="2515330016" sldId="2548"/>
        </pc:sldMkLst>
        <pc:picChg chg="mod">
          <ac:chgData name="Neha Vispute" userId="4f15406b4d5d3e7d" providerId="LiveId" clId="{3F2A21F6-0AE8-4B6C-A3D6-5E708F2B8AA4}" dt="2024-01-22T17:47:10.175" v="2" actId="14826"/>
          <ac:picMkLst>
            <pc:docMk/>
            <pc:sldMk cId="2515330016" sldId="2548"/>
            <ac:picMk id="8" creationId="{A09F623E-2819-2D41-ADE0-C7B64EF0EC4F}"/>
          </ac:picMkLst>
        </pc:picChg>
      </pc:sldChg>
      <pc:sldChg chg="modSp">
        <pc:chgData name="Neha Vispute" userId="4f15406b4d5d3e7d" providerId="LiveId" clId="{3F2A21F6-0AE8-4B6C-A3D6-5E708F2B8AA4}" dt="2024-01-22T17:55:37.350" v="11" actId="14826"/>
        <pc:sldMkLst>
          <pc:docMk/>
          <pc:sldMk cId="847544899" sldId="2551"/>
        </pc:sldMkLst>
        <pc:picChg chg="mod">
          <ac:chgData name="Neha Vispute" userId="4f15406b4d5d3e7d" providerId="LiveId" clId="{3F2A21F6-0AE8-4B6C-A3D6-5E708F2B8AA4}" dt="2024-01-22T17:55:37.350" v="11" actId="14826"/>
          <ac:picMkLst>
            <pc:docMk/>
            <pc:sldMk cId="847544899" sldId="2551"/>
            <ac:picMk id="32" creationId="{96E64F75-DC38-A047-84B3-5B96136A9686}"/>
          </ac:picMkLst>
        </pc:picChg>
      </pc:sldChg>
      <pc:sldChg chg="modSp">
        <pc:chgData name="Neha Vispute" userId="4f15406b4d5d3e7d" providerId="LiveId" clId="{3F2A21F6-0AE8-4B6C-A3D6-5E708F2B8AA4}" dt="2024-01-22T17:46:25.389" v="0" actId="14826"/>
        <pc:sldMkLst>
          <pc:docMk/>
          <pc:sldMk cId="307285950" sldId="2552"/>
        </pc:sldMkLst>
        <pc:picChg chg="mod">
          <ac:chgData name="Neha Vispute" userId="4f15406b4d5d3e7d" providerId="LiveId" clId="{3F2A21F6-0AE8-4B6C-A3D6-5E708F2B8AA4}" dt="2024-01-22T17:46:25.389" v="0" actId="14826"/>
          <ac:picMkLst>
            <pc:docMk/>
            <pc:sldMk cId="307285950" sldId="2552"/>
            <ac:picMk id="28" creationId="{9E319FF9-B321-9D4B-AA89-6EFE572936E7}"/>
          </ac:picMkLst>
        </pc:picChg>
      </pc:sldChg>
      <pc:sldChg chg="modSp">
        <pc:chgData name="Neha Vispute" userId="4f15406b4d5d3e7d" providerId="LiveId" clId="{3F2A21F6-0AE8-4B6C-A3D6-5E708F2B8AA4}" dt="2024-01-22T17:46:43.112" v="1" actId="14826"/>
        <pc:sldMkLst>
          <pc:docMk/>
          <pc:sldMk cId="1277932624" sldId="2554"/>
        </pc:sldMkLst>
        <pc:picChg chg="mod">
          <ac:chgData name="Neha Vispute" userId="4f15406b4d5d3e7d" providerId="LiveId" clId="{3F2A21F6-0AE8-4B6C-A3D6-5E708F2B8AA4}" dt="2024-01-22T17:46:43.112" v="1" actId="14826"/>
          <ac:picMkLst>
            <pc:docMk/>
            <pc:sldMk cId="1277932624" sldId="2554"/>
            <ac:picMk id="26" creationId="{7BB0D9BC-46FF-F44B-953D-31A74B803434}"/>
          </ac:picMkLst>
        </pc:picChg>
      </pc:sldChg>
      <pc:sldChg chg="modSp">
        <pc:chgData name="Neha Vispute" userId="4f15406b4d5d3e7d" providerId="LiveId" clId="{3F2A21F6-0AE8-4B6C-A3D6-5E708F2B8AA4}" dt="2024-01-22T17:48:25.730" v="5" actId="14826"/>
        <pc:sldMkLst>
          <pc:docMk/>
          <pc:sldMk cId="3642316358" sldId="2560"/>
        </pc:sldMkLst>
        <pc:picChg chg="mod">
          <ac:chgData name="Neha Vispute" userId="4f15406b4d5d3e7d" providerId="LiveId" clId="{3F2A21F6-0AE8-4B6C-A3D6-5E708F2B8AA4}" dt="2024-01-22T17:48:25.730" v="5" actId="14826"/>
          <ac:picMkLst>
            <pc:docMk/>
            <pc:sldMk cId="3642316358" sldId="2560"/>
            <ac:picMk id="11" creationId="{B0B86B06-F4A6-2643-966F-7B41DA43C0B2}"/>
          </ac:picMkLst>
        </pc:picChg>
      </pc:sldChg>
      <pc:sldChg chg="modSp">
        <pc:chgData name="Neha Vispute" userId="4f15406b4d5d3e7d" providerId="LiveId" clId="{3F2A21F6-0AE8-4B6C-A3D6-5E708F2B8AA4}" dt="2024-01-22T17:52:59.542" v="10" actId="14826"/>
        <pc:sldMkLst>
          <pc:docMk/>
          <pc:sldMk cId="2444326116" sldId="2564"/>
        </pc:sldMkLst>
        <pc:picChg chg="mod">
          <ac:chgData name="Neha Vispute" userId="4f15406b4d5d3e7d" providerId="LiveId" clId="{3F2A21F6-0AE8-4B6C-A3D6-5E708F2B8AA4}" dt="2024-01-22T17:52:59.542" v="10" actId="14826"/>
          <ac:picMkLst>
            <pc:docMk/>
            <pc:sldMk cId="2444326116" sldId="2564"/>
            <ac:picMk id="32" creationId="{96E64F75-DC38-A047-84B3-5B96136A9686}"/>
          </ac:picMkLst>
        </pc:picChg>
      </pc:sldChg>
      <pc:sldChg chg="addSp delSp modSp new mod">
        <pc:chgData name="Neha Vispute" userId="4f15406b4d5d3e7d" providerId="LiveId" clId="{3F2A21F6-0AE8-4B6C-A3D6-5E708F2B8AA4}" dt="2024-01-23T18:22:46.047" v="39"/>
        <pc:sldMkLst>
          <pc:docMk/>
          <pc:sldMk cId="3776833461" sldId="2565"/>
        </pc:sldMkLst>
        <pc:spChg chg="del">
          <ac:chgData name="Neha Vispute" userId="4f15406b4d5d3e7d" providerId="LiveId" clId="{3F2A21F6-0AE8-4B6C-A3D6-5E708F2B8AA4}" dt="2024-01-23T18:20:47.322" v="15" actId="21"/>
          <ac:spMkLst>
            <pc:docMk/>
            <pc:sldMk cId="3776833461" sldId="2565"/>
            <ac:spMk id="2" creationId="{01004A7A-791D-40F1-8051-F2C48DB3FBE2}"/>
          </ac:spMkLst>
        </pc:spChg>
        <pc:spChg chg="mod">
          <ac:chgData name="Neha Vispute" userId="4f15406b4d5d3e7d" providerId="LiveId" clId="{3F2A21F6-0AE8-4B6C-A3D6-5E708F2B8AA4}" dt="2024-01-23T18:22:46.047" v="39"/>
          <ac:spMkLst>
            <pc:docMk/>
            <pc:sldMk cId="3776833461" sldId="2565"/>
            <ac:spMk id="3" creationId="{05F0E699-16B7-86B9-863C-7023D19BBA1C}"/>
          </ac:spMkLst>
        </pc:spChg>
        <pc:spChg chg="add del mod">
          <ac:chgData name="Neha Vispute" userId="4f15406b4d5d3e7d" providerId="LiveId" clId="{3F2A21F6-0AE8-4B6C-A3D6-5E708F2B8AA4}" dt="2024-01-23T18:22:25.797" v="38" actId="21"/>
          <ac:spMkLst>
            <pc:docMk/>
            <pc:sldMk cId="3776833461" sldId="2565"/>
            <ac:spMk id="4" creationId="{01004A7A-791D-40F1-8051-F2C48DB3FBE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E8FA38E-9F41-1A45-879F-0B93BA5093C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6F016A96-BC72-0640-9AEE-870574F3880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B0B091C-A27C-3C4B-82F1-DDBD9A02829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801FC8B-EC93-C64D-BBD2-37E30DAF45BC}" type="slidenum">
              <a:rPr lang="en-US" smtClean="0"/>
              <a:t>‹#›</a:t>
            </a:fld>
            <a:endParaRPr lang="en-US" dirty="0"/>
          </a:p>
        </p:txBody>
      </p:sp>
      <p:sp>
        <p:nvSpPr>
          <p:cNvPr id="3" name="Date Placeholder 2">
            <a:extLst>
              <a:ext uri="{FF2B5EF4-FFF2-40B4-BE49-F238E27FC236}">
                <a16:creationId xmlns:a16="http://schemas.microsoft.com/office/drawing/2014/main" id="{587D4734-4CAE-4B5B-A5BF-2204F730257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15A48E-F7AD-43EC-AC50-8729FE3865BE}" type="datetimeFigureOut">
              <a:rPr lang="en-US" smtClean="0"/>
              <a:t>1/23/2024</a:t>
            </a:fld>
            <a:endParaRPr lang="en-US"/>
          </a:p>
        </p:txBody>
      </p:sp>
    </p:spTree>
    <p:extLst>
      <p:ext uri="{BB962C8B-B14F-4D97-AF65-F5344CB8AC3E}">
        <p14:creationId xmlns:p14="http://schemas.microsoft.com/office/powerpoint/2010/main" val="39608117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55F854-E2CE-6F4E-A0CF-CB175674CF4C}" type="datetimeFigureOut">
              <a:rPr lang="en-US" smtClean="0"/>
              <a:t>1/23/2024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D111EE-B1CE-3F40-8B0E-AB6A92B85452}" type="slidenum">
              <a:rPr lang="en-US" smtClean="0"/>
              <a:t>‹#›</a:t>
            </a:fld>
            <a:endParaRPr lang="en-US" dirty="0"/>
          </a:p>
        </p:txBody>
      </p:sp>
    </p:spTree>
    <p:extLst>
      <p:ext uri="{BB962C8B-B14F-4D97-AF65-F5344CB8AC3E}">
        <p14:creationId xmlns:p14="http://schemas.microsoft.com/office/powerpoint/2010/main" val="165684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9CF3A1-9863-43A3-B39B-8E6FEFD6E20B}" type="slidenum">
              <a:rPr lang="en-US" smtClean="0"/>
              <a:t>8</a:t>
            </a:fld>
            <a:endParaRPr lang="en-US" dirty="0"/>
          </a:p>
        </p:txBody>
      </p:sp>
    </p:spTree>
    <p:extLst>
      <p:ext uri="{BB962C8B-B14F-4D97-AF65-F5344CB8AC3E}">
        <p14:creationId xmlns:p14="http://schemas.microsoft.com/office/powerpoint/2010/main" val="1652760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CAC06A-4905-4B1A-83C1-3B011A8CF04B}" type="slidenum">
              <a:rPr lang="en-US" smtClean="0"/>
              <a:t>17</a:t>
            </a:fld>
            <a:endParaRPr lang="en-US" dirty="0"/>
          </a:p>
        </p:txBody>
      </p:sp>
    </p:spTree>
    <p:extLst>
      <p:ext uri="{BB962C8B-B14F-4D97-AF65-F5344CB8AC3E}">
        <p14:creationId xmlns:p14="http://schemas.microsoft.com/office/powerpoint/2010/main" val="1880310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tx1"/>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1/23/2024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2" name="Title 1"/>
          <p:cNvSpPr>
            <a:spLocks noGrp="1"/>
          </p:cNvSpPr>
          <p:nvPr>
            <p:ph type="ctrTitle"/>
          </p:nvPr>
        </p:nvSpPr>
        <p:spPr>
          <a:xfrm>
            <a:off x="1058669" y="854538"/>
            <a:ext cx="4567608" cy="3566160"/>
          </a:xfrm>
        </p:spPr>
        <p:txBody>
          <a:bodyPr anchor="b">
            <a:normAutofit/>
          </a:bodyPr>
          <a:lstStyle>
            <a:lvl1pPr algn="l">
              <a:lnSpc>
                <a:spcPct val="90000"/>
              </a:lnSpc>
              <a:defRPr sz="5400" spc="-50" baseline="0">
                <a:solidFill>
                  <a:schemeClr val="bg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1061440" y="4429842"/>
            <a:ext cx="4567608" cy="1143000"/>
          </a:xfrm>
        </p:spPr>
        <p:txBody>
          <a:bodyPr lIns="91440" rIns="91440">
            <a:normAutofit/>
          </a:bodyPr>
          <a:lstStyle>
            <a:lvl1pPr marL="0" indent="0" algn="l">
              <a:buNone/>
              <a:defRPr sz="1600" cap="all" spc="200" baseline="0">
                <a:solidFill>
                  <a:schemeClr val="bg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subtitle</a:t>
            </a:r>
          </a:p>
        </p:txBody>
      </p:sp>
      <p:sp>
        <p:nvSpPr>
          <p:cNvPr id="12" name="Freeform 11">
            <a:extLst>
              <a:ext uri="{FF2B5EF4-FFF2-40B4-BE49-F238E27FC236}">
                <a16:creationId xmlns:a16="http://schemas.microsoft.com/office/drawing/2014/main" id="{C28A7DB8-FEA5-5A4A-85DF-FA1ADFB3EFC5}"/>
              </a:ext>
            </a:extLst>
          </p:cNvPr>
          <p:cNvSpPr>
            <a:spLocks noGrp="1"/>
          </p:cNvSpPr>
          <p:nvPr>
            <p:ph type="pic" sz="quarter" idx="13"/>
          </p:nvPr>
        </p:nvSpPr>
        <p:spPr>
          <a:xfrm>
            <a:off x="4933721" y="-19458"/>
            <a:ext cx="7261837" cy="6877457"/>
          </a:xfrm>
          <a:custGeom>
            <a:avLst/>
            <a:gdLst>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3440072 w 8464509"/>
              <a:gd name="connsiteY6" fmla="*/ 6839148 h 6858000"/>
              <a:gd name="connsiteX7" fmla="*/ 0 w 8464509"/>
              <a:gd name="connsiteY7" fmla="*/ 685800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0 w 8464509"/>
              <a:gd name="connsiteY6" fmla="*/ 6858000 h 6858000"/>
              <a:gd name="connsiteX7" fmla="*/ 3426278 w 8464509"/>
              <a:gd name="connsiteY7" fmla="*/ 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426278 w 8464509"/>
              <a:gd name="connsiteY6" fmla="*/ 0 h 6858000"/>
              <a:gd name="connsiteX0" fmla="*/ 3993491 w 8464509"/>
              <a:gd name="connsiteY0" fmla="*/ 19455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993491 w 8464509"/>
              <a:gd name="connsiteY6" fmla="*/ 19455 h 6858000"/>
              <a:gd name="connsiteX0" fmla="*/ 3993491 w 8464509"/>
              <a:gd name="connsiteY0" fmla="*/ 19455 h 6858000"/>
              <a:gd name="connsiteX1" fmla="*/ 3440072 w 8464509"/>
              <a:gd name="connsiteY1" fmla="*/ 37000 h 6858000"/>
              <a:gd name="connsiteX2" fmla="*/ 8464509 w 8464509"/>
              <a:gd name="connsiteY2" fmla="*/ 0 h 6858000"/>
              <a:gd name="connsiteX3" fmla="*/ 8464509 w 8464509"/>
              <a:gd name="connsiteY3" fmla="*/ 6858000 h 6858000"/>
              <a:gd name="connsiteX4" fmla="*/ 0 w 8464509"/>
              <a:gd name="connsiteY4" fmla="*/ 6858000 h 6858000"/>
              <a:gd name="connsiteX5" fmla="*/ 3993491 w 8464509"/>
              <a:gd name="connsiteY5" fmla="*/ 19455 h 6858000"/>
              <a:gd name="connsiteX0" fmla="*/ 3993491 w 8464509"/>
              <a:gd name="connsiteY0" fmla="*/ 19455 h 6858000"/>
              <a:gd name="connsiteX1" fmla="*/ 8464509 w 8464509"/>
              <a:gd name="connsiteY1" fmla="*/ 0 h 6858000"/>
              <a:gd name="connsiteX2" fmla="*/ 8464509 w 8464509"/>
              <a:gd name="connsiteY2" fmla="*/ 6858000 h 6858000"/>
              <a:gd name="connsiteX3" fmla="*/ 0 w 8464509"/>
              <a:gd name="connsiteY3" fmla="*/ 6858000 h 6858000"/>
              <a:gd name="connsiteX4" fmla="*/ 3993491 w 8464509"/>
              <a:gd name="connsiteY4" fmla="*/ 19455 h 6858000"/>
              <a:gd name="connsiteX0" fmla="*/ 4061557 w 8464509"/>
              <a:gd name="connsiteY0" fmla="*/ 0 h 6858001"/>
              <a:gd name="connsiteX1" fmla="*/ 8464509 w 8464509"/>
              <a:gd name="connsiteY1" fmla="*/ 1 h 6858001"/>
              <a:gd name="connsiteX2" fmla="*/ 8464509 w 8464509"/>
              <a:gd name="connsiteY2" fmla="*/ 6858001 h 6858001"/>
              <a:gd name="connsiteX3" fmla="*/ 0 w 8464509"/>
              <a:gd name="connsiteY3" fmla="*/ 6858001 h 6858001"/>
              <a:gd name="connsiteX4" fmla="*/ 4061557 w 8464509"/>
              <a:gd name="connsiteY4" fmla="*/ 0 h 6858001"/>
              <a:gd name="connsiteX0" fmla="*/ 5059852 w 8464509"/>
              <a:gd name="connsiteY0" fmla="*/ 19454 h 6858000"/>
              <a:gd name="connsiteX1" fmla="*/ 8464509 w 8464509"/>
              <a:gd name="connsiteY1" fmla="*/ 0 h 6858000"/>
              <a:gd name="connsiteX2" fmla="*/ 8464509 w 8464509"/>
              <a:gd name="connsiteY2" fmla="*/ 6858000 h 6858000"/>
              <a:gd name="connsiteX3" fmla="*/ 0 w 8464509"/>
              <a:gd name="connsiteY3" fmla="*/ 6858000 h 6858000"/>
              <a:gd name="connsiteX4" fmla="*/ 5059852 w 8464509"/>
              <a:gd name="connsiteY4" fmla="*/ 19454 h 6858000"/>
              <a:gd name="connsiteX0" fmla="*/ 4061557 w 8464509"/>
              <a:gd name="connsiteY0" fmla="*/ 0 h 6877457"/>
              <a:gd name="connsiteX1" fmla="*/ 8464509 w 8464509"/>
              <a:gd name="connsiteY1" fmla="*/ 19457 h 6877457"/>
              <a:gd name="connsiteX2" fmla="*/ 8464509 w 8464509"/>
              <a:gd name="connsiteY2" fmla="*/ 6877457 h 6877457"/>
              <a:gd name="connsiteX3" fmla="*/ 0 w 8464509"/>
              <a:gd name="connsiteY3" fmla="*/ 6877457 h 6877457"/>
              <a:gd name="connsiteX4" fmla="*/ 4061557 w 8464509"/>
              <a:gd name="connsiteY4" fmla="*/ 0 h 6877457"/>
              <a:gd name="connsiteX0" fmla="*/ 4040810 w 8464509"/>
              <a:gd name="connsiteY0" fmla="*/ 0 h 6877457"/>
              <a:gd name="connsiteX1" fmla="*/ 8464509 w 8464509"/>
              <a:gd name="connsiteY1" fmla="*/ 19457 h 6877457"/>
              <a:gd name="connsiteX2" fmla="*/ 8464509 w 8464509"/>
              <a:gd name="connsiteY2" fmla="*/ 6877457 h 6877457"/>
              <a:gd name="connsiteX3" fmla="*/ 0 w 8464509"/>
              <a:gd name="connsiteY3" fmla="*/ 6877457 h 6877457"/>
              <a:gd name="connsiteX4" fmla="*/ 4040810 w 8464509"/>
              <a:gd name="connsiteY4" fmla="*/ 0 h 6877457"/>
              <a:gd name="connsiteX0" fmla="*/ 4040810 w 8464509"/>
              <a:gd name="connsiteY0" fmla="*/ 0 h 6877457"/>
              <a:gd name="connsiteX1" fmla="*/ 8464509 w 8464509"/>
              <a:gd name="connsiteY1" fmla="*/ 143986 h 6877457"/>
              <a:gd name="connsiteX2" fmla="*/ 8464509 w 8464509"/>
              <a:gd name="connsiteY2" fmla="*/ 6877457 h 6877457"/>
              <a:gd name="connsiteX3" fmla="*/ 0 w 8464509"/>
              <a:gd name="connsiteY3" fmla="*/ 6877457 h 6877457"/>
              <a:gd name="connsiteX4" fmla="*/ 4040810 w 8464509"/>
              <a:gd name="connsiteY4" fmla="*/ 0 h 6877457"/>
              <a:gd name="connsiteX0" fmla="*/ 4040810 w 8468658"/>
              <a:gd name="connsiteY0" fmla="*/ 0 h 6877457"/>
              <a:gd name="connsiteX1" fmla="*/ 8468658 w 8468658"/>
              <a:gd name="connsiteY1" fmla="*/ 12341 h 6877457"/>
              <a:gd name="connsiteX2" fmla="*/ 8464509 w 8468658"/>
              <a:gd name="connsiteY2" fmla="*/ 6877457 h 6877457"/>
              <a:gd name="connsiteX3" fmla="*/ 0 w 8468658"/>
              <a:gd name="connsiteY3" fmla="*/ 6877457 h 6877457"/>
              <a:gd name="connsiteX4" fmla="*/ 4040810 w 8468658"/>
              <a:gd name="connsiteY4" fmla="*/ 0 h 6877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68658" h="6877457">
                <a:moveTo>
                  <a:pt x="4040810" y="0"/>
                </a:moveTo>
                <a:lnTo>
                  <a:pt x="8468658" y="12341"/>
                </a:lnTo>
                <a:lnTo>
                  <a:pt x="8464509" y="6877457"/>
                </a:lnTo>
                <a:lnTo>
                  <a:pt x="0" y="6877457"/>
                </a:lnTo>
                <a:lnTo>
                  <a:pt x="4040810" y="0"/>
                </a:lnTo>
                <a:close/>
              </a:path>
            </a:pathLst>
          </a:custGeom>
          <a:solidFill>
            <a:schemeClr val="accent4"/>
          </a:solidFill>
        </p:spPr>
        <p:txBody>
          <a:bodyPr wrap="square">
            <a:noAutofit/>
          </a:bodyPr>
          <a:lstStyle/>
          <a:p>
            <a:r>
              <a:rPr lang="en-US"/>
              <a:t>Click icon to add picture</a:t>
            </a:r>
            <a:endParaRPr lang="en-US" dirty="0"/>
          </a:p>
        </p:txBody>
      </p:sp>
      <p:sp>
        <p:nvSpPr>
          <p:cNvPr id="14" name="Triangle 13">
            <a:extLst>
              <a:ext uri="{FF2B5EF4-FFF2-40B4-BE49-F238E27FC236}">
                <a16:creationId xmlns:a16="http://schemas.microsoft.com/office/drawing/2014/main" id="{6A021AF7-4044-A644-8DB8-495F263390D0}"/>
              </a:ext>
            </a:extLst>
          </p:cNvPr>
          <p:cNvSpPr/>
          <p:nvPr userDrawn="1"/>
        </p:nvSpPr>
        <p:spPr>
          <a:xfrm rot="10800000">
            <a:off x="4933721" y="267867"/>
            <a:ext cx="3031755" cy="3031755"/>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riangle 14">
            <a:extLst>
              <a:ext uri="{FF2B5EF4-FFF2-40B4-BE49-F238E27FC236}">
                <a16:creationId xmlns:a16="http://schemas.microsoft.com/office/drawing/2014/main" id="{D2DFDB14-A8D5-F944-A91C-960A5C2F22AF}"/>
              </a:ext>
            </a:extLst>
          </p:cNvPr>
          <p:cNvSpPr/>
          <p:nvPr userDrawn="1"/>
        </p:nvSpPr>
        <p:spPr>
          <a:xfrm>
            <a:off x="-22175" y="5596959"/>
            <a:ext cx="1261040" cy="1261040"/>
          </a:xfrm>
          <a:prstGeom prst="triangle">
            <a:avLst/>
          </a:prstGeom>
          <a:pattFill prst="lgGrid">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riangle 15">
            <a:extLst>
              <a:ext uri="{FF2B5EF4-FFF2-40B4-BE49-F238E27FC236}">
                <a16:creationId xmlns:a16="http://schemas.microsoft.com/office/drawing/2014/main" id="{B7735FBC-8FBF-9947-B380-14D44D2206B1}"/>
              </a:ext>
            </a:extLst>
          </p:cNvPr>
          <p:cNvSpPr/>
          <p:nvPr userDrawn="1"/>
        </p:nvSpPr>
        <p:spPr>
          <a:xfrm rot="10800000">
            <a:off x="184302" y="236698"/>
            <a:ext cx="519337" cy="519337"/>
          </a:xfrm>
          <a:prstGeom prst="triangle">
            <a:avLst/>
          </a:prstGeom>
          <a:pattFill prst="dkVert">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riangle 16">
            <a:extLst>
              <a:ext uri="{FF2B5EF4-FFF2-40B4-BE49-F238E27FC236}">
                <a16:creationId xmlns:a16="http://schemas.microsoft.com/office/drawing/2014/main" id="{17B7C303-8734-B141-AF0D-2945DA349FBD}"/>
              </a:ext>
            </a:extLst>
          </p:cNvPr>
          <p:cNvSpPr/>
          <p:nvPr userDrawn="1"/>
        </p:nvSpPr>
        <p:spPr>
          <a:xfrm>
            <a:off x="4414384" y="5795386"/>
            <a:ext cx="519337" cy="519337"/>
          </a:xfrm>
          <a:prstGeom prst="triangle">
            <a:avLst/>
          </a:prstGeom>
          <a:pattFill prst="wdUpDiag">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riangle 17">
            <a:extLst>
              <a:ext uri="{FF2B5EF4-FFF2-40B4-BE49-F238E27FC236}">
                <a16:creationId xmlns:a16="http://schemas.microsoft.com/office/drawing/2014/main" id="{67914AE0-93F2-8346-B885-5734D2B694B2}"/>
              </a:ext>
            </a:extLst>
          </p:cNvPr>
          <p:cNvSpPr/>
          <p:nvPr userDrawn="1"/>
        </p:nvSpPr>
        <p:spPr>
          <a:xfrm rot="5400000">
            <a:off x="-48606" y="3035784"/>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01667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Content with Imag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1/23/2024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4">
            <a:extLst>
              <a:ext uri="{FF2B5EF4-FFF2-40B4-BE49-F238E27FC236}">
                <a16:creationId xmlns:a16="http://schemas.microsoft.com/office/drawing/2014/main" id="{E872A5F6-5449-2840-B48F-2AA85FE272A3}"/>
              </a:ext>
            </a:extLst>
          </p:cNvPr>
          <p:cNvSpPr/>
          <p:nvPr userDrawn="1"/>
        </p:nvSpPr>
        <p:spPr>
          <a:xfrm>
            <a:off x="0" y="0"/>
            <a:ext cx="350259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riangle 5">
            <a:extLst>
              <a:ext uri="{FF2B5EF4-FFF2-40B4-BE49-F238E27FC236}">
                <a16:creationId xmlns:a16="http://schemas.microsoft.com/office/drawing/2014/main" id="{2B3A8339-6DA4-E549-AEA2-9512C53F064F}"/>
              </a:ext>
            </a:extLst>
          </p:cNvPr>
          <p:cNvSpPr/>
          <p:nvPr userDrawn="1"/>
        </p:nvSpPr>
        <p:spPr>
          <a:xfrm>
            <a:off x="3591475" y="5273069"/>
            <a:ext cx="1486666" cy="1486666"/>
          </a:xfrm>
          <a:prstGeom prst="triangle">
            <a:avLst/>
          </a:prstGeom>
          <a:pattFill prst="lgGrid">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752EA775-82B0-BA48-8CA2-7A09D72EC958}"/>
              </a:ext>
            </a:extLst>
          </p:cNvPr>
          <p:cNvSpPr/>
          <p:nvPr userDrawn="1"/>
        </p:nvSpPr>
        <p:spPr>
          <a:xfrm>
            <a:off x="76559" y="597553"/>
            <a:ext cx="562863" cy="562863"/>
          </a:xfrm>
          <a:prstGeom prst="triangle">
            <a:avLst/>
          </a:prstGeom>
          <a:pattFill prst="ltVert">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riangle 7">
            <a:extLst>
              <a:ext uri="{FF2B5EF4-FFF2-40B4-BE49-F238E27FC236}">
                <a16:creationId xmlns:a16="http://schemas.microsoft.com/office/drawing/2014/main" id="{2C6B50B5-10C1-4A40-9531-4F8DC16892F8}"/>
              </a:ext>
            </a:extLst>
          </p:cNvPr>
          <p:cNvSpPr/>
          <p:nvPr userDrawn="1"/>
        </p:nvSpPr>
        <p:spPr>
          <a:xfrm>
            <a:off x="357990" y="3814571"/>
            <a:ext cx="2960808" cy="2960808"/>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25">
            <a:extLst>
              <a:ext uri="{FF2B5EF4-FFF2-40B4-BE49-F238E27FC236}">
                <a16:creationId xmlns:a16="http://schemas.microsoft.com/office/drawing/2014/main" id="{CAF18EC0-3F9F-6449-A2B2-A792B70BEA6E}"/>
              </a:ext>
            </a:extLst>
          </p:cNvPr>
          <p:cNvSpPr>
            <a:spLocks noGrp="1"/>
          </p:cNvSpPr>
          <p:nvPr>
            <p:ph type="pic" sz="quarter" idx="13"/>
          </p:nvPr>
        </p:nvSpPr>
        <p:spPr>
          <a:xfrm flipH="1">
            <a:off x="444819" y="597553"/>
            <a:ext cx="6063915" cy="6063915"/>
          </a:xfrm>
          <a:custGeom>
            <a:avLst/>
            <a:gdLst>
              <a:gd name="connsiteX0" fmla="*/ 0 w 6063915"/>
              <a:gd name="connsiteY0" fmla="*/ 0 h 6063915"/>
              <a:gd name="connsiteX1" fmla="*/ 6063915 w 6063915"/>
              <a:gd name="connsiteY1" fmla="*/ 0 h 6063915"/>
              <a:gd name="connsiteX2" fmla="*/ 3031957 w 6063915"/>
              <a:gd name="connsiteY2" fmla="*/ 6063915 h 6063915"/>
            </a:gdLst>
            <a:ahLst/>
            <a:cxnLst>
              <a:cxn ang="0">
                <a:pos x="connsiteX0" y="connsiteY0"/>
              </a:cxn>
              <a:cxn ang="0">
                <a:pos x="connsiteX1" y="connsiteY1"/>
              </a:cxn>
              <a:cxn ang="0">
                <a:pos x="connsiteX2" y="connsiteY2"/>
              </a:cxn>
            </a:cxnLst>
            <a:rect l="l" t="t" r="r" b="b"/>
            <a:pathLst>
              <a:path w="6063915" h="6063915">
                <a:moveTo>
                  <a:pt x="0" y="0"/>
                </a:moveTo>
                <a:lnTo>
                  <a:pt x="6063915" y="0"/>
                </a:lnTo>
                <a:lnTo>
                  <a:pt x="3031957" y="6063915"/>
                </a:lnTo>
                <a:close/>
              </a:path>
            </a:pathLst>
          </a:custGeom>
          <a:solidFill>
            <a:schemeClr val="accent1"/>
          </a:solidFill>
        </p:spPr>
        <p:txBody>
          <a:bodyPr wrap="square">
            <a:noAutofit/>
          </a:bodyPr>
          <a:lstStyle/>
          <a:p>
            <a:r>
              <a:rPr lang="en-US"/>
              <a:t>Click icon to add picture</a:t>
            </a:r>
            <a:endParaRPr lang="en-US" dirty="0"/>
          </a:p>
        </p:txBody>
      </p:sp>
      <p:sp>
        <p:nvSpPr>
          <p:cNvPr id="28" name="Title 1">
            <a:extLst>
              <a:ext uri="{FF2B5EF4-FFF2-40B4-BE49-F238E27FC236}">
                <a16:creationId xmlns:a16="http://schemas.microsoft.com/office/drawing/2014/main" id="{68357860-E91C-1745-A5D1-921689BF47AE}"/>
              </a:ext>
            </a:extLst>
          </p:cNvPr>
          <p:cNvSpPr>
            <a:spLocks noGrp="1"/>
          </p:cNvSpPr>
          <p:nvPr>
            <p:ph type="title" hasCustomPrompt="1"/>
          </p:nvPr>
        </p:nvSpPr>
        <p:spPr>
          <a:xfrm>
            <a:off x="6876994" y="1535397"/>
            <a:ext cx="4845068" cy="1858617"/>
          </a:xfrm>
        </p:spPr>
        <p:txBody>
          <a:bodyPr anchor="b">
            <a:normAutofit/>
          </a:bodyPr>
          <a:lstStyle>
            <a:lvl1pPr algn="l">
              <a:defRPr sz="4800" i="0">
                <a:solidFill>
                  <a:schemeClr val="tx1">
                    <a:lumMod val="85000"/>
                    <a:lumOff val="15000"/>
                  </a:schemeClr>
                </a:solidFill>
                <a:latin typeface="+mj-lt"/>
              </a:defRPr>
            </a:lvl1pPr>
          </a:lstStyle>
          <a:p>
            <a:r>
              <a:rPr lang="en-US" dirty="0"/>
              <a:t>Title Goes Here</a:t>
            </a:r>
          </a:p>
        </p:txBody>
      </p:sp>
      <p:sp>
        <p:nvSpPr>
          <p:cNvPr id="29" name="Content Placeholder 2">
            <a:extLst>
              <a:ext uri="{FF2B5EF4-FFF2-40B4-BE49-F238E27FC236}">
                <a16:creationId xmlns:a16="http://schemas.microsoft.com/office/drawing/2014/main" id="{094A3FA1-7F3F-2D41-ABE1-512FA9FC4843}"/>
              </a:ext>
            </a:extLst>
          </p:cNvPr>
          <p:cNvSpPr>
            <a:spLocks noGrp="1"/>
          </p:cNvSpPr>
          <p:nvPr>
            <p:ph idx="1"/>
          </p:nvPr>
        </p:nvSpPr>
        <p:spPr>
          <a:xfrm>
            <a:off x="6876996" y="3401899"/>
            <a:ext cx="4845066" cy="2107095"/>
          </a:xfrm>
        </p:spPr>
        <p:txBody>
          <a:bodyPr/>
          <a:lstStyle>
            <a:lvl1pPr marL="182880" indent="-182880" algn="l">
              <a:buClr>
                <a:srgbClr val="C5AE76"/>
              </a:buClr>
              <a:buFont typeface="Arial" panose="020B0604020202020204" pitchFamily="34" charset="0"/>
              <a:buChar char="•"/>
              <a:defRPr>
                <a:latin typeface="+mj-lt"/>
              </a:defRPr>
            </a:lvl1pPr>
            <a:lvl2pPr marL="384048" indent="-182880" algn="l">
              <a:buClr>
                <a:srgbClr val="C5AE76"/>
              </a:buClr>
              <a:buFont typeface="Arial" panose="020B0604020202020204" pitchFamily="34" charset="0"/>
              <a:buChar char="•"/>
              <a:defRPr>
                <a:latin typeface="+mj-lt"/>
              </a:defRPr>
            </a:lvl2pPr>
            <a:lvl3pPr marL="566928" indent="-182880" algn="l">
              <a:buClr>
                <a:srgbClr val="C5AE76"/>
              </a:buClr>
              <a:buFont typeface="Arial" panose="020B0604020202020204" pitchFamily="34" charset="0"/>
              <a:buChar char="•"/>
              <a:defRPr>
                <a:latin typeface="+mj-lt"/>
              </a:defRPr>
            </a:lvl3pPr>
            <a:lvl4pPr marL="749808" indent="-182880" algn="l">
              <a:buClr>
                <a:srgbClr val="C5AE76"/>
              </a:buClr>
              <a:buFont typeface="Arial" panose="020B0604020202020204" pitchFamily="34" charset="0"/>
              <a:buChar char="•"/>
              <a:defRPr>
                <a:latin typeface="+mj-lt"/>
              </a:defRPr>
            </a:lvl4pPr>
            <a:lvl5pPr marL="932688" indent="-182880" algn="l">
              <a:buClr>
                <a:srgbClr val="C5AE76"/>
              </a:buClr>
              <a:buFont typeface="Arial" panose="020B0604020202020204" pitchFamily="34" charset="0"/>
              <a:buChar cha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7985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Narrow Title and Content with Imag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1/23/2024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3">
            <a:extLst>
              <a:ext uri="{FF2B5EF4-FFF2-40B4-BE49-F238E27FC236}">
                <a16:creationId xmlns:a16="http://schemas.microsoft.com/office/drawing/2014/main" id="{B4D4881A-F72E-2D4F-BC41-5D2839D87000}"/>
              </a:ext>
            </a:extLst>
          </p:cNvPr>
          <p:cNvSpPr/>
          <p:nvPr userDrawn="1"/>
        </p:nvSpPr>
        <p:spPr>
          <a:xfrm>
            <a:off x="4997302" y="0"/>
            <a:ext cx="7194698" cy="6879265"/>
          </a:xfrm>
          <a:custGeom>
            <a:avLst/>
            <a:gdLst>
              <a:gd name="connsiteX0" fmla="*/ 0 w 5004391"/>
              <a:gd name="connsiteY0" fmla="*/ 0 h 6858000"/>
              <a:gd name="connsiteX1" fmla="*/ 5004391 w 5004391"/>
              <a:gd name="connsiteY1" fmla="*/ 0 h 6858000"/>
              <a:gd name="connsiteX2" fmla="*/ 5004391 w 5004391"/>
              <a:gd name="connsiteY2" fmla="*/ 6858000 h 6858000"/>
              <a:gd name="connsiteX3" fmla="*/ 0 w 5004391"/>
              <a:gd name="connsiteY3" fmla="*/ 6858000 h 6858000"/>
              <a:gd name="connsiteX4" fmla="*/ 0 w 5004391"/>
              <a:gd name="connsiteY4" fmla="*/ 0 h 6858000"/>
              <a:gd name="connsiteX0" fmla="*/ 1424763 w 5004391"/>
              <a:gd name="connsiteY0" fmla="*/ 0 h 6858000"/>
              <a:gd name="connsiteX1" fmla="*/ 5004391 w 5004391"/>
              <a:gd name="connsiteY1" fmla="*/ 0 h 6858000"/>
              <a:gd name="connsiteX2" fmla="*/ 5004391 w 5004391"/>
              <a:gd name="connsiteY2" fmla="*/ 6858000 h 6858000"/>
              <a:gd name="connsiteX3" fmla="*/ 0 w 5004391"/>
              <a:gd name="connsiteY3" fmla="*/ 6858000 h 6858000"/>
              <a:gd name="connsiteX4" fmla="*/ 1424763 w 5004391"/>
              <a:gd name="connsiteY4" fmla="*/ 0 h 6858000"/>
              <a:gd name="connsiteX0" fmla="*/ 1275907 w 5004391"/>
              <a:gd name="connsiteY0" fmla="*/ 21265 h 6858000"/>
              <a:gd name="connsiteX1" fmla="*/ 5004391 w 5004391"/>
              <a:gd name="connsiteY1" fmla="*/ 0 h 6858000"/>
              <a:gd name="connsiteX2" fmla="*/ 5004391 w 5004391"/>
              <a:gd name="connsiteY2" fmla="*/ 6858000 h 6858000"/>
              <a:gd name="connsiteX3" fmla="*/ 0 w 5004391"/>
              <a:gd name="connsiteY3" fmla="*/ 6858000 h 6858000"/>
              <a:gd name="connsiteX4" fmla="*/ 1275907 w 5004391"/>
              <a:gd name="connsiteY4" fmla="*/ 21265 h 6858000"/>
              <a:gd name="connsiteX0" fmla="*/ 3466214 w 7194698"/>
              <a:gd name="connsiteY0" fmla="*/ 21265 h 6879265"/>
              <a:gd name="connsiteX1" fmla="*/ 7194698 w 7194698"/>
              <a:gd name="connsiteY1" fmla="*/ 0 h 6879265"/>
              <a:gd name="connsiteX2" fmla="*/ 7194698 w 7194698"/>
              <a:gd name="connsiteY2" fmla="*/ 6858000 h 6879265"/>
              <a:gd name="connsiteX3" fmla="*/ 0 w 7194698"/>
              <a:gd name="connsiteY3" fmla="*/ 6879265 h 6879265"/>
              <a:gd name="connsiteX4" fmla="*/ 3466214 w 7194698"/>
              <a:gd name="connsiteY4" fmla="*/ 21265 h 6879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94698" h="6879265">
                <a:moveTo>
                  <a:pt x="3466214" y="21265"/>
                </a:moveTo>
                <a:lnTo>
                  <a:pt x="7194698" y="0"/>
                </a:lnTo>
                <a:lnTo>
                  <a:pt x="7194698" y="6858000"/>
                </a:lnTo>
                <a:lnTo>
                  <a:pt x="0" y="6879265"/>
                </a:lnTo>
                <a:lnTo>
                  <a:pt x="3466214" y="2126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riangle 5">
            <a:extLst>
              <a:ext uri="{FF2B5EF4-FFF2-40B4-BE49-F238E27FC236}">
                <a16:creationId xmlns:a16="http://schemas.microsoft.com/office/drawing/2014/main" id="{214CA4B6-21BC-234A-9FAD-E362D7F194C4}"/>
              </a:ext>
            </a:extLst>
          </p:cNvPr>
          <p:cNvSpPr/>
          <p:nvPr userDrawn="1"/>
        </p:nvSpPr>
        <p:spPr>
          <a:xfrm>
            <a:off x="2571311" y="3814571"/>
            <a:ext cx="2960808" cy="2960808"/>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815F04B4-E3C0-0845-8DEC-98C63E21B466}"/>
              </a:ext>
            </a:extLst>
          </p:cNvPr>
          <p:cNvSpPr/>
          <p:nvPr userDrawn="1"/>
        </p:nvSpPr>
        <p:spPr>
          <a:xfrm rot="10800000">
            <a:off x="2277396" y="3814571"/>
            <a:ext cx="1360968" cy="1360968"/>
          </a:xfrm>
          <a:prstGeom prst="triangle">
            <a:avLst/>
          </a:prstGeom>
          <a:pattFill prst="dkHorz">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a:extLst>
              <a:ext uri="{FF2B5EF4-FFF2-40B4-BE49-F238E27FC236}">
                <a16:creationId xmlns:a16="http://schemas.microsoft.com/office/drawing/2014/main" id="{6850A90A-EBB3-314C-9D98-A4220E2739EA}"/>
              </a:ext>
            </a:extLst>
          </p:cNvPr>
          <p:cNvSpPr>
            <a:spLocks noGrp="1"/>
          </p:cNvSpPr>
          <p:nvPr>
            <p:ph type="pic" sz="quarter" idx="13"/>
          </p:nvPr>
        </p:nvSpPr>
        <p:spPr>
          <a:xfrm flipH="1">
            <a:off x="2569281" y="330912"/>
            <a:ext cx="6217440" cy="6217440"/>
          </a:xfrm>
          <a:custGeom>
            <a:avLst/>
            <a:gdLst>
              <a:gd name="connsiteX0" fmla="*/ 0 w 6063915"/>
              <a:gd name="connsiteY0" fmla="*/ 0 h 6063915"/>
              <a:gd name="connsiteX1" fmla="*/ 6063915 w 6063915"/>
              <a:gd name="connsiteY1" fmla="*/ 0 h 6063915"/>
              <a:gd name="connsiteX2" fmla="*/ 3031957 w 6063915"/>
              <a:gd name="connsiteY2" fmla="*/ 6063915 h 6063915"/>
            </a:gdLst>
            <a:ahLst/>
            <a:cxnLst>
              <a:cxn ang="0">
                <a:pos x="connsiteX0" y="connsiteY0"/>
              </a:cxn>
              <a:cxn ang="0">
                <a:pos x="connsiteX1" y="connsiteY1"/>
              </a:cxn>
              <a:cxn ang="0">
                <a:pos x="connsiteX2" y="connsiteY2"/>
              </a:cxn>
            </a:cxnLst>
            <a:rect l="l" t="t" r="r" b="b"/>
            <a:pathLst>
              <a:path w="6063915" h="6063915">
                <a:moveTo>
                  <a:pt x="0" y="0"/>
                </a:moveTo>
                <a:lnTo>
                  <a:pt x="6063915" y="0"/>
                </a:lnTo>
                <a:lnTo>
                  <a:pt x="3031957" y="6063915"/>
                </a:lnTo>
                <a:close/>
              </a:path>
            </a:pathLst>
          </a:custGeom>
          <a:solidFill>
            <a:schemeClr val="accent1"/>
          </a:solidFill>
        </p:spPr>
        <p:txBody>
          <a:bodyPr wrap="square">
            <a:noAutofit/>
          </a:bodyPr>
          <a:lstStyle/>
          <a:p>
            <a:r>
              <a:rPr lang="en-US"/>
              <a:t>Click icon to add picture</a:t>
            </a:r>
            <a:endParaRPr lang="en-US" dirty="0"/>
          </a:p>
        </p:txBody>
      </p:sp>
      <p:sp>
        <p:nvSpPr>
          <p:cNvPr id="9" name="Title 1">
            <a:extLst>
              <a:ext uri="{FF2B5EF4-FFF2-40B4-BE49-F238E27FC236}">
                <a16:creationId xmlns:a16="http://schemas.microsoft.com/office/drawing/2014/main" id="{D3001923-8460-C64B-A54B-3221B8A6B8C3}"/>
              </a:ext>
            </a:extLst>
          </p:cNvPr>
          <p:cNvSpPr>
            <a:spLocks noGrp="1"/>
          </p:cNvSpPr>
          <p:nvPr>
            <p:ph type="title" hasCustomPrompt="1"/>
          </p:nvPr>
        </p:nvSpPr>
        <p:spPr>
          <a:xfrm>
            <a:off x="7958108" y="1957888"/>
            <a:ext cx="3815484" cy="1858617"/>
          </a:xfrm>
        </p:spPr>
        <p:txBody>
          <a:bodyPr anchor="b">
            <a:normAutofit/>
          </a:bodyPr>
          <a:lstStyle>
            <a:lvl1pPr algn="ctr">
              <a:defRPr sz="4800" i="0">
                <a:solidFill>
                  <a:schemeClr val="bg1"/>
                </a:solidFill>
                <a:latin typeface="+mj-lt"/>
              </a:defRPr>
            </a:lvl1pPr>
          </a:lstStyle>
          <a:p>
            <a:r>
              <a:rPr lang="en-US" dirty="0"/>
              <a:t>Title Goes Here</a:t>
            </a:r>
          </a:p>
        </p:txBody>
      </p:sp>
      <p:sp>
        <p:nvSpPr>
          <p:cNvPr id="10" name="Content Placeholder 2">
            <a:extLst>
              <a:ext uri="{FF2B5EF4-FFF2-40B4-BE49-F238E27FC236}">
                <a16:creationId xmlns:a16="http://schemas.microsoft.com/office/drawing/2014/main" id="{9E64A275-2629-244A-A66F-FC140850C6DA}"/>
              </a:ext>
            </a:extLst>
          </p:cNvPr>
          <p:cNvSpPr>
            <a:spLocks noGrp="1"/>
          </p:cNvSpPr>
          <p:nvPr>
            <p:ph idx="1"/>
          </p:nvPr>
        </p:nvSpPr>
        <p:spPr>
          <a:xfrm>
            <a:off x="7958110" y="3824390"/>
            <a:ext cx="3815482" cy="2107095"/>
          </a:xfrm>
        </p:spPr>
        <p:txBody>
          <a:bodyPr/>
          <a:lstStyle>
            <a:lvl1pPr marL="182880" indent="-182880" algn="ctr">
              <a:buClr>
                <a:srgbClr val="C5AE76"/>
              </a:buClr>
              <a:buFont typeface="Arial" panose="020B0604020202020204" pitchFamily="34" charset="0"/>
              <a:buChar char="•"/>
              <a:defRPr>
                <a:solidFill>
                  <a:schemeClr val="bg1"/>
                </a:solidFill>
                <a:latin typeface="+mj-lt"/>
              </a:defRPr>
            </a:lvl1pPr>
            <a:lvl2pPr marL="384048" indent="-182880" algn="ctr">
              <a:buClr>
                <a:srgbClr val="C5AE76"/>
              </a:buClr>
              <a:buFont typeface="Arial" panose="020B0604020202020204" pitchFamily="34" charset="0"/>
              <a:buChar char="•"/>
              <a:defRPr>
                <a:solidFill>
                  <a:schemeClr val="bg1"/>
                </a:solidFill>
                <a:latin typeface="+mj-lt"/>
              </a:defRPr>
            </a:lvl2pPr>
            <a:lvl3pPr marL="566928" indent="-182880" algn="ctr">
              <a:buClr>
                <a:srgbClr val="C5AE76"/>
              </a:buClr>
              <a:buFont typeface="Arial" panose="020B0604020202020204" pitchFamily="34" charset="0"/>
              <a:buChar char="•"/>
              <a:defRPr>
                <a:solidFill>
                  <a:schemeClr val="bg1"/>
                </a:solidFill>
                <a:latin typeface="+mj-lt"/>
              </a:defRPr>
            </a:lvl3pPr>
            <a:lvl4pPr marL="749808" indent="-182880" algn="ctr">
              <a:buClr>
                <a:srgbClr val="C5AE76"/>
              </a:buClr>
              <a:buFont typeface="Arial" panose="020B0604020202020204" pitchFamily="34" charset="0"/>
              <a:buChar char="•"/>
              <a:defRPr>
                <a:solidFill>
                  <a:schemeClr val="bg1"/>
                </a:solidFill>
                <a:latin typeface="+mj-lt"/>
              </a:defRPr>
            </a:lvl4pPr>
            <a:lvl5pPr marL="932688" indent="-182880" algn="ctr">
              <a:buClr>
                <a:srgbClr val="C5AE76"/>
              </a:buClr>
              <a:buFont typeface="Arial" panose="020B0604020202020204" pitchFamily="34" charset="0"/>
              <a:buChar char="•"/>
              <a:defRPr>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riangle 11">
            <a:extLst>
              <a:ext uri="{FF2B5EF4-FFF2-40B4-BE49-F238E27FC236}">
                <a16:creationId xmlns:a16="http://schemas.microsoft.com/office/drawing/2014/main" id="{520102B5-5695-C743-B30E-C92897B48D89}"/>
              </a:ext>
            </a:extLst>
          </p:cNvPr>
          <p:cNvSpPr/>
          <p:nvPr userDrawn="1"/>
        </p:nvSpPr>
        <p:spPr>
          <a:xfrm rot="16200000">
            <a:off x="11604063" y="316289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64220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with Narrow Content with Imag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1/23/2024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4">
            <a:extLst>
              <a:ext uri="{FF2B5EF4-FFF2-40B4-BE49-F238E27FC236}">
                <a16:creationId xmlns:a16="http://schemas.microsoft.com/office/drawing/2014/main" id="{BB0D84E6-6DEA-1D4E-92C3-A360785A027B}"/>
              </a:ext>
            </a:extLst>
          </p:cNvPr>
          <p:cNvSpPr/>
          <p:nvPr userDrawn="1"/>
        </p:nvSpPr>
        <p:spPr>
          <a:xfrm>
            <a:off x="0" y="1730829"/>
            <a:ext cx="8229600" cy="34779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riangle 5">
            <a:extLst>
              <a:ext uri="{FF2B5EF4-FFF2-40B4-BE49-F238E27FC236}">
                <a16:creationId xmlns:a16="http://schemas.microsoft.com/office/drawing/2014/main" id="{C28500E9-800B-C94A-B6F9-F73D37B2D301}"/>
              </a:ext>
            </a:extLst>
          </p:cNvPr>
          <p:cNvSpPr/>
          <p:nvPr userDrawn="1"/>
        </p:nvSpPr>
        <p:spPr>
          <a:xfrm rot="10800000">
            <a:off x="8749091" y="0"/>
            <a:ext cx="3442907" cy="311247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1EAD70A4-7AF0-7E4D-ABBC-34DD61D7B01E}"/>
              </a:ext>
            </a:extLst>
          </p:cNvPr>
          <p:cNvSpPr/>
          <p:nvPr userDrawn="1"/>
        </p:nvSpPr>
        <p:spPr>
          <a:xfrm rot="10800000">
            <a:off x="3727215" y="5551712"/>
            <a:ext cx="1424687" cy="1306288"/>
          </a:xfrm>
          <a:prstGeom prst="triangle">
            <a:avLst/>
          </a:prstGeom>
          <a:pattFill prst="lgGrid">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9">
            <a:extLst>
              <a:ext uri="{FF2B5EF4-FFF2-40B4-BE49-F238E27FC236}">
                <a16:creationId xmlns:a16="http://schemas.microsoft.com/office/drawing/2014/main" id="{14C43A8B-650C-3B4B-9F8C-592CE9F269FB}"/>
              </a:ext>
            </a:extLst>
          </p:cNvPr>
          <p:cNvSpPr>
            <a:spLocks noGrp="1"/>
          </p:cNvSpPr>
          <p:nvPr>
            <p:ph type="title"/>
          </p:nvPr>
        </p:nvSpPr>
        <p:spPr>
          <a:xfrm>
            <a:off x="868625" y="2464270"/>
            <a:ext cx="5227376" cy="727700"/>
          </a:xfrm>
        </p:spPr>
        <p:txBody>
          <a:bodyPr anchor="t"/>
          <a:lstStyle>
            <a:lvl1pPr>
              <a:defRPr>
                <a:solidFill>
                  <a:schemeClr val="bg1"/>
                </a:solidFill>
              </a:defRPr>
            </a:lvl1pPr>
          </a:lstStyle>
          <a:p>
            <a:r>
              <a:rPr lang="en-US"/>
              <a:t>Click to edit Master title style</a:t>
            </a:r>
            <a:endParaRPr lang="en-US" dirty="0"/>
          </a:p>
        </p:txBody>
      </p:sp>
      <p:sp>
        <p:nvSpPr>
          <p:cNvPr id="9" name="Text Placeholder 2">
            <a:extLst>
              <a:ext uri="{FF2B5EF4-FFF2-40B4-BE49-F238E27FC236}">
                <a16:creationId xmlns:a16="http://schemas.microsoft.com/office/drawing/2014/main" id="{0345C704-9538-984E-8D14-D6AEC9A4C42E}"/>
              </a:ext>
            </a:extLst>
          </p:cNvPr>
          <p:cNvSpPr>
            <a:spLocks noGrp="1"/>
          </p:cNvSpPr>
          <p:nvPr>
            <p:ph type="body" idx="1" hasCustomPrompt="1"/>
          </p:nvPr>
        </p:nvSpPr>
        <p:spPr>
          <a:xfrm>
            <a:off x="868623" y="3265903"/>
            <a:ext cx="5227377" cy="1642386"/>
          </a:xfrm>
        </p:spPr>
        <p:txBody>
          <a:bodyPr lIns="91440" rIns="91440" anchor="t">
            <a:normAutofit/>
          </a:bodyPr>
          <a:lstStyle>
            <a:lvl1pPr marL="0" indent="0">
              <a:buNone/>
              <a:defRPr sz="2000" b="0" cap="none"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3" name="Picture Placeholder 11">
            <a:extLst>
              <a:ext uri="{FF2B5EF4-FFF2-40B4-BE49-F238E27FC236}">
                <a16:creationId xmlns:a16="http://schemas.microsoft.com/office/drawing/2014/main" id="{647B5AD0-4AD4-9843-9C08-DEF894490A97}"/>
              </a:ext>
            </a:extLst>
          </p:cNvPr>
          <p:cNvSpPr>
            <a:spLocks noGrp="1"/>
          </p:cNvSpPr>
          <p:nvPr>
            <p:ph type="pic" sz="quarter" idx="13"/>
          </p:nvPr>
        </p:nvSpPr>
        <p:spPr>
          <a:xfrm flipH="1">
            <a:off x="4593262" y="0"/>
            <a:ext cx="7598736" cy="6858000"/>
          </a:xfrm>
          <a:prstGeom prst="triangle">
            <a:avLst/>
          </a:prstGeom>
          <a:solidFill>
            <a:schemeClr val="accent1"/>
          </a:solidFill>
        </p:spPr>
        <p:txBody>
          <a:bodyPr/>
          <a:lstStyle/>
          <a:p>
            <a:r>
              <a:rPr lang="en-US"/>
              <a:t>Click icon to add picture</a:t>
            </a:r>
            <a:endParaRPr lang="en-US" dirty="0"/>
          </a:p>
        </p:txBody>
      </p:sp>
      <p:sp>
        <p:nvSpPr>
          <p:cNvPr id="14" name="Triangle 13">
            <a:extLst>
              <a:ext uri="{FF2B5EF4-FFF2-40B4-BE49-F238E27FC236}">
                <a16:creationId xmlns:a16="http://schemas.microsoft.com/office/drawing/2014/main" id="{8795BE2D-99B1-FE49-84B1-C41E44A8AC0B}"/>
              </a:ext>
            </a:extLst>
          </p:cNvPr>
          <p:cNvSpPr/>
          <p:nvPr userDrawn="1"/>
        </p:nvSpPr>
        <p:spPr>
          <a:xfrm rot="5400000">
            <a:off x="-48606" y="2524533"/>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p>
        </p:txBody>
      </p:sp>
    </p:spTree>
    <p:extLst>
      <p:ext uri="{BB962C8B-B14F-4D97-AF65-F5344CB8AC3E}">
        <p14:creationId xmlns:p14="http://schemas.microsoft.com/office/powerpoint/2010/main" val="34031557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Quote with Image and Author Name">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34F14FD9-9995-BE48-8C0E-B1454B9F231E}"/>
              </a:ext>
            </a:extLst>
          </p:cNvPr>
          <p:cNvSpPr>
            <a:spLocks noGrp="1"/>
          </p:cNvSpPr>
          <p:nvPr>
            <p:ph type="pic" sz="quarter" idx="13"/>
          </p:nvPr>
        </p:nvSpPr>
        <p:spPr>
          <a:xfrm>
            <a:off x="4576012" y="0"/>
            <a:ext cx="7598735" cy="6858000"/>
          </a:xfrm>
          <a:custGeom>
            <a:avLst/>
            <a:gdLst>
              <a:gd name="connsiteX0" fmla="*/ 0 w 7598735"/>
              <a:gd name="connsiteY0" fmla="*/ 0 h 6858000"/>
              <a:gd name="connsiteX1" fmla="*/ 7598735 w 7598735"/>
              <a:gd name="connsiteY1" fmla="*/ 0 h 6858000"/>
              <a:gd name="connsiteX2" fmla="*/ 7598735 w 7598735"/>
              <a:gd name="connsiteY2" fmla="*/ 6858000 h 6858000"/>
              <a:gd name="connsiteX3" fmla="*/ 0 w 7598735"/>
              <a:gd name="connsiteY3" fmla="*/ 6858000 h 6858000"/>
              <a:gd name="connsiteX4" fmla="*/ 0 w 7598735"/>
              <a:gd name="connsiteY4" fmla="*/ 6378840 h 6858000"/>
              <a:gd name="connsiteX5" fmla="*/ 140333 w 7598735"/>
              <a:gd name="connsiteY5" fmla="*/ 6379536 h 6858000"/>
              <a:gd name="connsiteX6" fmla="*/ 3074919 w 7598735"/>
              <a:gd name="connsiteY6" fmla="*/ 489098 h 6858000"/>
              <a:gd name="connsiteX7" fmla="*/ 0 w 7598735"/>
              <a:gd name="connsiteY7" fmla="*/ 4800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8735" h="6858000">
                <a:moveTo>
                  <a:pt x="0" y="0"/>
                </a:moveTo>
                <a:lnTo>
                  <a:pt x="7598735" y="0"/>
                </a:lnTo>
                <a:lnTo>
                  <a:pt x="7598735" y="6858000"/>
                </a:lnTo>
                <a:lnTo>
                  <a:pt x="0" y="6858000"/>
                </a:lnTo>
                <a:lnTo>
                  <a:pt x="0" y="6378840"/>
                </a:lnTo>
                <a:lnTo>
                  <a:pt x="140333" y="6379536"/>
                </a:lnTo>
                <a:lnTo>
                  <a:pt x="3074919" y="489098"/>
                </a:lnTo>
                <a:lnTo>
                  <a:pt x="0" y="480044"/>
                </a:lnTo>
                <a:close/>
              </a:path>
            </a:pathLst>
          </a:custGeom>
          <a:solidFill>
            <a:schemeClr val="accent1"/>
          </a:solidFill>
        </p:spPr>
        <p:txBody>
          <a:bodyPr wrap="square">
            <a:noAutofit/>
          </a:bodyPr>
          <a:lstStyle/>
          <a:p>
            <a:r>
              <a:rPr lang="en-US"/>
              <a:t>Click icon to add picture</a:t>
            </a:r>
            <a:endParaRPr lang="en-US" dirty="0"/>
          </a:p>
        </p:txBody>
      </p:sp>
      <p:sp>
        <p:nvSpPr>
          <p:cNvPr id="15" name="Freeform 14">
            <a:extLst>
              <a:ext uri="{FF2B5EF4-FFF2-40B4-BE49-F238E27FC236}">
                <a16:creationId xmlns:a16="http://schemas.microsoft.com/office/drawing/2014/main" id="{BFAE6FFB-F37C-7040-87B6-654B2F44CE7A}"/>
              </a:ext>
            </a:extLst>
          </p:cNvPr>
          <p:cNvSpPr/>
          <p:nvPr userDrawn="1"/>
        </p:nvSpPr>
        <p:spPr>
          <a:xfrm>
            <a:off x="413825" y="463261"/>
            <a:ext cx="7347125" cy="5911703"/>
          </a:xfrm>
          <a:custGeom>
            <a:avLst/>
            <a:gdLst>
              <a:gd name="connsiteX0" fmla="*/ 125507 w 7347125"/>
              <a:gd name="connsiteY0" fmla="*/ 0 h 5911703"/>
              <a:gd name="connsiteX1" fmla="*/ 7347125 w 7347125"/>
              <a:gd name="connsiteY1" fmla="*/ 21265 h 5911703"/>
              <a:gd name="connsiteX2" fmla="*/ 4412539 w 7347125"/>
              <a:gd name="connsiteY2" fmla="*/ 5911703 h 5911703"/>
              <a:gd name="connsiteX3" fmla="*/ 1007798 w 7347125"/>
              <a:gd name="connsiteY3" fmla="*/ 5894815 h 5911703"/>
              <a:gd name="connsiteX4" fmla="*/ 1007798 w 7347125"/>
              <a:gd name="connsiteY4" fmla="*/ 5901070 h 5911703"/>
              <a:gd name="connsiteX5" fmla="*/ 0 w 7347125"/>
              <a:gd name="connsiteY5" fmla="*/ 5901070 h 5911703"/>
              <a:gd name="connsiteX6" fmla="*/ 0 w 7347125"/>
              <a:gd name="connsiteY6" fmla="*/ 10632 h 5911703"/>
              <a:gd name="connsiteX7" fmla="*/ 125507 w 7347125"/>
              <a:gd name="connsiteY7" fmla="*/ 10632 h 5911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47125" h="5911703">
                <a:moveTo>
                  <a:pt x="125507" y="0"/>
                </a:moveTo>
                <a:lnTo>
                  <a:pt x="7347125" y="21265"/>
                </a:lnTo>
                <a:lnTo>
                  <a:pt x="4412539" y="5911703"/>
                </a:lnTo>
                <a:lnTo>
                  <a:pt x="1007798" y="5894815"/>
                </a:lnTo>
                <a:lnTo>
                  <a:pt x="1007798" y="5901070"/>
                </a:lnTo>
                <a:lnTo>
                  <a:pt x="0" y="5901070"/>
                </a:lnTo>
                <a:lnTo>
                  <a:pt x="0" y="10632"/>
                </a:lnTo>
                <a:lnTo>
                  <a:pt x="125507" y="1063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1/23/2024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2" name="Title 1">
            <a:extLst>
              <a:ext uri="{FF2B5EF4-FFF2-40B4-BE49-F238E27FC236}">
                <a16:creationId xmlns:a16="http://schemas.microsoft.com/office/drawing/2014/main" id="{48AB73D1-1AA1-4E44-A7DA-8C00D8E109E3}"/>
              </a:ext>
            </a:extLst>
          </p:cNvPr>
          <p:cNvSpPr>
            <a:spLocks noGrp="1"/>
          </p:cNvSpPr>
          <p:nvPr>
            <p:ph type="title" hasCustomPrompt="1"/>
          </p:nvPr>
        </p:nvSpPr>
        <p:spPr>
          <a:xfrm>
            <a:off x="941501" y="1609159"/>
            <a:ext cx="4253334" cy="3639682"/>
          </a:xfrm>
        </p:spPr>
        <p:txBody>
          <a:bodyPr anchor="t">
            <a:normAutofit/>
          </a:bodyPr>
          <a:lstStyle>
            <a:lvl1pPr algn="l">
              <a:defRPr sz="3800">
                <a:solidFill>
                  <a:schemeClr val="bg1"/>
                </a:solidFill>
              </a:defRPr>
            </a:lvl1pPr>
          </a:lstStyle>
          <a:p>
            <a:r>
              <a:rPr lang="en-US" dirty="0"/>
              <a:t>Quote Goes Here</a:t>
            </a:r>
          </a:p>
        </p:txBody>
      </p:sp>
      <p:sp>
        <p:nvSpPr>
          <p:cNvPr id="13" name="Triangle 12">
            <a:extLst>
              <a:ext uri="{FF2B5EF4-FFF2-40B4-BE49-F238E27FC236}">
                <a16:creationId xmlns:a16="http://schemas.microsoft.com/office/drawing/2014/main" id="{611FC0D0-E6E4-7645-B0C7-97FB2012039D}"/>
              </a:ext>
            </a:extLst>
          </p:cNvPr>
          <p:cNvSpPr/>
          <p:nvPr userDrawn="1"/>
        </p:nvSpPr>
        <p:spPr>
          <a:xfrm rot="5400000">
            <a:off x="-48606" y="1669422"/>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11924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Only Left">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13" name="Group 12">
            <a:extLst>
              <a:ext uri="{FF2B5EF4-FFF2-40B4-BE49-F238E27FC236}">
                <a16:creationId xmlns:a16="http://schemas.microsoft.com/office/drawing/2014/main" id="{C3F11B56-403C-AA43-BA54-5CD9A60BDDC5}"/>
              </a:ext>
            </a:extLst>
          </p:cNvPr>
          <p:cNvGrpSpPr/>
          <p:nvPr userDrawn="1"/>
        </p:nvGrpSpPr>
        <p:grpSpPr>
          <a:xfrm>
            <a:off x="0" y="-4353"/>
            <a:ext cx="6884691" cy="6862353"/>
            <a:chOff x="0" y="-4353"/>
            <a:chExt cx="6884691" cy="6862353"/>
          </a:xfrm>
        </p:grpSpPr>
        <p:sp>
          <p:nvSpPr>
            <p:cNvPr id="5" name="Freeform 4">
              <a:extLst>
                <a:ext uri="{FF2B5EF4-FFF2-40B4-BE49-F238E27FC236}">
                  <a16:creationId xmlns:a16="http://schemas.microsoft.com/office/drawing/2014/main" id="{D8BAD61D-F455-9240-A0C6-DE4F40E47C29}"/>
                </a:ext>
              </a:extLst>
            </p:cNvPr>
            <p:cNvSpPr/>
            <p:nvPr userDrawn="1"/>
          </p:nvSpPr>
          <p:spPr>
            <a:xfrm>
              <a:off x="0" y="-4353"/>
              <a:ext cx="6884691" cy="6862353"/>
            </a:xfrm>
            <a:custGeom>
              <a:avLst/>
              <a:gdLst>
                <a:gd name="connsiteX0" fmla="*/ 0 w 6838726"/>
                <a:gd name="connsiteY0" fmla="*/ 0 h 6853468"/>
                <a:gd name="connsiteX1" fmla="*/ 6838726 w 6838726"/>
                <a:gd name="connsiteY1" fmla="*/ 20138 h 6853468"/>
                <a:gd name="connsiteX2" fmla="*/ 3434396 w 6838726"/>
                <a:gd name="connsiteY2" fmla="*/ 6853468 h 6853468"/>
                <a:gd name="connsiteX3" fmla="*/ 0 w 6838726"/>
                <a:gd name="connsiteY3" fmla="*/ 6836433 h 6853468"/>
                <a:gd name="connsiteX4" fmla="*/ 0 w 6838726"/>
                <a:gd name="connsiteY4" fmla="*/ 0 h 6853468"/>
                <a:gd name="connsiteX0" fmla="*/ 15156 w 6853882"/>
                <a:gd name="connsiteY0" fmla="*/ 0 h 6861693"/>
                <a:gd name="connsiteX1" fmla="*/ 6853882 w 6853882"/>
                <a:gd name="connsiteY1" fmla="*/ 20138 h 6861693"/>
                <a:gd name="connsiteX2" fmla="*/ 3449552 w 6853882"/>
                <a:gd name="connsiteY2" fmla="*/ 6853468 h 6861693"/>
                <a:gd name="connsiteX3" fmla="*/ 0 w 6853882"/>
                <a:gd name="connsiteY3" fmla="*/ 6861693 h 6861693"/>
                <a:gd name="connsiteX4" fmla="*/ 15156 w 6853882"/>
                <a:gd name="connsiteY4" fmla="*/ 0 h 6861693"/>
                <a:gd name="connsiteX0" fmla="*/ 15156 w 6853882"/>
                <a:gd name="connsiteY0" fmla="*/ 0 h 6863572"/>
                <a:gd name="connsiteX1" fmla="*/ 6853882 w 6853882"/>
                <a:gd name="connsiteY1" fmla="*/ 20138 h 6863572"/>
                <a:gd name="connsiteX2" fmla="*/ 3444500 w 6853882"/>
                <a:gd name="connsiteY2" fmla="*/ 6863572 h 6863572"/>
                <a:gd name="connsiteX3" fmla="*/ 0 w 6853882"/>
                <a:gd name="connsiteY3" fmla="*/ 6861693 h 6863572"/>
                <a:gd name="connsiteX4" fmla="*/ 15156 w 6853882"/>
                <a:gd name="connsiteY4" fmla="*/ 0 h 6863572"/>
                <a:gd name="connsiteX0" fmla="*/ 0 w 6866861"/>
                <a:gd name="connsiteY0" fmla="*/ 0 h 6856528"/>
                <a:gd name="connsiteX1" fmla="*/ 6866861 w 6866861"/>
                <a:gd name="connsiteY1" fmla="*/ 13094 h 6856528"/>
                <a:gd name="connsiteX2" fmla="*/ 3457479 w 6866861"/>
                <a:gd name="connsiteY2" fmla="*/ 6856528 h 6856528"/>
                <a:gd name="connsiteX3" fmla="*/ 12979 w 6866861"/>
                <a:gd name="connsiteY3" fmla="*/ 6854649 h 6856528"/>
                <a:gd name="connsiteX4" fmla="*/ 0 w 6866861"/>
                <a:gd name="connsiteY4" fmla="*/ 0 h 6856528"/>
                <a:gd name="connsiteX0" fmla="*/ 0 w 6893137"/>
                <a:gd name="connsiteY0" fmla="*/ 7922 h 6864450"/>
                <a:gd name="connsiteX1" fmla="*/ 6893137 w 6893137"/>
                <a:gd name="connsiteY1" fmla="*/ 0 h 6864450"/>
                <a:gd name="connsiteX2" fmla="*/ 3457479 w 6893137"/>
                <a:gd name="connsiteY2" fmla="*/ 6864450 h 6864450"/>
                <a:gd name="connsiteX3" fmla="*/ 12979 w 6893137"/>
                <a:gd name="connsiteY3" fmla="*/ 6862571 h 6864450"/>
                <a:gd name="connsiteX4" fmla="*/ 0 w 6893137"/>
                <a:gd name="connsiteY4" fmla="*/ 7922 h 6864450"/>
                <a:gd name="connsiteX0" fmla="*/ 0 w 6897755"/>
                <a:gd name="connsiteY0" fmla="*/ 0 h 6870380"/>
                <a:gd name="connsiteX1" fmla="*/ 6897755 w 6897755"/>
                <a:gd name="connsiteY1" fmla="*/ 5930 h 6870380"/>
                <a:gd name="connsiteX2" fmla="*/ 3462097 w 6897755"/>
                <a:gd name="connsiteY2" fmla="*/ 6870380 h 6870380"/>
                <a:gd name="connsiteX3" fmla="*/ 17597 w 6897755"/>
                <a:gd name="connsiteY3" fmla="*/ 6868501 h 6870380"/>
                <a:gd name="connsiteX4" fmla="*/ 0 w 6897755"/>
                <a:gd name="connsiteY4" fmla="*/ 0 h 6870380"/>
                <a:gd name="connsiteX0" fmla="*/ 9234 w 6880863"/>
                <a:gd name="connsiteY0" fmla="*/ 0 h 6866017"/>
                <a:gd name="connsiteX1" fmla="*/ 6880863 w 6880863"/>
                <a:gd name="connsiteY1" fmla="*/ 1567 h 6866017"/>
                <a:gd name="connsiteX2" fmla="*/ 3445205 w 6880863"/>
                <a:gd name="connsiteY2" fmla="*/ 6866017 h 6866017"/>
                <a:gd name="connsiteX3" fmla="*/ 705 w 6880863"/>
                <a:gd name="connsiteY3" fmla="*/ 6864138 h 6866017"/>
                <a:gd name="connsiteX4" fmla="*/ 9234 w 6880863"/>
                <a:gd name="connsiteY4" fmla="*/ 0 h 6866017"/>
                <a:gd name="connsiteX0" fmla="*/ 0 w 6884692"/>
                <a:gd name="connsiteY0" fmla="*/ 0 h 6883465"/>
                <a:gd name="connsiteX1" fmla="*/ 6884692 w 6884692"/>
                <a:gd name="connsiteY1" fmla="*/ 19015 h 6883465"/>
                <a:gd name="connsiteX2" fmla="*/ 3449034 w 6884692"/>
                <a:gd name="connsiteY2" fmla="*/ 6883465 h 6883465"/>
                <a:gd name="connsiteX3" fmla="*/ 4534 w 6884692"/>
                <a:gd name="connsiteY3" fmla="*/ 6881586 h 6883465"/>
                <a:gd name="connsiteX4" fmla="*/ 0 w 6884692"/>
                <a:gd name="connsiteY4" fmla="*/ 0 h 6883465"/>
                <a:gd name="connsiteX0" fmla="*/ 9234 w 6880863"/>
                <a:gd name="connsiteY0" fmla="*/ 0 h 6879102"/>
                <a:gd name="connsiteX1" fmla="*/ 6880863 w 6880863"/>
                <a:gd name="connsiteY1" fmla="*/ 14652 h 6879102"/>
                <a:gd name="connsiteX2" fmla="*/ 3445205 w 6880863"/>
                <a:gd name="connsiteY2" fmla="*/ 6879102 h 6879102"/>
                <a:gd name="connsiteX3" fmla="*/ 705 w 6880863"/>
                <a:gd name="connsiteY3" fmla="*/ 6877223 h 6879102"/>
                <a:gd name="connsiteX4" fmla="*/ 9234 w 6880863"/>
                <a:gd name="connsiteY4" fmla="*/ 0 h 6879102"/>
                <a:gd name="connsiteX0" fmla="*/ 0 w 6884691"/>
                <a:gd name="connsiteY0" fmla="*/ 0 h 6874740"/>
                <a:gd name="connsiteX1" fmla="*/ 6884691 w 6884691"/>
                <a:gd name="connsiteY1" fmla="*/ 10290 h 6874740"/>
                <a:gd name="connsiteX2" fmla="*/ 3449033 w 6884691"/>
                <a:gd name="connsiteY2" fmla="*/ 6874740 h 6874740"/>
                <a:gd name="connsiteX3" fmla="*/ 4533 w 6884691"/>
                <a:gd name="connsiteY3" fmla="*/ 6872861 h 6874740"/>
                <a:gd name="connsiteX4" fmla="*/ 0 w 6884691"/>
                <a:gd name="connsiteY4" fmla="*/ 0 h 6874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4691" h="6874740">
                  <a:moveTo>
                    <a:pt x="0" y="0"/>
                  </a:moveTo>
                  <a:lnTo>
                    <a:pt x="6884691" y="10290"/>
                  </a:lnTo>
                  <a:lnTo>
                    <a:pt x="3449033" y="6874740"/>
                  </a:lnTo>
                  <a:lnTo>
                    <a:pt x="4533" y="6872861"/>
                  </a:lnTo>
                  <a:cubicBezTo>
                    <a:pt x="207" y="4587978"/>
                    <a:pt x="4326" y="2284883"/>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75004ACB-4E38-6449-B733-0C6A6BC40ADD}"/>
                </a:ext>
              </a:extLst>
            </p:cNvPr>
            <p:cNvSpPr/>
            <p:nvPr userDrawn="1"/>
          </p:nvSpPr>
          <p:spPr>
            <a:xfrm>
              <a:off x="3641197" y="5941716"/>
              <a:ext cx="911753" cy="91175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riangle 7">
              <a:extLst>
                <a:ext uri="{FF2B5EF4-FFF2-40B4-BE49-F238E27FC236}">
                  <a16:creationId xmlns:a16="http://schemas.microsoft.com/office/drawing/2014/main" id="{6A52034F-1EDC-3040-A1B3-B572FC286C20}"/>
                </a:ext>
              </a:extLst>
            </p:cNvPr>
            <p:cNvSpPr/>
            <p:nvPr userDrawn="1"/>
          </p:nvSpPr>
          <p:spPr>
            <a:xfrm rot="10800000">
              <a:off x="4944403" y="174432"/>
              <a:ext cx="1590022" cy="1590022"/>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Title 1">
            <a:extLst>
              <a:ext uri="{FF2B5EF4-FFF2-40B4-BE49-F238E27FC236}">
                <a16:creationId xmlns:a16="http://schemas.microsoft.com/office/drawing/2014/main" id="{1877EC85-9CA1-EB4F-A9AC-2C02CB520866}"/>
              </a:ext>
            </a:extLst>
          </p:cNvPr>
          <p:cNvSpPr>
            <a:spLocks noGrp="1"/>
          </p:cNvSpPr>
          <p:nvPr>
            <p:ph type="title" hasCustomPrompt="1"/>
          </p:nvPr>
        </p:nvSpPr>
        <p:spPr>
          <a:xfrm>
            <a:off x="550988" y="1954400"/>
            <a:ext cx="4393415" cy="3002359"/>
          </a:xfrm>
        </p:spPr>
        <p:txBody>
          <a:bodyPr anchor="ctr"/>
          <a:lstStyle>
            <a:lvl1pPr algn="ctr">
              <a:defRPr>
                <a:solidFill>
                  <a:schemeClr val="bg1"/>
                </a:solidFill>
              </a:defRPr>
            </a:lvl1pPr>
          </a:lstStyle>
          <a:p>
            <a:r>
              <a:rPr lang="en-US" dirty="0"/>
              <a:t>Title Goes Here</a:t>
            </a:r>
          </a:p>
        </p:txBody>
      </p:sp>
      <p:sp>
        <p:nvSpPr>
          <p:cNvPr id="12" name="Triangle 11">
            <a:extLst>
              <a:ext uri="{FF2B5EF4-FFF2-40B4-BE49-F238E27FC236}">
                <a16:creationId xmlns:a16="http://schemas.microsoft.com/office/drawing/2014/main" id="{FD910B80-BD19-CF49-AB0B-1C5DEECEDED5}"/>
              </a:ext>
            </a:extLst>
          </p:cNvPr>
          <p:cNvSpPr/>
          <p:nvPr userDrawn="1"/>
        </p:nvSpPr>
        <p:spPr>
          <a:xfrm rot="5400000">
            <a:off x="-48606" y="3165163"/>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75032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Only Right">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15DFD37-81D5-5742-B09A-5D4CBF48B7EA}"/>
              </a:ext>
            </a:extLst>
          </p:cNvPr>
          <p:cNvGrpSpPr/>
          <p:nvPr userDrawn="1"/>
        </p:nvGrpSpPr>
        <p:grpSpPr>
          <a:xfrm rot="10800000">
            <a:off x="5294245" y="0"/>
            <a:ext cx="6897755" cy="6858000"/>
            <a:chOff x="-17598" y="0"/>
            <a:chExt cx="6897755" cy="6858000"/>
          </a:xfrm>
        </p:grpSpPr>
        <p:sp>
          <p:nvSpPr>
            <p:cNvPr id="12" name="Freeform 11">
              <a:extLst>
                <a:ext uri="{FF2B5EF4-FFF2-40B4-BE49-F238E27FC236}">
                  <a16:creationId xmlns:a16="http://schemas.microsoft.com/office/drawing/2014/main" id="{00CF4E43-4A68-664C-B973-2FE49DC7733D}"/>
                </a:ext>
              </a:extLst>
            </p:cNvPr>
            <p:cNvSpPr/>
            <p:nvPr userDrawn="1"/>
          </p:nvSpPr>
          <p:spPr>
            <a:xfrm>
              <a:off x="-17598" y="0"/>
              <a:ext cx="6897755" cy="6858000"/>
            </a:xfrm>
            <a:custGeom>
              <a:avLst/>
              <a:gdLst>
                <a:gd name="connsiteX0" fmla="*/ 0 w 6838726"/>
                <a:gd name="connsiteY0" fmla="*/ 0 h 6853468"/>
                <a:gd name="connsiteX1" fmla="*/ 6838726 w 6838726"/>
                <a:gd name="connsiteY1" fmla="*/ 20138 h 6853468"/>
                <a:gd name="connsiteX2" fmla="*/ 3434396 w 6838726"/>
                <a:gd name="connsiteY2" fmla="*/ 6853468 h 6853468"/>
                <a:gd name="connsiteX3" fmla="*/ 0 w 6838726"/>
                <a:gd name="connsiteY3" fmla="*/ 6836433 h 6853468"/>
                <a:gd name="connsiteX4" fmla="*/ 0 w 6838726"/>
                <a:gd name="connsiteY4" fmla="*/ 0 h 6853468"/>
                <a:gd name="connsiteX0" fmla="*/ 15156 w 6853882"/>
                <a:gd name="connsiteY0" fmla="*/ 0 h 6861693"/>
                <a:gd name="connsiteX1" fmla="*/ 6853882 w 6853882"/>
                <a:gd name="connsiteY1" fmla="*/ 20138 h 6861693"/>
                <a:gd name="connsiteX2" fmla="*/ 3449552 w 6853882"/>
                <a:gd name="connsiteY2" fmla="*/ 6853468 h 6861693"/>
                <a:gd name="connsiteX3" fmla="*/ 0 w 6853882"/>
                <a:gd name="connsiteY3" fmla="*/ 6861693 h 6861693"/>
                <a:gd name="connsiteX4" fmla="*/ 15156 w 6853882"/>
                <a:gd name="connsiteY4" fmla="*/ 0 h 6861693"/>
                <a:gd name="connsiteX0" fmla="*/ 15156 w 6853882"/>
                <a:gd name="connsiteY0" fmla="*/ 0 h 6863572"/>
                <a:gd name="connsiteX1" fmla="*/ 6853882 w 6853882"/>
                <a:gd name="connsiteY1" fmla="*/ 20138 h 6863572"/>
                <a:gd name="connsiteX2" fmla="*/ 3444500 w 6853882"/>
                <a:gd name="connsiteY2" fmla="*/ 6863572 h 6863572"/>
                <a:gd name="connsiteX3" fmla="*/ 0 w 6853882"/>
                <a:gd name="connsiteY3" fmla="*/ 6861693 h 6863572"/>
                <a:gd name="connsiteX4" fmla="*/ 15156 w 6853882"/>
                <a:gd name="connsiteY4" fmla="*/ 0 h 6863572"/>
                <a:gd name="connsiteX0" fmla="*/ 0 w 6866861"/>
                <a:gd name="connsiteY0" fmla="*/ 0 h 6856528"/>
                <a:gd name="connsiteX1" fmla="*/ 6866861 w 6866861"/>
                <a:gd name="connsiteY1" fmla="*/ 13094 h 6856528"/>
                <a:gd name="connsiteX2" fmla="*/ 3457479 w 6866861"/>
                <a:gd name="connsiteY2" fmla="*/ 6856528 h 6856528"/>
                <a:gd name="connsiteX3" fmla="*/ 12979 w 6866861"/>
                <a:gd name="connsiteY3" fmla="*/ 6854649 h 6856528"/>
                <a:gd name="connsiteX4" fmla="*/ 0 w 6866861"/>
                <a:gd name="connsiteY4" fmla="*/ 0 h 6856528"/>
                <a:gd name="connsiteX0" fmla="*/ 0 w 6893137"/>
                <a:gd name="connsiteY0" fmla="*/ 7922 h 6864450"/>
                <a:gd name="connsiteX1" fmla="*/ 6893137 w 6893137"/>
                <a:gd name="connsiteY1" fmla="*/ 0 h 6864450"/>
                <a:gd name="connsiteX2" fmla="*/ 3457479 w 6893137"/>
                <a:gd name="connsiteY2" fmla="*/ 6864450 h 6864450"/>
                <a:gd name="connsiteX3" fmla="*/ 12979 w 6893137"/>
                <a:gd name="connsiteY3" fmla="*/ 6862571 h 6864450"/>
                <a:gd name="connsiteX4" fmla="*/ 0 w 6893137"/>
                <a:gd name="connsiteY4" fmla="*/ 7922 h 6864450"/>
                <a:gd name="connsiteX0" fmla="*/ 0 w 6897755"/>
                <a:gd name="connsiteY0" fmla="*/ 0 h 6870380"/>
                <a:gd name="connsiteX1" fmla="*/ 6897755 w 6897755"/>
                <a:gd name="connsiteY1" fmla="*/ 5930 h 6870380"/>
                <a:gd name="connsiteX2" fmla="*/ 3462097 w 6897755"/>
                <a:gd name="connsiteY2" fmla="*/ 6870380 h 6870380"/>
                <a:gd name="connsiteX3" fmla="*/ 17597 w 6897755"/>
                <a:gd name="connsiteY3" fmla="*/ 6868501 h 6870380"/>
                <a:gd name="connsiteX4" fmla="*/ 0 w 6897755"/>
                <a:gd name="connsiteY4" fmla="*/ 0 h 6870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97755" h="6870380">
                  <a:moveTo>
                    <a:pt x="0" y="0"/>
                  </a:moveTo>
                  <a:lnTo>
                    <a:pt x="6897755" y="5930"/>
                  </a:lnTo>
                  <a:lnTo>
                    <a:pt x="3462097" y="6870380"/>
                  </a:lnTo>
                  <a:lnTo>
                    <a:pt x="17597" y="6868501"/>
                  </a:lnTo>
                  <a:cubicBezTo>
                    <a:pt x="13271" y="4583618"/>
                    <a:pt x="4326" y="2284883"/>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riangle 12">
              <a:extLst>
                <a:ext uri="{FF2B5EF4-FFF2-40B4-BE49-F238E27FC236}">
                  <a16:creationId xmlns:a16="http://schemas.microsoft.com/office/drawing/2014/main" id="{AFAD3D76-9126-CC42-90B0-5BF85DC91E3E}"/>
                </a:ext>
              </a:extLst>
            </p:cNvPr>
            <p:cNvSpPr/>
            <p:nvPr userDrawn="1"/>
          </p:nvSpPr>
          <p:spPr>
            <a:xfrm>
              <a:off x="3641197" y="5941716"/>
              <a:ext cx="911753" cy="91175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riangle 13">
              <a:extLst>
                <a:ext uri="{FF2B5EF4-FFF2-40B4-BE49-F238E27FC236}">
                  <a16:creationId xmlns:a16="http://schemas.microsoft.com/office/drawing/2014/main" id="{9D011AB3-8218-AE4F-9DF7-810A1B45C453}"/>
                </a:ext>
              </a:extLst>
            </p:cNvPr>
            <p:cNvSpPr/>
            <p:nvPr userDrawn="1"/>
          </p:nvSpPr>
          <p:spPr>
            <a:xfrm rot="10800000">
              <a:off x="4944403" y="174432"/>
              <a:ext cx="1590022" cy="1590022"/>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a:xfrm>
            <a:off x="10993582" y="6446838"/>
            <a:ext cx="780010" cy="365125"/>
          </a:xfrm>
        </p:spPr>
        <p:txBody>
          <a:bodyPr/>
          <a:lstStyle/>
          <a:p>
            <a:fld id="{3A98EE3D-8CD1-4C3F-BD1C-C98C9596463C}" type="slidenum">
              <a:rPr lang="en-US" smtClean="0"/>
              <a:t>‹#›</a:t>
            </a:fld>
            <a:endParaRPr lang="en-US" dirty="0"/>
          </a:p>
        </p:txBody>
      </p:sp>
      <p:sp>
        <p:nvSpPr>
          <p:cNvPr id="10" name="Title 1">
            <a:extLst>
              <a:ext uri="{FF2B5EF4-FFF2-40B4-BE49-F238E27FC236}">
                <a16:creationId xmlns:a16="http://schemas.microsoft.com/office/drawing/2014/main" id="{1877EC85-9CA1-EB4F-A9AC-2C02CB520866}"/>
              </a:ext>
            </a:extLst>
          </p:cNvPr>
          <p:cNvSpPr>
            <a:spLocks noGrp="1"/>
          </p:cNvSpPr>
          <p:nvPr>
            <p:ph type="title" hasCustomPrompt="1"/>
          </p:nvPr>
        </p:nvSpPr>
        <p:spPr>
          <a:xfrm>
            <a:off x="7775272" y="1954400"/>
            <a:ext cx="3889053" cy="3002359"/>
          </a:xfrm>
        </p:spPr>
        <p:txBody>
          <a:bodyPr anchor="ctr"/>
          <a:lstStyle>
            <a:lvl1pPr algn="ctr">
              <a:defRPr>
                <a:solidFill>
                  <a:schemeClr val="bg1"/>
                </a:solidFill>
              </a:defRPr>
            </a:lvl1pPr>
          </a:lstStyle>
          <a:p>
            <a:r>
              <a:rPr lang="en-US" dirty="0"/>
              <a:t>Title Goes Here</a:t>
            </a:r>
          </a:p>
        </p:txBody>
      </p:sp>
      <p:sp>
        <p:nvSpPr>
          <p:cNvPr id="9" name="Triangle 8">
            <a:extLst>
              <a:ext uri="{FF2B5EF4-FFF2-40B4-BE49-F238E27FC236}">
                <a16:creationId xmlns:a16="http://schemas.microsoft.com/office/drawing/2014/main" id="{D84320FE-42A3-294B-AAE0-3D16A63E3599}"/>
              </a:ext>
            </a:extLst>
          </p:cNvPr>
          <p:cNvSpPr/>
          <p:nvPr userDrawn="1"/>
        </p:nvSpPr>
        <p:spPr>
          <a:xfrm rot="16200000">
            <a:off x="11604063" y="316289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174374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005E26E-BCB2-4FD5-8FD5-81A5EAE94C21}" type="datetime1">
              <a:rPr lang="en-US" smtClean="0"/>
              <a:t>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2169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Horizontal ">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FFCAC17-2511-3D4F-A318-B241447A2C02}"/>
              </a:ext>
            </a:extLst>
          </p:cNvPr>
          <p:cNvSpPr/>
          <p:nvPr userDrawn="1"/>
        </p:nvSpPr>
        <p:spPr>
          <a:xfrm>
            <a:off x="413825" y="2941613"/>
            <a:ext cx="11364350" cy="343260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ntent Placeholder 2">
            <a:extLst>
              <a:ext uri="{FF2B5EF4-FFF2-40B4-BE49-F238E27FC236}">
                <a16:creationId xmlns:a16="http://schemas.microsoft.com/office/drawing/2014/main" id="{C13F5538-7999-A74B-BCB7-A96C8DBCCD06}"/>
              </a:ext>
            </a:extLst>
          </p:cNvPr>
          <p:cNvSpPr>
            <a:spLocks noGrp="1"/>
          </p:cNvSpPr>
          <p:nvPr>
            <p:ph idx="1"/>
          </p:nvPr>
        </p:nvSpPr>
        <p:spPr>
          <a:xfrm>
            <a:off x="932329" y="4280546"/>
            <a:ext cx="10452848" cy="1791071"/>
          </a:xfrm>
        </p:spPr>
        <p:txBody>
          <a:bodyPr/>
          <a:lstStyle>
            <a:lvl1pPr marL="342900" indent="-342900">
              <a:buClr>
                <a:schemeClr val="accent1"/>
              </a:buClr>
              <a:buFont typeface="Arial" panose="020B0604020202020204" pitchFamily="34" charset="0"/>
              <a:buChar char="•"/>
              <a:defRPr>
                <a:solidFill>
                  <a:schemeClr val="bg1"/>
                </a:solidFill>
              </a:defRPr>
            </a:lvl1pPr>
            <a:lvl2pPr marL="486918" indent="-285750">
              <a:buClr>
                <a:schemeClr val="accent1"/>
              </a:buClr>
              <a:buFont typeface="Arial" panose="020B0604020202020204" pitchFamily="34" charset="0"/>
              <a:buChar char="•"/>
              <a:defRPr>
                <a:solidFill>
                  <a:schemeClr val="bg1"/>
                </a:solidFill>
              </a:defRPr>
            </a:lvl2pPr>
            <a:lvl3pPr marL="669798" indent="-285750">
              <a:buClr>
                <a:schemeClr val="accent1"/>
              </a:buClr>
              <a:buFont typeface="Arial" panose="020B0604020202020204" pitchFamily="34" charset="0"/>
              <a:buChar char="•"/>
              <a:defRPr>
                <a:solidFill>
                  <a:schemeClr val="bg1"/>
                </a:solidFill>
              </a:defRPr>
            </a:lvl3pPr>
            <a:lvl4pPr marL="852678" indent="-285750">
              <a:buClr>
                <a:schemeClr val="accent1"/>
              </a:buClr>
              <a:buFont typeface="Arial" panose="020B0604020202020204" pitchFamily="34" charset="0"/>
              <a:buChar char="•"/>
              <a:defRPr>
                <a:solidFill>
                  <a:schemeClr val="bg1"/>
                </a:solidFill>
              </a:defRPr>
            </a:lvl4pPr>
            <a:lvl5pPr marL="1035558" indent="-285750">
              <a:buClr>
                <a:schemeClr val="accent1"/>
              </a:buClr>
              <a:buFont typeface="Arial" panose="020B0604020202020204" pitchFamily="34" charset="0"/>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Date Placeholder 6">
            <a:extLst>
              <a:ext uri="{FF2B5EF4-FFF2-40B4-BE49-F238E27FC236}">
                <a16:creationId xmlns:a16="http://schemas.microsoft.com/office/drawing/2014/main" id="{DE5056B4-56A3-6E40-92E1-FA33B5C8F807}"/>
              </a:ext>
            </a:extLst>
          </p:cNvPr>
          <p:cNvSpPr>
            <a:spLocks noGrp="1"/>
          </p:cNvSpPr>
          <p:nvPr>
            <p:ph type="dt" sz="half" idx="10"/>
          </p:nvPr>
        </p:nvSpPr>
        <p:spPr>
          <a:xfrm>
            <a:off x="8218426" y="6446838"/>
            <a:ext cx="2584850" cy="365125"/>
          </a:xfrm>
        </p:spPr>
        <p:txBody>
          <a:bodyPr/>
          <a:lstStyle/>
          <a:p>
            <a:fld id="{4BE1D723-8F53-4F53-90B0-1982A396982E}" type="datetime1">
              <a:rPr lang="en-US" smtClean="0"/>
              <a:t>1/23/2024</a:t>
            </a:fld>
            <a:endParaRPr lang="en-US" dirty="0"/>
          </a:p>
        </p:txBody>
      </p:sp>
      <p:sp>
        <p:nvSpPr>
          <p:cNvPr id="17" name="Footer Placeholder 7">
            <a:extLst>
              <a:ext uri="{FF2B5EF4-FFF2-40B4-BE49-F238E27FC236}">
                <a16:creationId xmlns:a16="http://schemas.microsoft.com/office/drawing/2014/main" id="{A47DE6D7-793F-C846-8A00-3061847B66B0}"/>
              </a:ext>
            </a:extLst>
          </p:cNvPr>
          <p:cNvSpPr>
            <a:spLocks noGrp="1"/>
          </p:cNvSpPr>
          <p:nvPr>
            <p:ph type="ftr" sz="quarter" idx="11"/>
          </p:nvPr>
        </p:nvSpPr>
        <p:spPr>
          <a:xfrm>
            <a:off x="1097279" y="6446838"/>
            <a:ext cx="6818262" cy="365125"/>
          </a:xfrm>
        </p:spPr>
        <p:txBody>
          <a:bodyPr/>
          <a:lstStyle/>
          <a:p>
            <a:endParaRPr lang="en-US" dirty="0"/>
          </a:p>
        </p:txBody>
      </p:sp>
      <p:sp>
        <p:nvSpPr>
          <p:cNvPr id="18" name="Slide Number Placeholder 8">
            <a:extLst>
              <a:ext uri="{FF2B5EF4-FFF2-40B4-BE49-F238E27FC236}">
                <a16:creationId xmlns:a16="http://schemas.microsoft.com/office/drawing/2014/main" id="{B4C61174-2D39-E640-8A16-DCE655544212}"/>
              </a:ext>
            </a:extLst>
          </p:cNvPr>
          <p:cNvSpPr>
            <a:spLocks noGrp="1"/>
          </p:cNvSpPr>
          <p:nvPr>
            <p:ph type="sldNum" sz="quarter" idx="12"/>
          </p:nvPr>
        </p:nvSpPr>
        <p:spPr>
          <a:xfrm>
            <a:off x="10993582" y="6446838"/>
            <a:ext cx="780010" cy="365125"/>
          </a:xfrm>
        </p:spPr>
        <p:txBody>
          <a:bodyPr/>
          <a:lstStyle/>
          <a:p>
            <a:fld id="{3A98EE3D-8CD1-4C3F-BD1C-C98C9596463C}" type="slidenum">
              <a:rPr lang="en-US" smtClean="0"/>
              <a:t>‹#›</a:t>
            </a:fld>
            <a:endParaRPr lang="en-US" dirty="0"/>
          </a:p>
        </p:txBody>
      </p:sp>
      <p:sp>
        <p:nvSpPr>
          <p:cNvPr id="19" name="Title 9">
            <a:extLst>
              <a:ext uri="{FF2B5EF4-FFF2-40B4-BE49-F238E27FC236}">
                <a16:creationId xmlns:a16="http://schemas.microsoft.com/office/drawing/2014/main" id="{13596EE0-A679-3B49-BA9A-D5C79B0C8381}"/>
              </a:ext>
            </a:extLst>
          </p:cNvPr>
          <p:cNvSpPr>
            <a:spLocks noGrp="1"/>
          </p:cNvSpPr>
          <p:nvPr>
            <p:ph type="title"/>
          </p:nvPr>
        </p:nvSpPr>
        <p:spPr>
          <a:xfrm>
            <a:off x="932329" y="3143154"/>
            <a:ext cx="10452849" cy="910492"/>
          </a:xfrm>
        </p:spPr>
        <p:txBody>
          <a:bodyPr anchor="ctr"/>
          <a:lstStyle>
            <a:lvl1pPr algn="l">
              <a:defRPr>
                <a:solidFill>
                  <a:schemeClr val="bg1"/>
                </a:solidFill>
              </a:defRPr>
            </a:lvl1pPr>
          </a:lstStyle>
          <a:p>
            <a:r>
              <a:rPr lang="en-US"/>
              <a:t>Click to edit Master title style</a:t>
            </a:r>
            <a:endParaRPr lang="en-US" dirty="0"/>
          </a:p>
        </p:txBody>
      </p:sp>
      <p:sp>
        <p:nvSpPr>
          <p:cNvPr id="20" name="Triangle 19">
            <a:extLst>
              <a:ext uri="{FF2B5EF4-FFF2-40B4-BE49-F238E27FC236}">
                <a16:creationId xmlns:a16="http://schemas.microsoft.com/office/drawing/2014/main" id="{3E931B03-E301-6D48-8377-B08DA6C95F0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riangle 20">
            <a:extLst>
              <a:ext uri="{FF2B5EF4-FFF2-40B4-BE49-F238E27FC236}">
                <a16:creationId xmlns:a16="http://schemas.microsoft.com/office/drawing/2014/main" id="{249401AC-F116-8B4C-A1A0-CF88B63E549B}"/>
              </a:ext>
            </a:extLst>
          </p:cNvPr>
          <p:cNvSpPr/>
          <p:nvPr userDrawn="1"/>
        </p:nvSpPr>
        <p:spPr>
          <a:xfrm rot="5400000">
            <a:off x="-48606" y="3334563"/>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3">
            <a:extLst>
              <a:ext uri="{FF2B5EF4-FFF2-40B4-BE49-F238E27FC236}">
                <a16:creationId xmlns:a16="http://schemas.microsoft.com/office/drawing/2014/main" id="{8A3226FF-244B-B540-ABAC-5C0E3DE3103C}"/>
              </a:ext>
            </a:extLst>
          </p:cNvPr>
          <p:cNvSpPr>
            <a:spLocks noGrp="1"/>
          </p:cNvSpPr>
          <p:nvPr>
            <p:ph type="pic" sz="quarter" idx="13"/>
          </p:nvPr>
        </p:nvSpPr>
        <p:spPr>
          <a:xfrm>
            <a:off x="413824" y="483782"/>
            <a:ext cx="11365992" cy="2457856"/>
          </a:xfrm>
          <a:solidFill>
            <a:schemeClr val="accent1"/>
          </a:solidFill>
        </p:spPr>
        <p:txBody>
          <a:bodyPr/>
          <a:lstStyle/>
          <a:p>
            <a:r>
              <a:rPr lang="en-US"/>
              <a:t>Click icon to add picture</a:t>
            </a:r>
            <a:endParaRPr lang="en-US" dirty="0"/>
          </a:p>
        </p:txBody>
      </p:sp>
    </p:spTree>
    <p:extLst>
      <p:ext uri="{BB962C8B-B14F-4D97-AF65-F5344CB8AC3E}">
        <p14:creationId xmlns:p14="http://schemas.microsoft.com/office/powerpoint/2010/main" val="4276448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932329" y="2031121"/>
            <a:ext cx="4534616" cy="3933150"/>
          </a:xfrm>
        </p:spPr>
        <p:txBody>
          <a:bodyPr/>
          <a:lstStyle>
            <a:lvl1pPr marL="342900" indent="-342900">
              <a:buClr>
                <a:schemeClr val="accent1"/>
              </a:buClr>
              <a:buFont typeface="Arial" panose="020B0604020202020204" pitchFamily="34" charset="0"/>
              <a:buChar char="•"/>
              <a:defRPr>
                <a:solidFill>
                  <a:schemeClr val="bg1"/>
                </a:solidFill>
              </a:defRPr>
            </a:lvl1pPr>
            <a:lvl2pPr marL="486918" indent="-285750">
              <a:buClr>
                <a:schemeClr val="accent1"/>
              </a:buClr>
              <a:buFont typeface="Arial" panose="020B0604020202020204" pitchFamily="34" charset="0"/>
              <a:buChar char="•"/>
              <a:defRPr>
                <a:solidFill>
                  <a:schemeClr val="bg1"/>
                </a:solidFill>
              </a:defRPr>
            </a:lvl2pPr>
            <a:lvl3pPr marL="669798" indent="-285750">
              <a:buClr>
                <a:schemeClr val="accent1"/>
              </a:buClr>
              <a:buFont typeface="Arial" panose="020B0604020202020204" pitchFamily="34" charset="0"/>
              <a:buChar char="•"/>
              <a:defRPr>
                <a:solidFill>
                  <a:schemeClr val="bg1"/>
                </a:solidFill>
              </a:defRPr>
            </a:lvl3pPr>
            <a:lvl4pPr marL="852678" indent="-285750">
              <a:buClr>
                <a:schemeClr val="accent1"/>
              </a:buClr>
              <a:buFont typeface="Arial" panose="020B0604020202020204" pitchFamily="34" charset="0"/>
              <a:buChar char="•"/>
              <a:defRPr>
                <a:solidFill>
                  <a:schemeClr val="bg1"/>
                </a:solidFill>
              </a:defRPr>
            </a:lvl4pPr>
            <a:lvl5pPr marL="1035558" indent="-285750">
              <a:buClr>
                <a:schemeClr val="accent1"/>
              </a:buClr>
              <a:buFont typeface="Arial" panose="020B0604020202020204" pitchFamily="34" charset="0"/>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1/23/2024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a:xfrm>
            <a:off x="1097279" y="6446838"/>
            <a:ext cx="6818262" cy="365125"/>
          </a:xfrm>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9">
            <a:extLst>
              <a:ext uri="{FF2B5EF4-FFF2-40B4-BE49-F238E27FC236}">
                <a16:creationId xmlns:a16="http://schemas.microsoft.com/office/drawing/2014/main" id="{E885CA99-382D-3E4B-9C4E-B250026EF32E}"/>
              </a:ext>
            </a:extLst>
          </p:cNvPr>
          <p:cNvSpPr>
            <a:spLocks noGrp="1"/>
          </p:cNvSpPr>
          <p:nvPr>
            <p:ph type="title"/>
          </p:nvPr>
        </p:nvSpPr>
        <p:spPr>
          <a:xfrm>
            <a:off x="932330" y="893729"/>
            <a:ext cx="4534616" cy="910492"/>
          </a:xfrm>
        </p:spPr>
        <p:txBody>
          <a:bodyPr anchor="ctr"/>
          <a:lstStyle>
            <a:lvl1pPr algn="l">
              <a:defRPr>
                <a:solidFill>
                  <a:schemeClr val="bg1"/>
                </a:solidFill>
              </a:defRPr>
            </a:lvl1pPr>
          </a:lstStyle>
          <a:p>
            <a:r>
              <a:rPr lang="en-US"/>
              <a:t>Click to edit Master title style</a:t>
            </a:r>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rgbClr val="C5A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16">
            <a:extLst>
              <a:ext uri="{FF2B5EF4-FFF2-40B4-BE49-F238E27FC236}">
                <a16:creationId xmlns:a16="http://schemas.microsoft.com/office/drawing/2014/main" id="{F5D5DA7E-149B-BB4E-918D-C5FF23087FF1}"/>
              </a:ext>
            </a:extLst>
          </p:cNvPr>
          <p:cNvSpPr>
            <a:spLocks noGrp="1"/>
          </p:cNvSpPr>
          <p:nvPr>
            <p:ph type="pic" sz="quarter" idx="13"/>
          </p:nvPr>
        </p:nvSpPr>
        <p:spPr>
          <a:xfrm>
            <a:off x="3727491" y="0"/>
            <a:ext cx="8464509" cy="6858000"/>
          </a:xfrm>
          <a:custGeom>
            <a:avLst/>
            <a:gdLst>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3440072 w 8464509"/>
              <a:gd name="connsiteY6" fmla="*/ 6839148 h 6858000"/>
              <a:gd name="connsiteX7" fmla="*/ 0 w 8464509"/>
              <a:gd name="connsiteY7" fmla="*/ 685800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0 w 8464509"/>
              <a:gd name="connsiteY6" fmla="*/ 6858000 h 6858000"/>
              <a:gd name="connsiteX7" fmla="*/ 3426278 w 8464509"/>
              <a:gd name="connsiteY7" fmla="*/ 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426278 w 8464509"/>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64509" h="6858000">
                <a:moveTo>
                  <a:pt x="3426278" y="0"/>
                </a:moveTo>
                <a:lnTo>
                  <a:pt x="3440072" y="37000"/>
                </a:lnTo>
                <a:lnTo>
                  <a:pt x="3440072" y="0"/>
                </a:lnTo>
                <a:lnTo>
                  <a:pt x="8464509" y="0"/>
                </a:lnTo>
                <a:lnTo>
                  <a:pt x="8464509" y="6858000"/>
                </a:lnTo>
                <a:lnTo>
                  <a:pt x="0" y="6858000"/>
                </a:lnTo>
                <a:lnTo>
                  <a:pt x="3426278" y="0"/>
                </a:lnTo>
                <a:close/>
              </a:path>
            </a:pathLst>
          </a:custGeom>
          <a:solidFill>
            <a:schemeClr val="accent4"/>
          </a:solidFill>
        </p:spPr>
        <p:txBody>
          <a:bodyPr wrap="square">
            <a:noAutofit/>
          </a:bodyPr>
          <a:lstStyle/>
          <a:p>
            <a:r>
              <a:rPr lang="en-US"/>
              <a:t>Click icon to add picture</a:t>
            </a:r>
            <a:endParaRPr lang="en-US" dirty="0"/>
          </a:p>
        </p:txBody>
      </p:sp>
      <p:sp>
        <p:nvSpPr>
          <p:cNvPr id="19" name="Triangle 18">
            <a:extLst>
              <a:ext uri="{FF2B5EF4-FFF2-40B4-BE49-F238E27FC236}">
                <a16:creationId xmlns:a16="http://schemas.microsoft.com/office/drawing/2014/main" id="{BEBB0DCE-DD71-FF40-B471-A617514321E6}"/>
              </a:ext>
            </a:extLst>
          </p:cNvPr>
          <p:cNvSpPr/>
          <p:nvPr userDrawn="1"/>
        </p:nvSpPr>
        <p:spPr>
          <a:xfrm rot="10800000">
            <a:off x="5869115" y="4530"/>
            <a:ext cx="911753" cy="91175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56337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_Black">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932329" y="2031121"/>
            <a:ext cx="10452848" cy="3933150"/>
          </a:xfrm>
        </p:spPr>
        <p:txBody>
          <a:bodyPr/>
          <a:lstStyle>
            <a:lvl1pPr marL="342900" indent="-342900">
              <a:buClr>
                <a:schemeClr val="accent1"/>
              </a:buClr>
              <a:buFont typeface="Arial" panose="020B0604020202020204" pitchFamily="34" charset="0"/>
              <a:buChar char="•"/>
              <a:defRPr>
                <a:solidFill>
                  <a:schemeClr val="bg1"/>
                </a:solidFill>
              </a:defRPr>
            </a:lvl1pPr>
            <a:lvl2pPr marL="486918" indent="-285750">
              <a:buClr>
                <a:schemeClr val="accent1"/>
              </a:buClr>
              <a:buFont typeface="Arial" panose="020B0604020202020204" pitchFamily="34" charset="0"/>
              <a:buChar char="•"/>
              <a:defRPr>
                <a:solidFill>
                  <a:schemeClr val="bg1"/>
                </a:solidFill>
              </a:defRPr>
            </a:lvl2pPr>
            <a:lvl3pPr marL="669798" indent="-285750">
              <a:buClr>
                <a:schemeClr val="accent1"/>
              </a:buClr>
              <a:buFont typeface="Arial" panose="020B0604020202020204" pitchFamily="34" charset="0"/>
              <a:buChar char="•"/>
              <a:defRPr>
                <a:solidFill>
                  <a:schemeClr val="bg1"/>
                </a:solidFill>
              </a:defRPr>
            </a:lvl3pPr>
            <a:lvl4pPr marL="852678" indent="-285750">
              <a:buClr>
                <a:schemeClr val="accent1"/>
              </a:buClr>
              <a:buFont typeface="Arial" panose="020B0604020202020204" pitchFamily="34" charset="0"/>
              <a:buChar char="•"/>
              <a:defRPr>
                <a:solidFill>
                  <a:schemeClr val="bg1"/>
                </a:solidFill>
              </a:defRPr>
            </a:lvl4pPr>
            <a:lvl5pPr marL="1035558" indent="-285750">
              <a:buClr>
                <a:schemeClr val="accent1"/>
              </a:buClr>
              <a:buFont typeface="Arial" panose="020B0604020202020204" pitchFamily="34" charset="0"/>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1/23/2024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9">
            <a:extLst>
              <a:ext uri="{FF2B5EF4-FFF2-40B4-BE49-F238E27FC236}">
                <a16:creationId xmlns:a16="http://schemas.microsoft.com/office/drawing/2014/main" id="{E885CA99-382D-3E4B-9C4E-B250026EF32E}"/>
              </a:ext>
            </a:extLst>
          </p:cNvPr>
          <p:cNvSpPr>
            <a:spLocks noGrp="1"/>
          </p:cNvSpPr>
          <p:nvPr>
            <p:ph type="title"/>
          </p:nvPr>
        </p:nvSpPr>
        <p:spPr>
          <a:xfrm>
            <a:off x="932329" y="893729"/>
            <a:ext cx="10452849" cy="910492"/>
          </a:xfrm>
        </p:spPr>
        <p:txBody>
          <a:bodyPr anchor="ctr"/>
          <a:lstStyle>
            <a:lvl1pPr algn="l">
              <a:defRPr>
                <a:solidFill>
                  <a:schemeClr val="bg1"/>
                </a:solidFill>
              </a:defRPr>
            </a:lvl1pPr>
          </a:lstStyle>
          <a:p>
            <a:r>
              <a:rPr lang="en-US"/>
              <a:t>Click to edit Master title style</a:t>
            </a:r>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8"/>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92933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Black">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1/23/2024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9">
            <a:extLst>
              <a:ext uri="{FF2B5EF4-FFF2-40B4-BE49-F238E27FC236}">
                <a16:creationId xmlns:a16="http://schemas.microsoft.com/office/drawing/2014/main" id="{E885CA99-382D-3E4B-9C4E-B250026EF32E}"/>
              </a:ext>
            </a:extLst>
          </p:cNvPr>
          <p:cNvSpPr>
            <a:spLocks noGrp="1"/>
          </p:cNvSpPr>
          <p:nvPr>
            <p:ph type="title"/>
          </p:nvPr>
        </p:nvSpPr>
        <p:spPr>
          <a:xfrm>
            <a:off x="932329" y="893729"/>
            <a:ext cx="10452849" cy="910492"/>
          </a:xfrm>
        </p:spPr>
        <p:txBody>
          <a:bodyPr anchor="ctr"/>
          <a:lstStyle>
            <a:lvl1pPr algn="l">
              <a:defRPr>
                <a:solidFill>
                  <a:schemeClr val="bg1"/>
                </a:solidFill>
              </a:defRPr>
            </a:lvl1pPr>
          </a:lstStyle>
          <a:p>
            <a:r>
              <a:rPr lang="en-US"/>
              <a:t>Click to edit Master title style</a:t>
            </a:r>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8"/>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07236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_White">
    <p:bg>
      <p:bgPr>
        <a:solidFill>
          <a:schemeClr val="tx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1/23/2024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ntent Placeholder 2">
            <a:extLst>
              <a:ext uri="{FF2B5EF4-FFF2-40B4-BE49-F238E27FC236}">
                <a16:creationId xmlns:a16="http://schemas.microsoft.com/office/drawing/2014/main" id="{913F7CD6-7F0D-1C4F-AE97-8E76514EED57}"/>
              </a:ext>
            </a:extLst>
          </p:cNvPr>
          <p:cNvSpPr>
            <a:spLocks noGrp="1"/>
          </p:cNvSpPr>
          <p:nvPr>
            <p:ph idx="1"/>
          </p:nvPr>
        </p:nvSpPr>
        <p:spPr>
          <a:xfrm>
            <a:off x="932329" y="2031121"/>
            <a:ext cx="10452848" cy="3933150"/>
          </a:xfrm>
        </p:spPr>
        <p:txBody>
          <a:bodyPr/>
          <a:lstStyle>
            <a:lvl1pPr marL="342900" indent="-342900">
              <a:buClr>
                <a:schemeClr val="accent1"/>
              </a:buClr>
              <a:buFont typeface="Arial" panose="020B0604020202020204" pitchFamily="34" charset="0"/>
              <a:buChar char="•"/>
              <a:defRPr>
                <a:solidFill>
                  <a:schemeClr val="tx1"/>
                </a:solidFill>
              </a:defRPr>
            </a:lvl1pPr>
            <a:lvl2pPr marL="486918" indent="-285750">
              <a:buClr>
                <a:schemeClr val="accent1"/>
              </a:buClr>
              <a:buFont typeface="Arial" panose="020B0604020202020204" pitchFamily="34" charset="0"/>
              <a:buChar char="•"/>
              <a:defRPr>
                <a:solidFill>
                  <a:schemeClr val="tx1"/>
                </a:solidFill>
              </a:defRPr>
            </a:lvl2pPr>
            <a:lvl3pPr marL="669798" indent="-285750">
              <a:buClr>
                <a:schemeClr val="accent1"/>
              </a:buClr>
              <a:buFont typeface="Arial" panose="020B0604020202020204" pitchFamily="34" charset="0"/>
              <a:buChar char="•"/>
              <a:defRPr>
                <a:solidFill>
                  <a:schemeClr val="tx1"/>
                </a:solidFill>
              </a:defRPr>
            </a:lvl3pPr>
            <a:lvl4pPr marL="852678" indent="-285750">
              <a:buClr>
                <a:schemeClr val="accent1"/>
              </a:buClr>
              <a:buFont typeface="Arial" panose="020B0604020202020204" pitchFamily="34" charset="0"/>
              <a:buChar char="•"/>
              <a:defRPr>
                <a:solidFill>
                  <a:schemeClr val="tx1"/>
                </a:solidFill>
              </a:defRPr>
            </a:lvl4pPr>
            <a:lvl5pPr marL="1035558" indent="-285750">
              <a:buClr>
                <a:schemeClr val="accent1"/>
              </a:buClr>
              <a:buFont typeface="Arial" panose="020B0604020202020204" pitchFamily="34" charset="0"/>
              <a:buChar cha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9">
            <a:extLst>
              <a:ext uri="{FF2B5EF4-FFF2-40B4-BE49-F238E27FC236}">
                <a16:creationId xmlns:a16="http://schemas.microsoft.com/office/drawing/2014/main" id="{FC3934F6-C727-0048-AD31-76E16E779680}"/>
              </a:ext>
            </a:extLst>
          </p:cNvPr>
          <p:cNvSpPr>
            <a:spLocks noGrp="1"/>
          </p:cNvSpPr>
          <p:nvPr>
            <p:ph type="title"/>
          </p:nvPr>
        </p:nvSpPr>
        <p:spPr>
          <a:xfrm>
            <a:off x="932329" y="893729"/>
            <a:ext cx="10452849" cy="910492"/>
          </a:xfrm>
        </p:spPr>
        <p:txBody>
          <a:bodyPr anchor="ctr"/>
          <a:lstStyle>
            <a:lvl1pPr algn="l">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343802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_White">
    <p:bg>
      <p:bgPr>
        <a:solidFill>
          <a:schemeClr val="tx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1/23/2024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itle 9">
            <a:extLst>
              <a:ext uri="{FF2B5EF4-FFF2-40B4-BE49-F238E27FC236}">
                <a16:creationId xmlns:a16="http://schemas.microsoft.com/office/drawing/2014/main" id="{FC3934F6-C727-0048-AD31-76E16E779680}"/>
              </a:ext>
            </a:extLst>
          </p:cNvPr>
          <p:cNvSpPr>
            <a:spLocks noGrp="1"/>
          </p:cNvSpPr>
          <p:nvPr>
            <p:ph type="title"/>
          </p:nvPr>
        </p:nvSpPr>
        <p:spPr>
          <a:xfrm>
            <a:off x="932329" y="893729"/>
            <a:ext cx="10452849" cy="910492"/>
          </a:xfrm>
        </p:spPr>
        <p:txBody>
          <a:bodyPr anchor="ctr"/>
          <a:lstStyle>
            <a:lvl1pPr algn="l">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559432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98B14A3-A5A4-2F4A-95D8-651E4818BB24}"/>
              </a:ext>
            </a:extLst>
          </p:cNvPr>
          <p:cNvSpPr/>
          <p:nvPr userDrawn="1"/>
        </p:nvSpPr>
        <p:spPr>
          <a:xfrm>
            <a:off x="413825" y="483781"/>
            <a:ext cx="11364350" cy="5890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riangle 25">
            <a:extLst>
              <a:ext uri="{FF2B5EF4-FFF2-40B4-BE49-F238E27FC236}">
                <a16:creationId xmlns:a16="http://schemas.microsoft.com/office/drawing/2014/main" id="{FA21A50F-6662-5046-B75A-1261DC14ABF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2FDC47F2-EE1F-4644-989A-72996AC94A96}"/>
              </a:ext>
            </a:extLst>
          </p:cNvPr>
          <p:cNvGrpSpPr/>
          <p:nvPr userDrawn="1"/>
        </p:nvGrpSpPr>
        <p:grpSpPr>
          <a:xfrm>
            <a:off x="401408" y="1983214"/>
            <a:ext cx="5127171" cy="979022"/>
            <a:chOff x="417597" y="1992086"/>
            <a:chExt cx="5127171" cy="979022"/>
          </a:xfrm>
        </p:grpSpPr>
        <p:sp>
          <p:nvSpPr>
            <p:cNvPr id="14" name="Rectangle 13">
              <a:extLst>
                <a:ext uri="{FF2B5EF4-FFF2-40B4-BE49-F238E27FC236}">
                  <a16:creationId xmlns:a16="http://schemas.microsoft.com/office/drawing/2014/main" id="{386ED203-5311-5B45-870D-8D058E718B91}"/>
                </a:ext>
              </a:extLst>
            </p:cNvPr>
            <p:cNvSpPr/>
            <p:nvPr/>
          </p:nvSpPr>
          <p:spPr>
            <a:xfrm>
              <a:off x="417597" y="1992086"/>
              <a:ext cx="5127171" cy="7047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Triangle 14">
              <a:extLst>
                <a:ext uri="{FF2B5EF4-FFF2-40B4-BE49-F238E27FC236}">
                  <a16:creationId xmlns:a16="http://schemas.microsoft.com/office/drawing/2014/main" id="{DE2C0F56-426C-5F4D-AAFD-DF53CA60DB1F}"/>
                </a:ext>
              </a:extLst>
            </p:cNvPr>
            <p:cNvSpPr>
              <a:spLocks noChangeAspect="1"/>
            </p:cNvSpPr>
            <p:nvPr/>
          </p:nvSpPr>
          <p:spPr>
            <a:xfrm rot="10800000">
              <a:off x="2821824" y="2696788"/>
              <a:ext cx="318212" cy="27432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3" name="Text Placeholder 2"/>
          <p:cNvSpPr>
            <a:spLocks noGrp="1"/>
          </p:cNvSpPr>
          <p:nvPr>
            <p:ph type="body" idx="1"/>
          </p:nvPr>
        </p:nvSpPr>
        <p:spPr>
          <a:xfrm>
            <a:off x="645125" y="1984781"/>
            <a:ext cx="4639736" cy="703135"/>
          </a:xfrm>
        </p:spPr>
        <p:txBody>
          <a:bodyPr lIns="91440" rIns="91440" anchor="ctr">
            <a:normAutofit/>
          </a:bodyPr>
          <a:lstStyle>
            <a:lvl1pPr marL="0" indent="0" algn="ctr">
              <a:buNone/>
              <a:defRPr sz="2000" b="0"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45125" y="3154858"/>
            <a:ext cx="4639736" cy="28700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1/23/2024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a:xfrm>
            <a:off x="1097279" y="6446838"/>
            <a:ext cx="6818262" cy="365125"/>
          </a:xfrm>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19" name="Group 18">
            <a:extLst>
              <a:ext uri="{FF2B5EF4-FFF2-40B4-BE49-F238E27FC236}">
                <a16:creationId xmlns:a16="http://schemas.microsoft.com/office/drawing/2014/main" id="{0EC9B82D-42A0-2549-AF1A-BB955578D14E}"/>
              </a:ext>
            </a:extLst>
          </p:cNvPr>
          <p:cNvGrpSpPr/>
          <p:nvPr userDrawn="1"/>
        </p:nvGrpSpPr>
        <p:grpSpPr>
          <a:xfrm>
            <a:off x="6663674" y="1983214"/>
            <a:ext cx="5127171" cy="979022"/>
            <a:chOff x="417597" y="1992086"/>
            <a:chExt cx="5127171" cy="979022"/>
          </a:xfrm>
        </p:grpSpPr>
        <p:sp>
          <p:nvSpPr>
            <p:cNvPr id="20" name="Rectangle 19">
              <a:extLst>
                <a:ext uri="{FF2B5EF4-FFF2-40B4-BE49-F238E27FC236}">
                  <a16:creationId xmlns:a16="http://schemas.microsoft.com/office/drawing/2014/main" id="{6F986011-7709-A448-BC93-37507571BAF8}"/>
                </a:ext>
              </a:extLst>
            </p:cNvPr>
            <p:cNvSpPr/>
            <p:nvPr/>
          </p:nvSpPr>
          <p:spPr>
            <a:xfrm>
              <a:off x="417597" y="1992086"/>
              <a:ext cx="5127171" cy="7047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1" name="Triangle 20">
              <a:extLst>
                <a:ext uri="{FF2B5EF4-FFF2-40B4-BE49-F238E27FC236}">
                  <a16:creationId xmlns:a16="http://schemas.microsoft.com/office/drawing/2014/main" id="{97EFE62B-D2C4-6147-8593-BDB17D7FB781}"/>
                </a:ext>
              </a:extLst>
            </p:cNvPr>
            <p:cNvSpPr>
              <a:spLocks noChangeAspect="1"/>
            </p:cNvSpPr>
            <p:nvPr/>
          </p:nvSpPr>
          <p:spPr>
            <a:xfrm rot="10800000">
              <a:off x="2822076" y="2696788"/>
              <a:ext cx="318212" cy="27432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22" name="Text Placeholder 2">
            <a:extLst>
              <a:ext uri="{FF2B5EF4-FFF2-40B4-BE49-F238E27FC236}">
                <a16:creationId xmlns:a16="http://schemas.microsoft.com/office/drawing/2014/main" id="{A343E295-0EB5-2B45-8B07-FB33A0D549D9}"/>
              </a:ext>
            </a:extLst>
          </p:cNvPr>
          <p:cNvSpPr>
            <a:spLocks noGrp="1"/>
          </p:cNvSpPr>
          <p:nvPr>
            <p:ph type="body" idx="13"/>
          </p:nvPr>
        </p:nvSpPr>
        <p:spPr>
          <a:xfrm>
            <a:off x="6907391" y="1984781"/>
            <a:ext cx="4639736" cy="703135"/>
          </a:xfrm>
        </p:spPr>
        <p:txBody>
          <a:bodyPr lIns="91440" rIns="91440" anchor="ctr">
            <a:normAutofit/>
          </a:bodyPr>
          <a:lstStyle>
            <a:lvl1pPr marL="0" indent="0" algn="ctr">
              <a:buNone/>
              <a:defRPr sz="2000" b="0"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Content Placeholder 3">
            <a:extLst>
              <a:ext uri="{FF2B5EF4-FFF2-40B4-BE49-F238E27FC236}">
                <a16:creationId xmlns:a16="http://schemas.microsoft.com/office/drawing/2014/main" id="{86411A82-4B2C-2345-940D-003FAE95661B}"/>
              </a:ext>
            </a:extLst>
          </p:cNvPr>
          <p:cNvSpPr>
            <a:spLocks noGrp="1"/>
          </p:cNvSpPr>
          <p:nvPr>
            <p:ph sz="half" idx="14"/>
          </p:nvPr>
        </p:nvSpPr>
        <p:spPr>
          <a:xfrm>
            <a:off x="6907391" y="3154858"/>
            <a:ext cx="4639736" cy="28700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a:extLst>
              <a:ext uri="{FF2B5EF4-FFF2-40B4-BE49-F238E27FC236}">
                <a16:creationId xmlns:a16="http://schemas.microsoft.com/office/drawing/2014/main" id="{E81638DF-1560-0147-9FCE-648610243627}"/>
              </a:ext>
            </a:extLst>
          </p:cNvPr>
          <p:cNvCxnSpPr/>
          <p:nvPr userDrawn="1"/>
        </p:nvCxnSpPr>
        <p:spPr>
          <a:xfrm>
            <a:off x="6096000" y="2055833"/>
            <a:ext cx="0" cy="381326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7" name="Title 9">
            <a:extLst>
              <a:ext uri="{FF2B5EF4-FFF2-40B4-BE49-F238E27FC236}">
                <a16:creationId xmlns:a16="http://schemas.microsoft.com/office/drawing/2014/main" id="{6500C466-2C7C-0F41-ADF8-F36158F8BCB7}"/>
              </a:ext>
            </a:extLst>
          </p:cNvPr>
          <p:cNvSpPr>
            <a:spLocks noGrp="1"/>
          </p:cNvSpPr>
          <p:nvPr>
            <p:ph type="title"/>
          </p:nvPr>
        </p:nvSpPr>
        <p:spPr>
          <a:xfrm>
            <a:off x="932330" y="893729"/>
            <a:ext cx="10205573" cy="910492"/>
          </a:xfrm>
        </p:spPr>
        <p:txBody>
          <a:bodyPr anchor="ctr"/>
          <a:lstStyle>
            <a:lvl1pPr algn="l">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903473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1/23/2024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4">
            <a:extLst>
              <a:ext uri="{FF2B5EF4-FFF2-40B4-BE49-F238E27FC236}">
                <a16:creationId xmlns:a16="http://schemas.microsoft.com/office/drawing/2014/main" id="{95E5791F-3F71-BF44-BA4E-0B7D386184DC}"/>
              </a:ext>
            </a:extLst>
          </p:cNvPr>
          <p:cNvSpPr/>
          <p:nvPr userDrawn="1"/>
        </p:nvSpPr>
        <p:spPr>
          <a:xfrm>
            <a:off x="0" y="467833"/>
            <a:ext cx="11729822"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19AE2E01-52D8-994A-80AC-622260011952}"/>
              </a:ext>
            </a:extLst>
          </p:cNvPr>
          <p:cNvSpPr/>
          <p:nvPr userDrawn="1"/>
        </p:nvSpPr>
        <p:spPr>
          <a:xfrm>
            <a:off x="1915754" y="3684257"/>
            <a:ext cx="3112470" cy="311247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riangle 7">
            <a:extLst>
              <a:ext uri="{FF2B5EF4-FFF2-40B4-BE49-F238E27FC236}">
                <a16:creationId xmlns:a16="http://schemas.microsoft.com/office/drawing/2014/main" id="{B8F16C36-FC88-9044-8303-4AAB2C148BA5}"/>
              </a:ext>
            </a:extLst>
          </p:cNvPr>
          <p:cNvSpPr/>
          <p:nvPr userDrawn="1"/>
        </p:nvSpPr>
        <p:spPr>
          <a:xfrm>
            <a:off x="4668946" y="522786"/>
            <a:ext cx="718556" cy="718556"/>
          </a:xfrm>
          <a:prstGeom prst="triangle">
            <a:avLst/>
          </a:prstGeom>
          <a:pattFill prst="dkHorz">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14">
            <a:extLst>
              <a:ext uri="{FF2B5EF4-FFF2-40B4-BE49-F238E27FC236}">
                <a16:creationId xmlns:a16="http://schemas.microsoft.com/office/drawing/2014/main" id="{7DA0D001-BFE9-164E-A088-53FE53ABF519}"/>
              </a:ext>
            </a:extLst>
          </p:cNvPr>
          <p:cNvSpPr>
            <a:spLocks noGrp="1"/>
          </p:cNvSpPr>
          <p:nvPr>
            <p:ph type="pic" sz="quarter" idx="13"/>
          </p:nvPr>
        </p:nvSpPr>
        <p:spPr>
          <a:xfrm>
            <a:off x="-1" y="0"/>
            <a:ext cx="5123378" cy="6864485"/>
          </a:xfrm>
          <a:custGeom>
            <a:avLst/>
            <a:gdLst>
              <a:gd name="connsiteX0" fmla="*/ 1602021 w 6096000"/>
              <a:gd name="connsiteY0" fmla="*/ 0 h 6858000"/>
              <a:gd name="connsiteX1" fmla="*/ 6096000 w 6096000"/>
              <a:gd name="connsiteY1" fmla="*/ 0 h 6858000"/>
              <a:gd name="connsiteX2" fmla="*/ 1612869 w 6096000"/>
              <a:gd name="connsiteY2" fmla="*/ 6841445 h 6858000"/>
              <a:gd name="connsiteX3" fmla="*/ 1612869 w 6096000"/>
              <a:gd name="connsiteY3" fmla="*/ 6858000 h 6858000"/>
              <a:gd name="connsiteX4" fmla="*/ 0 w 6096000"/>
              <a:gd name="connsiteY4" fmla="*/ 6858000 h 6858000"/>
              <a:gd name="connsiteX5" fmla="*/ 0 w 6096000"/>
              <a:gd name="connsiteY5" fmla="*/ 0 h 6858000"/>
              <a:gd name="connsiteX6" fmla="*/ 1602021 w 6096000"/>
              <a:gd name="connsiteY6" fmla="*/ 0 h 6858000"/>
              <a:gd name="connsiteX0" fmla="*/ 1602021 w 6096000"/>
              <a:gd name="connsiteY0" fmla="*/ 0 h 6858000"/>
              <a:gd name="connsiteX1" fmla="*/ 6096000 w 6096000"/>
              <a:gd name="connsiteY1" fmla="*/ 0 h 6858000"/>
              <a:gd name="connsiteX2" fmla="*/ 2014112 w 6096000"/>
              <a:gd name="connsiteY2" fmla="*/ 6857657 h 6858000"/>
              <a:gd name="connsiteX3" fmla="*/ 1612869 w 6096000"/>
              <a:gd name="connsiteY3" fmla="*/ 6858000 h 6858000"/>
              <a:gd name="connsiteX4" fmla="*/ 0 w 6096000"/>
              <a:gd name="connsiteY4" fmla="*/ 6858000 h 6858000"/>
              <a:gd name="connsiteX5" fmla="*/ 0 w 6096000"/>
              <a:gd name="connsiteY5" fmla="*/ 0 h 6858000"/>
              <a:gd name="connsiteX6" fmla="*/ 1602021 w 6096000"/>
              <a:gd name="connsiteY6" fmla="*/ 0 h 6858000"/>
              <a:gd name="connsiteX0" fmla="*/ 1602021 w 6096000"/>
              <a:gd name="connsiteY0" fmla="*/ 0 h 6864485"/>
              <a:gd name="connsiteX1" fmla="*/ 6096000 w 6096000"/>
              <a:gd name="connsiteY1" fmla="*/ 0 h 6864485"/>
              <a:gd name="connsiteX2" fmla="*/ 2014112 w 6096000"/>
              <a:gd name="connsiteY2" fmla="*/ 6857657 h 6864485"/>
              <a:gd name="connsiteX3" fmla="*/ 2033403 w 6096000"/>
              <a:gd name="connsiteY3" fmla="*/ 6864485 h 6864485"/>
              <a:gd name="connsiteX4" fmla="*/ 0 w 6096000"/>
              <a:gd name="connsiteY4" fmla="*/ 6858000 h 6864485"/>
              <a:gd name="connsiteX5" fmla="*/ 0 w 6096000"/>
              <a:gd name="connsiteY5" fmla="*/ 0 h 6864485"/>
              <a:gd name="connsiteX6" fmla="*/ 1602021 w 6096000"/>
              <a:gd name="connsiteY6" fmla="*/ 0 h 6864485"/>
              <a:gd name="connsiteX0" fmla="*/ 1602021 w 6096000"/>
              <a:gd name="connsiteY0" fmla="*/ 0 h 6864485"/>
              <a:gd name="connsiteX1" fmla="*/ 6096000 w 6096000"/>
              <a:gd name="connsiteY1" fmla="*/ 0 h 6864485"/>
              <a:gd name="connsiteX2" fmla="*/ 2014112 w 6096000"/>
              <a:gd name="connsiteY2" fmla="*/ 6857657 h 6864485"/>
              <a:gd name="connsiteX3" fmla="*/ 2002538 w 6096000"/>
              <a:gd name="connsiteY3" fmla="*/ 6864485 h 6864485"/>
              <a:gd name="connsiteX4" fmla="*/ 0 w 6096000"/>
              <a:gd name="connsiteY4" fmla="*/ 6858000 h 6864485"/>
              <a:gd name="connsiteX5" fmla="*/ 0 w 6096000"/>
              <a:gd name="connsiteY5" fmla="*/ 0 h 6864485"/>
              <a:gd name="connsiteX6" fmla="*/ 1602021 w 6096000"/>
              <a:gd name="connsiteY6" fmla="*/ 0 h 6864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0" h="6864485">
                <a:moveTo>
                  <a:pt x="1602021" y="0"/>
                </a:moveTo>
                <a:lnTo>
                  <a:pt x="6096000" y="0"/>
                </a:lnTo>
                <a:lnTo>
                  <a:pt x="2014112" y="6857657"/>
                </a:lnTo>
                <a:lnTo>
                  <a:pt x="2002538" y="6864485"/>
                </a:lnTo>
                <a:lnTo>
                  <a:pt x="0" y="6858000"/>
                </a:lnTo>
                <a:lnTo>
                  <a:pt x="0" y="0"/>
                </a:lnTo>
                <a:lnTo>
                  <a:pt x="1602021" y="0"/>
                </a:lnTo>
                <a:close/>
              </a:path>
            </a:pathLst>
          </a:custGeom>
          <a:solidFill>
            <a:schemeClr val="accent1"/>
          </a:solidFill>
        </p:spPr>
        <p:txBody>
          <a:bodyPr wrap="square">
            <a:noAutofit/>
          </a:bodyPr>
          <a:lstStyle/>
          <a:p>
            <a:r>
              <a:rPr lang="en-US"/>
              <a:t>Click icon to add picture</a:t>
            </a:r>
            <a:endParaRPr lang="en-US" dirty="0"/>
          </a:p>
        </p:txBody>
      </p:sp>
      <p:sp>
        <p:nvSpPr>
          <p:cNvPr id="16" name="Title 1">
            <a:extLst>
              <a:ext uri="{FF2B5EF4-FFF2-40B4-BE49-F238E27FC236}">
                <a16:creationId xmlns:a16="http://schemas.microsoft.com/office/drawing/2014/main" id="{810C3D4C-012F-184D-B7D5-E89B7B9A726E}"/>
              </a:ext>
            </a:extLst>
          </p:cNvPr>
          <p:cNvSpPr>
            <a:spLocks noGrp="1"/>
          </p:cNvSpPr>
          <p:nvPr>
            <p:ph type="title" hasCustomPrompt="1"/>
          </p:nvPr>
        </p:nvSpPr>
        <p:spPr>
          <a:xfrm>
            <a:off x="4506410" y="2679259"/>
            <a:ext cx="2988860" cy="1395208"/>
          </a:xfrm>
        </p:spPr>
        <p:txBody>
          <a:bodyPr lIns="0" anchor="ctr">
            <a:normAutofit/>
          </a:bodyPr>
          <a:lstStyle>
            <a:lvl1pPr algn="ctr">
              <a:defRPr sz="3600">
                <a:solidFill>
                  <a:schemeClr val="bg1"/>
                </a:solidFill>
              </a:defRPr>
            </a:lvl1pPr>
          </a:lstStyle>
          <a:p>
            <a:r>
              <a:rPr lang="en-US" dirty="0"/>
              <a:t>TITLE GOES HERE</a:t>
            </a:r>
          </a:p>
        </p:txBody>
      </p:sp>
      <p:sp>
        <p:nvSpPr>
          <p:cNvPr id="17" name="Text Placeholder 11">
            <a:extLst>
              <a:ext uri="{FF2B5EF4-FFF2-40B4-BE49-F238E27FC236}">
                <a16:creationId xmlns:a16="http://schemas.microsoft.com/office/drawing/2014/main" id="{D16862ED-2F5E-FE49-AB49-49CEC0EA332A}"/>
              </a:ext>
            </a:extLst>
          </p:cNvPr>
          <p:cNvSpPr>
            <a:spLocks noGrp="1"/>
          </p:cNvSpPr>
          <p:nvPr>
            <p:ph type="body" sz="quarter" idx="14" hasCustomPrompt="1"/>
          </p:nvPr>
        </p:nvSpPr>
        <p:spPr>
          <a:xfrm>
            <a:off x="8218426" y="793580"/>
            <a:ext cx="3304279" cy="5270839"/>
          </a:xfrm>
        </p:spPr>
        <p:txBody>
          <a:bodyPr lIns="0" anchor="ctr">
            <a:normAutofit/>
          </a:bodyPr>
          <a:lstStyle>
            <a:lvl1pPr marL="285750" indent="-285750">
              <a:lnSpc>
                <a:spcPct val="100000"/>
              </a:lnSpc>
              <a:spcBef>
                <a:spcPts val="0"/>
              </a:spcBef>
              <a:spcAft>
                <a:spcPts val="1500"/>
              </a:spcAft>
              <a:buClr>
                <a:schemeClr val="accent1"/>
              </a:buClr>
              <a:buFont typeface="Arial" panose="020B0604020202020204" pitchFamily="34" charset="0"/>
              <a:buChar char="•"/>
              <a:defRPr sz="1600" spc="0">
                <a:solidFill>
                  <a:schemeClr val="bg1"/>
                </a:solidFill>
              </a:defRPr>
            </a:lvl1pPr>
            <a:lvl2pPr>
              <a:lnSpc>
                <a:spcPct val="150000"/>
              </a:lnSpc>
              <a:defRPr sz="1200" spc="0">
                <a:solidFill>
                  <a:schemeClr val="tx2"/>
                </a:solidFill>
              </a:defRPr>
            </a:lvl2pPr>
            <a:lvl3pPr>
              <a:lnSpc>
                <a:spcPct val="150000"/>
              </a:lnSpc>
              <a:defRPr sz="1200" spc="0">
                <a:solidFill>
                  <a:schemeClr val="tx2"/>
                </a:solidFill>
              </a:defRPr>
            </a:lvl3pPr>
            <a:lvl4pPr>
              <a:lnSpc>
                <a:spcPct val="150000"/>
              </a:lnSpc>
              <a:defRPr sz="1200" spc="0">
                <a:solidFill>
                  <a:schemeClr val="tx2"/>
                </a:solidFill>
              </a:defRPr>
            </a:lvl4pPr>
            <a:lvl5pPr>
              <a:lnSpc>
                <a:spcPct val="150000"/>
              </a:lnSpc>
              <a:defRPr sz="1200" spc="0">
                <a:solidFill>
                  <a:schemeClr val="tx2"/>
                </a:solidFill>
              </a:defRPr>
            </a:lvl5pPr>
          </a:lstStyle>
          <a:p>
            <a:pPr lvl="0"/>
            <a:r>
              <a:rPr lang="en-US" dirty="0"/>
              <a:t>Text goes here</a:t>
            </a:r>
          </a:p>
        </p:txBody>
      </p:sp>
    </p:spTree>
    <p:extLst>
      <p:ext uri="{BB962C8B-B14F-4D97-AF65-F5344CB8AC3E}">
        <p14:creationId xmlns:p14="http://schemas.microsoft.com/office/powerpoint/2010/main" val="4159825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1/23/2024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363315096"/>
      </p:ext>
    </p:extLst>
  </p:cSld>
  <p:clrMap bg1="lt1" tx1="dk1" bg2="lt2" tx2="dk2" accent1="accent1" accent2="accent2" accent3="accent3" accent4="accent4" accent5="accent5" accent6="accent6" hlink="hlink" folHlink="folHlink"/>
  <p:sldLayoutIdLst>
    <p:sldLayoutId id="2147483764" r:id="rId1"/>
    <p:sldLayoutId id="2147483785" r:id="rId2"/>
    <p:sldLayoutId id="2147483783" r:id="rId3"/>
    <p:sldLayoutId id="2147483765" r:id="rId4"/>
    <p:sldLayoutId id="2147483787" r:id="rId5"/>
    <p:sldLayoutId id="2147483784" r:id="rId6"/>
    <p:sldLayoutId id="2147483786" r:id="rId7"/>
    <p:sldLayoutId id="2147483774" r:id="rId8"/>
    <p:sldLayoutId id="2147483781" r:id="rId9"/>
    <p:sldLayoutId id="2147483779" r:id="rId10"/>
    <p:sldLayoutId id="2147483780" r:id="rId11"/>
    <p:sldLayoutId id="2147483778" r:id="rId12"/>
    <p:sldLayoutId id="2147483777" r:id="rId13"/>
    <p:sldLayoutId id="2147483776" r:id="rId14"/>
    <p:sldLayoutId id="2147483782" r:id="rId15"/>
    <p:sldLayoutId id="2147483788" r:id="rId16"/>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www.geeksforgeeks.org/clustering-in-machine-learning/"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NehaVispute17/Unsupervised-Machine-Learning-Project-"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2"/>
          <a:srcRect r="52444" b="-1"/>
          <a:stretch/>
        </p:blipFill>
        <p:spPr>
          <a:xfrm>
            <a:off x="20" y="975"/>
            <a:ext cx="12191980" cy="6858000"/>
          </a:xfrm>
          <a:prstGeom prst="rect">
            <a:avLst/>
          </a:prstGeom>
        </p:spPr>
      </p:pic>
      <p:sp>
        <p:nvSpPr>
          <p:cNvPr id="2" name="Title 1">
            <a:extLst>
              <a:ext uri="{FF2B5EF4-FFF2-40B4-BE49-F238E27FC236}">
                <a16:creationId xmlns:a16="http://schemas.microsoft.com/office/drawing/2014/main" id="{DE3D84FB-5D02-47D2-98FD-4F01A02E2AEA}"/>
              </a:ext>
            </a:extLst>
          </p:cNvPr>
          <p:cNvSpPr>
            <a:spLocks noGrp="1"/>
          </p:cNvSpPr>
          <p:nvPr>
            <p:ph type="ctrTitle"/>
          </p:nvPr>
        </p:nvSpPr>
        <p:spPr>
          <a:xfrm>
            <a:off x="4309349" y="3429000"/>
            <a:ext cx="7501651" cy="1090938"/>
          </a:xfrm>
        </p:spPr>
        <p:txBody>
          <a:bodyPr anchor="b">
            <a:normAutofit/>
          </a:bodyPr>
          <a:lstStyle/>
          <a:p>
            <a:pPr algn="l"/>
            <a:r>
              <a:rPr lang="en-US" dirty="0">
                <a:solidFill>
                  <a:srgbClr val="FFFFFF"/>
                </a:solidFill>
              </a:rPr>
              <a:t>Title Lorem Ipsum</a:t>
            </a:r>
          </a:p>
        </p:txBody>
      </p:sp>
      <p:sp>
        <p:nvSpPr>
          <p:cNvPr id="3" name="Subtitle 2">
            <a:extLst>
              <a:ext uri="{FF2B5EF4-FFF2-40B4-BE49-F238E27FC236}">
                <a16:creationId xmlns:a16="http://schemas.microsoft.com/office/drawing/2014/main" id="{E9F6641D-ADF3-40BD-9BA3-E740E77C8826}"/>
              </a:ext>
            </a:extLst>
          </p:cNvPr>
          <p:cNvSpPr>
            <a:spLocks noGrp="1"/>
          </p:cNvSpPr>
          <p:nvPr>
            <p:ph type="subTitle" idx="1"/>
          </p:nvPr>
        </p:nvSpPr>
        <p:spPr>
          <a:xfrm>
            <a:off x="4309349" y="4779313"/>
            <a:ext cx="7501650" cy="514816"/>
          </a:xfrm>
        </p:spPr>
        <p:txBody>
          <a:bodyPr anchor="t">
            <a:normAutofit/>
          </a:bodyPr>
          <a:lstStyle/>
          <a:p>
            <a:r>
              <a:rPr lang="en-US" dirty="0">
                <a:solidFill>
                  <a:srgbClr val="FFFFFF"/>
                </a:solidFill>
              </a:rPr>
              <a:t>Sit Dolor Amet</a:t>
            </a:r>
          </a:p>
        </p:txBody>
      </p:sp>
      <p:sp>
        <p:nvSpPr>
          <p:cNvPr id="6" name="TextBox 5">
            <a:extLst>
              <a:ext uri="{FF2B5EF4-FFF2-40B4-BE49-F238E27FC236}">
                <a16:creationId xmlns:a16="http://schemas.microsoft.com/office/drawing/2014/main" id="{2F14BA00-DCC7-E29D-6FB0-390DCDBB22B5}"/>
              </a:ext>
            </a:extLst>
          </p:cNvPr>
          <p:cNvSpPr txBox="1"/>
          <p:nvPr/>
        </p:nvSpPr>
        <p:spPr>
          <a:xfrm>
            <a:off x="4432041" y="3293706"/>
            <a:ext cx="7632442" cy="3452327"/>
          </a:xfrm>
          <a:prstGeom prst="rect">
            <a:avLst/>
          </a:prstGeom>
          <a:solidFill>
            <a:schemeClr val="accent5">
              <a:alpha val="90000"/>
            </a:schemeClr>
          </a:solidFill>
        </p:spPr>
        <p:style>
          <a:lnRef idx="2">
            <a:schemeClr val="accent5">
              <a:shade val="15000"/>
            </a:schemeClr>
          </a:lnRef>
          <a:fillRef idx="1">
            <a:schemeClr val="accent5"/>
          </a:fillRef>
          <a:effectRef idx="0">
            <a:schemeClr val="accent5"/>
          </a:effectRef>
          <a:fontRef idx="minor">
            <a:schemeClr val="lt1"/>
          </a:fontRef>
        </p:style>
        <p:txBody>
          <a:bodyPr wrap="square" rtlCol="0">
            <a:spAutoFit/>
          </a:bodyPr>
          <a:lstStyle/>
          <a:p>
            <a:endParaRPr lang="en-IN" dirty="0"/>
          </a:p>
        </p:txBody>
      </p:sp>
      <p:sp>
        <p:nvSpPr>
          <p:cNvPr id="7" name="TextBox 6">
            <a:extLst>
              <a:ext uri="{FF2B5EF4-FFF2-40B4-BE49-F238E27FC236}">
                <a16:creationId xmlns:a16="http://schemas.microsoft.com/office/drawing/2014/main" id="{295F77DA-A95C-F207-DE3B-178E7320270F}"/>
              </a:ext>
            </a:extLst>
          </p:cNvPr>
          <p:cNvSpPr txBox="1"/>
          <p:nvPr/>
        </p:nvSpPr>
        <p:spPr>
          <a:xfrm>
            <a:off x="5091406" y="3368351"/>
            <a:ext cx="6413239" cy="3416320"/>
          </a:xfrm>
          <a:prstGeom prst="rect">
            <a:avLst/>
          </a:prstGeom>
          <a:noFill/>
        </p:spPr>
        <p:txBody>
          <a:bodyPr wrap="square" rtlCol="0">
            <a:spAutoFit/>
          </a:bodyPr>
          <a:lstStyle/>
          <a:p>
            <a:r>
              <a:rPr lang="en-US" sz="2400" b="1" dirty="0">
                <a:solidFill>
                  <a:schemeClr val="accent3">
                    <a:lumMod val="20000"/>
                    <a:lumOff val="80000"/>
                  </a:schemeClr>
                </a:solidFill>
                <a:effectLst>
                  <a:outerShdw blurRad="38100" dist="38100" dir="2700000" algn="tl">
                    <a:srgbClr val="000000">
                      <a:alpha val="43137"/>
                    </a:srgbClr>
                  </a:outerShdw>
                </a:effectLst>
              </a:rPr>
              <a:t>Presented By: </a:t>
            </a:r>
            <a:br>
              <a:rPr lang="en-US" sz="2400" b="1" dirty="0">
                <a:solidFill>
                  <a:schemeClr val="accent3">
                    <a:lumMod val="20000"/>
                    <a:lumOff val="80000"/>
                  </a:schemeClr>
                </a:solidFill>
                <a:effectLst>
                  <a:outerShdw blurRad="38100" dist="38100" dir="2700000" algn="tl">
                    <a:srgbClr val="000000">
                      <a:alpha val="43137"/>
                    </a:srgbClr>
                  </a:outerShdw>
                </a:effectLst>
              </a:rPr>
            </a:br>
            <a:r>
              <a:rPr lang="en-US" sz="2400" b="1" dirty="0">
                <a:solidFill>
                  <a:schemeClr val="accent3">
                    <a:lumMod val="20000"/>
                    <a:lumOff val="80000"/>
                  </a:schemeClr>
                </a:solidFill>
                <a:effectLst>
                  <a:outerShdw blurRad="38100" dist="38100" dir="2700000" algn="tl">
                    <a:srgbClr val="000000">
                      <a:alpha val="43137"/>
                    </a:srgbClr>
                  </a:outerShdw>
                </a:effectLst>
              </a:rPr>
              <a:t> Neha Vispute.</a:t>
            </a:r>
            <a:br>
              <a:rPr lang="en-US" sz="2400" b="1" dirty="0">
                <a:solidFill>
                  <a:schemeClr val="accent3">
                    <a:lumMod val="20000"/>
                    <a:lumOff val="80000"/>
                  </a:schemeClr>
                </a:solidFill>
                <a:effectLst>
                  <a:outerShdw blurRad="38100" dist="38100" dir="2700000" algn="tl">
                    <a:srgbClr val="000000">
                      <a:alpha val="43137"/>
                    </a:srgbClr>
                  </a:outerShdw>
                </a:effectLst>
              </a:rPr>
            </a:br>
            <a:br>
              <a:rPr lang="en-US" sz="2400" b="1" dirty="0">
                <a:solidFill>
                  <a:schemeClr val="accent3">
                    <a:lumMod val="20000"/>
                    <a:lumOff val="80000"/>
                  </a:schemeClr>
                </a:solidFill>
                <a:effectLst>
                  <a:outerShdw blurRad="38100" dist="38100" dir="2700000" algn="tl">
                    <a:srgbClr val="000000">
                      <a:alpha val="43137"/>
                    </a:srgbClr>
                  </a:outerShdw>
                </a:effectLst>
              </a:rPr>
            </a:br>
            <a:r>
              <a:rPr lang="en-US" sz="2400" b="1" dirty="0">
                <a:solidFill>
                  <a:schemeClr val="accent3">
                    <a:lumMod val="20000"/>
                    <a:lumOff val="80000"/>
                  </a:schemeClr>
                </a:solidFill>
                <a:effectLst>
                  <a:outerShdw blurRad="38100" dist="38100" dir="2700000" algn="tl">
                    <a:srgbClr val="000000">
                      <a:alpha val="43137"/>
                    </a:srgbClr>
                  </a:outerShdw>
                </a:effectLst>
              </a:rPr>
              <a:t>Under The Guidance of :</a:t>
            </a:r>
            <a:br>
              <a:rPr lang="en-US" sz="2400" b="1" dirty="0">
                <a:solidFill>
                  <a:schemeClr val="accent3">
                    <a:lumMod val="20000"/>
                    <a:lumOff val="80000"/>
                  </a:schemeClr>
                </a:solidFill>
                <a:effectLst>
                  <a:outerShdw blurRad="38100" dist="38100" dir="2700000" algn="tl">
                    <a:srgbClr val="000000">
                      <a:alpha val="43137"/>
                    </a:srgbClr>
                  </a:outerShdw>
                </a:effectLst>
              </a:rPr>
            </a:br>
            <a:r>
              <a:rPr lang="en-US" sz="2400" b="1" dirty="0">
                <a:solidFill>
                  <a:schemeClr val="accent3">
                    <a:lumMod val="20000"/>
                    <a:lumOff val="80000"/>
                  </a:schemeClr>
                </a:solidFill>
                <a:effectLst>
                  <a:outerShdw blurRad="38100" dist="38100" dir="2700000" algn="tl">
                    <a:srgbClr val="000000">
                      <a:alpha val="43137"/>
                    </a:srgbClr>
                  </a:outerShdw>
                </a:effectLst>
              </a:rPr>
              <a:t> Deepak Gaurav Sir .</a:t>
            </a:r>
            <a:br>
              <a:rPr lang="en-US" sz="2400" b="1" dirty="0">
                <a:solidFill>
                  <a:schemeClr val="accent3">
                    <a:lumMod val="20000"/>
                    <a:lumOff val="80000"/>
                  </a:schemeClr>
                </a:solidFill>
                <a:effectLst>
                  <a:outerShdw blurRad="38100" dist="38100" dir="2700000" algn="tl">
                    <a:srgbClr val="000000">
                      <a:alpha val="43137"/>
                    </a:srgbClr>
                  </a:outerShdw>
                </a:effectLst>
              </a:rPr>
            </a:br>
            <a:br>
              <a:rPr lang="en-US" sz="2400" b="1" dirty="0">
                <a:solidFill>
                  <a:schemeClr val="accent3">
                    <a:lumMod val="20000"/>
                    <a:lumOff val="80000"/>
                  </a:schemeClr>
                </a:solidFill>
                <a:effectLst>
                  <a:outerShdw blurRad="38100" dist="38100" dir="2700000" algn="tl">
                    <a:srgbClr val="000000">
                      <a:alpha val="43137"/>
                    </a:srgbClr>
                  </a:outerShdw>
                </a:effectLst>
              </a:rPr>
            </a:br>
            <a:r>
              <a:rPr lang="en-US" sz="2400" b="1" dirty="0">
                <a:solidFill>
                  <a:schemeClr val="accent3">
                    <a:lumMod val="20000"/>
                    <a:lumOff val="80000"/>
                  </a:schemeClr>
                </a:solidFill>
                <a:effectLst>
                  <a:outerShdw blurRad="38100" dist="38100" dir="2700000" algn="tl">
                    <a:srgbClr val="000000">
                      <a:alpha val="43137"/>
                    </a:srgbClr>
                  </a:outerShdw>
                </a:effectLst>
              </a:rPr>
              <a:t>Department of BCA</a:t>
            </a:r>
            <a:br>
              <a:rPr lang="en-US" sz="2400" b="1" dirty="0">
                <a:solidFill>
                  <a:schemeClr val="accent3">
                    <a:lumMod val="20000"/>
                    <a:lumOff val="80000"/>
                  </a:schemeClr>
                </a:solidFill>
                <a:effectLst>
                  <a:outerShdw blurRad="38100" dist="38100" dir="2700000" algn="tl">
                    <a:srgbClr val="000000">
                      <a:alpha val="43137"/>
                    </a:srgbClr>
                  </a:outerShdw>
                </a:effectLst>
              </a:rPr>
            </a:br>
            <a:br>
              <a:rPr lang="en-US" sz="2400" b="1" dirty="0">
                <a:solidFill>
                  <a:schemeClr val="accent3">
                    <a:lumMod val="20000"/>
                    <a:lumOff val="80000"/>
                  </a:schemeClr>
                </a:solidFill>
                <a:effectLst>
                  <a:outerShdw blurRad="38100" dist="38100" dir="2700000" algn="tl">
                    <a:srgbClr val="000000">
                      <a:alpha val="43137"/>
                    </a:srgbClr>
                  </a:outerShdw>
                </a:effectLst>
              </a:rPr>
            </a:br>
            <a:r>
              <a:rPr lang="en-US" sz="2400" b="1" dirty="0">
                <a:solidFill>
                  <a:schemeClr val="accent3">
                    <a:lumMod val="20000"/>
                    <a:lumOff val="80000"/>
                  </a:schemeClr>
                </a:solidFill>
                <a:effectLst>
                  <a:outerShdw blurRad="38100" dist="38100" dir="2700000" algn="tl">
                    <a:srgbClr val="000000">
                      <a:alpha val="43137"/>
                    </a:srgbClr>
                  </a:outerShdw>
                </a:effectLst>
              </a:rPr>
              <a:t>SNDT WOMENS COLLEGE,DHULE.</a:t>
            </a:r>
            <a:endParaRPr lang="en-IN" sz="2400" b="1" dirty="0"/>
          </a:p>
        </p:txBody>
      </p:sp>
    </p:spTree>
    <p:extLst>
      <p:ext uri="{BB962C8B-B14F-4D97-AF65-F5344CB8AC3E}">
        <p14:creationId xmlns:p14="http://schemas.microsoft.com/office/powerpoint/2010/main" val="2806257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967C85D-4C03-35BF-9403-87E24779057E}"/>
              </a:ext>
            </a:extLst>
          </p:cNvPr>
          <p:cNvPicPr>
            <a:picLocks noChangeAspect="1"/>
          </p:cNvPicPr>
          <p:nvPr/>
        </p:nvPicPr>
        <p:blipFill>
          <a:blip r:embed="rId2"/>
          <a:stretch>
            <a:fillRect/>
          </a:stretch>
        </p:blipFill>
        <p:spPr>
          <a:xfrm>
            <a:off x="522514" y="494522"/>
            <a:ext cx="10030408" cy="5859625"/>
          </a:xfrm>
          <a:prstGeom prst="rect">
            <a:avLst/>
          </a:prstGeom>
        </p:spPr>
      </p:pic>
    </p:spTree>
    <p:extLst>
      <p:ext uri="{BB962C8B-B14F-4D97-AF65-F5344CB8AC3E}">
        <p14:creationId xmlns:p14="http://schemas.microsoft.com/office/powerpoint/2010/main" val="620428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EBD9F-B88A-DC40-9E37-35CE23CC3A6E}"/>
              </a:ext>
            </a:extLst>
          </p:cNvPr>
          <p:cNvSpPr>
            <a:spLocks noGrp="1"/>
          </p:cNvSpPr>
          <p:nvPr>
            <p:ph type="title"/>
          </p:nvPr>
        </p:nvSpPr>
        <p:spPr/>
        <p:txBody>
          <a:bodyPr/>
          <a:lstStyle/>
          <a:p>
            <a:r>
              <a:rPr lang="en-US" dirty="0"/>
              <a:t>Block Diagram</a:t>
            </a:r>
          </a:p>
        </p:txBody>
      </p:sp>
      <p:pic>
        <p:nvPicPr>
          <p:cNvPr id="1026" name="Picture 2" descr="Block diagram representation of the unsupervised learning model. Here ...">
            <a:extLst>
              <a:ext uri="{FF2B5EF4-FFF2-40B4-BE49-F238E27FC236}">
                <a16:creationId xmlns:a16="http://schemas.microsoft.com/office/drawing/2014/main" id="{D92F3BB6-BAB6-61B8-9F88-531D0BCC1B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0" y="1257301"/>
            <a:ext cx="5905500" cy="5398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982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Placeholder 21">
            <a:extLst>
              <a:ext uri="{FF2B5EF4-FFF2-40B4-BE49-F238E27FC236}">
                <a16:creationId xmlns:a16="http://schemas.microsoft.com/office/drawing/2014/main" id="{B8DEDD93-F6C7-D34E-9469-9FC139224D11}"/>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444" r="1444"/>
          <a:stretch/>
        </p:blipFill>
        <p:spPr>
          <a:xfrm>
            <a:off x="413824" y="483782"/>
            <a:ext cx="11365992" cy="2457856"/>
          </a:xfrm>
        </p:spPr>
      </p:pic>
      <p:sp>
        <p:nvSpPr>
          <p:cNvPr id="11" name="TextBox 10">
            <a:extLst>
              <a:ext uri="{FF2B5EF4-FFF2-40B4-BE49-F238E27FC236}">
                <a16:creationId xmlns:a16="http://schemas.microsoft.com/office/drawing/2014/main" id="{BDBDAABC-FA20-7C5E-2E1D-7B5190C47A38}"/>
              </a:ext>
            </a:extLst>
          </p:cNvPr>
          <p:cNvSpPr txBox="1"/>
          <p:nvPr/>
        </p:nvSpPr>
        <p:spPr>
          <a:xfrm>
            <a:off x="1790700" y="4143375"/>
            <a:ext cx="10124438" cy="1508105"/>
          </a:xfrm>
          <a:prstGeom prst="rect">
            <a:avLst/>
          </a:prstGeom>
          <a:noFill/>
        </p:spPr>
        <p:txBody>
          <a:bodyPr wrap="none" rtlCol="0">
            <a:spAutoFit/>
          </a:bodyPr>
          <a:lstStyle/>
          <a:p>
            <a:r>
              <a:rPr lang="en-US" sz="2000" b="1" dirty="0">
                <a:solidFill>
                  <a:schemeClr val="bg2"/>
                </a:solidFill>
              </a:rPr>
              <a:t> Data Pre-Processing: </a:t>
            </a:r>
          </a:p>
          <a:p>
            <a:pPr marL="285750" indent="-285750">
              <a:buFont typeface="Wingdings" panose="05000000000000000000" pitchFamily="2" charset="2"/>
              <a:buChar char="§"/>
            </a:pPr>
            <a:r>
              <a:rPr lang="en-US" dirty="0">
                <a:solidFill>
                  <a:schemeClr val="bg2"/>
                </a:solidFill>
              </a:rPr>
              <a:t> It is the method that is used to convert the raw data into a clean data set.</a:t>
            </a:r>
          </a:p>
          <a:p>
            <a:pPr marL="285750" indent="-285750">
              <a:buFont typeface="Wingdings" panose="05000000000000000000" pitchFamily="2" charset="2"/>
              <a:buChar char="§"/>
            </a:pPr>
            <a:r>
              <a:rPr lang="en-US" sz="1800" dirty="0">
                <a:solidFill>
                  <a:schemeClr val="bg2"/>
                </a:solidFill>
              </a:rPr>
              <a:t>The data are gather from different sources, it is collected in raw format which is not feasible for the analysis.</a:t>
            </a:r>
          </a:p>
          <a:p>
            <a:pPr marL="285750" indent="-285750">
              <a:buFont typeface="Wingdings" panose="05000000000000000000" pitchFamily="2" charset="2"/>
              <a:buChar char="§"/>
            </a:pPr>
            <a:r>
              <a:rPr lang="en-US" dirty="0">
                <a:solidFill>
                  <a:schemeClr val="bg2"/>
                </a:solidFill>
              </a:rPr>
              <a:t>By replacing missing values and null values, we can transform data into an understandable format.</a:t>
            </a:r>
          </a:p>
          <a:p>
            <a:endParaRPr lang="en-IN" dirty="0"/>
          </a:p>
        </p:txBody>
      </p:sp>
      <p:sp>
        <p:nvSpPr>
          <p:cNvPr id="12" name="TextBox 11">
            <a:extLst>
              <a:ext uri="{FF2B5EF4-FFF2-40B4-BE49-F238E27FC236}">
                <a16:creationId xmlns:a16="http://schemas.microsoft.com/office/drawing/2014/main" id="{9D4D1A2D-305F-3CDB-7A72-4DD3150735A1}"/>
              </a:ext>
            </a:extLst>
          </p:cNvPr>
          <p:cNvSpPr txBox="1"/>
          <p:nvPr/>
        </p:nvSpPr>
        <p:spPr>
          <a:xfrm>
            <a:off x="1933575" y="3095625"/>
            <a:ext cx="3609975" cy="584775"/>
          </a:xfrm>
          <a:prstGeom prst="rect">
            <a:avLst/>
          </a:prstGeom>
          <a:noFill/>
        </p:spPr>
        <p:txBody>
          <a:bodyPr wrap="square" rtlCol="0">
            <a:spAutoFit/>
          </a:bodyPr>
          <a:lstStyle/>
          <a:p>
            <a:pPr algn="ctr"/>
            <a:r>
              <a:rPr lang="en-US" sz="3200" dirty="0">
                <a:solidFill>
                  <a:schemeClr val="bg2"/>
                </a:solidFill>
              </a:rPr>
              <a:t>METHODOLOGY</a:t>
            </a:r>
            <a:endParaRPr lang="en-IN" sz="3200" dirty="0"/>
          </a:p>
        </p:txBody>
      </p:sp>
    </p:spTree>
    <p:extLst>
      <p:ext uri="{BB962C8B-B14F-4D97-AF65-F5344CB8AC3E}">
        <p14:creationId xmlns:p14="http://schemas.microsoft.com/office/powerpoint/2010/main" val="1539608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86DAAE-C08D-46E3-A8CE-2D266D3974F7}"/>
              </a:ext>
            </a:extLst>
          </p:cNvPr>
          <p:cNvSpPr>
            <a:spLocks noGrp="1"/>
          </p:cNvSpPr>
          <p:nvPr>
            <p:ph idx="1"/>
          </p:nvPr>
        </p:nvSpPr>
        <p:spPr/>
        <p:txBody>
          <a:bodyPr>
            <a:normAutofit/>
          </a:bodyPr>
          <a:lstStyle/>
          <a:p>
            <a:pPr algn="l">
              <a:buFont typeface="+mj-lt"/>
              <a:buAutoNum type="arabicPeriod"/>
            </a:pPr>
            <a:r>
              <a:rPr lang="en-IN" sz="1400" b="0" i="0" dirty="0">
                <a:solidFill>
                  <a:schemeClr val="bg2"/>
                </a:solidFill>
                <a:effectLst/>
                <a:latin typeface="Helvetica Neue"/>
              </a:rPr>
              <a:t>FRESH: annual spending (</a:t>
            </a:r>
            <a:r>
              <a:rPr lang="en-IN" sz="1400" b="0" i="0" dirty="0" err="1">
                <a:solidFill>
                  <a:schemeClr val="bg2"/>
                </a:solidFill>
                <a:effectLst/>
                <a:latin typeface="Helvetica Neue"/>
              </a:rPr>
              <a:t>m.u</a:t>
            </a:r>
            <a:r>
              <a:rPr lang="en-IN" sz="1400" b="0" i="0" dirty="0">
                <a:solidFill>
                  <a:schemeClr val="bg2"/>
                </a:solidFill>
                <a:effectLst/>
                <a:latin typeface="Helvetica Neue"/>
              </a:rPr>
              <a:t>.) on fresh products (Continuous)</a:t>
            </a:r>
          </a:p>
          <a:p>
            <a:pPr algn="l">
              <a:buFont typeface="+mj-lt"/>
              <a:buAutoNum type="arabicPeriod"/>
            </a:pPr>
            <a:r>
              <a:rPr lang="en-IN" sz="1400" b="0" i="0" dirty="0">
                <a:solidFill>
                  <a:schemeClr val="bg2"/>
                </a:solidFill>
                <a:effectLst/>
                <a:latin typeface="Helvetica Neue"/>
              </a:rPr>
              <a:t>MILK: annual spending (</a:t>
            </a:r>
            <a:r>
              <a:rPr lang="en-IN" sz="1400" b="0" i="0" dirty="0" err="1">
                <a:solidFill>
                  <a:schemeClr val="bg2"/>
                </a:solidFill>
                <a:effectLst/>
                <a:latin typeface="Helvetica Neue"/>
              </a:rPr>
              <a:t>m.u</a:t>
            </a:r>
            <a:r>
              <a:rPr lang="en-IN" sz="1400" b="0" i="0" dirty="0">
                <a:solidFill>
                  <a:schemeClr val="bg2"/>
                </a:solidFill>
                <a:effectLst/>
                <a:latin typeface="Helvetica Neue"/>
              </a:rPr>
              <a:t>.) on milk products (Continuous)</a:t>
            </a:r>
          </a:p>
          <a:p>
            <a:pPr algn="l">
              <a:buFont typeface="+mj-lt"/>
              <a:buAutoNum type="arabicPeriod"/>
            </a:pPr>
            <a:r>
              <a:rPr lang="en-IN" sz="1400" b="0" i="0" dirty="0">
                <a:solidFill>
                  <a:schemeClr val="bg2"/>
                </a:solidFill>
                <a:effectLst/>
                <a:latin typeface="Helvetica Neue"/>
              </a:rPr>
              <a:t>GROCERY: annual spending (</a:t>
            </a:r>
            <a:r>
              <a:rPr lang="en-IN" sz="1400" b="0" i="0" dirty="0" err="1">
                <a:solidFill>
                  <a:schemeClr val="bg2"/>
                </a:solidFill>
                <a:effectLst/>
                <a:latin typeface="Helvetica Neue"/>
              </a:rPr>
              <a:t>m.u</a:t>
            </a:r>
            <a:r>
              <a:rPr lang="en-IN" sz="1400" b="0" i="0" dirty="0">
                <a:solidFill>
                  <a:schemeClr val="bg2"/>
                </a:solidFill>
                <a:effectLst/>
                <a:latin typeface="Helvetica Neue"/>
              </a:rPr>
              <a:t>.)on grocery products (Continuous)</a:t>
            </a:r>
          </a:p>
          <a:p>
            <a:pPr algn="l">
              <a:buFont typeface="+mj-lt"/>
              <a:buAutoNum type="arabicPeriod"/>
            </a:pPr>
            <a:r>
              <a:rPr lang="en-IN" sz="1400" b="0" i="0" dirty="0">
                <a:solidFill>
                  <a:schemeClr val="bg2"/>
                </a:solidFill>
                <a:effectLst/>
                <a:latin typeface="Helvetica Neue"/>
              </a:rPr>
              <a:t>FROZEN: annual spending (</a:t>
            </a:r>
            <a:r>
              <a:rPr lang="en-IN" sz="1400" b="0" i="0" dirty="0" err="1">
                <a:solidFill>
                  <a:schemeClr val="bg2"/>
                </a:solidFill>
                <a:effectLst/>
                <a:latin typeface="Helvetica Neue"/>
              </a:rPr>
              <a:t>m.u</a:t>
            </a:r>
            <a:r>
              <a:rPr lang="en-IN" sz="1400" b="0" i="0" dirty="0">
                <a:solidFill>
                  <a:schemeClr val="bg2"/>
                </a:solidFill>
                <a:effectLst/>
                <a:latin typeface="Helvetica Neue"/>
              </a:rPr>
              <a:t>.)on frozen products (Continuous)</a:t>
            </a:r>
          </a:p>
          <a:p>
            <a:pPr algn="l">
              <a:buFont typeface="+mj-lt"/>
              <a:buAutoNum type="arabicPeriod"/>
            </a:pPr>
            <a:r>
              <a:rPr lang="en-IN" sz="1400" b="0" i="0" dirty="0">
                <a:solidFill>
                  <a:schemeClr val="bg2"/>
                </a:solidFill>
                <a:effectLst/>
                <a:latin typeface="Helvetica Neue"/>
              </a:rPr>
              <a:t>DETERGENTS_PAPER: annual spending (</a:t>
            </a:r>
            <a:r>
              <a:rPr lang="en-IN" sz="1400" b="0" i="0" dirty="0" err="1">
                <a:solidFill>
                  <a:schemeClr val="bg2"/>
                </a:solidFill>
                <a:effectLst/>
                <a:latin typeface="Helvetica Neue"/>
              </a:rPr>
              <a:t>m.u</a:t>
            </a:r>
            <a:r>
              <a:rPr lang="en-IN" sz="1400" b="0" i="0" dirty="0">
                <a:solidFill>
                  <a:schemeClr val="bg2"/>
                </a:solidFill>
                <a:effectLst/>
                <a:latin typeface="Helvetica Neue"/>
              </a:rPr>
              <a:t>.) on detergents and paper products (Continuous)</a:t>
            </a:r>
          </a:p>
          <a:p>
            <a:pPr algn="l">
              <a:buFont typeface="+mj-lt"/>
              <a:buAutoNum type="arabicPeriod"/>
            </a:pPr>
            <a:r>
              <a:rPr lang="en-IN" sz="1400" b="0" i="0" dirty="0">
                <a:solidFill>
                  <a:schemeClr val="bg2"/>
                </a:solidFill>
                <a:effectLst/>
                <a:latin typeface="Helvetica Neue"/>
              </a:rPr>
              <a:t>DELICATESSEN: annual spending (</a:t>
            </a:r>
            <a:r>
              <a:rPr lang="en-IN" sz="1400" b="0" i="0" dirty="0" err="1">
                <a:solidFill>
                  <a:schemeClr val="bg2"/>
                </a:solidFill>
                <a:effectLst/>
                <a:latin typeface="Helvetica Neue"/>
              </a:rPr>
              <a:t>m.u</a:t>
            </a:r>
            <a:r>
              <a:rPr lang="en-IN" sz="1400" b="0" i="0" dirty="0">
                <a:solidFill>
                  <a:schemeClr val="bg2"/>
                </a:solidFill>
                <a:effectLst/>
                <a:latin typeface="Helvetica Neue"/>
              </a:rPr>
              <a:t>.)on and delicatessen products (Continuous);</a:t>
            </a:r>
          </a:p>
          <a:p>
            <a:pPr algn="l">
              <a:buFont typeface="+mj-lt"/>
              <a:buAutoNum type="arabicPeriod"/>
            </a:pPr>
            <a:r>
              <a:rPr lang="en-IN" sz="1400" b="0" i="0" dirty="0">
                <a:solidFill>
                  <a:schemeClr val="bg2"/>
                </a:solidFill>
                <a:effectLst/>
                <a:latin typeface="Helvetica Neue"/>
              </a:rPr>
              <a:t>CHANNEL: customer Channel - </a:t>
            </a:r>
            <a:r>
              <a:rPr lang="en-IN" sz="1400" b="0" i="0" dirty="0" err="1">
                <a:solidFill>
                  <a:schemeClr val="bg2"/>
                </a:solidFill>
                <a:effectLst/>
                <a:latin typeface="Helvetica Neue"/>
              </a:rPr>
              <a:t>Horeca</a:t>
            </a:r>
            <a:r>
              <a:rPr lang="en-IN" sz="1400" b="0" i="0" dirty="0">
                <a:solidFill>
                  <a:schemeClr val="bg2"/>
                </a:solidFill>
                <a:effectLst/>
                <a:latin typeface="Helvetica Neue"/>
              </a:rPr>
              <a:t> (Hotel/Restaurant/Cafe) or Retail channel (Nominal) (</a:t>
            </a:r>
            <a:r>
              <a:rPr lang="en-IN" sz="1400" b="0" i="0" dirty="0" err="1">
                <a:solidFill>
                  <a:schemeClr val="bg2"/>
                </a:solidFill>
                <a:effectLst/>
                <a:latin typeface="Helvetica Neue"/>
              </a:rPr>
              <a:t>Horeca</a:t>
            </a:r>
            <a:r>
              <a:rPr lang="en-IN" sz="1400" b="0" i="0" dirty="0">
                <a:solidFill>
                  <a:schemeClr val="bg2"/>
                </a:solidFill>
                <a:effectLst/>
                <a:latin typeface="Helvetica Neue"/>
              </a:rPr>
              <a:t> 298 observations)</a:t>
            </a:r>
          </a:p>
          <a:p>
            <a:pPr algn="l">
              <a:buFont typeface="+mj-lt"/>
              <a:buAutoNum type="arabicPeriod"/>
            </a:pPr>
            <a:r>
              <a:rPr lang="en-IN" sz="1400" b="0" i="0" dirty="0">
                <a:solidFill>
                  <a:schemeClr val="bg2"/>
                </a:solidFill>
                <a:effectLst/>
                <a:latin typeface="Helvetica Neue"/>
              </a:rPr>
              <a:t>REGION: customer Region: Lisbon, Oporto or Other (Nominal) (Lisbon, 77 observations, Oporto 47 , Other 316)</a:t>
            </a:r>
          </a:p>
          <a:p>
            <a:endParaRPr lang="en-US" sz="1600" dirty="0">
              <a:solidFill>
                <a:schemeClr val="bg2"/>
              </a:solidFill>
            </a:endParaRPr>
          </a:p>
        </p:txBody>
      </p:sp>
      <p:sp>
        <p:nvSpPr>
          <p:cNvPr id="2" name="Title 1">
            <a:extLst>
              <a:ext uri="{FF2B5EF4-FFF2-40B4-BE49-F238E27FC236}">
                <a16:creationId xmlns:a16="http://schemas.microsoft.com/office/drawing/2014/main" id="{F2A115AC-F6DD-4765-9553-9296098AFACF}"/>
              </a:ext>
            </a:extLst>
          </p:cNvPr>
          <p:cNvSpPr>
            <a:spLocks noGrp="1"/>
          </p:cNvSpPr>
          <p:nvPr>
            <p:ph type="title"/>
          </p:nvPr>
        </p:nvSpPr>
        <p:spPr/>
        <p:txBody>
          <a:bodyPr anchor="ctr">
            <a:normAutofit fontScale="90000"/>
          </a:bodyPr>
          <a:lstStyle/>
          <a:p>
            <a:r>
              <a:rPr lang="en-US" sz="800" dirty="0">
                <a:solidFill>
                  <a:schemeClr val="bg2"/>
                </a:solidFill>
                <a:latin typeface="Inter"/>
              </a:rPr>
              <a:t>   </a:t>
            </a:r>
            <a:r>
              <a:rPr lang="en-US" dirty="0">
                <a:solidFill>
                  <a:schemeClr val="bg2"/>
                </a:solidFill>
              </a:rPr>
              <a:t>Variables:</a:t>
            </a:r>
            <a:br>
              <a:rPr lang="en-US" sz="800" b="0" i="0" dirty="0">
                <a:solidFill>
                  <a:schemeClr val="bg2"/>
                </a:solidFill>
                <a:effectLst/>
                <a:latin typeface="Inter"/>
              </a:rPr>
            </a:br>
            <a:endParaRPr lang="en-US" sz="1200" b="0" i="0" dirty="0">
              <a:solidFill>
                <a:schemeClr val="bg2"/>
              </a:solidFill>
              <a:effectLst/>
              <a:latin typeface="Inter"/>
            </a:endParaRPr>
          </a:p>
        </p:txBody>
      </p:sp>
    </p:spTree>
    <p:extLst>
      <p:ext uri="{BB962C8B-B14F-4D97-AF65-F5344CB8AC3E}">
        <p14:creationId xmlns:p14="http://schemas.microsoft.com/office/powerpoint/2010/main" val="2473676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C8D45-FD19-C44E-9C71-E67674704498}"/>
              </a:ext>
            </a:extLst>
          </p:cNvPr>
          <p:cNvSpPr>
            <a:spLocks noGrp="1"/>
          </p:cNvSpPr>
          <p:nvPr>
            <p:ph type="title"/>
          </p:nvPr>
        </p:nvSpPr>
        <p:spPr/>
        <p:txBody>
          <a:bodyPr/>
          <a:lstStyle/>
          <a:p>
            <a:r>
              <a:rPr lang="en-US" dirty="0"/>
              <a:t>Selection Of Unsupervised Algorithm</a:t>
            </a:r>
          </a:p>
        </p:txBody>
      </p:sp>
      <p:sp>
        <p:nvSpPr>
          <p:cNvPr id="4" name="TextBox 3">
            <a:extLst>
              <a:ext uri="{FF2B5EF4-FFF2-40B4-BE49-F238E27FC236}">
                <a16:creationId xmlns:a16="http://schemas.microsoft.com/office/drawing/2014/main" id="{1CD420EC-9032-CBB7-7167-A8E5C7BC2B64}"/>
              </a:ext>
            </a:extLst>
          </p:cNvPr>
          <p:cNvSpPr txBox="1"/>
          <p:nvPr/>
        </p:nvSpPr>
        <p:spPr>
          <a:xfrm>
            <a:off x="5448300" y="2931676"/>
            <a:ext cx="6096000" cy="2585323"/>
          </a:xfrm>
          <a:prstGeom prst="rect">
            <a:avLst/>
          </a:prstGeom>
          <a:noFill/>
        </p:spPr>
        <p:txBody>
          <a:bodyPr wrap="square">
            <a:spAutoFit/>
          </a:bodyPr>
          <a:lstStyle/>
          <a:p>
            <a:pPr algn="l"/>
            <a:r>
              <a:rPr lang="en-US" b="0" i="0" dirty="0">
                <a:solidFill>
                  <a:srgbClr val="111111"/>
                </a:solidFill>
                <a:effectLst/>
                <a:latin typeface="-apple-system"/>
              </a:rPr>
              <a:t>There are many algorithms for unsupervised learning, and the selection of the best one depends on the data and the problem at hand. Some factors that can influence the choice of algorithm are:</a:t>
            </a:r>
          </a:p>
          <a:p>
            <a:pPr algn="l">
              <a:buFont typeface="Arial" panose="020B0604020202020204" pitchFamily="34" charset="0"/>
              <a:buChar char="•"/>
            </a:pPr>
            <a:r>
              <a:rPr lang="en-US" b="0" i="0" dirty="0">
                <a:solidFill>
                  <a:srgbClr val="111111"/>
                </a:solidFill>
                <a:effectLst/>
                <a:latin typeface="-apple-system"/>
              </a:rPr>
              <a:t>The size and dimensionality of the data</a:t>
            </a:r>
          </a:p>
          <a:p>
            <a:pPr algn="l">
              <a:buFont typeface="Arial" panose="020B0604020202020204" pitchFamily="34" charset="0"/>
              <a:buChar char="•"/>
            </a:pPr>
            <a:r>
              <a:rPr lang="en-US" b="0" i="0" dirty="0">
                <a:solidFill>
                  <a:srgbClr val="111111"/>
                </a:solidFill>
                <a:effectLst/>
                <a:latin typeface="-apple-system"/>
              </a:rPr>
              <a:t>The type and distribution of the data (numeric, categorical, mixed, etc.)</a:t>
            </a:r>
          </a:p>
          <a:p>
            <a:pPr algn="l">
              <a:buFont typeface="Arial" panose="020B0604020202020204" pitchFamily="34" charset="0"/>
              <a:buChar char="•"/>
            </a:pPr>
            <a:r>
              <a:rPr lang="en-US" b="0" i="0" dirty="0">
                <a:solidFill>
                  <a:srgbClr val="111111"/>
                </a:solidFill>
                <a:effectLst/>
                <a:latin typeface="-apple-system"/>
              </a:rPr>
              <a:t>The number and shape of the clusters or groups</a:t>
            </a:r>
          </a:p>
          <a:p>
            <a:pPr algn="l">
              <a:buFont typeface="Arial" panose="020B0604020202020204" pitchFamily="34" charset="0"/>
              <a:buChar char="•"/>
            </a:pPr>
            <a:r>
              <a:rPr lang="en-US" b="0" i="0" dirty="0">
                <a:solidFill>
                  <a:srgbClr val="111111"/>
                </a:solidFill>
                <a:effectLst/>
                <a:latin typeface="-apple-system"/>
              </a:rPr>
              <a:t>The desired output or objective of the analysis</a:t>
            </a:r>
          </a:p>
        </p:txBody>
      </p:sp>
    </p:spTree>
    <p:extLst>
      <p:ext uri="{BB962C8B-B14F-4D97-AF65-F5344CB8AC3E}">
        <p14:creationId xmlns:p14="http://schemas.microsoft.com/office/powerpoint/2010/main" val="1315040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F25EAE-3A37-43DE-9737-13DDF056BEA7}"/>
              </a:ext>
            </a:extLst>
          </p:cNvPr>
          <p:cNvSpPr>
            <a:spLocks noGrp="1"/>
          </p:cNvSpPr>
          <p:nvPr>
            <p:ph idx="1"/>
          </p:nvPr>
        </p:nvSpPr>
        <p:spPr>
          <a:xfrm>
            <a:off x="932329" y="2438399"/>
            <a:ext cx="4534616" cy="3525871"/>
          </a:xfrm>
        </p:spPr>
        <p:txBody>
          <a:bodyPr/>
          <a:lstStyle/>
          <a:p>
            <a:pPr marL="0" indent="0" algn="l" rtl="0" fontAlgn="base">
              <a:buNone/>
            </a:pPr>
            <a:r>
              <a:rPr lang="en-US" b="0" i="0" dirty="0">
                <a:solidFill>
                  <a:srgbClr val="FFFFFF"/>
                </a:solidFill>
                <a:effectLst/>
                <a:latin typeface="Nunito" pitchFamily="2" charset="0"/>
              </a:rPr>
              <a:t>There are mainly 3 types of Algorithms which are used for Unsupervised dataset.</a:t>
            </a:r>
          </a:p>
          <a:p>
            <a:pPr algn="l" fontAlgn="base">
              <a:buFont typeface="Arial" panose="020B0604020202020204" pitchFamily="34" charset="0"/>
              <a:buChar char="•"/>
            </a:pPr>
            <a:r>
              <a:rPr lang="en-US" b="0" i="0" dirty="0">
                <a:solidFill>
                  <a:srgbClr val="FFFFFF"/>
                </a:solidFill>
                <a:effectLst/>
                <a:latin typeface="Nunito" pitchFamily="2" charset="0"/>
              </a:rPr>
              <a:t>Clustering</a:t>
            </a:r>
          </a:p>
          <a:p>
            <a:pPr algn="l" fontAlgn="base">
              <a:buFont typeface="Arial" panose="020B0604020202020204" pitchFamily="34" charset="0"/>
              <a:buChar char="•"/>
            </a:pPr>
            <a:r>
              <a:rPr lang="en-US" b="0" i="0" dirty="0">
                <a:solidFill>
                  <a:srgbClr val="FFFFFF"/>
                </a:solidFill>
                <a:effectLst/>
                <a:latin typeface="Nunito" pitchFamily="2" charset="0"/>
              </a:rPr>
              <a:t>Association Rule Learning</a:t>
            </a:r>
          </a:p>
          <a:p>
            <a:pPr algn="l" fontAlgn="base">
              <a:buFont typeface="Arial" panose="020B0604020202020204" pitchFamily="34" charset="0"/>
              <a:buChar char="•"/>
            </a:pPr>
            <a:r>
              <a:rPr lang="en-US" b="0" i="0" dirty="0">
                <a:solidFill>
                  <a:srgbClr val="FFFFFF"/>
                </a:solidFill>
                <a:effectLst/>
                <a:latin typeface="Nunito" pitchFamily="2" charset="0"/>
              </a:rPr>
              <a:t>Dimensionality Reduction</a:t>
            </a:r>
          </a:p>
        </p:txBody>
      </p:sp>
      <p:sp>
        <p:nvSpPr>
          <p:cNvPr id="2" name="Title 1">
            <a:extLst>
              <a:ext uri="{FF2B5EF4-FFF2-40B4-BE49-F238E27FC236}">
                <a16:creationId xmlns:a16="http://schemas.microsoft.com/office/drawing/2014/main" id="{0179C09C-6E20-48F6-AE6D-C893A0F33BE9}"/>
              </a:ext>
            </a:extLst>
          </p:cNvPr>
          <p:cNvSpPr>
            <a:spLocks noGrp="1"/>
          </p:cNvSpPr>
          <p:nvPr>
            <p:ph type="title"/>
          </p:nvPr>
        </p:nvSpPr>
        <p:spPr/>
        <p:txBody>
          <a:bodyPr>
            <a:normAutofit fontScale="90000"/>
          </a:bodyPr>
          <a:lstStyle/>
          <a:p>
            <a:r>
              <a:rPr lang="en-US" dirty="0"/>
              <a:t>Unsupervised</a:t>
            </a:r>
            <a:br>
              <a:rPr lang="en-US" dirty="0"/>
            </a:br>
            <a:r>
              <a:rPr lang="en-US" dirty="0"/>
              <a:t>Learning</a:t>
            </a:r>
            <a:br>
              <a:rPr lang="en-US" dirty="0"/>
            </a:br>
            <a:r>
              <a:rPr lang="en-US" dirty="0"/>
              <a:t>Algorithm</a:t>
            </a:r>
          </a:p>
        </p:txBody>
      </p:sp>
      <p:pic>
        <p:nvPicPr>
          <p:cNvPr id="20" name="Picture Placeholder 19">
            <a:extLst>
              <a:ext uri="{FF2B5EF4-FFF2-40B4-BE49-F238E27FC236}">
                <a16:creationId xmlns:a16="http://schemas.microsoft.com/office/drawing/2014/main" id="{73A69289-D803-3943-9979-42FED843A2CB}"/>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5287" r="15287"/>
          <a:stretch/>
        </p:blipFill>
        <p:spPr>
          <a:xfrm>
            <a:off x="3727491" y="0"/>
            <a:ext cx="8464509" cy="6858000"/>
          </a:xfrm>
        </p:spPr>
      </p:pic>
    </p:spTree>
    <p:extLst>
      <p:ext uri="{BB962C8B-B14F-4D97-AF65-F5344CB8AC3E}">
        <p14:creationId xmlns:p14="http://schemas.microsoft.com/office/powerpoint/2010/main" val="4050992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0FEB38D-85AD-EB41-9EC1-E966F44AB085}"/>
              </a:ext>
            </a:extLst>
          </p:cNvPr>
          <p:cNvSpPr>
            <a:spLocks noGrp="1"/>
          </p:cNvSpPr>
          <p:nvPr>
            <p:ph type="title"/>
          </p:nvPr>
        </p:nvSpPr>
        <p:spPr/>
        <p:txBody>
          <a:bodyPr>
            <a:normAutofit fontScale="90000"/>
          </a:bodyPr>
          <a:lstStyle/>
          <a:p>
            <a:r>
              <a:rPr lang="en-US" dirty="0"/>
              <a:t>Selected Algorithm:</a:t>
            </a:r>
          </a:p>
        </p:txBody>
      </p:sp>
      <p:sp>
        <p:nvSpPr>
          <p:cNvPr id="11" name="Text Placeholder 2">
            <a:extLst>
              <a:ext uri="{FF2B5EF4-FFF2-40B4-BE49-F238E27FC236}">
                <a16:creationId xmlns:a16="http://schemas.microsoft.com/office/drawing/2014/main" id="{64D4B10F-ADAA-B74F-8461-59D7CAF3C4EF}"/>
              </a:ext>
            </a:extLst>
          </p:cNvPr>
          <p:cNvSpPr>
            <a:spLocks noGrp="1"/>
          </p:cNvSpPr>
          <p:nvPr>
            <p:ph type="body" idx="1"/>
          </p:nvPr>
        </p:nvSpPr>
        <p:spPr/>
        <p:txBody>
          <a:bodyPr/>
          <a:lstStyle/>
          <a:p>
            <a:endParaRPr lang="en-US" dirty="0"/>
          </a:p>
          <a:p>
            <a:pPr marL="342900" indent="-342900">
              <a:buFont typeface="Arial" panose="020B0604020202020204" pitchFamily="34" charset="0"/>
              <a:buChar char="•"/>
            </a:pPr>
            <a:r>
              <a:rPr lang="en-US" b="0" i="0" dirty="0">
                <a:solidFill>
                  <a:srgbClr val="FFFFFF"/>
                </a:solidFill>
                <a:effectLst/>
                <a:latin typeface="Nunito" pitchFamily="2" charset="0"/>
              </a:rPr>
              <a:t>Clustering</a:t>
            </a:r>
          </a:p>
          <a:p>
            <a:pPr marL="342900" indent="-342900">
              <a:buFont typeface="Arial" panose="020B0604020202020204" pitchFamily="34" charset="0"/>
              <a:buChar char="•"/>
            </a:pPr>
            <a:r>
              <a:rPr lang="en-US" b="0" i="0" dirty="0">
                <a:solidFill>
                  <a:srgbClr val="FFFFFF"/>
                </a:solidFill>
                <a:effectLst/>
                <a:latin typeface="Nunito" pitchFamily="2" charset="0"/>
              </a:rPr>
              <a:t>Dimensionality Reduction</a:t>
            </a:r>
          </a:p>
          <a:p>
            <a:endParaRPr lang="en-US" dirty="0"/>
          </a:p>
          <a:p>
            <a:endParaRPr lang="en-US" dirty="0"/>
          </a:p>
        </p:txBody>
      </p:sp>
      <p:pic>
        <p:nvPicPr>
          <p:cNvPr id="32" name="Picture Placeholder 31">
            <a:extLst>
              <a:ext uri="{FF2B5EF4-FFF2-40B4-BE49-F238E27FC236}">
                <a16:creationId xmlns:a16="http://schemas.microsoft.com/office/drawing/2014/main" id="{96E64F75-DC38-A047-84B3-5B96136A9686}"/>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p:blipFill>
        <p:spPr>
          <a:xfrm flipH="1">
            <a:off x="4593262" y="0"/>
            <a:ext cx="7598736" cy="6858000"/>
          </a:xfrm>
        </p:spPr>
      </p:pic>
    </p:spTree>
    <p:extLst>
      <p:ext uri="{BB962C8B-B14F-4D97-AF65-F5344CB8AC3E}">
        <p14:creationId xmlns:p14="http://schemas.microsoft.com/office/powerpoint/2010/main" val="847544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a:extLst>
              <a:ext uri="{FF2B5EF4-FFF2-40B4-BE49-F238E27FC236}">
                <a16:creationId xmlns:a16="http://schemas.microsoft.com/office/drawing/2014/main" id="{B0B86B06-F4A6-2643-966F-7B41DA43C0B2}"/>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p:blipFill>
        <p:spPr/>
      </p:pic>
      <p:sp>
        <p:nvSpPr>
          <p:cNvPr id="9" name="TextBox 8">
            <a:extLst>
              <a:ext uri="{FF2B5EF4-FFF2-40B4-BE49-F238E27FC236}">
                <a16:creationId xmlns:a16="http://schemas.microsoft.com/office/drawing/2014/main" id="{092CF25D-FB2B-65FD-212B-9EFD65C85BFE}"/>
              </a:ext>
            </a:extLst>
          </p:cNvPr>
          <p:cNvSpPr txBox="1"/>
          <p:nvPr/>
        </p:nvSpPr>
        <p:spPr>
          <a:xfrm>
            <a:off x="647700" y="880199"/>
            <a:ext cx="3895725" cy="3970318"/>
          </a:xfrm>
          <a:prstGeom prst="rect">
            <a:avLst/>
          </a:prstGeom>
          <a:noFill/>
        </p:spPr>
        <p:txBody>
          <a:bodyPr wrap="square">
            <a:spAutoFit/>
          </a:bodyPr>
          <a:lstStyle/>
          <a:p>
            <a:pPr algn="l" fontAlgn="base"/>
            <a:r>
              <a:rPr lang="en-US" b="1" i="0" dirty="0">
                <a:solidFill>
                  <a:srgbClr val="FFFFFF"/>
                </a:solidFill>
                <a:effectLst/>
                <a:latin typeface="Nunito" pitchFamily="2" charset="0"/>
              </a:rPr>
              <a:t>Clustering</a:t>
            </a:r>
          </a:p>
          <a:p>
            <a:pPr algn="l" rtl="0" fontAlgn="base"/>
            <a:r>
              <a:rPr lang="en-US" b="0" i="0" u="sng" dirty="0">
                <a:solidFill>
                  <a:srgbClr val="FFFFFF"/>
                </a:solidFill>
                <a:effectLst/>
                <a:latin typeface="Nunito" pitchFamily="2" charset="0"/>
                <a:hlinkClick r:id="rId4"/>
              </a:rPr>
              <a:t>Clustering</a:t>
            </a:r>
            <a:r>
              <a:rPr lang="en-US" b="0" i="0" dirty="0">
                <a:solidFill>
                  <a:srgbClr val="FFFFFF"/>
                </a:solidFill>
                <a:effectLst/>
                <a:latin typeface="Nunito" pitchFamily="2" charset="0"/>
              </a:rPr>
              <a:t> in unsupervised machine learning is the process of grouping unlabeled data into clusters based on their similarities. The goal of clustering is to identify patterns and relationships in the data without any prior knowledge of the data’s meaning.</a:t>
            </a:r>
          </a:p>
          <a:p>
            <a:pPr algn="l" rtl="0" fontAlgn="base"/>
            <a:endParaRPr lang="en-US" b="0" i="0" dirty="0">
              <a:solidFill>
                <a:srgbClr val="FFFFFF"/>
              </a:solidFill>
              <a:effectLst/>
              <a:latin typeface="Nunito" pitchFamily="2" charset="0"/>
            </a:endParaRPr>
          </a:p>
          <a:p>
            <a:pPr algn="l" rtl="0" fontAlgn="base"/>
            <a:r>
              <a:rPr lang="en-US" b="0" i="0" dirty="0">
                <a:solidFill>
                  <a:srgbClr val="FFFFFF"/>
                </a:solidFill>
                <a:effectLst/>
                <a:latin typeface="Nunito" pitchFamily="2" charset="0"/>
              </a:rPr>
              <a:t> common clustering algorithms</a:t>
            </a:r>
          </a:p>
          <a:p>
            <a:pPr algn="l" fontAlgn="base">
              <a:buFont typeface="Arial" panose="020B0604020202020204" pitchFamily="34" charset="0"/>
              <a:buChar char="•"/>
            </a:pPr>
            <a:r>
              <a:rPr lang="en-US" u="sng" dirty="0">
                <a:solidFill>
                  <a:srgbClr val="FFFFFF"/>
                </a:solidFill>
                <a:latin typeface="Nunito" pitchFamily="2" charset="0"/>
              </a:rPr>
              <a:t>K-means Clustering : </a:t>
            </a:r>
          </a:p>
          <a:p>
            <a:pPr algn="l" fontAlgn="base"/>
            <a:r>
              <a:rPr lang="en-US" b="0" i="0" dirty="0">
                <a:solidFill>
                  <a:srgbClr val="FFFFFF"/>
                </a:solidFill>
                <a:effectLst/>
                <a:latin typeface="Nunito" pitchFamily="2" charset="0"/>
              </a:rPr>
              <a:t>Partitioning Data into K Clusters</a:t>
            </a:r>
          </a:p>
          <a:p>
            <a:pPr algn="l" rtl="0" fontAlgn="base"/>
            <a:endParaRPr lang="en-US" b="0" i="0" dirty="0">
              <a:solidFill>
                <a:srgbClr val="FFFFFF"/>
              </a:solidFill>
              <a:effectLst/>
              <a:latin typeface="Nunito" pitchFamily="2" charset="0"/>
            </a:endParaRPr>
          </a:p>
        </p:txBody>
      </p:sp>
    </p:spTree>
    <p:extLst>
      <p:ext uri="{BB962C8B-B14F-4D97-AF65-F5344CB8AC3E}">
        <p14:creationId xmlns:p14="http://schemas.microsoft.com/office/powerpoint/2010/main" val="36423163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8B98D-A943-4557-A450-06FD1E297F9C}"/>
              </a:ext>
            </a:extLst>
          </p:cNvPr>
          <p:cNvSpPr>
            <a:spLocks noGrp="1"/>
          </p:cNvSpPr>
          <p:nvPr>
            <p:ph type="title"/>
          </p:nvPr>
        </p:nvSpPr>
        <p:spPr>
          <a:xfrm>
            <a:off x="932329" y="523875"/>
            <a:ext cx="10452849" cy="819150"/>
          </a:xfrm>
        </p:spPr>
        <p:txBody>
          <a:bodyPr>
            <a:normAutofit/>
          </a:bodyPr>
          <a:lstStyle/>
          <a:p>
            <a:r>
              <a:rPr lang="en-US" dirty="0"/>
              <a:t>K-Means Clustering </a:t>
            </a:r>
          </a:p>
        </p:txBody>
      </p:sp>
      <p:pic>
        <p:nvPicPr>
          <p:cNvPr id="2050" name="Picture 2" descr="K-Means Clustering Algorithm in ML">
            <a:extLst>
              <a:ext uri="{FF2B5EF4-FFF2-40B4-BE49-F238E27FC236}">
                <a16:creationId xmlns:a16="http://schemas.microsoft.com/office/drawing/2014/main" id="{A1699358-136E-D5D4-81CB-90AE618F60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00" y="1333499"/>
            <a:ext cx="4986338" cy="38385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4D8F6C4-C106-FAFB-6BCD-9A9D76AEB602}"/>
              </a:ext>
            </a:extLst>
          </p:cNvPr>
          <p:cNvSpPr txBox="1"/>
          <p:nvPr/>
        </p:nvSpPr>
        <p:spPr>
          <a:xfrm>
            <a:off x="742950" y="1618387"/>
            <a:ext cx="5600700" cy="3693319"/>
          </a:xfrm>
          <a:prstGeom prst="rect">
            <a:avLst/>
          </a:prstGeom>
          <a:noFill/>
        </p:spPr>
        <p:txBody>
          <a:bodyPr wrap="square">
            <a:spAutoFit/>
          </a:bodyPr>
          <a:lstStyle/>
          <a:p>
            <a:pPr algn="l"/>
            <a:r>
              <a:rPr lang="en-US" b="1" dirty="0">
                <a:solidFill>
                  <a:schemeClr val="bg2"/>
                </a:solidFill>
                <a:latin typeface="-apple-system"/>
              </a:rPr>
              <a:t>K-means clustering</a:t>
            </a:r>
            <a:r>
              <a:rPr lang="en-US" dirty="0">
                <a:solidFill>
                  <a:schemeClr val="bg2"/>
                </a:solidFill>
                <a:latin typeface="-apple-system"/>
              </a:rPr>
              <a:t> is a type of </a:t>
            </a:r>
            <a:r>
              <a:rPr lang="en-US" b="1" dirty="0">
                <a:solidFill>
                  <a:schemeClr val="bg2"/>
                </a:solidFill>
                <a:latin typeface="-apple-system"/>
              </a:rPr>
              <a:t>unsupervised machine learning algorithm</a:t>
            </a:r>
            <a:r>
              <a:rPr lang="en-US" dirty="0">
                <a:solidFill>
                  <a:schemeClr val="bg2"/>
                </a:solidFill>
                <a:latin typeface="-apple-system"/>
              </a:rPr>
              <a:t> that groups an unlabeled dataset into different clusters </a:t>
            </a:r>
            <a:r>
              <a:rPr lang="en-US" baseline="30000" dirty="0">
                <a:solidFill>
                  <a:schemeClr val="bg2"/>
                </a:solidFill>
                <a:latin typeface="-apple-system"/>
              </a:rPr>
              <a:t>1</a:t>
            </a:r>
            <a:r>
              <a:rPr lang="en-US" dirty="0">
                <a:solidFill>
                  <a:schemeClr val="bg2"/>
                </a:solidFill>
                <a:latin typeface="-apple-system"/>
              </a:rPr>
              <a:t>The algorithm aims to divide the population or set of data points into a number of groups so that the data points within each group are more comparable to one another and different from the data points within the other groups .</a:t>
            </a:r>
            <a:endParaRPr lang="en-US" b="0" i="0" dirty="0">
              <a:solidFill>
                <a:schemeClr val="bg2"/>
              </a:solidFill>
              <a:effectLst/>
              <a:latin typeface="Arimo"/>
            </a:endParaRPr>
          </a:p>
          <a:p>
            <a:pPr algn="l" fontAlgn="base">
              <a:buFont typeface="Arial" panose="020B0604020202020204" pitchFamily="34" charset="0"/>
              <a:buChar char="•"/>
            </a:pPr>
            <a:r>
              <a:rPr lang="en-US" b="0" i="0" dirty="0">
                <a:solidFill>
                  <a:schemeClr val="bg2"/>
                </a:solidFill>
                <a:effectLst/>
                <a:latin typeface="Arimo"/>
              </a:rPr>
              <a:t>K-Means clustering is an unsupervised iterative clustering technique.</a:t>
            </a:r>
          </a:p>
          <a:p>
            <a:pPr algn="l" fontAlgn="base">
              <a:buFont typeface="Arial" panose="020B0604020202020204" pitchFamily="34" charset="0"/>
              <a:buChar char="•"/>
            </a:pPr>
            <a:r>
              <a:rPr lang="en-US" b="0" i="0" dirty="0">
                <a:solidFill>
                  <a:schemeClr val="bg2"/>
                </a:solidFill>
                <a:effectLst/>
                <a:latin typeface="Arimo"/>
              </a:rPr>
              <a:t>It partitions the given data set into k predefined distinct clusters.</a:t>
            </a:r>
          </a:p>
          <a:p>
            <a:pPr algn="l" fontAlgn="base">
              <a:buFont typeface="Arial" panose="020B0604020202020204" pitchFamily="34" charset="0"/>
              <a:buChar char="•"/>
            </a:pPr>
            <a:r>
              <a:rPr lang="en-US" b="0" i="0" dirty="0">
                <a:solidFill>
                  <a:schemeClr val="bg2"/>
                </a:solidFill>
                <a:effectLst/>
                <a:latin typeface="Arimo"/>
              </a:rPr>
              <a:t>A cluster is defined as a collection of data points exhibiting certain similarities.</a:t>
            </a:r>
          </a:p>
        </p:txBody>
      </p:sp>
    </p:spTree>
    <p:extLst>
      <p:ext uri="{BB962C8B-B14F-4D97-AF65-F5344CB8AC3E}">
        <p14:creationId xmlns:p14="http://schemas.microsoft.com/office/powerpoint/2010/main" val="17065437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EBD9F-B88A-DC40-9E37-35CE23CC3A6E}"/>
              </a:ext>
            </a:extLst>
          </p:cNvPr>
          <p:cNvSpPr>
            <a:spLocks noGrp="1"/>
          </p:cNvSpPr>
          <p:nvPr>
            <p:ph type="title"/>
          </p:nvPr>
        </p:nvSpPr>
        <p:spPr/>
        <p:txBody>
          <a:bodyPr/>
          <a:lstStyle/>
          <a:p>
            <a:r>
              <a:rPr lang="en-US" dirty="0"/>
              <a:t>The Elbow Method</a:t>
            </a:r>
          </a:p>
        </p:txBody>
      </p:sp>
      <p:sp>
        <p:nvSpPr>
          <p:cNvPr id="4" name="TextBox 3">
            <a:extLst>
              <a:ext uri="{FF2B5EF4-FFF2-40B4-BE49-F238E27FC236}">
                <a16:creationId xmlns:a16="http://schemas.microsoft.com/office/drawing/2014/main" id="{030C3BE0-4251-D125-5B8B-C36022C51943}"/>
              </a:ext>
            </a:extLst>
          </p:cNvPr>
          <p:cNvSpPr txBox="1"/>
          <p:nvPr/>
        </p:nvSpPr>
        <p:spPr>
          <a:xfrm>
            <a:off x="6724650" y="298400"/>
            <a:ext cx="5581650" cy="2585323"/>
          </a:xfrm>
          <a:prstGeom prst="rect">
            <a:avLst/>
          </a:prstGeom>
          <a:noFill/>
        </p:spPr>
        <p:txBody>
          <a:bodyPr wrap="square">
            <a:spAutoFit/>
          </a:bodyPr>
          <a:lstStyle/>
          <a:p>
            <a:r>
              <a:rPr lang="en-US" b="0" i="0" dirty="0">
                <a:solidFill>
                  <a:srgbClr val="111111"/>
                </a:solidFill>
                <a:effectLst/>
                <a:latin typeface="-apple-system"/>
              </a:rPr>
              <a:t>The elbow method is a way of finding the optimal number of clusters for a data set using the k-means algorithm. The idea is to plot the within-cluster sum of squares (WCSS) against the number of clusters (k), and look for the point where the curve bends sharply, like an elbow. This point represents a trade-off between having too many clusters (overfitting) or too few clusters (underfitting). </a:t>
            </a:r>
            <a:r>
              <a:rPr lang="en-US" dirty="0">
                <a:latin typeface="-apple-system"/>
              </a:rPr>
              <a:t>The WCSS is the sum of the squared distances between each data point and its cluster centroid</a:t>
            </a:r>
            <a:r>
              <a:rPr lang="en-US" baseline="30000" dirty="0">
                <a:latin typeface="-apple-system"/>
              </a:rPr>
              <a:t>.</a:t>
            </a:r>
            <a:endParaRPr lang="en-IN" dirty="0"/>
          </a:p>
        </p:txBody>
      </p:sp>
      <p:pic>
        <p:nvPicPr>
          <p:cNvPr id="6" name="Picture 5">
            <a:extLst>
              <a:ext uri="{FF2B5EF4-FFF2-40B4-BE49-F238E27FC236}">
                <a16:creationId xmlns:a16="http://schemas.microsoft.com/office/drawing/2014/main" id="{17459EE1-3668-AC08-86C4-1EAFDEFF50BD}"/>
              </a:ext>
            </a:extLst>
          </p:cNvPr>
          <p:cNvPicPr>
            <a:picLocks noChangeAspect="1"/>
          </p:cNvPicPr>
          <p:nvPr/>
        </p:nvPicPr>
        <p:blipFill>
          <a:blip r:embed="rId2"/>
          <a:stretch>
            <a:fillRect/>
          </a:stretch>
        </p:blipFill>
        <p:spPr>
          <a:xfrm>
            <a:off x="5532792" y="3057525"/>
            <a:ext cx="6525857" cy="3705225"/>
          </a:xfrm>
          <a:prstGeom prst="rect">
            <a:avLst/>
          </a:prstGeom>
        </p:spPr>
      </p:pic>
    </p:spTree>
    <p:extLst>
      <p:ext uri="{BB962C8B-B14F-4D97-AF65-F5344CB8AC3E}">
        <p14:creationId xmlns:p14="http://schemas.microsoft.com/office/powerpoint/2010/main" val="336642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7C09F3-1BE8-0445-A3C4-9C100D32B8D9}"/>
              </a:ext>
            </a:extLst>
          </p:cNvPr>
          <p:cNvSpPr>
            <a:spLocks noGrp="1"/>
          </p:cNvSpPr>
          <p:nvPr>
            <p:ph type="ctrTitle"/>
          </p:nvPr>
        </p:nvSpPr>
        <p:spPr>
          <a:xfrm>
            <a:off x="989045" y="1856792"/>
            <a:ext cx="4898571" cy="3263702"/>
          </a:xfrm>
        </p:spPr>
        <p:txBody>
          <a:bodyPr>
            <a:normAutofit fontScale="90000"/>
          </a:bodyPr>
          <a:lstStyle/>
          <a:p>
            <a:r>
              <a:rPr lang="en-IN" b="1" i="0" dirty="0">
                <a:effectLst/>
              </a:rPr>
              <a:t>Wholesale </a:t>
            </a:r>
            <a:br>
              <a:rPr lang="en-IN" b="1" i="0" dirty="0">
                <a:effectLst/>
              </a:rPr>
            </a:br>
            <a:r>
              <a:rPr lang="en-IN" b="1" i="0" dirty="0">
                <a:effectLst/>
              </a:rPr>
              <a:t>customer </a:t>
            </a:r>
            <a:br>
              <a:rPr lang="en-IN" b="1" i="0" dirty="0">
                <a:effectLst/>
              </a:rPr>
            </a:br>
            <a:r>
              <a:rPr lang="en-IN" b="1" i="0" dirty="0">
                <a:effectLst/>
              </a:rPr>
              <a:t>clustering segmentation</a:t>
            </a:r>
            <a:br>
              <a:rPr lang="en-IN" b="1" i="0" dirty="0">
                <a:solidFill>
                  <a:srgbClr val="202124"/>
                </a:solidFill>
                <a:effectLst/>
                <a:latin typeface="zeitung"/>
              </a:rPr>
            </a:br>
            <a:endParaRPr lang="en-US" dirty="0"/>
          </a:p>
        </p:txBody>
      </p:sp>
      <p:sp>
        <p:nvSpPr>
          <p:cNvPr id="6" name="Subtitle 5">
            <a:extLst>
              <a:ext uri="{FF2B5EF4-FFF2-40B4-BE49-F238E27FC236}">
                <a16:creationId xmlns:a16="http://schemas.microsoft.com/office/drawing/2014/main" id="{C770EE27-FD77-894D-9D88-F5A548E1DCAF}"/>
              </a:ext>
            </a:extLst>
          </p:cNvPr>
          <p:cNvSpPr>
            <a:spLocks noGrp="1"/>
          </p:cNvSpPr>
          <p:nvPr>
            <p:ph type="subTitle" idx="1"/>
          </p:nvPr>
        </p:nvSpPr>
        <p:spPr/>
        <p:txBody>
          <a:bodyPr/>
          <a:lstStyle/>
          <a:p>
            <a:r>
              <a:rPr lang="en-US" dirty="0"/>
              <a:t>Using unsupervised machine learning algorithm</a:t>
            </a:r>
          </a:p>
        </p:txBody>
      </p:sp>
      <p:pic>
        <p:nvPicPr>
          <p:cNvPr id="16" name="Picture Placeholder 15" descr="people looking at floorplan">
            <a:extLst>
              <a:ext uri="{FF2B5EF4-FFF2-40B4-BE49-F238E27FC236}">
                <a16:creationId xmlns:a16="http://schemas.microsoft.com/office/drawing/2014/main" id="{DAC60D5D-D287-9B45-9F54-93A410AFF149}"/>
              </a:ext>
            </a:extLst>
          </p:cNvPr>
          <p:cNvPicPr>
            <a:picLocks noGrp="1" noChangeAspect="1"/>
          </p:cNvPicPr>
          <p:nvPr>
            <p:ph type="pic" sz="quarter" idx="13"/>
          </p:nvPr>
        </p:nvPicPr>
        <p:blipFill>
          <a:blip r:embed="rId2" cstate="screen">
            <a:grayscl/>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15641109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23DBC43-2FBF-624E-ADB3-BA3583AE3449}"/>
              </a:ext>
            </a:extLst>
          </p:cNvPr>
          <p:cNvSpPr>
            <a:spLocks noGrp="1"/>
          </p:cNvSpPr>
          <p:nvPr>
            <p:ph type="body" idx="1"/>
          </p:nvPr>
        </p:nvSpPr>
        <p:spPr/>
        <p:txBody>
          <a:bodyPr/>
          <a:lstStyle/>
          <a:p>
            <a:r>
              <a:rPr lang="en-US" dirty="0"/>
              <a:t>PCA</a:t>
            </a:r>
          </a:p>
        </p:txBody>
      </p:sp>
      <p:sp>
        <p:nvSpPr>
          <p:cNvPr id="4" name="Content Placeholder 3">
            <a:extLst>
              <a:ext uri="{FF2B5EF4-FFF2-40B4-BE49-F238E27FC236}">
                <a16:creationId xmlns:a16="http://schemas.microsoft.com/office/drawing/2014/main" id="{8F06D68A-A600-9C45-B10C-2A39080E9E2D}"/>
              </a:ext>
            </a:extLst>
          </p:cNvPr>
          <p:cNvSpPr>
            <a:spLocks noGrp="1"/>
          </p:cNvSpPr>
          <p:nvPr>
            <p:ph sz="half" idx="2"/>
          </p:nvPr>
        </p:nvSpPr>
        <p:spPr/>
        <p:txBody>
          <a:bodyPr>
            <a:normAutofit lnSpcReduction="10000"/>
          </a:bodyPr>
          <a:lstStyle/>
          <a:p>
            <a:r>
              <a:rPr lang="en-US" b="0" i="0" dirty="0">
                <a:solidFill>
                  <a:schemeClr val="tx1"/>
                </a:solidFill>
                <a:effectLst/>
                <a:latin typeface="-apple-system"/>
              </a:rPr>
              <a:t>Principal component analysis, or PCA, is a technique that reduces the number of variables in a data set, while keeping as much information as possible. It does this by finding new variables, called principal components, that are linear combinations of the original variables and capture the most variation in the data. </a:t>
            </a:r>
            <a:r>
              <a:rPr lang="en-US" dirty="0">
                <a:solidFill>
                  <a:schemeClr val="tx1"/>
                </a:solidFill>
                <a:latin typeface="-apple-system"/>
              </a:rPr>
              <a:t>PCA can help with data visualization, data analysis, and data preprocessing.</a:t>
            </a:r>
            <a:endParaRPr lang="en-US" dirty="0">
              <a:solidFill>
                <a:schemeClr val="tx1"/>
              </a:solidFill>
            </a:endParaRPr>
          </a:p>
        </p:txBody>
      </p:sp>
      <p:sp>
        <p:nvSpPr>
          <p:cNvPr id="5" name="Text Placeholder 4">
            <a:extLst>
              <a:ext uri="{FF2B5EF4-FFF2-40B4-BE49-F238E27FC236}">
                <a16:creationId xmlns:a16="http://schemas.microsoft.com/office/drawing/2014/main" id="{F06F519B-5706-804A-8C82-1D9EDAA812F9}"/>
              </a:ext>
            </a:extLst>
          </p:cNvPr>
          <p:cNvSpPr>
            <a:spLocks noGrp="1"/>
          </p:cNvSpPr>
          <p:nvPr>
            <p:ph type="body" idx="13"/>
          </p:nvPr>
        </p:nvSpPr>
        <p:spPr/>
        <p:txBody>
          <a:bodyPr/>
          <a:lstStyle/>
          <a:p>
            <a:r>
              <a:rPr lang="en-US" dirty="0"/>
              <a:t>Plot</a:t>
            </a:r>
          </a:p>
        </p:txBody>
      </p:sp>
      <p:sp>
        <p:nvSpPr>
          <p:cNvPr id="2" name="Title 1">
            <a:extLst>
              <a:ext uri="{FF2B5EF4-FFF2-40B4-BE49-F238E27FC236}">
                <a16:creationId xmlns:a16="http://schemas.microsoft.com/office/drawing/2014/main" id="{DDA2F4C6-F233-E149-AA45-4C25835FC4B7}"/>
              </a:ext>
            </a:extLst>
          </p:cNvPr>
          <p:cNvSpPr>
            <a:spLocks noGrp="1"/>
          </p:cNvSpPr>
          <p:nvPr>
            <p:ph type="title"/>
          </p:nvPr>
        </p:nvSpPr>
        <p:spPr/>
        <p:txBody>
          <a:bodyPr/>
          <a:lstStyle/>
          <a:p>
            <a:r>
              <a:rPr lang="en-US" dirty="0"/>
              <a:t>Principal Component Analysis</a:t>
            </a:r>
          </a:p>
        </p:txBody>
      </p:sp>
      <p:pic>
        <p:nvPicPr>
          <p:cNvPr id="8" name="Picture 7">
            <a:extLst>
              <a:ext uri="{FF2B5EF4-FFF2-40B4-BE49-F238E27FC236}">
                <a16:creationId xmlns:a16="http://schemas.microsoft.com/office/drawing/2014/main" id="{F3BFA13D-4162-CB8F-11CA-00F926CCCF5A}"/>
              </a:ext>
            </a:extLst>
          </p:cNvPr>
          <p:cNvPicPr>
            <a:picLocks noChangeAspect="1"/>
          </p:cNvPicPr>
          <p:nvPr/>
        </p:nvPicPr>
        <p:blipFill>
          <a:blip r:embed="rId2"/>
          <a:stretch>
            <a:fillRect/>
          </a:stretch>
        </p:blipFill>
        <p:spPr>
          <a:xfrm>
            <a:off x="6510295" y="3143250"/>
            <a:ext cx="5138779" cy="3162300"/>
          </a:xfrm>
          <a:prstGeom prst="rect">
            <a:avLst/>
          </a:prstGeom>
        </p:spPr>
      </p:pic>
    </p:spTree>
    <p:extLst>
      <p:ext uri="{BB962C8B-B14F-4D97-AF65-F5344CB8AC3E}">
        <p14:creationId xmlns:p14="http://schemas.microsoft.com/office/powerpoint/2010/main" val="182286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0FEB38D-85AD-EB41-9EC1-E966F44AB085}"/>
              </a:ext>
            </a:extLst>
          </p:cNvPr>
          <p:cNvSpPr>
            <a:spLocks noGrp="1"/>
          </p:cNvSpPr>
          <p:nvPr>
            <p:ph type="title"/>
          </p:nvPr>
        </p:nvSpPr>
        <p:spPr/>
        <p:txBody>
          <a:bodyPr>
            <a:normAutofit fontScale="90000"/>
          </a:bodyPr>
          <a:lstStyle/>
          <a:p>
            <a:r>
              <a:rPr lang="en-US" dirty="0"/>
              <a:t>Conclusion:</a:t>
            </a:r>
          </a:p>
        </p:txBody>
      </p:sp>
      <p:sp>
        <p:nvSpPr>
          <p:cNvPr id="11" name="Text Placeholder 2">
            <a:extLst>
              <a:ext uri="{FF2B5EF4-FFF2-40B4-BE49-F238E27FC236}">
                <a16:creationId xmlns:a16="http://schemas.microsoft.com/office/drawing/2014/main" id="{64D4B10F-ADAA-B74F-8461-59D7CAF3C4EF}"/>
              </a:ext>
            </a:extLst>
          </p:cNvPr>
          <p:cNvSpPr>
            <a:spLocks noGrp="1"/>
          </p:cNvSpPr>
          <p:nvPr>
            <p:ph type="body" idx="1"/>
          </p:nvPr>
        </p:nvSpPr>
        <p:spPr>
          <a:xfrm>
            <a:off x="152401" y="3105150"/>
            <a:ext cx="5505449" cy="1803139"/>
          </a:xfrm>
        </p:spPr>
        <p:txBody>
          <a:bodyPr>
            <a:normAutofit fontScale="92500" lnSpcReduction="20000"/>
          </a:bodyPr>
          <a:lstStyle/>
          <a:p>
            <a:pPr algn="l"/>
            <a:endParaRPr lang="en-US" b="0" i="0" dirty="0">
              <a:solidFill>
                <a:schemeClr val="bg2"/>
              </a:solidFill>
              <a:effectLst/>
              <a:latin typeface="Helvetica Neue"/>
            </a:endParaRPr>
          </a:p>
          <a:p>
            <a:pPr algn="l"/>
            <a:r>
              <a:rPr lang="en-US" b="0" i="0" dirty="0">
                <a:solidFill>
                  <a:schemeClr val="bg2"/>
                </a:solidFill>
                <a:effectLst/>
                <a:latin typeface="Helvetica Neue"/>
              </a:rPr>
              <a:t>The K-Means clustering model allowed us to segments the customers between 6 distinct groups. We were able to visualize these clusters after performing a dimensionality reduction with the Principle Component Analysis</a:t>
            </a:r>
          </a:p>
          <a:p>
            <a:endParaRPr lang="en-US" dirty="0"/>
          </a:p>
          <a:p>
            <a:endParaRPr lang="en-US" dirty="0"/>
          </a:p>
        </p:txBody>
      </p:sp>
      <p:pic>
        <p:nvPicPr>
          <p:cNvPr id="32" name="Picture Placeholder 31">
            <a:extLst>
              <a:ext uri="{FF2B5EF4-FFF2-40B4-BE49-F238E27FC236}">
                <a16:creationId xmlns:a16="http://schemas.microsoft.com/office/drawing/2014/main" id="{96E64F75-DC38-A047-84B3-5B96136A9686}"/>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p:blipFill>
        <p:spPr>
          <a:xfrm flipH="1">
            <a:off x="4593262" y="0"/>
            <a:ext cx="7598736" cy="6858000"/>
          </a:xfrm>
        </p:spPr>
      </p:pic>
    </p:spTree>
    <p:extLst>
      <p:ext uri="{BB962C8B-B14F-4D97-AF65-F5344CB8AC3E}">
        <p14:creationId xmlns:p14="http://schemas.microsoft.com/office/powerpoint/2010/main" val="24443261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5F0E699-16B7-86B9-863C-7023D19BBA1C}"/>
              </a:ext>
            </a:extLst>
          </p:cNvPr>
          <p:cNvSpPr>
            <a:spLocks noGrp="1"/>
          </p:cNvSpPr>
          <p:nvPr>
            <p:ph type="title"/>
          </p:nvPr>
        </p:nvSpPr>
        <p:spPr>
          <a:xfrm>
            <a:off x="653142" y="1609159"/>
            <a:ext cx="4889241" cy="3639682"/>
          </a:xfrm>
        </p:spPr>
        <p:txBody>
          <a:bodyPr/>
          <a:lstStyle/>
          <a:p>
            <a:r>
              <a:rPr lang="en-IN" sz="4000" dirty="0">
                <a:solidFill>
                  <a:srgbClr val="C1AA73"/>
                </a:solidFill>
                <a:hlinkClick r:id="rId2">
                  <a:extLst>
                    <a:ext uri="{A12FA001-AC4F-418D-AE19-62706E023703}">
                      <ahyp:hlinkClr xmlns:ahyp="http://schemas.microsoft.com/office/drawing/2018/hyperlinkcolor" val="tx"/>
                    </a:ext>
                  </a:extLst>
                </a:hlinkClick>
              </a:rPr>
              <a:t>GitHub Link</a:t>
            </a:r>
            <a:br>
              <a:rPr lang="en-IN" dirty="0">
                <a:solidFill>
                  <a:srgbClr val="C1AA73"/>
                </a:solidFill>
                <a:hlinkClick r:id="rId2">
                  <a:extLst>
                    <a:ext uri="{A12FA001-AC4F-418D-AE19-62706E023703}">
                      <ahyp:hlinkClr xmlns:ahyp="http://schemas.microsoft.com/office/drawing/2018/hyperlinkcolor" val="tx"/>
                    </a:ext>
                  </a:extLst>
                </a:hlinkClick>
              </a:rPr>
            </a:br>
            <a:r>
              <a:rPr lang="en-IN" dirty="0">
                <a:solidFill>
                  <a:schemeClr val="bg2"/>
                </a:solidFill>
                <a:hlinkClick r:id="rId2">
                  <a:extLst>
                    <a:ext uri="{A12FA001-AC4F-418D-AE19-62706E023703}">
                      <ahyp:hlinkClr xmlns:ahyp="http://schemas.microsoft.com/office/drawing/2018/hyperlinkcolor" val="tx"/>
                    </a:ext>
                  </a:extLst>
                </a:hlinkClick>
              </a:rPr>
              <a:t>Nehavispute17/Unsupervised-machine-learning-project- (</a:t>
            </a:r>
            <a:r>
              <a:rPr lang="en-IN" dirty="0" err="1">
                <a:solidFill>
                  <a:schemeClr val="bg2"/>
                </a:solidFill>
                <a:hlinkClick r:id="rId2">
                  <a:extLst>
                    <a:ext uri="{A12FA001-AC4F-418D-AE19-62706E023703}">
                      <ahyp:hlinkClr xmlns:ahyp="http://schemas.microsoft.com/office/drawing/2018/hyperlinkcolor" val="tx"/>
                    </a:ext>
                  </a:extLst>
                </a:hlinkClick>
              </a:rPr>
              <a:t>Github.Com</a:t>
            </a:r>
            <a:r>
              <a:rPr lang="en-IN" dirty="0">
                <a:solidFill>
                  <a:schemeClr val="bg2"/>
                </a:solidFill>
                <a:hlinkClick r:id="rId2">
                  <a:extLst>
                    <a:ext uri="{A12FA001-AC4F-418D-AE19-62706E023703}">
                      <ahyp:hlinkClr xmlns:ahyp="http://schemas.microsoft.com/office/drawing/2018/hyperlinkcolor" val="tx"/>
                    </a:ext>
                  </a:extLst>
                </a:hlinkClick>
              </a:rPr>
              <a:t>)</a:t>
            </a:r>
            <a:endParaRPr lang="en-IN" dirty="0">
              <a:solidFill>
                <a:schemeClr val="bg2"/>
              </a:solidFill>
            </a:endParaRPr>
          </a:p>
        </p:txBody>
      </p:sp>
    </p:spTree>
    <p:extLst>
      <p:ext uri="{BB962C8B-B14F-4D97-AF65-F5344CB8AC3E}">
        <p14:creationId xmlns:p14="http://schemas.microsoft.com/office/powerpoint/2010/main" val="3776833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D7F6A80-08DF-8645-A4CD-7D0B49A3BF79}"/>
              </a:ext>
            </a:extLst>
          </p:cNvPr>
          <p:cNvSpPr>
            <a:spLocks noGrp="1"/>
          </p:cNvSpPr>
          <p:nvPr>
            <p:ph type="title"/>
          </p:nvPr>
        </p:nvSpPr>
        <p:spPr/>
        <p:txBody>
          <a:bodyPr/>
          <a:lstStyle/>
          <a:p>
            <a:r>
              <a:rPr lang="en-US" dirty="0"/>
              <a:t>Problem Statement</a:t>
            </a:r>
          </a:p>
        </p:txBody>
      </p:sp>
      <p:sp>
        <p:nvSpPr>
          <p:cNvPr id="10" name="Content Placeholder 9">
            <a:extLst>
              <a:ext uri="{FF2B5EF4-FFF2-40B4-BE49-F238E27FC236}">
                <a16:creationId xmlns:a16="http://schemas.microsoft.com/office/drawing/2014/main" id="{5613A2D6-52A2-8C4D-985E-CB4BEE6B29BD}"/>
              </a:ext>
            </a:extLst>
          </p:cNvPr>
          <p:cNvSpPr>
            <a:spLocks noGrp="1"/>
          </p:cNvSpPr>
          <p:nvPr>
            <p:ph idx="1"/>
          </p:nvPr>
        </p:nvSpPr>
        <p:spPr/>
        <p:txBody>
          <a:bodyPr/>
          <a:lstStyle/>
          <a:p>
            <a:r>
              <a:rPr lang="en-US" dirty="0">
                <a:solidFill>
                  <a:srgbClr val="111111"/>
                </a:solidFill>
                <a:latin typeface="-apple-system"/>
              </a:rPr>
              <a:t>U</a:t>
            </a:r>
            <a:r>
              <a:rPr lang="en-US" b="0" i="0" dirty="0">
                <a:solidFill>
                  <a:srgbClr val="111111"/>
                </a:solidFill>
                <a:effectLst/>
                <a:latin typeface="-apple-system"/>
              </a:rPr>
              <a:t>se the purchase history of customers to recommend products that they are likely to buy in the future. This can help you increase customer loyalty and sales.</a:t>
            </a:r>
            <a:endParaRPr lang="en-US" dirty="0"/>
          </a:p>
          <a:p>
            <a:endParaRPr lang="en-US" dirty="0"/>
          </a:p>
        </p:txBody>
      </p:sp>
      <p:pic>
        <p:nvPicPr>
          <p:cNvPr id="28" name="Picture Placeholder 27">
            <a:extLst>
              <a:ext uri="{FF2B5EF4-FFF2-40B4-BE49-F238E27FC236}">
                <a16:creationId xmlns:a16="http://schemas.microsoft.com/office/drawing/2014/main" id="{9E319FF9-B321-9D4B-AA89-6EFE572936E7}"/>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p:blipFill>
        <p:spPr>
          <a:xfrm flipH="1">
            <a:off x="444819" y="597553"/>
            <a:ext cx="6063915" cy="6063915"/>
          </a:xfrm>
          <a:gradFill>
            <a:gsLst>
              <a:gs pos="31000">
                <a:schemeClr val="tx1">
                  <a:lumMod val="65000"/>
                  <a:lumOff val="35000"/>
                </a:schemeClr>
              </a:gs>
              <a:gs pos="74000">
                <a:schemeClr val="accent1">
                  <a:lumMod val="45000"/>
                  <a:lumOff val="55000"/>
                </a:schemeClr>
              </a:gs>
              <a:gs pos="14000">
                <a:schemeClr val="accent1">
                  <a:lumMod val="45000"/>
                  <a:lumOff val="55000"/>
                </a:schemeClr>
              </a:gs>
              <a:gs pos="100000">
                <a:schemeClr val="accent1">
                  <a:lumMod val="30000"/>
                  <a:lumOff val="70000"/>
                </a:schemeClr>
              </a:gs>
            </a:gsLst>
            <a:lin ang="5400000" scaled="1"/>
          </a:gradFill>
        </p:spPr>
      </p:pic>
    </p:spTree>
    <p:extLst>
      <p:ext uri="{BB962C8B-B14F-4D97-AF65-F5344CB8AC3E}">
        <p14:creationId xmlns:p14="http://schemas.microsoft.com/office/powerpoint/2010/main" val="307285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6A39CFE-F193-9048-BE90-69178B4C33C9}"/>
              </a:ext>
            </a:extLst>
          </p:cNvPr>
          <p:cNvSpPr>
            <a:spLocks noGrp="1"/>
          </p:cNvSpPr>
          <p:nvPr>
            <p:ph type="title"/>
          </p:nvPr>
        </p:nvSpPr>
        <p:spPr/>
        <p:txBody>
          <a:bodyPr/>
          <a:lstStyle/>
          <a:p>
            <a:r>
              <a:rPr lang="en-US" dirty="0"/>
              <a:t>Outline of </a:t>
            </a:r>
            <a:br>
              <a:rPr lang="en-US" dirty="0"/>
            </a:br>
            <a:r>
              <a:rPr lang="en-US" dirty="0"/>
              <a:t>Project  </a:t>
            </a:r>
          </a:p>
        </p:txBody>
      </p:sp>
      <p:sp>
        <p:nvSpPr>
          <p:cNvPr id="5" name="Text Placeholder 4">
            <a:extLst>
              <a:ext uri="{FF2B5EF4-FFF2-40B4-BE49-F238E27FC236}">
                <a16:creationId xmlns:a16="http://schemas.microsoft.com/office/drawing/2014/main" id="{32CB5DE7-C0EC-D942-81AE-50AB9E5F55A3}"/>
              </a:ext>
            </a:extLst>
          </p:cNvPr>
          <p:cNvSpPr>
            <a:spLocks noGrp="1"/>
          </p:cNvSpPr>
          <p:nvPr>
            <p:ph type="body" sz="quarter" idx="14"/>
          </p:nvPr>
        </p:nvSpPr>
        <p:spPr/>
        <p:txBody>
          <a:bodyPr>
            <a:normAutofit/>
          </a:bodyPr>
          <a:lstStyle/>
          <a:p>
            <a:pPr algn="l">
              <a:buFont typeface="+mj-lt"/>
              <a:buAutoNum type="arabicPeriod"/>
            </a:pPr>
            <a:r>
              <a:rPr lang="en-US" dirty="0">
                <a:solidFill>
                  <a:schemeClr val="accent1"/>
                </a:solidFill>
                <a:latin typeface="Inter"/>
              </a:rPr>
              <a:t>Introduction</a:t>
            </a:r>
          </a:p>
          <a:p>
            <a:pPr algn="l">
              <a:buFont typeface="+mj-lt"/>
              <a:buAutoNum type="arabicPeriod"/>
            </a:pPr>
            <a:r>
              <a:rPr lang="en-US" dirty="0">
                <a:solidFill>
                  <a:schemeClr val="accent1"/>
                </a:solidFill>
                <a:latin typeface="Inter"/>
              </a:rPr>
              <a:t>About The Data</a:t>
            </a:r>
            <a:endParaRPr lang="en-US" b="0" i="0" dirty="0">
              <a:solidFill>
                <a:schemeClr val="accent1"/>
              </a:solidFill>
              <a:effectLst/>
              <a:latin typeface="Inter"/>
            </a:endParaRPr>
          </a:p>
          <a:p>
            <a:pPr algn="l">
              <a:buFont typeface="+mj-lt"/>
              <a:buAutoNum type="arabicPeriod"/>
            </a:pPr>
            <a:r>
              <a:rPr lang="en-US" dirty="0">
                <a:solidFill>
                  <a:schemeClr val="accent1"/>
                </a:solidFill>
                <a:latin typeface="Inter"/>
              </a:rPr>
              <a:t>Look Into Data</a:t>
            </a:r>
            <a:endParaRPr lang="en-US" b="0" i="0" dirty="0">
              <a:solidFill>
                <a:schemeClr val="accent1"/>
              </a:solidFill>
              <a:effectLst/>
              <a:latin typeface="Inter"/>
            </a:endParaRPr>
          </a:p>
          <a:p>
            <a:pPr algn="l">
              <a:buFont typeface="+mj-lt"/>
              <a:buAutoNum type="arabicPeriod"/>
            </a:pPr>
            <a:r>
              <a:rPr lang="en-US" dirty="0">
                <a:solidFill>
                  <a:schemeClr val="accent1"/>
                </a:solidFill>
                <a:latin typeface="Inter"/>
              </a:rPr>
              <a:t>Preprocessing</a:t>
            </a:r>
            <a:endParaRPr lang="en-US" b="0" i="0" dirty="0">
              <a:solidFill>
                <a:schemeClr val="accent1"/>
              </a:solidFill>
              <a:effectLst/>
              <a:latin typeface="Inter"/>
            </a:endParaRPr>
          </a:p>
          <a:p>
            <a:pPr algn="l">
              <a:buFont typeface="+mj-lt"/>
              <a:buAutoNum type="arabicPeriod"/>
            </a:pPr>
            <a:r>
              <a:rPr lang="en-US" dirty="0">
                <a:solidFill>
                  <a:schemeClr val="accent1"/>
                </a:solidFill>
                <a:latin typeface="Inter"/>
              </a:rPr>
              <a:t>Building Model</a:t>
            </a:r>
            <a:endParaRPr lang="en-US" b="0" i="0" dirty="0">
              <a:solidFill>
                <a:schemeClr val="accent1"/>
              </a:solidFill>
              <a:effectLst/>
              <a:latin typeface="Inter"/>
            </a:endParaRPr>
          </a:p>
          <a:p>
            <a:pPr algn="l">
              <a:buFont typeface="+mj-lt"/>
              <a:buAutoNum type="arabicPeriod"/>
            </a:pPr>
            <a:r>
              <a:rPr lang="en-US" dirty="0">
                <a:solidFill>
                  <a:schemeClr val="accent1"/>
                </a:solidFill>
                <a:latin typeface="Inter"/>
              </a:rPr>
              <a:t>Fitting Model</a:t>
            </a:r>
            <a:endParaRPr lang="en-US" b="0" i="0" dirty="0">
              <a:solidFill>
                <a:schemeClr val="accent1"/>
              </a:solidFill>
              <a:effectLst/>
              <a:latin typeface="Inter"/>
            </a:endParaRPr>
          </a:p>
          <a:p>
            <a:pPr algn="l">
              <a:buFont typeface="+mj-lt"/>
              <a:buAutoNum type="arabicPeriod"/>
            </a:pPr>
            <a:r>
              <a:rPr lang="en-US" b="0" i="0" dirty="0">
                <a:solidFill>
                  <a:schemeClr val="accent1"/>
                </a:solidFill>
                <a:effectLst/>
                <a:latin typeface="Inter"/>
              </a:rPr>
              <a:t>Conclusion </a:t>
            </a:r>
          </a:p>
        </p:txBody>
      </p:sp>
      <p:pic>
        <p:nvPicPr>
          <p:cNvPr id="26" name="Picture Placeholder 25">
            <a:extLst>
              <a:ext uri="{FF2B5EF4-FFF2-40B4-BE49-F238E27FC236}">
                <a16:creationId xmlns:a16="http://schemas.microsoft.com/office/drawing/2014/main" id="{7BB0D9BC-46FF-F44B-953D-31A74B803434}"/>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p:blipFill>
        <p:spPr>
          <a:xfrm>
            <a:off x="-1" y="0"/>
            <a:ext cx="5123378" cy="6864485"/>
          </a:xfrm>
        </p:spPr>
      </p:pic>
    </p:spTree>
    <p:extLst>
      <p:ext uri="{BB962C8B-B14F-4D97-AF65-F5344CB8AC3E}">
        <p14:creationId xmlns:p14="http://schemas.microsoft.com/office/powerpoint/2010/main" val="1277932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B51C228-B9D7-6F4B-9504-969693D47FD5}"/>
              </a:ext>
            </a:extLst>
          </p:cNvPr>
          <p:cNvSpPr>
            <a:spLocks noGrp="1"/>
          </p:cNvSpPr>
          <p:nvPr>
            <p:ph type="title"/>
          </p:nvPr>
        </p:nvSpPr>
        <p:spPr/>
        <p:txBody>
          <a:bodyPr/>
          <a:lstStyle/>
          <a:p>
            <a:r>
              <a:rPr lang="en-US" dirty="0"/>
              <a:t>Introduction</a:t>
            </a:r>
          </a:p>
        </p:txBody>
      </p:sp>
      <p:sp>
        <p:nvSpPr>
          <p:cNvPr id="6" name="Content Placeholder 5">
            <a:extLst>
              <a:ext uri="{FF2B5EF4-FFF2-40B4-BE49-F238E27FC236}">
                <a16:creationId xmlns:a16="http://schemas.microsoft.com/office/drawing/2014/main" id="{2DB43733-30CE-AC40-BAAC-BE6530B8EE04}"/>
              </a:ext>
            </a:extLst>
          </p:cNvPr>
          <p:cNvSpPr>
            <a:spLocks noGrp="1"/>
          </p:cNvSpPr>
          <p:nvPr>
            <p:ph idx="1"/>
          </p:nvPr>
        </p:nvSpPr>
        <p:spPr>
          <a:xfrm>
            <a:off x="7707086" y="3824390"/>
            <a:ext cx="4066506" cy="2107095"/>
          </a:xfrm>
        </p:spPr>
        <p:txBody>
          <a:bodyPr>
            <a:normAutofit fontScale="70000" lnSpcReduction="20000"/>
          </a:bodyPr>
          <a:lstStyle/>
          <a:p>
            <a:pPr algn="l"/>
            <a:r>
              <a:rPr lang="en-US" b="0" i="0" dirty="0">
                <a:solidFill>
                  <a:schemeClr val="bg2"/>
                </a:solidFill>
                <a:effectLst/>
                <a:latin typeface="Helvetica Neue"/>
              </a:rPr>
              <a:t>The data set refers to clients of a wholesale distributor. It includes the annual spending in monetary units on diverse product categories.</a:t>
            </a:r>
          </a:p>
          <a:p>
            <a:pPr algn="l"/>
            <a:r>
              <a:rPr lang="en-US" b="0" i="0" dirty="0">
                <a:solidFill>
                  <a:schemeClr val="bg2"/>
                </a:solidFill>
                <a:effectLst/>
                <a:latin typeface="Helvetica Neue"/>
              </a:rPr>
              <a:t>The goal is to use </a:t>
            </a:r>
            <a:r>
              <a:rPr lang="en-US" b="0" i="0" dirty="0" err="1">
                <a:solidFill>
                  <a:schemeClr val="bg2"/>
                </a:solidFill>
                <a:effectLst/>
                <a:latin typeface="Helvetica Neue"/>
              </a:rPr>
              <a:t>KMeans</a:t>
            </a:r>
            <a:r>
              <a:rPr lang="en-US" b="0" i="0" dirty="0">
                <a:solidFill>
                  <a:schemeClr val="bg2"/>
                </a:solidFill>
                <a:effectLst/>
                <a:latin typeface="Helvetica Neue"/>
              </a:rPr>
              <a:t> clustering technique to segment customers. Clustering is an unsupervised learning algorithm that tries to cluster data based on their similarity. Thus, there is no outcome to be predicted, and the algorithm just tries to find patterns in the data</a:t>
            </a:r>
          </a:p>
        </p:txBody>
      </p:sp>
      <p:pic>
        <p:nvPicPr>
          <p:cNvPr id="12" name="Picture Placeholder 11">
            <a:extLst>
              <a:ext uri="{FF2B5EF4-FFF2-40B4-BE49-F238E27FC236}">
                <a16:creationId xmlns:a16="http://schemas.microsoft.com/office/drawing/2014/main" id="{FF84EEF9-99EB-D946-9D26-4C931C143C43}"/>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p:blipFill>
        <p:spPr>
          <a:xfrm>
            <a:off x="2569281" y="330912"/>
            <a:ext cx="6217440" cy="6217440"/>
          </a:xfrm>
        </p:spPr>
      </p:pic>
    </p:spTree>
    <p:extLst>
      <p:ext uri="{BB962C8B-B14F-4D97-AF65-F5344CB8AC3E}">
        <p14:creationId xmlns:p14="http://schemas.microsoft.com/office/powerpoint/2010/main" val="1283988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DDF5302-8BAF-DD47-A375-773B74B64955}"/>
              </a:ext>
            </a:extLst>
          </p:cNvPr>
          <p:cNvSpPr>
            <a:spLocks noGrp="1"/>
          </p:cNvSpPr>
          <p:nvPr>
            <p:ph type="title"/>
          </p:nvPr>
        </p:nvSpPr>
        <p:spPr>
          <a:xfrm>
            <a:off x="941501" y="1609158"/>
            <a:ext cx="4253334" cy="4067741"/>
          </a:xfrm>
        </p:spPr>
        <p:txBody>
          <a:bodyPr>
            <a:normAutofit/>
          </a:bodyPr>
          <a:lstStyle/>
          <a:p>
            <a:r>
              <a:rPr lang="en-US" sz="3600" b="0" dirty="0">
                <a:solidFill>
                  <a:schemeClr val="bg2"/>
                </a:solidFill>
                <a:effectLst/>
              </a:rPr>
              <a:t>Unsupervised learning is a type of machine learning in which models are trained using unlabeled dataset and are allowed to act on that data without any supervision</a:t>
            </a:r>
            <a:endParaRPr lang="en-US" sz="13800" dirty="0">
              <a:solidFill>
                <a:schemeClr val="bg2"/>
              </a:solidFill>
            </a:endParaRPr>
          </a:p>
        </p:txBody>
      </p:sp>
      <p:pic>
        <p:nvPicPr>
          <p:cNvPr id="8" name="Picture Placeholder 7">
            <a:extLst>
              <a:ext uri="{FF2B5EF4-FFF2-40B4-BE49-F238E27FC236}">
                <a16:creationId xmlns:a16="http://schemas.microsoft.com/office/drawing/2014/main" id="{A09F623E-2819-2D41-ADE0-C7B64EF0EC4F}"/>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p:blipFill>
        <p:spPr/>
      </p:pic>
    </p:spTree>
    <p:extLst>
      <p:ext uri="{BB962C8B-B14F-4D97-AF65-F5344CB8AC3E}">
        <p14:creationId xmlns:p14="http://schemas.microsoft.com/office/powerpoint/2010/main" val="2515330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86DAAE-C08D-46E3-A8CE-2D266D3974F7}"/>
              </a:ext>
            </a:extLst>
          </p:cNvPr>
          <p:cNvSpPr>
            <a:spLocks noGrp="1"/>
          </p:cNvSpPr>
          <p:nvPr>
            <p:ph idx="1"/>
          </p:nvPr>
        </p:nvSpPr>
        <p:spPr/>
        <p:txBody>
          <a:bodyPr>
            <a:normAutofit/>
          </a:bodyPr>
          <a:lstStyle/>
          <a:p>
            <a:pPr algn="l"/>
            <a:r>
              <a:rPr lang="en-US" sz="2800" b="0" i="0" dirty="0">
                <a:solidFill>
                  <a:schemeClr val="bg2"/>
                </a:solidFill>
                <a:effectLst/>
                <a:latin typeface="Inter"/>
              </a:rPr>
              <a:t>Clustering into groups of customers using ML for subsequent targeted marketing.</a:t>
            </a:r>
          </a:p>
          <a:p>
            <a:pPr algn="l"/>
            <a:r>
              <a:rPr lang="en-US" sz="2800" b="0" i="0" dirty="0">
                <a:solidFill>
                  <a:schemeClr val="bg2"/>
                </a:solidFill>
                <a:effectLst/>
                <a:latin typeface="Inter"/>
              </a:rPr>
              <a:t>We will employ </a:t>
            </a:r>
            <a:r>
              <a:rPr lang="en-US" sz="2800" b="0" i="0" dirty="0" err="1">
                <a:solidFill>
                  <a:schemeClr val="bg2"/>
                </a:solidFill>
                <a:effectLst/>
                <a:latin typeface="Inter"/>
              </a:rPr>
              <a:t>KMeans</a:t>
            </a:r>
            <a:r>
              <a:rPr lang="en-US" sz="2800" b="0" i="0" dirty="0">
                <a:solidFill>
                  <a:schemeClr val="bg2"/>
                </a:solidFill>
                <a:effectLst/>
                <a:latin typeface="Inter"/>
              </a:rPr>
              <a:t> algorithm and analyze the results with the help of PCA.</a:t>
            </a:r>
          </a:p>
          <a:p>
            <a:endParaRPr lang="en-US" sz="2000" dirty="0">
              <a:solidFill>
                <a:schemeClr val="bg2"/>
              </a:solidFill>
            </a:endParaRPr>
          </a:p>
        </p:txBody>
      </p:sp>
      <p:sp>
        <p:nvSpPr>
          <p:cNvPr id="2" name="Title 1">
            <a:extLst>
              <a:ext uri="{FF2B5EF4-FFF2-40B4-BE49-F238E27FC236}">
                <a16:creationId xmlns:a16="http://schemas.microsoft.com/office/drawing/2014/main" id="{F2A115AC-F6DD-4765-9553-9296098AFACF}"/>
              </a:ext>
            </a:extLst>
          </p:cNvPr>
          <p:cNvSpPr>
            <a:spLocks noGrp="1"/>
          </p:cNvSpPr>
          <p:nvPr>
            <p:ph type="title"/>
          </p:nvPr>
        </p:nvSpPr>
        <p:spPr/>
        <p:txBody>
          <a:bodyPr anchor="ctr">
            <a:normAutofit fontScale="90000"/>
          </a:bodyPr>
          <a:lstStyle/>
          <a:p>
            <a:r>
              <a:rPr lang="en-US" sz="6700" b="0" i="0" dirty="0">
                <a:solidFill>
                  <a:schemeClr val="bg2"/>
                </a:solidFill>
                <a:effectLst/>
              </a:rPr>
              <a:t>O</a:t>
            </a:r>
            <a:r>
              <a:rPr lang="en-US" sz="4400" b="0" i="0" dirty="0">
                <a:solidFill>
                  <a:schemeClr val="bg2"/>
                </a:solidFill>
                <a:effectLst/>
              </a:rPr>
              <a:t>bjective:</a:t>
            </a:r>
            <a:br>
              <a:rPr lang="en-US" sz="800" b="0" i="0" dirty="0">
                <a:solidFill>
                  <a:schemeClr val="bg2"/>
                </a:solidFill>
                <a:effectLst/>
                <a:latin typeface="Inter"/>
              </a:rPr>
            </a:br>
            <a:endParaRPr lang="en-US" sz="1200" b="0" i="0" dirty="0">
              <a:solidFill>
                <a:schemeClr val="bg2"/>
              </a:solidFill>
              <a:effectLst/>
              <a:latin typeface="Inter"/>
            </a:endParaRPr>
          </a:p>
        </p:txBody>
      </p:sp>
    </p:spTree>
    <p:extLst>
      <p:ext uri="{BB962C8B-B14F-4D97-AF65-F5344CB8AC3E}">
        <p14:creationId xmlns:p14="http://schemas.microsoft.com/office/powerpoint/2010/main" val="492756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6CBFE42-DFD1-4945-A9A4-5544D38C9B7E}"/>
              </a:ext>
            </a:extLst>
          </p:cNvPr>
          <p:cNvSpPr>
            <a:spLocks noGrp="1"/>
          </p:cNvSpPr>
          <p:nvPr>
            <p:ph type="title"/>
          </p:nvPr>
        </p:nvSpPr>
        <p:spPr/>
        <p:txBody>
          <a:bodyPr>
            <a:normAutofit/>
          </a:bodyPr>
          <a:lstStyle/>
          <a:p>
            <a:r>
              <a:rPr lang="en-US" sz="2400" dirty="0"/>
              <a:t>The Dataset Wholesale Customers collected  from real world sensor data available in </a:t>
            </a:r>
            <a:r>
              <a:rPr lang="en-US" sz="2400" b="1" u="sng" dirty="0">
                <a:solidFill>
                  <a:srgbClr val="0070C0"/>
                </a:solidFill>
              </a:rPr>
              <a:t>Kaggle.com</a:t>
            </a:r>
            <a:r>
              <a:rPr lang="en-US" sz="2400" dirty="0"/>
              <a:t>. This Dataset contains attributes such as Fresh , Milk , Grocery,           </a:t>
            </a:r>
            <a:r>
              <a:rPr lang="en-US" sz="2400" dirty="0" err="1"/>
              <a:t>Detergents_paper</a:t>
            </a:r>
            <a:r>
              <a:rPr lang="en-US" sz="2400" dirty="0"/>
              <a:t> , </a:t>
            </a:r>
            <a:r>
              <a:rPr lang="en-US" sz="2400" dirty="0" err="1"/>
              <a:t>Delicassen</a:t>
            </a:r>
            <a:r>
              <a:rPr lang="en-US" sz="2400" dirty="0"/>
              <a:t>. </a:t>
            </a:r>
            <a:endParaRPr lang="en-IN" sz="2400" dirty="0"/>
          </a:p>
        </p:txBody>
      </p:sp>
      <p:pic>
        <p:nvPicPr>
          <p:cNvPr id="4" name="Picture 3">
            <a:extLst>
              <a:ext uri="{FF2B5EF4-FFF2-40B4-BE49-F238E27FC236}">
                <a16:creationId xmlns:a16="http://schemas.microsoft.com/office/drawing/2014/main" id="{6D44B76E-67BF-04E3-4994-2853C6E1D377}"/>
              </a:ext>
            </a:extLst>
          </p:cNvPr>
          <p:cNvPicPr>
            <a:picLocks noChangeAspect="1"/>
          </p:cNvPicPr>
          <p:nvPr/>
        </p:nvPicPr>
        <p:blipFill>
          <a:blip r:embed="rId3"/>
          <a:stretch>
            <a:fillRect/>
          </a:stretch>
        </p:blipFill>
        <p:spPr>
          <a:xfrm>
            <a:off x="6117770" y="1754155"/>
            <a:ext cx="6074230" cy="5010539"/>
          </a:xfrm>
          <a:prstGeom prst="rect">
            <a:avLst/>
          </a:prstGeom>
        </p:spPr>
      </p:pic>
    </p:spTree>
    <p:extLst>
      <p:ext uri="{BB962C8B-B14F-4D97-AF65-F5344CB8AC3E}">
        <p14:creationId xmlns:p14="http://schemas.microsoft.com/office/powerpoint/2010/main" val="2345680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5385D9C-1E41-7FF6-8800-99620FC4FFD5}"/>
              </a:ext>
            </a:extLst>
          </p:cNvPr>
          <p:cNvPicPr>
            <a:picLocks noChangeAspect="1"/>
          </p:cNvPicPr>
          <p:nvPr/>
        </p:nvPicPr>
        <p:blipFill>
          <a:blip r:embed="rId2"/>
          <a:stretch>
            <a:fillRect/>
          </a:stretch>
        </p:blipFill>
        <p:spPr>
          <a:xfrm>
            <a:off x="625151" y="513184"/>
            <a:ext cx="9993086" cy="5852064"/>
          </a:xfrm>
          <a:prstGeom prst="rect">
            <a:avLst/>
          </a:prstGeom>
        </p:spPr>
      </p:pic>
    </p:spTree>
    <p:extLst>
      <p:ext uri="{BB962C8B-B14F-4D97-AF65-F5344CB8AC3E}">
        <p14:creationId xmlns:p14="http://schemas.microsoft.com/office/powerpoint/2010/main" val="3230876521"/>
      </p:ext>
    </p:extLst>
  </p:cSld>
  <p:clrMapOvr>
    <a:masterClrMapping/>
  </p:clrMapOvr>
</p:sld>
</file>

<file path=ppt/theme/theme1.xml><?xml version="1.0" encoding="utf-8"?>
<a:theme xmlns:a="http://schemas.openxmlformats.org/drawingml/2006/main" name="RetrospectVTI">
  <a:themeElements>
    <a:clrScheme name="GOLD AND SILVER">
      <a:dk1>
        <a:srgbClr val="000000"/>
      </a:dk1>
      <a:lt1>
        <a:srgbClr val="FFFFFF"/>
      </a:lt1>
      <a:dk2>
        <a:srgbClr val="464646"/>
      </a:dk2>
      <a:lt2>
        <a:srgbClr val="FFFFFF"/>
      </a:lt2>
      <a:accent1>
        <a:srgbClr val="C4AE75"/>
      </a:accent1>
      <a:accent2>
        <a:srgbClr val="A9A9A9"/>
      </a:accent2>
      <a:accent3>
        <a:srgbClr val="5E5E5E"/>
      </a:accent3>
      <a:accent4>
        <a:srgbClr val="424242"/>
      </a:accent4>
      <a:accent5>
        <a:srgbClr val="212121"/>
      </a:accent5>
      <a:accent6>
        <a:srgbClr val="D5D5D5"/>
      </a:accent6>
      <a:hlink>
        <a:srgbClr val="C1AA73"/>
      </a:hlink>
      <a:folHlink>
        <a:srgbClr val="797979"/>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Conference" id="{B1388269-6A25-4F35-91BE-E59A597AB25F}" vid="{EA621A8F-389C-4766-B7E5-1B2B7E9ADD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Geometric conference presentation</Template>
  <TotalTime>158</TotalTime>
  <Words>963</Words>
  <Application>Microsoft Office PowerPoint</Application>
  <PresentationFormat>Widescreen</PresentationFormat>
  <Paragraphs>76</Paragraphs>
  <Slides>22</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-apple-system</vt:lpstr>
      <vt:lpstr>Arial</vt:lpstr>
      <vt:lpstr>Arimo</vt:lpstr>
      <vt:lpstr>Calibri</vt:lpstr>
      <vt:lpstr>Garamond</vt:lpstr>
      <vt:lpstr>Helvetica Neue</vt:lpstr>
      <vt:lpstr>Inter</vt:lpstr>
      <vt:lpstr>Nunito</vt:lpstr>
      <vt:lpstr>Wingdings</vt:lpstr>
      <vt:lpstr>zeitung</vt:lpstr>
      <vt:lpstr>RetrospectVTI</vt:lpstr>
      <vt:lpstr>Title Lorem Ipsum</vt:lpstr>
      <vt:lpstr>Wholesale  customer  clustering segmentation </vt:lpstr>
      <vt:lpstr>Problem Statement</vt:lpstr>
      <vt:lpstr>Outline of  Project  </vt:lpstr>
      <vt:lpstr>Introduction</vt:lpstr>
      <vt:lpstr>Unsupervised learning is a type of machine learning in which models are trained using unlabeled dataset and are allowed to act on that data without any supervision</vt:lpstr>
      <vt:lpstr>Objective: </vt:lpstr>
      <vt:lpstr>The Dataset Wholesale Customers collected  from real world sensor data available in Kaggle.com. This Dataset contains attributes such as Fresh , Milk , Grocery,           Detergents_paper , Delicassen. </vt:lpstr>
      <vt:lpstr>PowerPoint Presentation</vt:lpstr>
      <vt:lpstr>PowerPoint Presentation</vt:lpstr>
      <vt:lpstr>Block Diagram</vt:lpstr>
      <vt:lpstr>PowerPoint Presentation</vt:lpstr>
      <vt:lpstr>   Variables: </vt:lpstr>
      <vt:lpstr>Selection Of Unsupervised Algorithm</vt:lpstr>
      <vt:lpstr>Unsupervised Learning Algorithm</vt:lpstr>
      <vt:lpstr>Selected Algorithm:</vt:lpstr>
      <vt:lpstr>PowerPoint Presentation</vt:lpstr>
      <vt:lpstr>K-Means Clustering </vt:lpstr>
      <vt:lpstr>The Elbow Method</vt:lpstr>
      <vt:lpstr>Principal Component Analysis</vt:lpstr>
      <vt:lpstr>Conclusion:</vt:lpstr>
      <vt:lpstr>GitHub Link Nehavispute17/Unsupervised-machine-learning-project- (Github.Com)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Neha Vispute</dc:creator>
  <cp:lastModifiedBy>Neha Vispute</cp:lastModifiedBy>
  <cp:revision>1</cp:revision>
  <dcterms:created xsi:type="dcterms:W3CDTF">2024-01-21T17:37:50Z</dcterms:created>
  <dcterms:modified xsi:type="dcterms:W3CDTF">2024-01-23T18:30:09Z</dcterms:modified>
</cp:coreProperties>
</file>