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E-Commerce Sales &amp; Profit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Power BI-style Visualization Summary</a:t>
            </a:r>
          </a:p>
          <a:p>
            <a:r>
              <a:rPr lang="en-US" smtClean="0"/>
              <a:t>Prepared by Neha Yadav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Consumer segment has the highest sales.</a:t>
            </a:r>
            <a:br/>
            <a:r>
              <a:t>- Corporate has good profit despite fewer sales.</a:t>
            </a:r>
            <a:br/>
            <a:r>
              <a:t>- Home Office has the least sales and profit.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Technology contributes the most to sales.</a:t>
            </a:r>
            <a:br/>
            <a:r>
              <a:t>- Furniture has decent sales, but low profit.</a:t>
            </a:r>
            <a:br/>
            <a:r>
              <a:t>- Office Supplies is average in both.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vs Profit by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Corporate shows better profit margins.</a:t>
            </a:r>
            <a:br/>
            <a:r>
              <a:t>- Consumer has high sales but not the best profit.</a:t>
            </a:r>
            <a:br/>
            <a:r>
              <a:t>- Home Office is underperforming in both areas.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and Profit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West and East regions are profitable.</a:t>
            </a:r>
            <a:br/>
            <a:r>
              <a:t>- Central region shows very low or negative profit.</a:t>
            </a:r>
            <a:br/>
            <a:r>
              <a:t>- South is moderate in both.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States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California, New York, Washington lead in sales.</a:t>
            </a:r>
            <a:br/>
            <a:r>
              <a:t>- Texas and Ohio have good sales but low profit.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Bottom 10 States by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Texas, Ohio, and Pennsylvania are loss-making.</a:t>
            </a:r>
            <a:br/>
            <a:r>
              <a:t>- Need to investigate delivery or pricing issues.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Plot: Sales vs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High sales do not guarantee high profit.</a:t>
            </a:r>
            <a:br/>
            <a:r>
              <a:t>- Some data points indicate loss despite sales.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Boost Technology &amp; Corporate Segment.</a:t>
            </a:r>
            <a:br/>
            <a:r>
              <a:t>- Rework Home Office &amp; Central Region strategy.</a:t>
            </a:r>
            <a:br/>
            <a:r>
              <a:t>- Review pricing and delivery in Texas/Ohio.</a:t>
            </a:r>
            <a:br/>
            <a:r>
              <a:t>- Focus marketing in high-performing states.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E-Commerce Sales &amp; Profit Analysis</vt:lpstr>
      <vt:lpstr>Sales by Segment</vt:lpstr>
      <vt:lpstr>Sales by Category</vt:lpstr>
      <vt:lpstr>Sales vs Profit by Segment</vt:lpstr>
      <vt:lpstr>Sales and Profit by Region</vt:lpstr>
      <vt:lpstr>Top 10 States by Sales</vt:lpstr>
      <vt:lpstr>Bottom 10 States by Profit</vt:lpstr>
      <vt:lpstr>Scatter Plot: Sales vs Profit</vt:lpstr>
      <vt:lpstr>Final Recommendations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Sales &amp; Profit Analysis</dc:title>
  <dc:subject/>
  <dc:creator/>
  <cp:keywords/>
  <dc:description>generated using python-pptx</dc:description>
  <cp:lastModifiedBy>Neha  Yadav</cp:lastModifiedBy>
  <cp:revision>2</cp:revision>
  <dcterms:created xsi:type="dcterms:W3CDTF">2013-01-27T09:14:16Z</dcterms:created>
  <dcterms:modified xsi:type="dcterms:W3CDTF">2025-07-25T10:32:42Z</dcterms:modified>
  <cp:category/>
</cp:coreProperties>
</file>